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7"/>
  </p:notesMasterIdLst>
  <p:handoutMasterIdLst>
    <p:handoutMasterId r:id="rId28"/>
  </p:handoutMasterIdLst>
  <p:sldIdLst>
    <p:sldId id="256" r:id="rId3"/>
    <p:sldId id="258" r:id="rId4"/>
    <p:sldId id="259" r:id="rId5"/>
    <p:sldId id="261" r:id="rId6"/>
    <p:sldId id="267" r:id="rId7"/>
    <p:sldId id="262" r:id="rId8"/>
    <p:sldId id="263" r:id="rId9"/>
    <p:sldId id="268" r:id="rId10"/>
    <p:sldId id="284" r:id="rId11"/>
    <p:sldId id="282" r:id="rId12"/>
    <p:sldId id="265" r:id="rId13"/>
    <p:sldId id="275" r:id="rId14"/>
    <p:sldId id="276" r:id="rId15"/>
    <p:sldId id="285" r:id="rId16"/>
    <p:sldId id="272" r:id="rId17"/>
    <p:sldId id="283" r:id="rId18"/>
    <p:sldId id="281" r:id="rId19"/>
    <p:sldId id="266" r:id="rId20"/>
    <p:sldId id="286" r:id="rId21"/>
    <p:sldId id="278" r:id="rId22"/>
    <p:sldId id="273" r:id="rId23"/>
    <p:sldId id="279" r:id="rId24"/>
    <p:sldId id="277" r:id="rId25"/>
    <p:sldId id="288"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111E"/>
    <a:srgbClr val="FFF9EB"/>
    <a:srgbClr val="FFF9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48" d="100"/>
          <a:sy n="48" d="100"/>
        </p:scale>
        <p:origin x="-2940" y="-153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2023-01-11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2023-01-11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2345026" y="6739570"/>
            <a:ext cx="1440159" cy="121920"/>
          </a:xfrm>
          <a:prstGeom prst="rect">
            <a:avLst/>
          </a:prstGeom>
          <a:noFill/>
        </p:spPr>
        <p:txBody>
          <a:bodyPr wrap="square" rtlCol="0">
            <a:spAutoFit/>
          </a:bodyPr>
          <a:lstStyle/>
          <a:p>
            <a:pPr>
              <a:lnSpc>
                <a:spcPct val="200000"/>
              </a:lnSpc>
            </a:pPr>
            <a:r>
              <a:rPr lang="zh-CN" altLang="en-US" sz="100" dirty="0">
                <a:solidFill>
                  <a:prstClr val="black"/>
                </a:solidFill>
                <a:latin typeface="微软雅黑" panose="020B0503020204020204" pitchFamily="34" charset="-122"/>
                <a:ea typeface="微软雅黑" panose="020B0503020204020204" pitchFamily="34" charset="-122"/>
                <a:hlinkClick r:id="rId2"/>
              </a:rPr>
              <a:t>节</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日</a:t>
            </a:r>
            <a:r>
              <a:rPr lang="en-US" altLang="zh-CN" sz="100" dirty="0" smtClean="0">
                <a:solidFill>
                  <a:prstClr val="black"/>
                </a:solidFill>
                <a:latin typeface="微软雅黑" panose="020B0503020204020204" pitchFamily="34" charset="-122"/>
                <a:ea typeface="微软雅黑" panose="020B0503020204020204" pitchFamily="34" charset="-122"/>
                <a:hlinkClick r:id="rId2"/>
              </a:rPr>
              <a:t>PPT</a:t>
            </a:r>
            <a:r>
              <a:rPr lang="zh-CN" altLang="en-US" sz="100" dirty="0" smtClean="0">
                <a:solidFill>
                  <a:prstClr val="black"/>
                </a:solidFill>
                <a:latin typeface="微软雅黑" panose="020B0503020204020204" pitchFamily="34" charset="-122"/>
                <a:ea typeface="微软雅黑" panose="020B0503020204020204" pitchFamily="34" charset="-122"/>
                <a:hlinkClick r:id="rId2"/>
              </a:rPr>
              <a:t>模板</a:t>
            </a:r>
            <a:r>
              <a:rPr lang="zh-CN" altLang="en-US" sz="100" dirty="0" smtClean="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 www.2ppt.com/jieri/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2023-01-11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2023-01-11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2023-01-11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9EB"/>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2023-01-11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3.xml"/><Relationship Id="rId1" Type="http://schemas.openxmlformats.org/officeDocument/2006/relationships/tags" Target="../tags/tag4.xml"/><Relationship Id="rId5" Type="http://schemas.openxmlformats.org/officeDocument/2006/relationships/image" Target="../media/image14.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27.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3.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17.png"/><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333"/>
          <p:cNvPicPr>
            <a:picLocks noChangeAspect="1"/>
          </p:cNvPicPr>
          <p:nvPr/>
        </p:nvPicPr>
        <p:blipFill>
          <a:blip r:embed="rId2" cstate="screen"/>
          <a:stretch>
            <a:fillRect/>
          </a:stretch>
        </p:blipFill>
        <p:spPr>
          <a:xfrm>
            <a:off x="-29210" y="868680"/>
            <a:ext cx="2549525" cy="1469390"/>
          </a:xfrm>
          <a:prstGeom prst="rect">
            <a:avLst/>
          </a:prstGeom>
        </p:spPr>
      </p:pic>
      <p:pic>
        <p:nvPicPr>
          <p:cNvPr id="7" name="图片 6" descr="未标题-1"/>
          <p:cNvPicPr>
            <a:picLocks noChangeAspect="1"/>
          </p:cNvPicPr>
          <p:nvPr/>
        </p:nvPicPr>
        <p:blipFill>
          <a:blip r:embed="rId3"/>
          <a:stretch>
            <a:fillRect/>
          </a:stretch>
        </p:blipFill>
        <p:spPr>
          <a:xfrm>
            <a:off x="-29210" y="3041650"/>
            <a:ext cx="12224385" cy="3827145"/>
          </a:xfrm>
          <a:prstGeom prst="rect">
            <a:avLst/>
          </a:prstGeom>
        </p:spPr>
      </p:pic>
      <p:pic>
        <p:nvPicPr>
          <p:cNvPr id="6" name="图片 5" descr="44444"/>
          <p:cNvPicPr>
            <a:picLocks noChangeAspect="1"/>
          </p:cNvPicPr>
          <p:nvPr/>
        </p:nvPicPr>
        <p:blipFill>
          <a:blip r:embed="rId4"/>
          <a:stretch>
            <a:fillRect/>
          </a:stretch>
        </p:blipFill>
        <p:spPr>
          <a:xfrm>
            <a:off x="3102610" y="2023745"/>
            <a:ext cx="5987415" cy="5223510"/>
          </a:xfrm>
          <a:prstGeom prst="rect">
            <a:avLst/>
          </a:prstGeom>
        </p:spPr>
      </p:pic>
      <p:pic>
        <p:nvPicPr>
          <p:cNvPr id="9" name="图片 8" descr="333"/>
          <p:cNvPicPr>
            <a:picLocks noChangeAspect="1"/>
          </p:cNvPicPr>
          <p:nvPr/>
        </p:nvPicPr>
        <p:blipFill>
          <a:blip r:embed="rId5" cstate="screen"/>
          <a:srcRect/>
          <a:stretch>
            <a:fillRect/>
          </a:stretch>
        </p:blipFill>
        <p:spPr>
          <a:xfrm>
            <a:off x="9932035" y="1457960"/>
            <a:ext cx="2263140" cy="1022985"/>
          </a:xfrm>
          <a:prstGeom prst="rect">
            <a:avLst/>
          </a:prstGeom>
        </p:spPr>
      </p:pic>
      <p:pic>
        <p:nvPicPr>
          <p:cNvPr id="10" name="图片 9" descr="333"/>
          <p:cNvPicPr>
            <a:picLocks noChangeAspect="1"/>
          </p:cNvPicPr>
          <p:nvPr/>
        </p:nvPicPr>
        <p:blipFill>
          <a:blip r:embed="rId6" cstate="screen"/>
          <a:srcRect/>
          <a:stretch>
            <a:fillRect/>
          </a:stretch>
        </p:blipFill>
        <p:spPr>
          <a:xfrm>
            <a:off x="-29210" y="3355340"/>
            <a:ext cx="1062355" cy="318770"/>
          </a:xfrm>
          <a:prstGeom prst="rect">
            <a:avLst/>
          </a:prstGeom>
        </p:spPr>
      </p:pic>
      <p:pic>
        <p:nvPicPr>
          <p:cNvPr id="11" name="图片 10" descr="333"/>
          <p:cNvPicPr>
            <a:picLocks noChangeAspect="1"/>
          </p:cNvPicPr>
          <p:nvPr/>
        </p:nvPicPr>
        <p:blipFill>
          <a:blip r:embed="rId7" cstate="screen"/>
          <a:srcRect/>
          <a:stretch>
            <a:fillRect/>
          </a:stretch>
        </p:blipFill>
        <p:spPr>
          <a:xfrm flipH="1">
            <a:off x="10506710" y="3041650"/>
            <a:ext cx="1688465" cy="506730"/>
          </a:xfrm>
          <a:prstGeom prst="rect">
            <a:avLst/>
          </a:prstGeom>
        </p:spPr>
      </p:pic>
      <p:pic>
        <p:nvPicPr>
          <p:cNvPr id="12" name="图片 11" descr="未标题-1"/>
          <p:cNvPicPr>
            <a:picLocks noChangeAspect="1"/>
          </p:cNvPicPr>
          <p:nvPr/>
        </p:nvPicPr>
        <p:blipFill>
          <a:blip r:embed="rId8" cstate="screen"/>
          <a:srcRect/>
          <a:stretch>
            <a:fillRect/>
          </a:stretch>
        </p:blipFill>
        <p:spPr>
          <a:xfrm>
            <a:off x="3483610" y="678815"/>
            <a:ext cx="5406390" cy="2869565"/>
          </a:xfrm>
          <a:prstGeom prst="rect">
            <a:avLst/>
          </a:prstGeom>
        </p:spPr>
      </p:pic>
      <p:grpSp>
        <p:nvGrpSpPr>
          <p:cNvPr id="18" name="组合 17"/>
          <p:cNvGrpSpPr/>
          <p:nvPr/>
        </p:nvGrpSpPr>
        <p:grpSpPr>
          <a:xfrm>
            <a:off x="2980055" y="842010"/>
            <a:ext cx="1040130" cy="2151380"/>
            <a:chOff x="4693" y="1326"/>
            <a:chExt cx="1638" cy="3388"/>
          </a:xfrm>
        </p:grpSpPr>
        <p:pic>
          <p:nvPicPr>
            <p:cNvPr id="4" name="图片 3" descr="222"/>
            <p:cNvPicPr>
              <a:picLocks noChangeAspect="1"/>
            </p:cNvPicPr>
            <p:nvPr/>
          </p:nvPicPr>
          <p:blipFill>
            <a:blip r:embed="rId9" cstate="screen"/>
            <a:stretch>
              <a:fillRect/>
            </a:stretch>
          </p:blipFill>
          <p:spPr>
            <a:xfrm rot="10800000">
              <a:off x="4693" y="1326"/>
              <a:ext cx="1638" cy="3389"/>
            </a:xfrm>
            <a:prstGeom prst="rect">
              <a:avLst/>
            </a:prstGeom>
          </p:spPr>
        </p:pic>
        <p:grpSp>
          <p:nvGrpSpPr>
            <p:cNvPr id="17" name="组合 16"/>
            <p:cNvGrpSpPr/>
            <p:nvPr/>
          </p:nvGrpSpPr>
          <p:grpSpPr>
            <a:xfrm>
              <a:off x="5063" y="1935"/>
              <a:ext cx="842" cy="2370"/>
              <a:chOff x="5123" y="1935"/>
              <a:chExt cx="842" cy="2370"/>
            </a:xfrm>
          </p:grpSpPr>
          <p:sp>
            <p:nvSpPr>
              <p:cNvPr id="14" name="文本框 13"/>
              <p:cNvSpPr txBox="1"/>
              <p:nvPr/>
            </p:nvSpPr>
            <p:spPr>
              <a:xfrm>
                <a:off x="5143" y="1935"/>
                <a:ext cx="822" cy="822"/>
              </a:xfrm>
              <a:prstGeom prst="rect">
                <a:avLst/>
              </a:prstGeom>
              <a:noFill/>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贰</a:t>
                </a:r>
              </a:p>
            </p:txBody>
          </p:sp>
          <p:sp>
            <p:nvSpPr>
              <p:cNvPr id="15" name="文本框 14"/>
              <p:cNvSpPr txBox="1"/>
              <p:nvPr/>
            </p:nvSpPr>
            <p:spPr>
              <a:xfrm>
                <a:off x="5123" y="2709"/>
                <a:ext cx="822" cy="822"/>
              </a:xfrm>
              <a:prstGeom prst="rect">
                <a:avLst/>
              </a:prstGeom>
              <a:noFill/>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月</a:t>
                </a:r>
              </a:p>
            </p:txBody>
          </p:sp>
          <p:sp>
            <p:nvSpPr>
              <p:cNvPr id="16" name="文本框 15"/>
              <p:cNvSpPr txBox="1"/>
              <p:nvPr/>
            </p:nvSpPr>
            <p:spPr>
              <a:xfrm>
                <a:off x="5123" y="3483"/>
                <a:ext cx="822" cy="822"/>
              </a:xfrm>
              <a:prstGeom prst="rect">
                <a:avLst/>
              </a:prstGeom>
              <a:noFill/>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贰</a:t>
                </a:r>
              </a:p>
            </p:txBody>
          </p:sp>
        </p:grpSp>
      </p:grpSp>
      <p:sp>
        <p:nvSpPr>
          <p:cNvPr id="19" name="文本框 18"/>
          <p:cNvSpPr txBox="1"/>
          <p:nvPr/>
        </p:nvSpPr>
        <p:spPr>
          <a:xfrm>
            <a:off x="8566150" y="1031240"/>
            <a:ext cx="736600" cy="1617345"/>
          </a:xfrm>
          <a:prstGeom prst="rect">
            <a:avLst/>
          </a:prstGeom>
          <a:noFill/>
        </p:spPr>
        <p:txBody>
          <a:bodyPr vert="eaVert" wrap="square" rtlCol="0">
            <a:spAutoFit/>
          </a:bodyPr>
          <a:lstStyle/>
          <a:p>
            <a:r>
              <a:rPr lang="zh-CN" altLang="en-US" dirty="0">
                <a:latin typeface="华文行楷" panose="02010800040101010101" charset="-122"/>
                <a:ea typeface="华文行楷" panose="02010800040101010101" charset="-122"/>
              </a:rPr>
              <a:t>二月二</a:t>
            </a:r>
          </a:p>
          <a:p>
            <a:r>
              <a:rPr lang="zh-CN" altLang="en-US" dirty="0">
                <a:latin typeface="华文行楷" panose="02010800040101010101" charset="-122"/>
                <a:ea typeface="华文行楷" panose="02010800040101010101" charset="-122"/>
              </a:rPr>
              <a:t>活动策划方案</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000"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1" presetClass="entr" presetSubtype="1" fill="hold" nodeType="afterEffect">
                                  <p:stCondLst>
                                    <p:cond delay="0"/>
                                  </p:stCondLst>
                                  <p:childTnLst>
                                    <p:set>
                                      <p:cBhvr>
                                        <p:cTn id="11" dur="1000" fill="hold">
                                          <p:stCondLst>
                                            <p:cond delay="0"/>
                                          </p:stCondLst>
                                        </p:cTn>
                                        <p:tgtEl>
                                          <p:spTgt spid="6"/>
                                        </p:tgtEl>
                                        <p:attrNameLst>
                                          <p:attrName>style.visibility</p:attrName>
                                        </p:attrNameLst>
                                      </p:cBhvr>
                                      <p:to>
                                        <p:strVal val="visible"/>
                                      </p:to>
                                    </p:set>
                                    <p:animEffect transition="in" filter="wheel(1)">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000"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000"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000"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ppt_x"/>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000" fill="hold">
                                          <p:stCondLst>
                                            <p:cond delay="0"/>
                                          </p:stCondLst>
                                        </p:cTn>
                                        <p:tgtEl>
                                          <p:spTgt spid="11"/>
                                        </p:tgtEl>
                                        <p:attrNameLst>
                                          <p:attrName>style.visibility</p:attrName>
                                        </p:attrNameLst>
                                      </p:cBhvr>
                                      <p:to>
                                        <p:strVal val="visible"/>
                                      </p:to>
                                    </p:set>
                                    <p:anim calcmode="lin" valueType="num">
                                      <p:cBhvr additive="base">
                                        <p:cTn id="29" dur="1000" fill="hold"/>
                                        <p:tgtEl>
                                          <p:spTgt spid="11"/>
                                        </p:tgtEl>
                                        <p:attrNameLst>
                                          <p:attrName>ppt_x</p:attrName>
                                        </p:attrNameLst>
                                      </p:cBhvr>
                                      <p:tavLst>
                                        <p:tav tm="0">
                                          <p:val>
                                            <p:strVal val="#ppt_x"/>
                                          </p:val>
                                        </p:tav>
                                        <p:tav tm="100000">
                                          <p:val>
                                            <p:strVal val="#ppt_x"/>
                                          </p:val>
                                        </p:tav>
                                      </p:tavLst>
                                    </p:anim>
                                    <p:anim calcmode="lin" valueType="num">
                                      <p:cBhvr additive="base">
                                        <p:cTn id="30" dur="10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53" presetClass="entr" presetSubtype="16" fill="hold" nodeType="afterEffect">
                                  <p:stCondLst>
                                    <p:cond delay="0"/>
                                  </p:stCondLst>
                                  <p:childTnLst>
                                    <p:set>
                                      <p:cBhvr>
                                        <p:cTn id="33" dur="1000"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Effect transition="in" filter="fade">
                                      <p:cBhvr>
                                        <p:cTn id="36" dur="1000"/>
                                        <p:tgtEl>
                                          <p:spTgt spid="12"/>
                                        </p:tgtEl>
                                      </p:cBhvr>
                                    </p:animEffect>
                                  </p:childTnLst>
                                </p:cTn>
                              </p:par>
                            </p:childTnLst>
                          </p:cTn>
                        </p:par>
                        <p:par>
                          <p:cTn id="37" fill="hold">
                            <p:stCondLst>
                              <p:cond delay="2000"/>
                            </p:stCondLst>
                            <p:childTnLst>
                              <p:par>
                                <p:cTn id="38" presetID="22" presetClass="entr" presetSubtype="1" fill="hold" nodeType="afterEffect">
                                  <p:stCondLst>
                                    <p:cond delay="0"/>
                                  </p:stCondLst>
                                  <p:childTnLst>
                                    <p:set>
                                      <p:cBhvr>
                                        <p:cTn id="39" dur="1000" fill="hold">
                                          <p:stCondLst>
                                            <p:cond delay="0"/>
                                          </p:stCondLst>
                                        </p:cTn>
                                        <p:tgtEl>
                                          <p:spTgt spid="18"/>
                                        </p:tgtEl>
                                        <p:attrNameLst>
                                          <p:attrName>style.visibility</p:attrName>
                                        </p:attrNameLst>
                                      </p:cBhvr>
                                      <p:to>
                                        <p:strVal val="visible"/>
                                      </p:to>
                                    </p:set>
                                    <p:animEffect transition="in" filter="wipe(up)">
                                      <p:cBhvr>
                                        <p:cTn id="40" dur="1000"/>
                                        <p:tgtEl>
                                          <p:spTgt spid="18"/>
                                        </p:tgtEl>
                                      </p:cBhvr>
                                    </p:animEffect>
                                  </p:childTnLst>
                                </p:cTn>
                              </p:par>
                            </p:childTnLst>
                          </p:cTn>
                        </p:par>
                        <p:par>
                          <p:cTn id="41" fill="hold">
                            <p:stCondLst>
                              <p:cond delay="3000"/>
                            </p:stCondLst>
                            <p:childTnLst>
                              <p:par>
                                <p:cTn id="42" presetID="22" presetClass="entr" presetSubtype="1" fill="hold" grpId="0" nodeType="afterEffect">
                                  <p:stCondLst>
                                    <p:cond delay="0"/>
                                  </p:stCondLst>
                                  <p:childTnLst>
                                    <p:set>
                                      <p:cBhvr>
                                        <p:cTn id="43" dur="1000" fill="hold">
                                          <p:stCondLst>
                                            <p:cond delay="0"/>
                                          </p:stCondLst>
                                        </p:cTn>
                                        <p:tgtEl>
                                          <p:spTgt spid="19"/>
                                        </p:tgtEl>
                                        <p:attrNameLst>
                                          <p:attrName>style.visibility</p:attrName>
                                        </p:attrNameLst>
                                      </p:cBhvr>
                                      <p:to>
                                        <p:strVal val="visible"/>
                                      </p:to>
                                    </p:set>
                                    <p:animEffect transition="in" filter="wipe(up)">
                                      <p:cBhvr>
                                        <p:cTn id="4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901375" y="1322377"/>
            <a:ext cx="3733800" cy="2120900"/>
            <a:chOff x="755576" y="1658927"/>
            <a:chExt cx="2800350" cy="1590675"/>
          </a:xfrm>
        </p:grpSpPr>
        <p:sp>
          <p:nvSpPr>
            <p:cNvPr id="37" name="TextBox 19"/>
            <p:cNvSpPr txBox="1"/>
            <p:nvPr/>
          </p:nvSpPr>
          <p:spPr>
            <a:xfrm>
              <a:off x="755576" y="1658927"/>
              <a:ext cx="2800350" cy="552926"/>
            </a:xfrm>
            <a:prstGeom prst="rect">
              <a:avLst/>
            </a:prstGeom>
            <a:noFill/>
          </p:spPr>
          <p:txBody>
            <a:bodyPr wrap="square" rtlCol="0">
              <a:spAutoFit/>
            </a:bodyPr>
            <a:lstStyle/>
            <a:p>
              <a:pPr algn="l" defTabSz="1218565">
                <a:lnSpc>
                  <a:spcPct val="150000"/>
                </a:lnSpc>
              </a:pPr>
              <a:r>
                <a:rPr lang="zh-CN" altLang="en-US" sz="2800" dirty="0">
                  <a:solidFill>
                    <a:srgbClr val="BA111E"/>
                  </a:solidFill>
                  <a:latin typeface="华文行楷" panose="02010800040101010101" charset="-122"/>
                  <a:ea typeface="华文行楷" panose="02010800040101010101" charset="-122"/>
                </a:rPr>
                <a:t>标题文字</a:t>
              </a:r>
            </a:p>
          </p:txBody>
        </p:sp>
        <p:sp>
          <p:nvSpPr>
            <p:cNvPr id="38" name="TextBox 20"/>
            <p:cNvSpPr txBox="1"/>
            <p:nvPr/>
          </p:nvSpPr>
          <p:spPr>
            <a:xfrm>
              <a:off x="827966" y="2211853"/>
              <a:ext cx="2631281" cy="1037749"/>
            </a:xfrm>
            <a:prstGeom prst="rect">
              <a:avLst/>
            </a:prstGeom>
            <a:noFill/>
          </p:spPr>
          <p:txBody>
            <a:bodyPr wrap="square" rtlCol="0">
              <a:spAutoFit/>
            </a:bodyPr>
            <a:lstStyle/>
            <a:p>
              <a:pPr defTabSz="1218565">
                <a:lnSpc>
                  <a:spcPct val="150000"/>
                </a:lnSpc>
              </a:pPr>
              <a:r>
                <a:rPr lang="zh-CN" altLang="en-US" sz="1400" spc="-13" dirty="0">
                  <a:solidFill>
                    <a:schemeClr val="tx1"/>
                  </a:solidFill>
                  <a:latin typeface="情书翩翩体" panose="02010600010101010101" charset="-122"/>
                  <a:ea typeface="情书翩翩体" panose="02010600010101010101" charset="-122"/>
                </a:rPr>
                <a:t>请输入内容请输入文字内容请输入内容请输入文字内容请输入内容请输入文字内容请输入内容请输入文字内容请输入内容请输入文字内容请输入内容</a:t>
              </a:r>
            </a:p>
          </p:txBody>
        </p:sp>
      </p:grpSp>
      <p:grpSp>
        <p:nvGrpSpPr>
          <p:cNvPr id="7" name="组合 6"/>
          <p:cNvGrpSpPr/>
          <p:nvPr/>
        </p:nvGrpSpPr>
        <p:grpSpPr>
          <a:xfrm>
            <a:off x="7656505" y="1322377"/>
            <a:ext cx="3733800" cy="2120900"/>
            <a:chOff x="755576" y="1658927"/>
            <a:chExt cx="2800350" cy="1590675"/>
          </a:xfrm>
        </p:grpSpPr>
        <p:sp>
          <p:nvSpPr>
            <p:cNvPr id="8" name="TextBox 19"/>
            <p:cNvSpPr txBox="1"/>
            <p:nvPr/>
          </p:nvSpPr>
          <p:spPr>
            <a:xfrm>
              <a:off x="755576" y="1658927"/>
              <a:ext cx="2800350" cy="552926"/>
            </a:xfrm>
            <a:prstGeom prst="rect">
              <a:avLst/>
            </a:prstGeom>
            <a:noFill/>
          </p:spPr>
          <p:txBody>
            <a:bodyPr wrap="square" rtlCol="0">
              <a:spAutoFit/>
            </a:bodyPr>
            <a:lstStyle/>
            <a:p>
              <a:pPr algn="r" defTabSz="1218565">
                <a:lnSpc>
                  <a:spcPct val="150000"/>
                </a:lnSpc>
              </a:pPr>
              <a:r>
                <a:rPr lang="zh-CN" altLang="en-US" sz="2800" dirty="0">
                  <a:solidFill>
                    <a:srgbClr val="BA111E"/>
                  </a:solidFill>
                  <a:latin typeface="华文行楷" panose="02010800040101010101" charset="-122"/>
                  <a:ea typeface="华文行楷" panose="02010800040101010101" charset="-122"/>
                </a:rPr>
                <a:t>标题文字</a:t>
              </a:r>
            </a:p>
          </p:txBody>
        </p:sp>
        <p:sp>
          <p:nvSpPr>
            <p:cNvPr id="9" name="TextBox 20"/>
            <p:cNvSpPr txBox="1"/>
            <p:nvPr/>
          </p:nvSpPr>
          <p:spPr>
            <a:xfrm>
              <a:off x="827966" y="2211853"/>
              <a:ext cx="2631281" cy="1037749"/>
            </a:xfrm>
            <a:prstGeom prst="rect">
              <a:avLst/>
            </a:prstGeom>
            <a:noFill/>
          </p:spPr>
          <p:txBody>
            <a:bodyPr wrap="square" rtlCol="0">
              <a:spAutoFit/>
            </a:bodyPr>
            <a:lstStyle/>
            <a:p>
              <a:pPr algn="r" defTabSz="1218565">
                <a:lnSpc>
                  <a:spcPct val="150000"/>
                </a:lnSpc>
              </a:pPr>
              <a:r>
                <a:rPr lang="zh-CN" altLang="en-US" sz="1400" spc="-13" dirty="0">
                  <a:solidFill>
                    <a:schemeClr val="tx1"/>
                  </a:solidFill>
                  <a:latin typeface="情书翩翩体" panose="02010600010101010101" charset="-122"/>
                  <a:ea typeface="情书翩翩体" panose="02010600010101010101" charset="-122"/>
                </a:rPr>
                <a:t>请输入内容请输入文字内容请输入内容请输入文字内容请输入内容请输入文字内容请输入内容请输入文字内容请输入内容请输入文字内容请输入内容</a:t>
              </a:r>
            </a:p>
          </p:txBody>
        </p:sp>
      </p:grpSp>
      <p:pic>
        <p:nvPicPr>
          <p:cNvPr id="10" name="图片 9" descr="5bac82ab3880a"/>
          <p:cNvPicPr>
            <a:picLocks noChangeAspect="1"/>
          </p:cNvPicPr>
          <p:nvPr/>
        </p:nvPicPr>
        <p:blipFill>
          <a:blip r:embed="rId2" cstate="screen"/>
          <a:stretch>
            <a:fillRect/>
          </a:stretch>
        </p:blipFill>
        <p:spPr>
          <a:xfrm>
            <a:off x="4634548" y="2059305"/>
            <a:ext cx="2665095" cy="1903730"/>
          </a:xfrm>
          <a:prstGeom prst="rect">
            <a:avLst/>
          </a:prstGeom>
        </p:spPr>
      </p:pic>
      <p:pic>
        <p:nvPicPr>
          <p:cNvPr id="11" name="图片 10" descr="5ac2388e21dd2"/>
          <p:cNvPicPr>
            <a:picLocks noChangeAspect="1"/>
          </p:cNvPicPr>
          <p:nvPr/>
        </p:nvPicPr>
        <p:blipFill>
          <a:blip r:embed="rId3" cstate="screen"/>
          <a:srcRect/>
          <a:stretch>
            <a:fillRect/>
          </a:stretch>
        </p:blipFill>
        <p:spPr>
          <a:xfrm>
            <a:off x="-11430" y="3458845"/>
            <a:ext cx="12214225" cy="3423920"/>
          </a:xfrm>
          <a:prstGeom prst="rect">
            <a:avLst/>
          </a:prstGeom>
        </p:spPr>
      </p:pic>
      <p:grpSp>
        <p:nvGrpSpPr>
          <p:cNvPr id="15" name="组合 14"/>
          <p:cNvGrpSpPr/>
          <p:nvPr/>
        </p:nvGrpSpPr>
        <p:grpSpPr>
          <a:xfrm>
            <a:off x="-635" y="104140"/>
            <a:ext cx="4348142" cy="639485"/>
            <a:chOff x="-1" y="-66"/>
            <a:chExt cx="5636" cy="947"/>
          </a:xfrm>
        </p:grpSpPr>
        <p:sp>
          <p:nvSpPr>
            <p:cNvPr id="39" name="矩形 38"/>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图片 39" descr="5ad366316008e"/>
            <p:cNvPicPr>
              <a:picLocks noChangeAspect="1"/>
            </p:cNvPicPr>
            <p:nvPr/>
          </p:nvPicPr>
          <p:blipFill>
            <a:blip r:embed="rId4" cstate="screen"/>
            <a:stretch>
              <a:fillRect/>
            </a:stretch>
          </p:blipFill>
          <p:spPr>
            <a:xfrm>
              <a:off x="4824" y="-66"/>
              <a:ext cx="811" cy="947"/>
            </a:xfrm>
            <a:prstGeom prst="rect">
              <a:avLst/>
            </a:prstGeom>
          </p:spPr>
        </p:pic>
      </p:grpSp>
      <p:sp>
        <p:nvSpPr>
          <p:cNvPr id="16" name="文本框 15"/>
          <p:cNvSpPr txBox="1"/>
          <p:nvPr/>
        </p:nvSpPr>
        <p:spPr>
          <a:xfrm>
            <a:off x="4634548" y="224790"/>
            <a:ext cx="2922905" cy="398780"/>
          </a:xfrm>
          <a:prstGeom prst="rect">
            <a:avLst/>
          </a:prstGeom>
          <a:noFill/>
        </p:spPr>
        <p:txBody>
          <a:bodyPr wrap="square" rtlCol="0">
            <a:spAutoFit/>
          </a:bodyPr>
          <a:lstStyle/>
          <a:p>
            <a:pPr algn="ctr"/>
            <a:r>
              <a:rPr lang="zh-CN" altLang="en-US" sz="2000" b="1">
                <a:solidFill>
                  <a:srgbClr val="BA111E"/>
                </a:solidFill>
                <a:latin typeface="情书翩翩体" panose="02010600010101010101" charset="-122"/>
                <a:ea typeface="情书翩翩体" panose="02010600010101010101" charset="-122"/>
              </a:rPr>
              <a:t>第二部分：活动主题</a:t>
            </a:r>
          </a:p>
        </p:txBody>
      </p:sp>
      <p:grpSp>
        <p:nvGrpSpPr>
          <p:cNvPr id="17" name="组合 16"/>
          <p:cNvGrpSpPr/>
          <p:nvPr/>
        </p:nvGrpSpPr>
        <p:grpSpPr>
          <a:xfrm>
            <a:off x="7832257" y="139214"/>
            <a:ext cx="4382088" cy="639485"/>
            <a:chOff x="-465" y="-15"/>
            <a:chExt cx="5680" cy="947"/>
          </a:xfrm>
        </p:grpSpPr>
        <p:sp>
          <p:nvSpPr>
            <p:cNvPr id="18" name="矩形 17"/>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descr="5ad366316008e"/>
            <p:cNvPicPr>
              <a:picLocks noChangeAspect="1"/>
            </p:cNvPicPr>
            <p:nvPr/>
          </p:nvPicPr>
          <p:blipFill>
            <a:blip r:embed="rId4" cstate="screen"/>
            <a:stretch>
              <a:fillRect/>
            </a:stretch>
          </p:blipFill>
          <p:spPr>
            <a:xfrm>
              <a:off x="-465" y="-15"/>
              <a:ext cx="811" cy="947"/>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000"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par>
                                <p:cTn id="8" presetID="22" presetClass="entr" presetSubtype="2" fill="hold" nodeType="withEffect">
                                  <p:stCondLst>
                                    <p:cond delay="0"/>
                                  </p:stCondLst>
                                  <p:childTnLst>
                                    <p:set>
                                      <p:cBhvr>
                                        <p:cTn id="9" dur="1000" fill="hold">
                                          <p:stCondLst>
                                            <p:cond delay="0"/>
                                          </p:stCondLst>
                                        </p:cTn>
                                        <p:tgtEl>
                                          <p:spTgt spid="17"/>
                                        </p:tgtEl>
                                        <p:attrNameLst>
                                          <p:attrName>style.visibility</p:attrName>
                                        </p:attrNameLst>
                                      </p:cBhvr>
                                      <p:to>
                                        <p:strVal val="visible"/>
                                      </p:to>
                                    </p:set>
                                    <p:animEffect transition="in" filter="wipe(right)">
                                      <p:cBhvr>
                                        <p:cTn id="10" dur="1000"/>
                                        <p:tgtEl>
                                          <p:spTgt spid="17"/>
                                        </p:tgtEl>
                                      </p:cBhvr>
                                    </p:animEffect>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000" fill="hold">
                                          <p:stCondLst>
                                            <p:cond delay="0"/>
                                          </p:stCondLst>
                                        </p:cTn>
                                        <p:tgtEl>
                                          <p:spTgt spid="16"/>
                                        </p:tgtEl>
                                        <p:attrNameLst>
                                          <p:attrName>style.visibility</p:attrName>
                                        </p:attrNameLst>
                                      </p:cBhvr>
                                      <p:to>
                                        <p:strVal val="visible"/>
                                      </p:to>
                                    </p:set>
                                    <p:anim calcmode="lin" valueType="num">
                                      <p:cBhvr additive="base">
                                        <p:cTn id="14" dur="1000" fill="hold"/>
                                        <p:tgtEl>
                                          <p:spTgt spid="16"/>
                                        </p:tgtEl>
                                        <p:attrNameLst>
                                          <p:attrName>ppt_x</p:attrName>
                                        </p:attrNameLst>
                                      </p:cBhvr>
                                      <p:tavLst>
                                        <p:tav tm="0">
                                          <p:val>
                                            <p:strVal val="#ppt_x"/>
                                          </p:val>
                                        </p:tav>
                                        <p:tav tm="100000">
                                          <p:val>
                                            <p:strVal val="#ppt_x"/>
                                          </p:val>
                                        </p:tav>
                                      </p:tavLst>
                                    </p:anim>
                                    <p:anim calcmode="lin" valueType="num">
                                      <p:cBhvr additive="base">
                                        <p:cTn id="15" dur="1000" fill="hold"/>
                                        <p:tgtEl>
                                          <p:spTgt spid="16"/>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7" presetClass="entr" presetSubtype="4" fill="hold" nodeType="afterEffect">
                                  <p:stCondLst>
                                    <p:cond delay="0"/>
                                  </p:stCondLst>
                                  <p:childTnLst>
                                    <p:set>
                                      <p:cBhvr>
                                        <p:cTn id="18" dur="1000"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1+#ppt_h/2"/>
                                          </p:val>
                                        </p:tav>
                                        <p:tav tm="100000">
                                          <p:val>
                                            <p:strVal val="#ppt_y"/>
                                          </p:val>
                                        </p:tav>
                                      </p:tavLst>
                                    </p:anim>
                                  </p:childTnLst>
                                </p:cTn>
                              </p:par>
                            </p:childTnLst>
                          </p:cTn>
                        </p:par>
                        <p:par>
                          <p:cTn id="21" fill="hold">
                            <p:stCondLst>
                              <p:cond delay="3000"/>
                            </p:stCondLst>
                            <p:childTnLst>
                              <p:par>
                                <p:cTn id="22" presetID="47" presetClass="entr" presetSubtype="0"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anim calcmode="lin" valueType="num">
                                      <p:cBhvr>
                                        <p:cTn id="25" dur="500" fill="hold"/>
                                        <p:tgtEl>
                                          <p:spTgt spid="36"/>
                                        </p:tgtEl>
                                        <p:attrNameLst>
                                          <p:attrName>ppt_x</p:attrName>
                                        </p:attrNameLst>
                                      </p:cBhvr>
                                      <p:tavLst>
                                        <p:tav tm="0">
                                          <p:val>
                                            <p:strVal val="#ppt_x"/>
                                          </p:val>
                                        </p:tav>
                                        <p:tav tm="100000">
                                          <p:val>
                                            <p:strVal val="#ppt_x"/>
                                          </p:val>
                                        </p:tav>
                                      </p:tavLst>
                                    </p:anim>
                                    <p:anim calcmode="lin" valueType="num">
                                      <p:cBhvr>
                                        <p:cTn id="26" dur="500" fill="hold"/>
                                        <p:tgtEl>
                                          <p:spTgt spid="36"/>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47" presetClass="entr" presetSubtype="0"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anim calcmode="lin" valueType="num">
                                      <p:cBhvr>
                                        <p:cTn id="31" dur="500" fill="hold"/>
                                        <p:tgtEl>
                                          <p:spTgt spid="7"/>
                                        </p:tgtEl>
                                        <p:attrNameLst>
                                          <p:attrName>ppt_x</p:attrName>
                                        </p:attrNameLst>
                                      </p:cBhvr>
                                      <p:tavLst>
                                        <p:tav tm="0">
                                          <p:val>
                                            <p:strVal val="#ppt_x"/>
                                          </p:val>
                                        </p:tav>
                                        <p:tav tm="100000">
                                          <p:val>
                                            <p:strVal val="#ppt_x"/>
                                          </p:val>
                                        </p:tav>
                                      </p:tavLst>
                                    </p:anim>
                                    <p:anim calcmode="lin" valueType="num">
                                      <p:cBhvr>
                                        <p:cTn id="32" dur="500" fill="hold"/>
                                        <p:tgtEl>
                                          <p:spTgt spid="7"/>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21" presetClass="entr" presetSubtype="1"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heel(1)">
                                      <p:cBhvr>
                                        <p:cTn id="3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MH_Other_1"/>
          <p:cNvSpPr>
            <a:spLocks noChangeArrowheads="1"/>
          </p:cNvSpPr>
          <p:nvPr/>
        </p:nvSpPr>
        <p:spPr bwMode="auto">
          <a:xfrm>
            <a:off x="2823347" y="2483089"/>
            <a:ext cx="2409693" cy="2411280"/>
          </a:xfrm>
          <a:prstGeom prst="ellipse">
            <a:avLst/>
          </a:prstGeom>
          <a:noFill/>
          <a:ln w="9525">
            <a:solidFill>
              <a:srgbClr val="BA111E"/>
            </a:solidFill>
            <a:round/>
          </a:ln>
          <a:extLst>
            <a:ext uri="{909E8E84-426E-40DD-AFC4-6F175D3DCCD1}">
              <a14:hiddenFill xmlns:a14="http://schemas.microsoft.com/office/drawing/2010/main">
                <a:solidFill>
                  <a:srgbClr val="FFFFFF"/>
                </a:solidFill>
              </a14:hiddenFill>
            </a:ext>
          </a:extLst>
        </p:spPr>
        <p:txBody>
          <a:bodyPr lIns="90165" tIns="46988" rIns="90165" bIns="46988"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spcBef>
                <a:spcPct val="0"/>
              </a:spcBef>
              <a:spcAft>
                <a:spcPct val="0"/>
              </a:spcAft>
            </a:pPr>
            <a:endParaRPr lang="en-US" altLang="zh-CN" sz="1705">
              <a:solidFill>
                <a:srgbClr val="FFFFFF"/>
              </a:solidFill>
              <a:latin typeface="微软雅黑" panose="020B0503020204020204" pitchFamily="34" charset="-122"/>
              <a:ea typeface="微软雅黑" panose="020B0503020204020204" pitchFamily="34" charset="-122"/>
            </a:endParaRPr>
          </a:p>
        </p:txBody>
      </p:sp>
      <p:sp>
        <p:nvSpPr>
          <p:cNvPr id="32775" name="MH_Other_2"/>
          <p:cNvSpPr>
            <a:spLocks noChangeArrowheads="1"/>
          </p:cNvSpPr>
          <p:nvPr/>
        </p:nvSpPr>
        <p:spPr bwMode="auto">
          <a:xfrm flipH="1">
            <a:off x="6852201" y="2483089"/>
            <a:ext cx="2411281" cy="2411280"/>
          </a:xfrm>
          <a:prstGeom prst="ellipse">
            <a:avLst/>
          </a:prstGeom>
          <a:noFill/>
          <a:ln w="9525">
            <a:solidFill>
              <a:srgbClr val="BA111E"/>
            </a:solidFill>
            <a:round/>
          </a:ln>
          <a:extLst>
            <a:ext uri="{909E8E84-426E-40DD-AFC4-6F175D3DCCD1}">
              <a14:hiddenFill xmlns:a14="http://schemas.microsoft.com/office/drawing/2010/main">
                <a:solidFill>
                  <a:srgbClr val="FFFFFF"/>
                </a:solidFill>
              </a14:hiddenFill>
            </a:ext>
          </a:extLst>
        </p:spPr>
        <p:txBody>
          <a:bodyPr lIns="90165" tIns="46988" rIns="90165" bIns="46988"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spcBef>
                <a:spcPct val="0"/>
              </a:spcBef>
              <a:spcAft>
                <a:spcPct val="0"/>
              </a:spcAft>
            </a:pPr>
            <a:endParaRPr lang="en-US" altLang="zh-CN" sz="1705">
              <a:solidFill>
                <a:srgbClr val="FFFFFF"/>
              </a:solidFill>
              <a:latin typeface="微软雅黑" panose="020B0503020204020204" pitchFamily="34" charset="-122"/>
              <a:ea typeface="微软雅黑" panose="020B0503020204020204" pitchFamily="34" charset="-122"/>
            </a:endParaRPr>
          </a:p>
        </p:txBody>
      </p:sp>
      <p:sp>
        <p:nvSpPr>
          <p:cNvPr id="32782" name="MH_Other_3"/>
          <p:cNvSpPr/>
          <p:nvPr/>
        </p:nvSpPr>
        <p:spPr bwMode="auto">
          <a:xfrm rot="-2644669">
            <a:off x="4942545" y="2843432"/>
            <a:ext cx="2217615" cy="2217616"/>
          </a:xfrm>
          <a:custGeom>
            <a:avLst/>
            <a:gdLst>
              <a:gd name="T0" fmla="*/ 1108868 w 2217737"/>
              <a:gd name="T1" fmla="*/ 0 h 2217738"/>
              <a:gd name="T2" fmla="*/ 2217737 w 2217737"/>
              <a:gd name="T3" fmla="*/ 1108869 h 2217738"/>
              <a:gd name="T4" fmla="*/ 1108869 w 2217737"/>
              <a:gd name="T5" fmla="*/ 1108869 h 2217738"/>
              <a:gd name="T6" fmla="*/ 1108868 w 2217737"/>
              <a:gd name="T7" fmla="*/ 0 h 2217738"/>
              <a:gd name="T8" fmla="*/ 1108868 w 2217737"/>
              <a:gd name="T9" fmla="*/ 0 h 2217738"/>
              <a:gd name="T10" fmla="*/ 2217737 w 2217737"/>
              <a:gd name="T11" fmla="*/ 1108869 h 2217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7737" h="2217738" stroke="0">
                <a:moveTo>
                  <a:pt x="1108868" y="0"/>
                </a:moveTo>
                <a:cubicBezTo>
                  <a:pt x="1721279" y="0"/>
                  <a:pt x="2217737" y="496458"/>
                  <a:pt x="2217737" y="1108869"/>
                </a:cubicBezTo>
                <a:lnTo>
                  <a:pt x="1108869" y="1108869"/>
                </a:lnTo>
                <a:cubicBezTo>
                  <a:pt x="1108869" y="739246"/>
                  <a:pt x="1108868" y="369623"/>
                  <a:pt x="1108868" y="0"/>
                </a:cubicBezTo>
                <a:close/>
              </a:path>
              <a:path w="2217737" h="2217738" fill="none">
                <a:moveTo>
                  <a:pt x="1108868" y="0"/>
                </a:moveTo>
                <a:cubicBezTo>
                  <a:pt x="1721279" y="0"/>
                  <a:pt x="2217737" y="496458"/>
                  <a:pt x="2217737" y="1108869"/>
                </a:cubicBezTo>
              </a:path>
            </a:pathLst>
          </a:custGeom>
          <a:noFill/>
          <a:ln w="9525" cap="flat" cmpd="sng">
            <a:solidFill>
              <a:srgbClr val="BA111E"/>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defTabSz="866775" fontAlgn="base">
              <a:spcBef>
                <a:spcPct val="0"/>
              </a:spcBef>
              <a:spcAft>
                <a:spcPct val="0"/>
              </a:spcAft>
            </a:pPr>
            <a:endParaRPr lang="zh-CN" altLang="en-US" sz="1705">
              <a:solidFill>
                <a:prstClr val="black"/>
              </a:solidFill>
              <a:latin typeface="Calibri" panose="020F0502020204030204" charset="0"/>
              <a:ea typeface="宋体" panose="02010600030101010101" pitchFamily="2" charset="-122"/>
            </a:endParaRPr>
          </a:p>
        </p:txBody>
      </p:sp>
      <p:sp>
        <p:nvSpPr>
          <p:cNvPr id="32783" name="MH_Other_4"/>
          <p:cNvSpPr/>
          <p:nvPr/>
        </p:nvSpPr>
        <p:spPr bwMode="auto">
          <a:xfrm rot="-2644669" flipH="1" flipV="1">
            <a:off x="4926669" y="2427529"/>
            <a:ext cx="2219203" cy="2217616"/>
          </a:xfrm>
          <a:custGeom>
            <a:avLst/>
            <a:gdLst>
              <a:gd name="T0" fmla="*/ 1109662 w 2219325"/>
              <a:gd name="T1" fmla="*/ 0 h 2217738"/>
              <a:gd name="T2" fmla="*/ 2219325 w 2219325"/>
              <a:gd name="T3" fmla="*/ 1108869 h 2217738"/>
              <a:gd name="T4" fmla="*/ 1109663 w 2219325"/>
              <a:gd name="T5" fmla="*/ 1108869 h 2217738"/>
              <a:gd name="T6" fmla="*/ 1109662 w 2219325"/>
              <a:gd name="T7" fmla="*/ 0 h 2217738"/>
              <a:gd name="T8" fmla="*/ 1109662 w 2219325"/>
              <a:gd name="T9" fmla="*/ 0 h 2217738"/>
              <a:gd name="T10" fmla="*/ 2219325 w 2219325"/>
              <a:gd name="T11" fmla="*/ 1108869 h 221773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19325" h="2217738" stroke="0">
                <a:moveTo>
                  <a:pt x="1109662" y="0"/>
                </a:moveTo>
                <a:cubicBezTo>
                  <a:pt x="1722512" y="0"/>
                  <a:pt x="2219325" y="496458"/>
                  <a:pt x="2219325" y="1108869"/>
                </a:cubicBezTo>
                <a:lnTo>
                  <a:pt x="1109663" y="1108869"/>
                </a:lnTo>
                <a:cubicBezTo>
                  <a:pt x="1109663" y="739246"/>
                  <a:pt x="1109662" y="369623"/>
                  <a:pt x="1109662" y="0"/>
                </a:cubicBezTo>
                <a:close/>
              </a:path>
              <a:path w="2219325" h="2217738" fill="none">
                <a:moveTo>
                  <a:pt x="1109662" y="0"/>
                </a:moveTo>
                <a:cubicBezTo>
                  <a:pt x="1722512" y="0"/>
                  <a:pt x="2219325" y="496458"/>
                  <a:pt x="2219325" y="1108869"/>
                </a:cubicBezTo>
              </a:path>
            </a:pathLst>
          </a:custGeom>
          <a:noFill/>
          <a:ln w="9525" cap="flat" cmpd="sng">
            <a:solidFill>
              <a:srgbClr val="BA111E"/>
            </a:solidFill>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defTabSz="866775" fontAlgn="base">
              <a:spcBef>
                <a:spcPct val="0"/>
              </a:spcBef>
              <a:spcAft>
                <a:spcPct val="0"/>
              </a:spcAft>
            </a:pPr>
            <a:endParaRPr lang="zh-CN" altLang="en-US" sz="1705">
              <a:solidFill>
                <a:prstClr val="black"/>
              </a:solidFill>
              <a:latin typeface="Calibri" panose="020F0502020204030204" charset="0"/>
              <a:ea typeface="宋体" panose="02010600030101010101" pitchFamily="2" charset="-122"/>
            </a:endParaRPr>
          </a:p>
        </p:txBody>
      </p:sp>
      <p:pic>
        <p:nvPicPr>
          <p:cNvPr id="11" name="图片 10" descr="5bac82ab3880a"/>
          <p:cNvPicPr>
            <a:picLocks noChangeAspect="1"/>
          </p:cNvPicPr>
          <p:nvPr/>
        </p:nvPicPr>
        <p:blipFill>
          <a:blip r:embed="rId2" cstate="screen"/>
          <a:stretch>
            <a:fillRect/>
          </a:stretch>
        </p:blipFill>
        <p:spPr>
          <a:xfrm>
            <a:off x="8688705" y="3312795"/>
            <a:ext cx="1050925" cy="750570"/>
          </a:xfrm>
          <a:prstGeom prst="rect">
            <a:avLst/>
          </a:prstGeom>
        </p:spPr>
      </p:pic>
      <p:pic>
        <p:nvPicPr>
          <p:cNvPr id="5" name="图片 4" descr="5bac82ab3880a"/>
          <p:cNvPicPr>
            <a:picLocks noChangeAspect="1"/>
          </p:cNvPicPr>
          <p:nvPr/>
        </p:nvPicPr>
        <p:blipFill>
          <a:blip r:embed="rId2" cstate="screen"/>
          <a:stretch>
            <a:fillRect/>
          </a:stretch>
        </p:blipFill>
        <p:spPr>
          <a:xfrm>
            <a:off x="3509010" y="4400550"/>
            <a:ext cx="1050925" cy="750570"/>
          </a:xfrm>
          <a:prstGeom prst="rect">
            <a:avLst/>
          </a:prstGeom>
        </p:spPr>
      </p:pic>
      <p:pic>
        <p:nvPicPr>
          <p:cNvPr id="6" name="图片 5" descr="5bac82ab3880a"/>
          <p:cNvPicPr>
            <a:picLocks noChangeAspect="1"/>
          </p:cNvPicPr>
          <p:nvPr/>
        </p:nvPicPr>
        <p:blipFill>
          <a:blip r:embed="rId2" cstate="screen"/>
          <a:stretch>
            <a:fillRect/>
          </a:stretch>
        </p:blipFill>
        <p:spPr>
          <a:xfrm>
            <a:off x="3509010" y="2211070"/>
            <a:ext cx="1050925" cy="750570"/>
          </a:xfrm>
          <a:prstGeom prst="rect">
            <a:avLst/>
          </a:prstGeom>
        </p:spPr>
      </p:pic>
      <p:pic>
        <p:nvPicPr>
          <p:cNvPr id="9" name="图片 8" descr="5bac82ab3880a"/>
          <p:cNvPicPr>
            <a:picLocks noChangeAspect="1"/>
          </p:cNvPicPr>
          <p:nvPr/>
        </p:nvPicPr>
        <p:blipFill>
          <a:blip r:embed="rId2" cstate="screen"/>
          <a:stretch>
            <a:fillRect/>
          </a:stretch>
        </p:blipFill>
        <p:spPr>
          <a:xfrm>
            <a:off x="7557770" y="2211070"/>
            <a:ext cx="1050925" cy="750570"/>
          </a:xfrm>
          <a:prstGeom prst="rect">
            <a:avLst/>
          </a:prstGeom>
        </p:spPr>
      </p:pic>
      <p:pic>
        <p:nvPicPr>
          <p:cNvPr id="10" name="图片 9" descr="5bac82ab3880a"/>
          <p:cNvPicPr>
            <a:picLocks noChangeAspect="1"/>
          </p:cNvPicPr>
          <p:nvPr/>
        </p:nvPicPr>
        <p:blipFill>
          <a:blip r:embed="rId2" cstate="screen"/>
          <a:stretch>
            <a:fillRect/>
          </a:stretch>
        </p:blipFill>
        <p:spPr>
          <a:xfrm>
            <a:off x="7557770" y="4467225"/>
            <a:ext cx="1050925" cy="750570"/>
          </a:xfrm>
          <a:prstGeom prst="rect">
            <a:avLst/>
          </a:prstGeom>
        </p:spPr>
      </p:pic>
      <p:pic>
        <p:nvPicPr>
          <p:cNvPr id="15" name="图片 14" descr="5bac82ab3880a"/>
          <p:cNvPicPr>
            <a:picLocks noChangeAspect="1"/>
          </p:cNvPicPr>
          <p:nvPr/>
        </p:nvPicPr>
        <p:blipFill>
          <a:blip r:embed="rId2" cstate="screen"/>
          <a:stretch>
            <a:fillRect/>
          </a:stretch>
        </p:blipFill>
        <p:spPr>
          <a:xfrm>
            <a:off x="2291715" y="3312795"/>
            <a:ext cx="1050925" cy="750570"/>
          </a:xfrm>
          <a:prstGeom prst="rect">
            <a:avLst/>
          </a:prstGeom>
        </p:spPr>
      </p:pic>
      <p:sp>
        <p:nvSpPr>
          <p:cNvPr id="27" name="MH_Title_1"/>
          <p:cNvSpPr>
            <a:spLocks noChangeArrowheads="1"/>
          </p:cNvSpPr>
          <p:nvPr/>
        </p:nvSpPr>
        <p:spPr bwMode="auto">
          <a:xfrm>
            <a:off x="4671095" y="3229173"/>
            <a:ext cx="1033407" cy="1031819"/>
          </a:xfrm>
          <a:prstGeom prst="ellipse">
            <a:avLst/>
          </a:prstGeom>
          <a:solidFill>
            <a:srgbClr val="BA111E"/>
          </a:solidFill>
          <a:ln w="38100">
            <a:solidFill>
              <a:srgbClr val="BA111E"/>
            </a:solid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spcBef>
                <a:spcPct val="0"/>
              </a:spcBef>
              <a:spcAft>
                <a:spcPct val="0"/>
              </a:spcAft>
            </a:pPr>
            <a:r>
              <a:rPr lang="zh-CN" altLang="en-US" sz="2400" dirty="0">
                <a:solidFill>
                  <a:srgbClr val="FFFFFF"/>
                </a:solidFill>
                <a:latin typeface="华文行楷" panose="02010800040101010101" charset="-122"/>
                <a:ea typeface="华文行楷" panose="02010800040101010101" charset="-122"/>
                <a:cs typeface="Arial" panose="020B0604020202020204" pitchFamily="34" charset="0"/>
              </a:rPr>
              <a:t>标题</a:t>
            </a:r>
          </a:p>
        </p:txBody>
      </p:sp>
      <p:sp>
        <p:nvSpPr>
          <p:cNvPr id="28" name="MH_Title_2"/>
          <p:cNvSpPr>
            <a:spLocks noChangeArrowheads="1"/>
          </p:cNvSpPr>
          <p:nvPr/>
        </p:nvSpPr>
        <p:spPr bwMode="auto">
          <a:xfrm flipH="1">
            <a:off x="6382325" y="3229173"/>
            <a:ext cx="1031819" cy="1031819"/>
          </a:xfrm>
          <a:prstGeom prst="ellipse">
            <a:avLst/>
          </a:prstGeom>
          <a:solidFill>
            <a:srgbClr val="BA111E"/>
          </a:solidFill>
          <a:ln w="38100">
            <a:solidFill>
              <a:srgbClr val="BA111E"/>
            </a:solid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spcBef>
                <a:spcPct val="0"/>
              </a:spcBef>
              <a:spcAft>
                <a:spcPct val="0"/>
              </a:spcAft>
            </a:pPr>
            <a:r>
              <a:rPr lang="zh-CN" altLang="en-US" sz="2400" dirty="0">
                <a:solidFill>
                  <a:srgbClr val="FFFFFF"/>
                </a:solidFill>
                <a:latin typeface="华文行楷" panose="02010800040101010101" charset="-122"/>
                <a:ea typeface="华文行楷" panose="02010800040101010101" charset="-122"/>
                <a:cs typeface="Arial" panose="020B0604020202020204" pitchFamily="34" charset="0"/>
              </a:rPr>
              <a:t>标题</a:t>
            </a:r>
          </a:p>
        </p:txBody>
      </p:sp>
      <p:grpSp>
        <p:nvGrpSpPr>
          <p:cNvPr id="42" name="组合 41"/>
          <p:cNvGrpSpPr/>
          <p:nvPr/>
        </p:nvGrpSpPr>
        <p:grpSpPr>
          <a:xfrm>
            <a:off x="1332865" y="1546225"/>
            <a:ext cx="2092960" cy="1415415"/>
            <a:chOff x="2634523" y="1566689"/>
            <a:chExt cx="2480834" cy="1415415"/>
          </a:xfrm>
        </p:grpSpPr>
        <p:sp>
          <p:nvSpPr>
            <p:cNvPr id="43" name="矩形 42"/>
            <p:cNvSpPr/>
            <p:nvPr/>
          </p:nvSpPr>
          <p:spPr>
            <a:xfrm flipH="1">
              <a:off x="2634523" y="1892444"/>
              <a:ext cx="2480834" cy="1089660"/>
            </a:xfrm>
            <a:prstGeom prst="rect">
              <a:avLst/>
            </a:prstGeom>
            <a:effectLst/>
          </p:spPr>
          <p:txBody>
            <a:bodyPr wrap="square" lIns="121893" tIns="60946" rIns="121893" bIns="60946">
              <a:spAutoFit/>
            </a:bodyPr>
            <a:lstStyle/>
            <a:p>
              <a:pPr algn="ct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44" name="矩形 43"/>
            <p:cNvSpPr/>
            <p:nvPr/>
          </p:nvSpPr>
          <p:spPr>
            <a:xfrm>
              <a:off x="2757962" y="156668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29" name="组合 28"/>
          <p:cNvGrpSpPr/>
          <p:nvPr/>
        </p:nvGrpSpPr>
        <p:grpSpPr>
          <a:xfrm>
            <a:off x="4759325" y="4765675"/>
            <a:ext cx="2092960" cy="1415415"/>
            <a:chOff x="2634523" y="1566689"/>
            <a:chExt cx="2480834" cy="1415415"/>
          </a:xfrm>
        </p:grpSpPr>
        <p:sp>
          <p:nvSpPr>
            <p:cNvPr id="30" name="矩形 29"/>
            <p:cNvSpPr/>
            <p:nvPr/>
          </p:nvSpPr>
          <p:spPr>
            <a:xfrm flipH="1">
              <a:off x="2634523" y="1892444"/>
              <a:ext cx="2480834" cy="1089660"/>
            </a:xfrm>
            <a:prstGeom prst="rect">
              <a:avLst/>
            </a:prstGeom>
            <a:effectLst/>
          </p:spPr>
          <p:txBody>
            <a:bodyPr wrap="square" lIns="121893" tIns="60946" rIns="121893" bIns="60946">
              <a:spAutoFit/>
            </a:bodyPr>
            <a:lstStyle/>
            <a:p>
              <a:pPr algn="ct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31" name="矩形 30"/>
            <p:cNvSpPr/>
            <p:nvPr/>
          </p:nvSpPr>
          <p:spPr>
            <a:xfrm>
              <a:off x="2757962" y="156668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32" name="组合 31"/>
          <p:cNvGrpSpPr/>
          <p:nvPr/>
        </p:nvGrpSpPr>
        <p:grpSpPr>
          <a:xfrm>
            <a:off x="8688705" y="1238885"/>
            <a:ext cx="2092960" cy="1415415"/>
            <a:chOff x="2634523" y="1566689"/>
            <a:chExt cx="2480834" cy="1415415"/>
          </a:xfrm>
        </p:grpSpPr>
        <p:sp>
          <p:nvSpPr>
            <p:cNvPr id="33" name="矩形 32"/>
            <p:cNvSpPr/>
            <p:nvPr/>
          </p:nvSpPr>
          <p:spPr>
            <a:xfrm flipH="1">
              <a:off x="2634523" y="1892444"/>
              <a:ext cx="2480834" cy="1089660"/>
            </a:xfrm>
            <a:prstGeom prst="rect">
              <a:avLst/>
            </a:prstGeom>
            <a:effectLst/>
          </p:spPr>
          <p:txBody>
            <a:bodyPr wrap="square" lIns="121893" tIns="60946" rIns="121893" bIns="60946">
              <a:spAutoFit/>
            </a:bodyPr>
            <a:lstStyle/>
            <a:p>
              <a:pPr algn="ct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34" name="矩形 33"/>
            <p:cNvSpPr/>
            <p:nvPr/>
          </p:nvSpPr>
          <p:spPr>
            <a:xfrm>
              <a:off x="2757962" y="156668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35" name="组合 34"/>
          <p:cNvGrpSpPr/>
          <p:nvPr/>
        </p:nvGrpSpPr>
        <p:grpSpPr>
          <a:xfrm>
            <a:off x="8688705" y="4765675"/>
            <a:ext cx="2092960" cy="1415415"/>
            <a:chOff x="2634523" y="1566689"/>
            <a:chExt cx="2480834" cy="1415415"/>
          </a:xfrm>
        </p:grpSpPr>
        <p:sp>
          <p:nvSpPr>
            <p:cNvPr id="36" name="矩形 35"/>
            <p:cNvSpPr/>
            <p:nvPr/>
          </p:nvSpPr>
          <p:spPr>
            <a:xfrm flipH="1">
              <a:off x="2634523" y="1892444"/>
              <a:ext cx="2480834" cy="1089660"/>
            </a:xfrm>
            <a:prstGeom prst="rect">
              <a:avLst/>
            </a:prstGeom>
            <a:effectLst/>
          </p:spPr>
          <p:txBody>
            <a:bodyPr wrap="square" lIns="121893" tIns="60946" rIns="121893" bIns="60946">
              <a:spAutoFit/>
            </a:bodyPr>
            <a:lstStyle/>
            <a:p>
              <a:pPr algn="ct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37" name="矩形 36"/>
            <p:cNvSpPr/>
            <p:nvPr/>
          </p:nvSpPr>
          <p:spPr>
            <a:xfrm>
              <a:off x="2757962" y="156668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38" name="组合 37"/>
          <p:cNvGrpSpPr/>
          <p:nvPr/>
        </p:nvGrpSpPr>
        <p:grpSpPr>
          <a:xfrm>
            <a:off x="-635" y="104140"/>
            <a:ext cx="4348142" cy="639485"/>
            <a:chOff x="-1" y="-66"/>
            <a:chExt cx="5636" cy="947"/>
          </a:xfrm>
        </p:grpSpPr>
        <p:sp>
          <p:nvSpPr>
            <p:cNvPr id="39" name="矩形 38"/>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图片 39" descr="5ad366316008e"/>
            <p:cNvPicPr>
              <a:picLocks noChangeAspect="1"/>
            </p:cNvPicPr>
            <p:nvPr/>
          </p:nvPicPr>
          <p:blipFill>
            <a:blip r:embed="rId3" cstate="screen"/>
            <a:stretch>
              <a:fillRect/>
            </a:stretch>
          </p:blipFill>
          <p:spPr>
            <a:xfrm>
              <a:off x="4824" y="-66"/>
              <a:ext cx="811" cy="947"/>
            </a:xfrm>
            <a:prstGeom prst="rect">
              <a:avLst/>
            </a:prstGeom>
          </p:spPr>
        </p:pic>
      </p:grpSp>
      <p:sp>
        <p:nvSpPr>
          <p:cNvPr id="41" name="文本框 40"/>
          <p:cNvSpPr txBox="1"/>
          <p:nvPr/>
        </p:nvSpPr>
        <p:spPr>
          <a:xfrm>
            <a:off x="4634548" y="224790"/>
            <a:ext cx="2922905" cy="398780"/>
          </a:xfrm>
          <a:prstGeom prst="rect">
            <a:avLst/>
          </a:prstGeom>
          <a:noFill/>
        </p:spPr>
        <p:txBody>
          <a:bodyPr wrap="square" rtlCol="0">
            <a:spAutoFit/>
          </a:bodyPr>
          <a:lstStyle/>
          <a:p>
            <a:pPr algn="ctr"/>
            <a:r>
              <a:rPr lang="zh-CN" altLang="en-US" sz="2000" b="1">
                <a:solidFill>
                  <a:srgbClr val="BA111E"/>
                </a:solidFill>
                <a:latin typeface="情书翩翩体" panose="02010600010101010101" charset="-122"/>
                <a:ea typeface="情书翩翩体" panose="02010600010101010101" charset="-122"/>
              </a:rPr>
              <a:t>第二部分：活动主题</a:t>
            </a:r>
          </a:p>
        </p:txBody>
      </p:sp>
      <p:grpSp>
        <p:nvGrpSpPr>
          <p:cNvPr id="45" name="组合 44"/>
          <p:cNvGrpSpPr/>
          <p:nvPr/>
        </p:nvGrpSpPr>
        <p:grpSpPr>
          <a:xfrm>
            <a:off x="7832257" y="139214"/>
            <a:ext cx="4382088" cy="639485"/>
            <a:chOff x="-465" y="-15"/>
            <a:chExt cx="5680" cy="947"/>
          </a:xfrm>
        </p:grpSpPr>
        <p:sp>
          <p:nvSpPr>
            <p:cNvPr id="46" name="矩形 45"/>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descr="5ad366316008e"/>
            <p:cNvPicPr>
              <a:picLocks noChangeAspect="1"/>
            </p:cNvPicPr>
            <p:nvPr/>
          </p:nvPicPr>
          <p:blipFill>
            <a:blip r:embed="rId3" cstate="screen"/>
            <a:stretch>
              <a:fillRect/>
            </a:stretch>
          </p:blipFill>
          <p:spPr>
            <a:xfrm>
              <a:off x="-465" y="-15"/>
              <a:ext cx="811" cy="947"/>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000"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par>
                                <p:cTn id="8" presetID="22" presetClass="entr" presetSubtype="2" fill="hold" nodeType="withEffect">
                                  <p:stCondLst>
                                    <p:cond delay="0"/>
                                  </p:stCondLst>
                                  <p:childTnLst>
                                    <p:set>
                                      <p:cBhvr>
                                        <p:cTn id="9" dur="1000" fill="hold">
                                          <p:stCondLst>
                                            <p:cond delay="0"/>
                                          </p:stCondLst>
                                        </p:cTn>
                                        <p:tgtEl>
                                          <p:spTgt spid="45"/>
                                        </p:tgtEl>
                                        <p:attrNameLst>
                                          <p:attrName>style.visibility</p:attrName>
                                        </p:attrNameLst>
                                      </p:cBhvr>
                                      <p:to>
                                        <p:strVal val="visible"/>
                                      </p:to>
                                    </p:set>
                                    <p:animEffect transition="in" filter="wipe(right)">
                                      <p:cBhvr>
                                        <p:cTn id="10" dur="1000"/>
                                        <p:tgtEl>
                                          <p:spTgt spid="45"/>
                                        </p:tgtEl>
                                      </p:cBhvr>
                                    </p:animEffect>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000" fill="hold">
                                          <p:stCondLst>
                                            <p:cond delay="0"/>
                                          </p:stCondLst>
                                        </p:cTn>
                                        <p:tgtEl>
                                          <p:spTgt spid="41"/>
                                        </p:tgtEl>
                                        <p:attrNameLst>
                                          <p:attrName>style.visibility</p:attrName>
                                        </p:attrNameLst>
                                      </p:cBhvr>
                                      <p:to>
                                        <p:strVal val="visible"/>
                                      </p:to>
                                    </p:set>
                                    <p:anim calcmode="lin" valueType="num">
                                      <p:cBhvr additive="base">
                                        <p:cTn id="14" dur="1000" fill="hold"/>
                                        <p:tgtEl>
                                          <p:spTgt spid="41"/>
                                        </p:tgtEl>
                                        <p:attrNameLst>
                                          <p:attrName>ppt_x</p:attrName>
                                        </p:attrNameLst>
                                      </p:cBhvr>
                                      <p:tavLst>
                                        <p:tav tm="0">
                                          <p:val>
                                            <p:strVal val="#ppt_x"/>
                                          </p:val>
                                        </p:tav>
                                        <p:tav tm="100000">
                                          <p:val>
                                            <p:strVal val="#ppt_x"/>
                                          </p:val>
                                        </p:tav>
                                      </p:tavLst>
                                    </p:anim>
                                    <p:anim calcmode="lin" valueType="num">
                                      <p:cBhvr additive="base">
                                        <p:cTn id="15" dur="1000" fill="hold"/>
                                        <p:tgtEl>
                                          <p:spTgt spid="41"/>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2770"/>
                                        </p:tgtEl>
                                        <p:attrNameLst>
                                          <p:attrName>style.visibility</p:attrName>
                                        </p:attrNameLst>
                                      </p:cBhvr>
                                      <p:to>
                                        <p:strVal val="visible"/>
                                      </p:to>
                                    </p:set>
                                    <p:anim calcmode="lin" valueType="num">
                                      <p:cBhvr>
                                        <p:cTn id="20" dur="1000" fill="hold"/>
                                        <p:tgtEl>
                                          <p:spTgt spid="32770"/>
                                        </p:tgtEl>
                                        <p:attrNameLst>
                                          <p:attrName>ppt_w</p:attrName>
                                        </p:attrNameLst>
                                      </p:cBhvr>
                                      <p:tavLst>
                                        <p:tav tm="0">
                                          <p:val>
                                            <p:fltVal val="0"/>
                                          </p:val>
                                        </p:tav>
                                        <p:tav tm="100000">
                                          <p:val>
                                            <p:strVal val="#ppt_w"/>
                                          </p:val>
                                        </p:tav>
                                      </p:tavLst>
                                    </p:anim>
                                    <p:anim calcmode="lin" valueType="num">
                                      <p:cBhvr>
                                        <p:cTn id="21" dur="1000" fill="hold"/>
                                        <p:tgtEl>
                                          <p:spTgt spid="32770"/>
                                        </p:tgtEl>
                                        <p:attrNameLst>
                                          <p:attrName>ppt_h</p:attrName>
                                        </p:attrNameLst>
                                      </p:cBhvr>
                                      <p:tavLst>
                                        <p:tav tm="0">
                                          <p:val>
                                            <p:fltVal val="0"/>
                                          </p:val>
                                        </p:tav>
                                        <p:tav tm="100000">
                                          <p:val>
                                            <p:strVal val="#ppt_h"/>
                                          </p:val>
                                        </p:tav>
                                      </p:tavLst>
                                    </p:anim>
                                    <p:anim calcmode="lin" valueType="num">
                                      <p:cBhvr>
                                        <p:cTn id="22" dur="1000" fill="hold"/>
                                        <p:tgtEl>
                                          <p:spTgt spid="32770"/>
                                        </p:tgtEl>
                                        <p:attrNameLst>
                                          <p:attrName>style.rotation</p:attrName>
                                        </p:attrNameLst>
                                      </p:cBhvr>
                                      <p:tavLst>
                                        <p:tav tm="0">
                                          <p:val>
                                            <p:fltVal val="90"/>
                                          </p:val>
                                        </p:tav>
                                        <p:tav tm="100000">
                                          <p:val>
                                            <p:fltVal val="0"/>
                                          </p:val>
                                        </p:tav>
                                      </p:tavLst>
                                    </p:anim>
                                    <p:animEffect transition="in" filter="fade">
                                      <p:cBhvr>
                                        <p:cTn id="23" dur="1000"/>
                                        <p:tgtEl>
                                          <p:spTgt spid="3277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32775"/>
                                        </p:tgtEl>
                                        <p:attrNameLst>
                                          <p:attrName>style.visibility</p:attrName>
                                        </p:attrNameLst>
                                      </p:cBhvr>
                                      <p:to>
                                        <p:strVal val="visible"/>
                                      </p:to>
                                    </p:set>
                                    <p:anim calcmode="lin" valueType="num">
                                      <p:cBhvr>
                                        <p:cTn id="26" dur="1000" fill="hold"/>
                                        <p:tgtEl>
                                          <p:spTgt spid="32775"/>
                                        </p:tgtEl>
                                        <p:attrNameLst>
                                          <p:attrName>ppt_w</p:attrName>
                                        </p:attrNameLst>
                                      </p:cBhvr>
                                      <p:tavLst>
                                        <p:tav tm="0">
                                          <p:val>
                                            <p:fltVal val="0"/>
                                          </p:val>
                                        </p:tav>
                                        <p:tav tm="100000">
                                          <p:val>
                                            <p:strVal val="#ppt_w"/>
                                          </p:val>
                                        </p:tav>
                                      </p:tavLst>
                                    </p:anim>
                                    <p:anim calcmode="lin" valueType="num">
                                      <p:cBhvr>
                                        <p:cTn id="27" dur="1000" fill="hold"/>
                                        <p:tgtEl>
                                          <p:spTgt spid="32775"/>
                                        </p:tgtEl>
                                        <p:attrNameLst>
                                          <p:attrName>ppt_h</p:attrName>
                                        </p:attrNameLst>
                                      </p:cBhvr>
                                      <p:tavLst>
                                        <p:tav tm="0">
                                          <p:val>
                                            <p:fltVal val="0"/>
                                          </p:val>
                                        </p:tav>
                                        <p:tav tm="100000">
                                          <p:val>
                                            <p:strVal val="#ppt_h"/>
                                          </p:val>
                                        </p:tav>
                                      </p:tavLst>
                                    </p:anim>
                                    <p:anim calcmode="lin" valueType="num">
                                      <p:cBhvr>
                                        <p:cTn id="28" dur="1000" fill="hold"/>
                                        <p:tgtEl>
                                          <p:spTgt spid="32775"/>
                                        </p:tgtEl>
                                        <p:attrNameLst>
                                          <p:attrName>style.rotation</p:attrName>
                                        </p:attrNameLst>
                                      </p:cBhvr>
                                      <p:tavLst>
                                        <p:tav tm="0">
                                          <p:val>
                                            <p:fltVal val="90"/>
                                          </p:val>
                                        </p:tav>
                                        <p:tav tm="100000">
                                          <p:val>
                                            <p:fltVal val="0"/>
                                          </p:val>
                                        </p:tav>
                                      </p:tavLst>
                                    </p:anim>
                                    <p:animEffect transition="in" filter="fade">
                                      <p:cBhvr>
                                        <p:cTn id="29" dur="1000"/>
                                        <p:tgtEl>
                                          <p:spTgt spid="32775"/>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32782"/>
                                        </p:tgtEl>
                                        <p:attrNameLst>
                                          <p:attrName>style.visibility</p:attrName>
                                        </p:attrNameLst>
                                      </p:cBhvr>
                                      <p:to>
                                        <p:strVal val="visible"/>
                                      </p:to>
                                    </p:set>
                                    <p:animEffect transition="in" filter="wipe(left)">
                                      <p:cBhvr>
                                        <p:cTn id="33" dur="500"/>
                                        <p:tgtEl>
                                          <p:spTgt spid="32782"/>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32783"/>
                                        </p:tgtEl>
                                        <p:attrNameLst>
                                          <p:attrName>style.visibility</p:attrName>
                                        </p:attrNameLst>
                                      </p:cBhvr>
                                      <p:to>
                                        <p:strVal val="visible"/>
                                      </p:to>
                                    </p:set>
                                    <p:animEffect transition="in" filter="wipe(right)">
                                      <p:cBhvr>
                                        <p:cTn id="36" dur="500"/>
                                        <p:tgtEl>
                                          <p:spTgt spid="32783"/>
                                        </p:tgtEl>
                                      </p:cBhvr>
                                    </p:animEffect>
                                  </p:childTnLst>
                                </p:cTn>
                              </p:par>
                              <p:par>
                                <p:cTn id="37" presetID="15"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1000" fill="hold"/>
                                        <p:tgtEl>
                                          <p:spTgt spid="27"/>
                                        </p:tgtEl>
                                        <p:attrNameLst>
                                          <p:attrName>ppt_w</p:attrName>
                                        </p:attrNameLst>
                                      </p:cBhvr>
                                      <p:tavLst>
                                        <p:tav tm="0">
                                          <p:val>
                                            <p:fltVal val="0"/>
                                          </p:val>
                                        </p:tav>
                                        <p:tav tm="100000">
                                          <p:val>
                                            <p:strVal val="#ppt_w"/>
                                          </p:val>
                                        </p:tav>
                                      </p:tavLst>
                                    </p:anim>
                                    <p:anim calcmode="lin" valueType="num">
                                      <p:cBhvr>
                                        <p:cTn id="40" dur="1000" fill="hold"/>
                                        <p:tgtEl>
                                          <p:spTgt spid="27"/>
                                        </p:tgtEl>
                                        <p:attrNameLst>
                                          <p:attrName>ppt_h</p:attrName>
                                        </p:attrNameLst>
                                      </p:cBhvr>
                                      <p:tavLst>
                                        <p:tav tm="0">
                                          <p:val>
                                            <p:fltVal val="0"/>
                                          </p:val>
                                        </p:tav>
                                        <p:tav tm="100000">
                                          <p:val>
                                            <p:strVal val="#ppt_h"/>
                                          </p:val>
                                        </p:tav>
                                      </p:tavLst>
                                    </p:anim>
                                    <p:anim calcmode="lin" valueType="num">
                                      <p:cBhvr>
                                        <p:cTn id="41"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7"/>
                                        </p:tgtEl>
                                        <p:attrNameLst>
                                          <p:attrName>ppt_y</p:attrName>
                                        </p:attrNameLst>
                                      </p:cBhvr>
                                      <p:tavLst>
                                        <p:tav tm="0" fmla="#ppt_y+(sin(-2*pi*(1-$))*-#ppt_x+cos(-2*pi*(1-$))*(1-#ppt_y))*(1-$)">
                                          <p:val>
                                            <p:fltVal val="0"/>
                                          </p:val>
                                        </p:tav>
                                        <p:tav tm="100000">
                                          <p:val>
                                            <p:fltVal val="1"/>
                                          </p:val>
                                        </p:tav>
                                      </p:tavLst>
                                    </p:anim>
                                  </p:childTnLst>
                                </p:cTn>
                              </p:par>
                              <p:par>
                                <p:cTn id="43" presetID="15"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p:cTn id="45" dur="1000" fill="hold"/>
                                        <p:tgtEl>
                                          <p:spTgt spid="28"/>
                                        </p:tgtEl>
                                        <p:attrNameLst>
                                          <p:attrName>ppt_w</p:attrName>
                                        </p:attrNameLst>
                                      </p:cBhvr>
                                      <p:tavLst>
                                        <p:tav tm="0">
                                          <p:val>
                                            <p:fltVal val="0"/>
                                          </p:val>
                                        </p:tav>
                                        <p:tav tm="100000">
                                          <p:val>
                                            <p:strVal val="#ppt_w"/>
                                          </p:val>
                                        </p:tav>
                                      </p:tavLst>
                                    </p:anim>
                                    <p:anim calcmode="lin" valueType="num">
                                      <p:cBhvr>
                                        <p:cTn id="46" dur="1000" fill="hold"/>
                                        <p:tgtEl>
                                          <p:spTgt spid="28"/>
                                        </p:tgtEl>
                                        <p:attrNameLst>
                                          <p:attrName>ppt_h</p:attrName>
                                        </p:attrNameLst>
                                      </p:cBhvr>
                                      <p:tavLst>
                                        <p:tav tm="0">
                                          <p:val>
                                            <p:fltVal val="0"/>
                                          </p:val>
                                        </p:tav>
                                        <p:tav tm="100000">
                                          <p:val>
                                            <p:strVal val="#ppt_h"/>
                                          </p:val>
                                        </p:tav>
                                      </p:tavLst>
                                    </p:anim>
                                    <p:anim calcmode="lin" valueType="num">
                                      <p:cBhvr>
                                        <p:cTn id="47"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28"/>
                                        </p:tgtEl>
                                        <p:attrNameLst>
                                          <p:attrName>ppt_y</p:attrName>
                                        </p:attrNameLst>
                                      </p:cBhvr>
                                      <p:tavLst>
                                        <p:tav tm="0" fmla="#ppt_y+(sin(-2*pi*(1-$))*-#ppt_x+cos(-2*pi*(1-$))*(1-#ppt_y))*(1-$)">
                                          <p:val>
                                            <p:fltVal val="0"/>
                                          </p:val>
                                        </p:tav>
                                        <p:tav tm="100000">
                                          <p:val>
                                            <p:fltVal val="1"/>
                                          </p:val>
                                        </p:tav>
                                      </p:tavLst>
                                    </p:anim>
                                  </p:childTnLst>
                                </p:cTn>
                              </p:par>
                            </p:childTnLst>
                          </p:cTn>
                        </p:par>
                        <p:par>
                          <p:cTn id="49" fill="hold">
                            <p:stCondLst>
                              <p:cond delay="1500"/>
                            </p:stCondLst>
                            <p:childTnLst>
                              <p:par>
                                <p:cTn id="50" presetID="22" presetClass="entr" presetSubtype="4" fill="hold" nodeType="afterEffect">
                                  <p:stCondLst>
                                    <p:cond delay="0"/>
                                  </p:stCondLst>
                                  <p:childTnLst>
                                    <p:set>
                                      <p:cBhvr>
                                        <p:cTn id="51" dur="500"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childTnLst>
                          </p:cTn>
                        </p:par>
                        <p:par>
                          <p:cTn id="53" fill="hold">
                            <p:stCondLst>
                              <p:cond delay="2000"/>
                            </p:stCondLst>
                            <p:childTnLst>
                              <p:par>
                                <p:cTn id="54" presetID="22" presetClass="entr" presetSubtype="4" fill="hold" nodeType="afterEffect">
                                  <p:stCondLst>
                                    <p:cond delay="0"/>
                                  </p:stCondLst>
                                  <p:childTnLst>
                                    <p:set>
                                      <p:cBhvr>
                                        <p:cTn id="55" dur="500"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2500"/>
                            </p:stCondLst>
                            <p:childTnLst>
                              <p:par>
                                <p:cTn id="58" presetID="22" presetClass="entr" presetSubtype="4" fill="hold" nodeType="afterEffect">
                                  <p:stCondLst>
                                    <p:cond delay="0"/>
                                  </p:stCondLst>
                                  <p:childTnLst>
                                    <p:set>
                                      <p:cBhvr>
                                        <p:cTn id="59" dur="500" fill="hold">
                                          <p:stCondLst>
                                            <p:cond delay="0"/>
                                          </p:stCondLst>
                                        </p:cTn>
                                        <p:tgtEl>
                                          <p:spTgt spid="5"/>
                                        </p:tgtEl>
                                        <p:attrNameLst>
                                          <p:attrName>style.visibility</p:attrName>
                                        </p:attrNameLst>
                                      </p:cBhvr>
                                      <p:to>
                                        <p:strVal val="visible"/>
                                      </p:to>
                                    </p:set>
                                    <p:animEffect transition="in" filter="wipe(down)">
                                      <p:cBhvr>
                                        <p:cTn id="60" dur="500"/>
                                        <p:tgtEl>
                                          <p:spTgt spid="5"/>
                                        </p:tgtEl>
                                      </p:cBhvr>
                                    </p:animEffect>
                                  </p:childTnLst>
                                </p:cTn>
                              </p:par>
                            </p:childTnLst>
                          </p:cTn>
                        </p:par>
                        <p:par>
                          <p:cTn id="61" fill="hold">
                            <p:stCondLst>
                              <p:cond delay="3000"/>
                            </p:stCondLst>
                            <p:childTnLst>
                              <p:par>
                                <p:cTn id="62" presetID="22" presetClass="entr" presetSubtype="4" fill="hold" nodeType="afterEffect">
                                  <p:stCondLst>
                                    <p:cond delay="0"/>
                                  </p:stCondLst>
                                  <p:childTnLst>
                                    <p:set>
                                      <p:cBhvr>
                                        <p:cTn id="63" dur="500" fill="hold">
                                          <p:stCondLst>
                                            <p:cond delay="0"/>
                                          </p:stCondLst>
                                        </p:cTn>
                                        <p:tgtEl>
                                          <p:spTgt spid="9"/>
                                        </p:tgtEl>
                                        <p:attrNameLst>
                                          <p:attrName>style.visibility</p:attrName>
                                        </p:attrNameLst>
                                      </p:cBhvr>
                                      <p:to>
                                        <p:strVal val="visible"/>
                                      </p:to>
                                    </p:set>
                                    <p:animEffect transition="in" filter="wipe(down)">
                                      <p:cBhvr>
                                        <p:cTn id="64" dur="500"/>
                                        <p:tgtEl>
                                          <p:spTgt spid="9"/>
                                        </p:tgtEl>
                                      </p:cBhvr>
                                    </p:animEffect>
                                  </p:childTnLst>
                                </p:cTn>
                              </p:par>
                            </p:childTnLst>
                          </p:cTn>
                        </p:par>
                        <p:par>
                          <p:cTn id="65" fill="hold">
                            <p:stCondLst>
                              <p:cond delay="3500"/>
                            </p:stCondLst>
                            <p:childTnLst>
                              <p:par>
                                <p:cTn id="66" presetID="22" presetClass="entr" presetSubtype="4" fill="hold" nodeType="afterEffect">
                                  <p:stCondLst>
                                    <p:cond delay="0"/>
                                  </p:stCondLst>
                                  <p:childTnLst>
                                    <p:set>
                                      <p:cBhvr>
                                        <p:cTn id="67" dur="500" fill="hold">
                                          <p:stCondLst>
                                            <p:cond delay="0"/>
                                          </p:stCondLst>
                                        </p:cTn>
                                        <p:tgtEl>
                                          <p:spTgt spid="11"/>
                                        </p:tgtEl>
                                        <p:attrNameLst>
                                          <p:attrName>style.visibility</p:attrName>
                                        </p:attrNameLst>
                                      </p:cBhvr>
                                      <p:to>
                                        <p:strVal val="visible"/>
                                      </p:to>
                                    </p:set>
                                    <p:animEffect transition="in" filter="wipe(down)">
                                      <p:cBhvr>
                                        <p:cTn id="68" dur="500"/>
                                        <p:tgtEl>
                                          <p:spTgt spid="11"/>
                                        </p:tgtEl>
                                      </p:cBhvr>
                                    </p:animEffect>
                                  </p:childTnLst>
                                </p:cTn>
                              </p:par>
                            </p:childTnLst>
                          </p:cTn>
                        </p:par>
                        <p:par>
                          <p:cTn id="69" fill="hold">
                            <p:stCondLst>
                              <p:cond delay="4000"/>
                            </p:stCondLst>
                            <p:childTnLst>
                              <p:par>
                                <p:cTn id="70" presetID="22" presetClass="entr" presetSubtype="4" fill="hold" nodeType="afterEffect">
                                  <p:stCondLst>
                                    <p:cond delay="0"/>
                                  </p:stCondLst>
                                  <p:childTnLst>
                                    <p:set>
                                      <p:cBhvr>
                                        <p:cTn id="71" dur="500" fill="hold">
                                          <p:stCondLst>
                                            <p:cond delay="0"/>
                                          </p:stCondLst>
                                        </p:cTn>
                                        <p:tgtEl>
                                          <p:spTgt spid="10"/>
                                        </p:tgtEl>
                                        <p:attrNameLst>
                                          <p:attrName>style.visibility</p:attrName>
                                        </p:attrNameLst>
                                      </p:cBhvr>
                                      <p:to>
                                        <p:strVal val="visible"/>
                                      </p:to>
                                    </p:set>
                                    <p:animEffect transition="in" filter="wipe(down)">
                                      <p:cBhvr>
                                        <p:cTn id="72" dur="500"/>
                                        <p:tgtEl>
                                          <p:spTgt spid="10"/>
                                        </p:tgtEl>
                                      </p:cBhvr>
                                    </p:animEffect>
                                  </p:childTnLst>
                                </p:cTn>
                              </p:par>
                            </p:childTnLst>
                          </p:cTn>
                        </p:par>
                        <p:par>
                          <p:cTn id="73" fill="hold">
                            <p:stCondLst>
                              <p:cond delay="4500"/>
                            </p:stCondLst>
                            <p:childTnLst>
                              <p:par>
                                <p:cTn id="74" presetID="42" presetClass="entr" presetSubtype="0" fill="hold"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42" presetClass="entr" presetSubtype="0"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1000"/>
                                        <p:tgtEl>
                                          <p:spTgt spid="29"/>
                                        </p:tgtEl>
                                      </p:cBhvr>
                                    </p:animEffect>
                                    <p:anim calcmode="lin" valueType="num">
                                      <p:cBhvr>
                                        <p:cTn id="83" dur="1000" fill="hold"/>
                                        <p:tgtEl>
                                          <p:spTgt spid="29"/>
                                        </p:tgtEl>
                                        <p:attrNameLst>
                                          <p:attrName>ppt_x</p:attrName>
                                        </p:attrNameLst>
                                      </p:cBhvr>
                                      <p:tavLst>
                                        <p:tav tm="0">
                                          <p:val>
                                            <p:strVal val="#ppt_x"/>
                                          </p:val>
                                        </p:tav>
                                        <p:tav tm="100000">
                                          <p:val>
                                            <p:strVal val="#ppt_x"/>
                                          </p:val>
                                        </p:tav>
                                      </p:tavLst>
                                    </p:anim>
                                    <p:anim calcmode="lin" valueType="num">
                                      <p:cBhvr>
                                        <p:cTn id="84" dur="1000" fill="hold"/>
                                        <p:tgtEl>
                                          <p:spTgt spid="29"/>
                                        </p:tgtEl>
                                        <p:attrNameLst>
                                          <p:attrName>ppt_y</p:attrName>
                                        </p:attrNameLst>
                                      </p:cBhvr>
                                      <p:tavLst>
                                        <p:tav tm="0">
                                          <p:val>
                                            <p:strVal val="#ppt_y+.1"/>
                                          </p:val>
                                        </p:tav>
                                        <p:tav tm="100000">
                                          <p:val>
                                            <p:strVal val="#ppt_y"/>
                                          </p:val>
                                        </p:tav>
                                      </p:tavLst>
                                    </p:anim>
                                  </p:childTnLst>
                                </p:cTn>
                              </p:par>
                            </p:childTnLst>
                          </p:cTn>
                        </p:par>
                        <p:par>
                          <p:cTn id="85" fill="hold">
                            <p:stCondLst>
                              <p:cond delay="6500"/>
                            </p:stCondLst>
                            <p:childTnLst>
                              <p:par>
                                <p:cTn id="86" presetID="42" presetClass="entr" presetSubtype="0" fill="hold"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1000"/>
                                        <p:tgtEl>
                                          <p:spTgt spid="32"/>
                                        </p:tgtEl>
                                      </p:cBhvr>
                                    </p:animEffect>
                                    <p:anim calcmode="lin" valueType="num">
                                      <p:cBhvr>
                                        <p:cTn id="89" dur="1000" fill="hold"/>
                                        <p:tgtEl>
                                          <p:spTgt spid="32"/>
                                        </p:tgtEl>
                                        <p:attrNameLst>
                                          <p:attrName>ppt_x</p:attrName>
                                        </p:attrNameLst>
                                      </p:cBhvr>
                                      <p:tavLst>
                                        <p:tav tm="0">
                                          <p:val>
                                            <p:strVal val="#ppt_x"/>
                                          </p:val>
                                        </p:tav>
                                        <p:tav tm="100000">
                                          <p:val>
                                            <p:strVal val="#ppt_x"/>
                                          </p:val>
                                        </p:tav>
                                      </p:tavLst>
                                    </p:anim>
                                    <p:anim calcmode="lin" valueType="num">
                                      <p:cBhvr>
                                        <p:cTn id="90" dur="1000" fill="hold"/>
                                        <p:tgtEl>
                                          <p:spTgt spid="32"/>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42" presetClass="entr" presetSubtype="0" fill="hold"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bldLvl="0" animBg="1"/>
      <p:bldP spid="32775" grpId="0" bldLvl="0" animBg="1"/>
      <p:bldP spid="32782" grpId="0" bldLvl="0" animBg="1"/>
      <p:bldP spid="32783" grpId="0" bldLvl="0" animBg="1"/>
      <p:bldP spid="27" grpId="0" bldLvl="0" animBg="1"/>
      <p:bldP spid="28" grpId="0" bldLvl="0" animBg="1"/>
      <p:bldP spid="4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266825" y="1154430"/>
            <a:ext cx="9265920" cy="2564130"/>
            <a:chOff x="1995" y="1818"/>
            <a:chExt cx="14592" cy="4038"/>
          </a:xfrm>
        </p:grpSpPr>
        <p:sp>
          <p:nvSpPr>
            <p:cNvPr id="3" name="圆角矩形 2"/>
            <p:cNvSpPr/>
            <p:nvPr/>
          </p:nvSpPr>
          <p:spPr>
            <a:xfrm>
              <a:off x="5861" y="2961"/>
              <a:ext cx="10727" cy="1749"/>
            </a:xfrm>
            <a:prstGeom prst="roundRect">
              <a:avLst/>
            </a:prstGeom>
            <a:solidFill>
              <a:srgbClr val="BA111E"/>
            </a:solidFill>
            <a:ln>
              <a:solidFill>
                <a:srgbClr val="BA1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1995" y="1818"/>
              <a:ext cx="5304" cy="4039"/>
              <a:chOff x="8195" y="1576"/>
              <a:chExt cx="10051" cy="7654"/>
            </a:xfrm>
          </p:grpSpPr>
          <p:sp>
            <p:nvSpPr>
              <p:cNvPr id="16" name="椭圆 15"/>
              <p:cNvSpPr/>
              <p:nvPr/>
            </p:nvSpPr>
            <p:spPr>
              <a:xfrm>
                <a:off x="9295" y="1990"/>
                <a:ext cx="6822" cy="6822"/>
              </a:xfrm>
              <a:prstGeom prst="ellipse">
                <a:avLst/>
              </a:prstGeom>
              <a:solidFill>
                <a:srgbClr val="FFF9EB"/>
              </a:solidFill>
              <a:ln>
                <a:solidFill>
                  <a:srgbClr val="BA1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未标题-1"/>
              <p:cNvPicPr>
                <a:picLocks noChangeAspect="1"/>
              </p:cNvPicPr>
              <p:nvPr/>
            </p:nvPicPr>
            <p:blipFill>
              <a:blip r:embed="rId2" cstate="screen"/>
              <a:stretch>
                <a:fillRect/>
              </a:stretch>
            </p:blipFill>
            <p:spPr>
              <a:xfrm>
                <a:off x="8195" y="1576"/>
                <a:ext cx="10051" cy="7654"/>
              </a:xfrm>
              <a:prstGeom prst="rect">
                <a:avLst/>
              </a:prstGeom>
            </p:spPr>
          </p:pic>
        </p:grpSp>
        <p:grpSp>
          <p:nvGrpSpPr>
            <p:cNvPr id="36" name="组合 35"/>
            <p:cNvGrpSpPr/>
            <p:nvPr/>
          </p:nvGrpSpPr>
          <p:grpSpPr>
            <a:xfrm>
              <a:off x="6176" y="1818"/>
              <a:ext cx="10225" cy="2598"/>
              <a:chOff x="154072" y="229224"/>
              <a:chExt cx="4869657" cy="1237298"/>
            </a:xfrm>
          </p:grpSpPr>
          <p:sp>
            <p:nvSpPr>
              <p:cNvPr id="37" name="TextBox 19"/>
              <p:cNvSpPr txBox="1"/>
              <p:nvPr/>
            </p:nvSpPr>
            <p:spPr>
              <a:xfrm>
                <a:off x="154072" y="229224"/>
                <a:ext cx="2800350" cy="552926"/>
              </a:xfrm>
              <a:prstGeom prst="rect">
                <a:avLst/>
              </a:prstGeom>
              <a:noFill/>
            </p:spPr>
            <p:txBody>
              <a:bodyPr wrap="square" rtlCol="0">
                <a:spAutoFit/>
              </a:bodyPr>
              <a:lstStyle/>
              <a:p>
                <a:pPr algn="l" defTabSz="1218565">
                  <a:lnSpc>
                    <a:spcPct val="150000"/>
                  </a:lnSpc>
                </a:pPr>
                <a:r>
                  <a:rPr lang="zh-CN" altLang="en-US" sz="2800" dirty="0">
                    <a:solidFill>
                      <a:srgbClr val="BA111E"/>
                    </a:solidFill>
                    <a:latin typeface="华文行楷" panose="02010800040101010101" charset="-122"/>
                    <a:ea typeface="华文行楷" panose="02010800040101010101" charset="-122"/>
                  </a:rPr>
                  <a:t>标题文字</a:t>
                </a:r>
              </a:p>
            </p:txBody>
          </p:sp>
          <p:sp>
            <p:nvSpPr>
              <p:cNvPr id="38" name="TextBox 20"/>
              <p:cNvSpPr txBox="1"/>
              <p:nvPr/>
            </p:nvSpPr>
            <p:spPr>
              <a:xfrm>
                <a:off x="230273" y="913596"/>
                <a:ext cx="4793456" cy="552926"/>
              </a:xfrm>
              <a:prstGeom prst="rect">
                <a:avLst/>
              </a:prstGeom>
              <a:noFill/>
            </p:spPr>
            <p:txBody>
              <a:bodyPr wrap="square" rtlCol="0">
                <a:spAutoFit/>
              </a:bodyPr>
              <a:lstStyle/>
              <a:p>
                <a:pPr defTabSz="1218565">
                  <a:lnSpc>
                    <a:spcPct val="150000"/>
                  </a:lnSpc>
                </a:pPr>
                <a:r>
                  <a:rPr lang="zh-CN" altLang="en-US" sz="1400" spc="-13" dirty="0">
                    <a:solidFill>
                      <a:schemeClr val="bg1"/>
                    </a:solidFill>
                    <a:latin typeface="情书翩翩体" panose="02010600010101010101" charset="-122"/>
                    <a:ea typeface="情书翩翩体" panose="02010600010101010101" charset="-122"/>
                  </a:rPr>
                  <a:t>请输入内容请输入文字内容请输入内容请输入文字内容请输入内容请输入文字内容请输入内容请输入文字内容请输入内容请输入文字内容请输入内容</a:t>
                </a:r>
              </a:p>
            </p:txBody>
          </p:sp>
        </p:grpSp>
      </p:grpSp>
      <p:grpSp>
        <p:nvGrpSpPr>
          <p:cNvPr id="8" name="组合 7"/>
          <p:cNvGrpSpPr/>
          <p:nvPr/>
        </p:nvGrpSpPr>
        <p:grpSpPr>
          <a:xfrm>
            <a:off x="1266825" y="3719195"/>
            <a:ext cx="9265920" cy="2564130"/>
            <a:chOff x="1995" y="1818"/>
            <a:chExt cx="14592" cy="4038"/>
          </a:xfrm>
        </p:grpSpPr>
        <p:sp>
          <p:nvSpPr>
            <p:cNvPr id="9" name="圆角矩形 8"/>
            <p:cNvSpPr/>
            <p:nvPr/>
          </p:nvSpPr>
          <p:spPr>
            <a:xfrm>
              <a:off x="5861" y="2961"/>
              <a:ext cx="10727" cy="1749"/>
            </a:xfrm>
            <a:prstGeom prst="roundRect">
              <a:avLst/>
            </a:prstGeom>
            <a:solidFill>
              <a:srgbClr val="BA111E"/>
            </a:solidFill>
            <a:ln>
              <a:solidFill>
                <a:srgbClr val="BA1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 name="组合 9"/>
            <p:cNvGrpSpPr/>
            <p:nvPr/>
          </p:nvGrpSpPr>
          <p:grpSpPr>
            <a:xfrm>
              <a:off x="1995" y="1818"/>
              <a:ext cx="5304" cy="4039"/>
              <a:chOff x="8195" y="1576"/>
              <a:chExt cx="10051" cy="7654"/>
            </a:xfrm>
          </p:grpSpPr>
          <p:sp>
            <p:nvSpPr>
              <p:cNvPr id="11" name="椭圆 10"/>
              <p:cNvSpPr/>
              <p:nvPr/>
            </p:nvSpPr>
            <p:spPr>
              <a:xfrm>
                <a:off x="9295" y="1990"/>
                <a:ext cx="6822" cy="6822"/>
              </a:xfrm>
              <a:prstGeom prst="ellipse">
                <a:avLst/>
              </a:prstGeom>
              <a:solidFill>
                <a:srgbClr val="FFF9EB"/>
              </a:solidFill>
              <a:ln>
                <a:solidFill>
                  <a:srgbClr val="BA1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未标题-1"/>
              <p:cNvPicPr>
                <a:picLocks noChangeAspect="1"/>
              </p:cNvPicPr>
              <p:nvPr/>
            </p:nvPicPr>
            <p:blipFill>
              <a:blip r:embed="rId2" cstate="screen"/>
              <a:stretch>
                <a:fillRect/>
              </a:stretch>
            </p:blipFill>
            <p:spPr>
              <a:xfrm>
                <a:off x="8195" y="1576"/>
                <a:ext cx="10051" cy="7654"/>
              </a:xfrm>
              <a:prstGeom prst="rect">
                <a:avLst/>
              </a:prstGeom>
            </p:spPr>
          </p:pic>
        </p:grpSp>
        <p:grpSp>
          <p:nvGrpSpPr>
            <p:cNvPr id="19" name="组合 18"/>
            <p:cNvGrpSpPr/>
            <p:nvPr/>
          </p:nvGrpSpPr>
          <p:grpSpPr>
            <a:xfrm>
              <a:off x="6176" y="1818"/>
              <a:ext cx="10225" cy="2598"/>
              <a:chOff x="154072" y="229224"/>
              <a:chExt cx="4869657" cy="1237298"/>
            </a:xfrm>
          </p:grpSpPr>
          <p:sp>
            <p:nvSpPr>
              <p:cNvPr id="20" name="TextBox 19"/>
              <p:cNvSpPr txBox="1"/>
              <p:nvPr/>
            </p:nvSpPr>
            <p:spPr>
              <a:xfrm>
                <a:off x="154072" y="229224"/>
                <a:ext cx="2800350" cy="552926"/>
              </a:xfrm>
              <a:prstGeom prst="rect">
                <a:avLst/>
              </a:prstGeom>
              <a:noFill/>
            </p:spPr>
            <p:txBody>
              <a:bodyPr wrap="square" rtlCol="0">
                <a:spAutoFit/>
              </a:bodyPr>
              <a:lstStyle/>
              <a:p>
                <a:pPr algn="l" defTabSz="1218565">
                  <a:lnSpc>
                    <a:spcPct val="150000"/>
                  </a:lnSpc>
                </a:pPr>
                <a:r>
                  <a:rPr lang="zh-CN" altLang="en-US" sz="2800" dirty="0">
                    <a:solidFill>
                      <a:srgbClr val="BA111E"/>
                    </a:solidFill>
                    <a:latin typeface="华文行楷" panose="02010800040101010101" charset="-122"/>
                    <a:ea typeface="华文行楷" panose="02010800040101010101" charset="-122"/>
                  </a:rPr>
                  <a:t>标题文字</a:t>
                </a:r>
              </a:p>
            </p:txBody>
          </p:sp>
          <p:sp>
            <p:nvSpPr>
              <p:cNvPr id="21" name="TextBox 20"/>
              <p:cNvSpPr txBox="1"/>
              <p:nvPr/>
            </p:nvSpPr>
            <p:spPr>
              <a:xfrm>
                <a:off x="230273" y="913596"/>
                <a:ext cx="4793456" cy="552926"/>
              </a:xfrm>
              <a:prstGeom prst="rect">
                <a:avLst/>
              </a:prstGeom>
              <a:noFill/>
            </p:spPr>
            <p:txBody>
              <a:bodyPr wrap="square" rtlCol="0">
                <a:spAutoFit/>
              </a:bodyPr>
              <a:lstStyle/>
              <a:p>
                <a:pPr defTabSz="1218565">
                  <a:lnSpc>
                    <a:spcPct val="150000"/>
                  </a:lnSpc>
                </a:pPr>
                <a:r>
                  <a:rPr lang="zh-CN" altLang="en-US" sz="1400" spc="-13" dirty="0">
                    <a:solidFill>
                      <a:schemeClr val="bg1"/>
                    </a:solidFill>
                    <a:latin typeface="情书翩翩体" panose="02010600010101010101" charset="-122"/>
                    <a:ea typeface="情书翩翩体" panose="02010600010101010101" charset="-122"/>
                  </a:rPr>
                  <a:t>请输入内容请输入文字内容请输入内容请输入文字内容请输入内容请输入文字内容请输入内容请输入文字内容请输入内容请输入文字内容请输入内容</a:t>
                </a:r>
              </a:p>
            </p:txBody>
          </p:sp>
        </p:grpSp>
      </p:grpSp>
      <p:grpSp>
        <p:nvGrpSpPr>
          <p:cNvPr id="22" name="组合 21"/>
          <p:cNvGrpSpPr/>
          <p:nvPr/>
        </p:nvGrpSpPr>
        <p:grpSpPr>
          <a:xfrm>
            <a:off x="-635" y="104140"/>
            <a:ext cx="4348142" cy="639485"/>
            <a:chOff x="-1" y="-66"/>
            <a:chExt cx="5636" cy="947"/>
          </a:xfrm>
        </p:grpSpPr>
        <p:sp>
          <p:nvSpPr>
            <p:cNvPr id="39" name="矩形 38"/>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图片 39" descr="5ad366316008e"/>
            <p:cNvPicPr>
              <a:picLocks noChangeAspect="1"/>
            </p:cNvPicPr>
            <p:nvPr/>
          </p:nvPicPr>
          <p:blipFill>
            <a:blip r:embed="rId3" cstate="screen"/>
            <a:stretch>
              <a:fillRect/>
            </a:stretch>
          </p:blipFill>
          <p:spPr>
            <a:xfrm>
              <a:off x="4824" y="-66"/>
              <a:ext cx="811" cy="947"/>
            </a:xfrm>
            <a:prstGeom prst="rect">
              <a:avLst/>
            </a:prstGeom>
          </p:spPr>
        </p:pic>
      </p:grpSp>
      <p:sp>
        <p:nvSpPr>
          <p:cNvPr id="41" name="文本框 40"/>
          <p:cNvSpPr txBox="1"/>
          <p:nvPr/>
        </p:nvSpPr>
        <p:spPr>
          <a:xfrm>
            <a:off x="4634548" y="224790"/>
            <a:ext cx="2922905" cy="398780"/>
          </a:xfrm>
          <a:prstGeom prst="rect">
            <a:avLst/>
          </a:prstGeom>
          <a:noFill/>
        </p:spPr>
        <p:txBody>
          <a:bodyPr wrap="square" rtlCol="0">
            <a:spAutoFit/>
          </a:bodyPr>
          <a:lstStyle/>
          <a:p>
            <a:pPr algn="ctr"/>
            <a:r>
              <a:rPr lang="zh-CN" altLang="en-US" sz="2000" b="1">
                <a:solidFill>
                  <a:srgbClr val="BA111E"/>
                </a:solidFill>
                <a:latin typeface="情书翩翩体" panose="02010600010101010101" charset="-122"/>
                <a:ea typeface="情书翩翩体" panose="02010600010101010101" charset="-122"/>
              </a:rPr>
              <a:t>第二部分：活动主题</a:t>
            </a:r>
          </a:p>
        </p:txBody>
      </p:sp>
      <p:grpSp>
        <p:nvGrpSpPr>
          <p:cNvPr id="45" name="组合 44"/>
          <p:cNvGrpSpPr/>
          <p:nvPr/>
        </p:nvGrpSpPr>
        <p:grpSpPr>
          <a:xfrm>
            <a:off x="7832257" y="139214"/>
            <a:ext cx="4382088" cy="639485"/>
            <a:chOff x="-465" y="-15"/>
            <a:chExt cx="5680" cy="947"/>
          </a:xfrm>
        </p:grpSpPr>
        <p:sp>
          <p:nvSpPr>
            <p:cNvPr id="46" name="矩形 45"/>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descr="5ad366316008e"/>
            <p:cNvPicPr>
              <a:picLocks noChangeAspect="1"/>
            </p:cNvPicPr>
            <p:nvPr/>
          </p:nvPicPr>
          <p:blipFill>
            <a:blip r:embed="rId3" cstate="screen"/>
            <a:stretch>
              <a:fillRect/>
            </a:stretch>
          </p:blipFill>
          <p:spPr>
            <a:xfrm>
              <a:off x="-465" y="-15"/>
              <a:ext cx="811" cy="947"/>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000"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par>
                                <p:cTn id="8" presetID="22" presetClass="entr" presetSubtype="2" fill="hold" nodeType="withEffect">
                                  <p:stCondLst>
                                    <p:cond delay="0"/>
                                  </p:stCondLst>
                                  <p:childTnLst>
                                    <p:set>
                                      <p:cBhvr>
                                        <p:cTn id="9" dur="1000" fill="hold">
                                          <p:stCondLst>
                                            <p:cond delay="0"/>
                                          </p:stCondLst>
                                        </p:cTn>
                                        <p:tgtEl>
                                          <p:spTgt spid="45"/>
                                        </p:tgtEl>
                                        <p:attrNameLst>
                                          <p:attrName>style.visibility</p:attrName>
                                        </p:attrNameLst>
                                      </p:cBhvr>
                                      <p:to>
                                        <p:strVal val="visible"/>
                                      </p:to>
                                    </p:set>
                                    <p:animEffect transition="in" filter="wipe(right)">
                                      <p:cBhvr>
                                        <p:cTn id="10" dur="1000"/>
                                        <p:tgtEl>
                                          <p:spTgt spid="45"/>
                                        </p:tgtEl>
                                      </p:cBhvr>
                                    </p:animEffect>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000" fill="hold">
                                          <p:stCondLst>
                                            <p:cond delay="0"/>
                                          </p:stCondLst>
                                        </p:cTn>
                                        <p:tgtEl>
                                          <p:spTgt spid="41"/>
                                        </p:tgtEl>
                                        <p:attrNameLst>
                                          <p:attrName>style.visibility</p:attrName>
                                        </p:attrNameLst>
                                      </p:cBhvr>
                                      <p:to>
                                        <p:strVal val="visible"/>
                                      </p:to>
                                    </p:set>
                                    <p:anim calcmode="lin" valueType="num">
                                      <p:cBhvr additive="base">
                                        <p:cTn id="14" dur="1000" fill="hold"/>
                                        <p:tgtEl>
                                          <p:spTgt spid="41"/>
                                        </p:tgtEl>
                                        <p:attrNameLst>
                                          <p:attrName>ppt_x</p:attrName>
                                        </p:attrNameLst>
                                      </p:cBhvr>
                                      <p:tavLst>
                                        <p:tav tm="0">
                                          <p:val>
                                            <p:strVal val="#ppt_x"/>
                                          </p:val>
                                        </p:tav>
                                        <p:tav tm="100000">
                                          <p:val>
                                            <p:strVal val="#ppt_x"/>
                                          </p:val>
                                        </p:tav>
                                      </p:tavLst>
                                    </p:anim>
                                    <p:anim calcmode="lin" valueType="num">
                                      <p:cBhvr additive="base">
                                        <p:cTn id="15" dur="1000" fill="hold"/>
                                        <p:tgtEl>
                                          <p:spTgt spid="41"/>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5" presetClass="entr" presetSubtype="10" fill="hold" nodeType="afterEffect">
                                  <p:stCondLst>
                                    <p:cond delay="0"/>
                                  </p:stCondLst>
                                  <p:childTnLst>
                                    <p:set>
                                      <p:cBhvr>
                                        <p:cTn id="18" dur="1000" fill="hold">
                                          <p:stCondLst>
                                            <p:cond delay="0"/>
                                          </p:stCondLst>
                                        </p:cTn>
                                        <p:tgtEl>
                                          <p:spTgt spid="7"/>
                                        </p:tgtEl>
                                        <p:attrNameLst>
                                          <p:attrName>style.visibility</p:attrName>
                                        </p:attrNameLst>
                                      </p:cBhvr>
                                      <p:to>
                                        <p:strVal val="visible"/>
                                      </p:to>
                                    </p:set>
                                    <p:animEffect transition="in" filter="checkerboard(across)">
                                      <p:cBhvr>
                                        <p:cTn id="19" dur="1000"/>
                                        <p:tgtEl>
                                          <p:spTgt spid="7"/>
                                        </p:tgtEl>
                                      </p:cBhvr>
                                    </p:animEffect>
                                  </p:childTnLst>
                                </p:cTn>
                              </p:par>
                            </p:childTnLst>
                          </p:cTn>
                        </p:par>
                        <p:par>
                          <p:cTn id="20" fill="hold">
                            <p:stCondLst>
                              <p:cond delay="3000"/>
                            </p:stCondLst>
                            <p:childTnLst>
                              <p:par>
                                <p:cTn id="21" presetID="5" presetClass="entr" presetSubtype="10" fill="hold" nodeType="afterEffect">
                                  <p:stCondLst>
                                    <p:cond delay="0"/>
                                  </p:stCondLst>
                                  <p:childTnLst>
                                    <p:set>
                                      <p:cBhvr>
                                        <p:cTn id="22" dur="1000" fill="hold">
                                          <p:stCondLst>
                                            <p:cond delay="0"/>
                                          </p:stCondLst>
                                        </p:cTn>
                                        <p:tgtEl>
                                          <p:spTgt spid="8"/>
                                        </p:tgtEl>
                                        <p:attrNameLst>
                                          <p:attrName>style.visibility</p:attrName>
                                        </p:attrNameLst>
                                      </p:cBhvr>
                                      <p:to>
                                        <p:strVal val="visible"/>
                                      </p:to>
                                    </p:set>
                                    <p:animEffect transition="in" filter="checkerboard(across)">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1610360" y="1980565"/>
            <a:ext cx="4848225" cy="927100"/>
            <a:chOff x="3295" y="3119"/>
            <a:chExt cx="7635" cy="1460"/>
          </a:xfrm>
        </p:grpSpPr>
        <p:grpSp>
          <p:nvGrpSpPr>
            <p:cNvPr id="47" name="组合 46"/>
            <p:cNvGrpSpPr/>
            <p:nvPr/>
          </p:nvGrpSpPr>
          <p:grpSpPr>
            <a:xfrm>
              <a:off x="9732" y="3119"/>
              <a:ext cx="1199" cy="1187"/>
              <a:chOff x="5002" y="1737"/>
              <a:chExt cx="980" cy="969"/>
            </a:xfrm>
          </p:grpSpPr>
          <p:pic>
            <p:nvPicPr>
              <p:cNvPr id="48" name="图片 47" descr="222"/>
              <p:cNvPicPr>
                <a:picLocks noChangeAspect="1"/>
              </p:cNvPicPr>
              <p:nvPr/>
            </p:nvPicPr>
            <p:blipFill>
              <a:blip r:embed="rId3"/>
              <a:srcRect/>
              <a:stretch>
                <a:fillRect/>
              </a:stretch>
            </p:blipFill>
            <p:spPr>
              <a:xfrm rot="10800000">
                <a:off x="5002" y="1737"/>
                <a:ext cx="980" cy="923"/>
              </a:xfrm>
              <a:prstGeom prst="rect">
                <a:avLst/>
              </a:prstGeom>
            </p:spPr>
          </p:pic>
          <p:sp>
            <p:nvSpPr>
              <p:cNvPr id="49" name="文本框 48"/>
              <p:cNvSpPr txBox="1"/>
              <p:nvPr/>
            </p:nvSpPr>
            <p:spPr>
              <a:xfrm>
                <a:off x="5081" y="1956"/>
                <a:ext cx="822" cy="750"/>
              </a:xfrm>
              <a:prstGeom prst="rect">
                <a:avLst/>
              </a:prstGeom>
              <a:noFill/>
            </p:spPr>
            <p:txBody>
              <a:bodyPr wrap="square" rtlCol="0">
                <a:spAutoFit/>
              </a:bodyPr>
              <a:lstStyle/>
              <a:p>
                <a:pPr algn="ctr"/>
                <a:r>
                  <a:rPr lang="zh-CN" altLang="en-US" sz="3200">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壹</a:t>
                </a:r>
              </a:p>
            </p:txBody>
          </p:sp>
        </p:grpSp>
        <p:sp>
          <p:nvSpPr>
            <p:cNvPr id="26" name="TextBox 25"/>
            <p:cNvSpPr txBox="1"/>
            <p:nvPr/>
          </p:nvSpPr>
          <p:spPr>
            <a:xfrm>
              <a:off x="3295" y="3119"/>
              <a:ext cx="6068" cy="1460"/>
            </a:xfrm>
            <a:prstGeom prst="rect">
              <a:avLst/>
            </a:prstGeom>
            <a:noFill/>
          </p:spPr>
          <p:txBody>
            <a:bodyPr wrap="square" lIns="0" tIns="0" rIns="0" bIns="0" rtlCol="0">
              <a:spAutoFit/>
            </a:bodyPr>
            <a:lstStyle/>
            <a:p>
              <a:pPr algn="r" defTabSz="1218565">
                <a:lnSpc>
                  <a:spcPct val="150000"/>
                </a:lnSpc>
              </a:pPr>
              <a:r>
                <a:rPr lang="zh-CN" altLang="en-US" sz="1335" dirty="0">
                  <a:solidFill>
                    <a:srgbClr val="000000"/>
                  </a:solidFill>
                  <a:latin typeface="情书翩翩体" panose="02010600010101010101" charset="-122"/>
                  <a:ea typeface="情书翩翩体" panose="02010600010101010101" charset="-122"/>
                </a:rPr>
                <a:t>点击输入文字内容点击输入文字内容点击输入文字点击输入</a:t>
              </a:r>
              <a:r>
                <a:rPr lang="zh-CN" altLang="en-US" sz="1335" dirty="0">
                  <a:solidFill>
                    <a:srgbClr val="000000"/>
                  </a:solidFill>
                  <a:latin typeface="情书翩翩体" panose="02010600010101010101" charset="-122"/>
                  <a:ea typeface="情书翩翩体" panose="02010600010101010101" charset="-122"/>
                  <a:sym typeface="+mn-ea"/>
                </a:rPr>
                <a:t>点击输入文字内容点击输入文字内容点击输入文字点击输入</a:t>
              </a:r>
              <a:endParaRPr lang="zh-CN" altLang="en-US" sz="1335" dirty="0">
                <a:solidFill>
                  <a:srgbClr val="000000"/>
                </a:solidFill>
                <a:latin typeface="情书翩翩体" panose="02010600010101010101" charset="-122"/>
                <a:ea typeface="情书翩翩体" panose="02010600010101010101" charset="-122"/>
              </a:endParaRPr>
            </a:p>
          </p:txBody>
        </p:sp>
      </p:grpSp>
      <p:grpSp>
        <p:nvGrpSpPr>
          <p:cNvPr id="21" name="组合 20"/>
          <p:cNvGrpSpPr/>
          <p:nvPr/>
        </p:nvGrpSpPr>
        <p:grpSpPr>
          <a:xfrm>
            <a:off x="1628140" y="3498850"/>
            <a:ext cx="4848225" cy="927100"/>
            <a:chOff x="3295" y="3119"/>
            <a:chExt cx="7635" cy="1460"/>
          </a:xfrm>
        </p:grpSpPr>
        <p:grpSp>
          <p:nvGrpSpPr>
            <p:cNvPr id="22" name="组合 21"/>
            <p:cNvGrpSpPr/>
            <p:nvPr/>
          </p:nvGrpSpPr>
          <p:grpSpPr>
            <a:xfrm>
              <a:off x="9732" y="3119"/>
              <a:ext cx="1199" cy="1187"/>
              <a:chOff x="5002" y="1737"/>
              <a:chExt cx="980" cy="969"/>
            </a:xfrm>
          </p:grpSpPr>
          <p:pic>
            <p:nvPicPr>
              <p:cNvPr id="23" name="图片 22" descr="222"/>
              <p:cNvPicPr>
                <a:picLocks noChangeAspect="1"/>
              </p:cNvPicPr>
              <p:nvPr/>
            </p:nvPicPr>
            <p:blipFill>
              <a:blip r:embed="rId3"/>
              <a:srcRect/>
              <a:stretch>
                <a:fillRect/>
              </a:stretch>
            </p:blipFill>
            <p:spPr>
              <a:xfrm rot="10800000">
                <a:off x="5002" y="1737"/>
                <a:ext cx="980" cy="923"/>
              </a:xfrm>
              <a:prstGeom prst="rect">
                <a:avLst/>
              </a:prstGeom>
            </p:spPr>
          </p:pic>
          <p:sp>
            <p:nvSpPr>
              <p:cNvPr id="25" name="文本框 24"/>
              <p:cNvSpPr txBox="1"/>
              <p:nvPr/>
            </p:nvSpPr>
            <p:spPr>
              <a:xfrm>
                <a:off x="5081" y="1956"/>
                <a:ext cx="822" cy="750"/>
              </a:xfrm>
              <a:prstGeom prst="rect">
                <a:avLst/>
              </a:prstGeom>
              <a:noFill/>
            </p:spPr>
            <p:txBody>
              <a:bodyPr wrap="square" rtlCol="0">
                <a:spAutoFit/>
              </a:bodyPr>
              <a:lstStyle/>
              <a:p>
                <a:pPr algn="ctr"/>
                <a:r>
                  <a:rPr lang="zh-CN" altLang="en-US" sz="3200">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壹</a:t>
                </a:r>
              </a:p>
            </p:txBody>
          </p:sp>
        </p:grpSp>
        <p:sp>
          <p:nvSpPr>
            <p:cNvPr id="27" name="TextBox 25"/>
            <p:cNvSpPr txBox="1"/>
            <p:nvPr/>
          </p:nvSpPr>
          <p:spPr>
            <a:xfrm>
              <a:off x="3295" y="3119"/>
              <a:ext cx="6068" cy="1460"/>
            </a:xfrm>
            <a:prstGeom prst="rect">
              <a:avLst/>
            </a:prstGeom>
            <a:noFill/>
          </p:spPr>
          <p:txBody>
            <a:bodyPr wrap="square" lIns="0" tIns="0" rIns="0" bIns="0" rtlCol="0">
              <a:spAutoFit/>
            </a:bodyPr>
            <a:lstStyle/>
            <a:p>
              <a:pPr algn="r" defTabSz="1218565">
                <a:lnSpc>
                  <a:spcPct val="150000"/>
                </a:lnSpc>
              </a:pPr>
              <a:r>
                <a:rPr lang="zh-CN" altLang="en-US" sz="1335" dirty="0">
                  <a:solidFill>
                    <a:srgbClr val="000000"/>
                  </a:solidFill>
                  <a:latin typeface="情书翩翩体" panose="02010600010101010101" charset="-122"/>
                  <a:ea typeface="情书翩翩体" panose="02010600010101010101" charset="-122"/>
                </a:rPr>
                <a:t>点击输入文字内容点击输入文字内容点击输入文字点击输入</a:t>
              </a:r>
              <a:r>
                <a:rPr lang="zh-CN" altLang="en-US" sz="1335" dirty="0">
                  <a:solidFill>
                    <a:srgbClr val="000000"/>
                  </a:solidFill>
                  <a:latin typeface="情书翩翩体" panose="02010600010101010101" charset="-122"/>
                  <a:ea typeface="情书翩翩体" panose="02010600010101010101" charset="-122"/>
                  <a:sym typeface="+mn-ea"/>
                </a:rPr>
                <a:t>点击输入文字内容点击输入文字内容点击输入文字点击输入</a:t>
              </a:r>
              <a:endParaRPr lang="zh-CN" altLang="en-US" sz="1335" dirty="0">
                <a:solidFill>
                  <a:srgbClr val="000000"/>
                </a:solidFill>
                <a:latin typeface="情书翩翩体" panose="02010600010101010101" charset="-122"/>
                <a:ea typeface="情书翩翩体" panose="02010600010101010101" charset="-122"/>
              </a:endParaRPr>
            </a:p>
          </p:txBody>
        </p:sp>
      </p:grpSp>
      <p:grpSp>
        <p:nvGrpSpPr>
          <p:cNvPr id="28" name="组合 27"/>
          <p:cNvGrpSpPr/>
          <p:nvPr/>
        </p:nvGrpSpPr>
        <p:grpSpPr>
          <a:xfrm>
            <a:off x="1610995" y="5064760"/>
            <a:ext cx="4848225" cy="927100"/>
            <a:chOff x="3295" y="3119"/>
            <a:chExt cx="7635" cy="1460"/>
          </a:xfrm>
        </p:grpSpPr>
        <p:grpSp>
          <p:nvGrpSpPr>
            <p:cNvPr id="29" name="组合 28"/>
            <p:cNvGrpSpPr/>
            <p:nvPr/>
          </p:nvGrpSpPr>
          <p:grpSpPr>
            <a:xfrm>
              <a:off x="9732" y="3119"/>
              <a:ext cx="1199" cy="1187"/>
              <a:chOff x="5002" y="1737"/>
              <a:chExt cx="980" cy="969"/>
            </a:xfrm>
          </p:grpSpPr>
          <p:pic>
            <p:nvPicPr>
              <p:cNvPr id="30" name="图片 29" descr="222"/>
              <p:cNvPicPr>
                <a:picLocks noChangeAspect="1"/>
              </p:cNvPicPr>
              <p:nvPr/>
            </p:nvPicPr>
            <p:blipFill>
              <a:blip r:embed="rId3"/>
              <a:srcRect/>
              <a:stretch>
                <a:fillRect/>
              </a:stretch>
            </p:blipFill>
            <p:spPr>
              <a:xfrm rot="10800000">
                <a:off x="5002" y="1737"/>
                <a:ext cx="980" cy="923"/>
              </a:xfrm>
              <a:prstGeom prst="rect">
                <a:avLst/>
              </a:prstGeom>
            </p:spPr>
          </p:pic>
          <p:sp>
            <p:nvSpPr>
              <p:cNvPr id="31" name="文本框 30"/>
              <p:cNvSpPr txBox="1"/>
              <p:nvPr/>
            </p:nvSpPr>
            <p:spPr>
              <a:xfrm>
                <a:off x="5081" y="1956"/>
                <a:ext cx="822" cy="750"/>
              </a:xfrm>
              <a:prstGeom prst="rect">
                <a:avLst/>
              </a:prstGeom>
              <a:noFill/>
            </p:spPr>
            <p:txBody>
              <a:bodyPr wrap="square" rtlCol="0">
                <a:spAutoFit/>
              </a:bodyPr>
              <a:lstStyle/>
              <a:p>
                <a:pPr algn="ctr"/>
                <a:r>
                  <a:rPr lang="zh-CN" altLang="en-US" sz="3200">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壹</a:t>
                </a:r>
              </a:p>
            </p:txBody>
          </p:sp>
        </p:grpSp>
        <p:sp>
          <p:nvSpPr>
            <p:cNvPr id="32" name="TextBox 25"/>
            <p:cNvSpPr txBox="1"/>
            <p:nvPr/>
          </p:nvSpPr>
          <p:spPr>
            <a:xfrm>
              <a:off x="3295" y="3119"/>
              <a:ext cx="6068" cy="1460"/>
            </a:xfrm>
            <a:prstGeom prst="rect">
              <a:avLst/>
            </a:prstGeom>
            <a:noFill/>
          </p:spPr>
          <p:txBody>
            <a:bodyPr wrap="square" lIns="0" tIns="0" rIns="0" bIns="0" rtlCol="0">
              <a:spAutoFit/>
            </a:bodyPr>
            <a:lstStyle/>
            <a:p>
              <a:pPr algn="r" defTabSz="1218565">
                <a:lnSpc>
                  <a:spcPct val="150000"/>
                </a:lnSpc>
              </a:pPr>
              <a:r>
                <a:rPr lang="zh-CN" altLang="en-US" sz="1335" dirty="0">
                  <a:solidFill>
                    <a:srgbClr val="000000"/>
                  </a:solidFill>
                  <a:latin typeface="情书翩翩体" panose="02010600010101010101" charset="-122"/>
                  <a:ea typeface="情书翩翩体" panose="02010600010101010101" charset="-122"/>
                </a:rPr>
                <a:t>点击输入文字内容点击输入文字内容点击输入文字点击输入</a:t>
              </a:r>
              <a:r>
                <a:rPr lang="zh-CN" altLang="en-US" sz="1335" dirty="0">
                  <a:solidFill>
                    <a:srgbClr val="000000"/>
                  </a:solidFill>
                  <a:latin typeface="情书翩翩体" panose="02010600010101010101" charset="-122"/>
                  <a:ea typeface="情书翩翩体" panose="02010600010101010101" charset="-122"/>
                  <a:sym typeface="+mn-ea"/>
                </a:rPr>
                <a:t>点击输入文字内容点击输入文字内容点击输入文字点击输入</a:t>
              </a:r>
              <a:endParaRPr lang="zh-CN" altLang="en-US" sz="1335" dirty="0">
                <a:solidFill>
                  <a:srgbClr val="000000"/>
                </a:solidFill>
                <a:latin typeface="情书翩翩体" panose="02010600010101010101" charset="-122"/>
                <a:ea typeface="情书翩翩体" panose="02010600010101010101" charset="-122"/>
              </a:endParaRPr>
            </a:p>
          </p:txBody>
        </p:sp>
      </p:grpSp>
      <p:grpSp>
        <p:nvGrpSpPr>
          <p:cNvPr id="34" name="组合 33"/>
          <p:cNvGrpSpPr/>
          <p:nvPr/>
        </p:nvGrpSpPr>
        <p:grpSpPr>
          <a:xfrm>
            <a:off x="6565900" y="1638935"/>
            <a:ext cx="5027930" cy="4144010"/>
            <a:chOff x="10340" y="2581"/>
            <a:chExt cx="7918" cy="6526"/>
          </a:xfrm>
        </p:grpSpPr>
        <p:grpSp>
          <p:nvGrpSpPr>
            <p:cNvPr id="3" name="组合 2"/>
            <p:cNvGrpSpPr/>
            <p:nvPr/>
          </p:nvGrpSpPr>
          <p:grpSpPr>
            <a:xfrm>
              <a:off x="11422" y="2581"/>
              <a:ext cx="6837" cy="6524"/>
              <a:chOff x="2250" y="2923"/>
              <a:chExt cx="3404" cy="3332"/>
            </a:xfrm>
          </p:grpSpPr>
          <p:sp>
            <p:nvSpPr>
              <p:cNvPr id="7" name="圆角矩形 6"/>
              <p:cNvSpPr/>
              <p:nvPr/>
            </p:nvSpPr>
            <p:spPr>
              <a:xfrm>
                <a:off x="2499" y="3399"/>
                <a:ext cx="2877" cy="2857"/>
              </a:xfrm>
              <a:prstGeom prst="roundRect">
                <a:avLst/>
              </a:prstGeom>
              <a:noFill/>
              <a:ln w="38100">
                <a:solidFill>
                  <a:srgbClr val="BA111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297" y="3267"/>
                <a:ext cx="3164" cy="370"/>
              </a:xfrm>
              <a:prstGeom prst="rect">
                <a:avLst/>
              </a:prstGeom>
              <a:solidFill>
                <a:srgbClr val="FFF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7" name="PA_组合 236"/>
              <p:cNvGrpSpPr/>
              <p:nvPr>
                <p:custDataLst>
                  <p:tags r:id="rId1"/>
                </p:custDataLst>
              </p:nvPr>
            </p:nvGrpSpPr>
            <p:grpSpPr>
              <a:xfrm>
                <a:off x="2250" y="2923"/>
                <a:ext cx="3405" cy="909"/>
                <a:chOff x="3657660" y="1411076"/>
                <a:chExt cx="3163887" cy="852488"/>
              </a:xfrm>
              <a:solidFill>
                <a:srgbClr val="C00000"/>
              </a:solidFill>
            </p:grpSpPr>
            <p:sp>
              <p:nvSpPr>
                <p:cNvPr id="238" name="Freeform 5"/>
                <p:cNvSpPr>
                  <a:spLocks noEditPoints="1"/>
                </p:cNvSpPr>
                <p:nvPr/>
              </p:nvSpPr>
              <p:spPr bwMode="auto">
                <a:xfrm>
                  <a:off x="3657660" y="1457114"/>
                  <a:ext cx="3163887" cy="773112"/>
                </a:xfrm>
                <a:custGeom>
                  <a:avLst/>
                  <a:gdLst>
                    <a:gd name="T0" fmla="*/ 261 w 289"/>
                    <a:gd name="T1" fmla="*/ 27 h 69"/>
                    <a:gd name="T2" fmla="*/ 216 w 289"/>
                    <a:gd name="T3" fmla="*/ 28 h 69"/>
                    <a:gd name="T4" fmla="*/ 157 w 289"/>
                    <a:gd name="T5" fmla="*/ 7 h 69"/>
                    <a:gd name="T6" fmla="*/ 116 w 289"/>
                    <a:gd name="T7" fmla="*/ 20 h 69"/>
                    <a:gd name="T8" fmla="*/ 79 w 289"/>
                    <a:gd name="T9" fmla="*/ 25 h 69"/>
                    <a:gd name="T10" fmla="*/ 16 w 289"/>
                    <a:gd name="T11" fmla="*/ 40 h 69"/>
                    <a:gd name="T12" fmla="*/ 14 w 289"/>
                    <a:gd name="T13" fmla="*/ 53 h 69"/>
                    <a:gd name="T14" fmla="*/ 84 w 289"/>
                    <a:gd name="T15" fmla="*/ 57 h 69"/>
                    <a:gd name="T16" fmla="*/ 107 w 289"/>
                    <a:gd name="T17" fmla="*/ 62 h 69"/>
                    <a:gd name="T18" fmla="*/ 146 w 289"/>
                    <a:gd name="T19" fmla="*/ 65 h 69"/>
                    <a:gd name="T20" fmla="*/ 208 w 289"/>
                    <a:gd name="T21" fmla="*/ 58 h 69"/>
                    <a:gd name="T22" fmla="*/ 273 w 289"/>
                    <a:gd name="T23" fmla="*/ 41 h 69"/>
                    <a:gd name="T24" fmla="*/ 100 w 289"/>
                    <a:gd name="T25" fmla="*/ 61 h 69"/>
                    <a:gd name="T26" fmla="*/ 76 w 289"/>
                    <a:gd name="T27" fmla="*/ 51 h 69"/>
                    <a:gd name="T28" fmla="*/ 84 w 289"/>
                    <a:gd name="T29" fmla="*/ 47 h 69"/>
                    <a:gd name="T30" fmla="*/ 86 w 289"/>
                    <a:gd name="T31" fmla="*/ 49 h 69"/>
                    <a:gd name="T32" fmla="*/ 68 w 289"/>
                    <a:gd name="T33" fmla="*/ 44 h 69"/>
                    <a:gd name="T34" fmla="*/ 11 w 289"/>
                    <a:gd name="T35" fmla="*/ 49 h 69"/>
                    <a:gd name="T36" fmla="*/ 41 w 289"/>
                    <a:gd name="T37" fmla="*/ 37 h 69"/>
                    <a:gd name="T38" fmla="*/ 80 w 289"/>
                    <a:gd name="T39" fmla="*/ 30 h 69"/>
                    <a:gd name="T40" fmla="*/ 92 w 289"/>
                    <a:gd name="T41" fmla="*/ 19 h 69"/>
                    <a:gd name="T42" fmla="*/ 108 w 289"/>
                    <a:gd name="T43" fmla="*/ 44 h 69"/>
                    <a:gd name="T44" fmla="*/ 144 w 289"/>
                    <a:gd name="T45" fmla="*/ 60 h 69"/>
                    <a:gd name="T46" fmla="*/ 117 w 289"/>
                    <a:gd name="T47" fmla="*/ 58 h 69"/>
                    <a:gd name="T48" fmla="*/ 115 w 289"/>
                    <a:gd name="T49" fmla="*/ 46 h 69"/>
                    <a:gd name="T50" fmla="*/ 111 w 289"/>
                    <a:gd name="T51" fmla="*/ 52 h 69"/>
                    <a:gd name="T52" fmla="*/ 121 w 289"/>
                    <a:gd name="T53" fmla="*/ 38 h 69"/>
                    <a:gd name="T54" fmla="*/ 117 w 289"/>
                    <a:gd name="T55" fmla="*/ 40 h 69"/>
                    <a:gd name="T56" fmla="*/ 118 w 289"/>
                    <a:gd name="T57" fmla="*/ 28 h 69"/>
                    <a:gd name="T58" fmla="*/ 142 w 289"/>
                    <a:gd name="T59" fmla="*/ 22 h 69"/>
                    <a:gd name="T60" fmla="*/ 143 w 289"/>
                    <a:gd name="T61" fmla="*/ 16 h 69"/>
                    <a:gd name="T62" fmla="*/ 146 w 289"/>
                    <a:gd name="T63" fmla="*/ 5 h 69"/>
                    <a:gd name="T64" fmla="*/ 164 w 289"/>
                    <a:gd name="T65" fmla="*/ 9 h 69"/>
                    <a:gd name="T66" fmla="*/ 164 w 289"/>
                    <a:gd name="T67" fmla="*/ 32 h 69"/>
                    <a:gd name="T68" fmla="*/ 172 w 289"/>
                    <a:gd name="T69" fmla="*/ 27 h 69"/>
                    <a:gd name="T70" fmla="*/ 173 w 289"/>
                    <a:gd name="T71" fmla="*/ 36 h 69"/>
                    <a:gd name="T72" fmla="*/ 181 w 289"/>
                    <a:gd name="T73" fmla="*/ 35 h 69"/>
                    <a:gd name="T74" fmla="*/ 165 w 289"/>
                    <a:gd name="T75" fmla="*/ 54 h 69"/>
                    <a:gd name="T76" fmla="*/ 134 w 289"/>
                    <a:gd name="T77" fmla="*/ 40 h 69"/>
                    <a:gd name="T78" fmla="*/ 140 w 289"/>
                    <a:gd name="T79" fmla="*/ 42 h 69"/>
                    <a:gd name="T80" fmla="*/ 142 w 289"/>
                    <a:gd name="T81" fmla="*/ 50 h 69"/>
                    <a:gd name="T82" fmla="*/ 150 w 289"/>
                    <a:gd name="T83" fmla="*/ 41 h 69"/>
                    <a:gd name="T84" fmla="*/ 162 w 289"/>
                    <a:gd name="T85" fmla="*/ 56 h 69"/>
                    <a:gd name="T86" fmla="*/ 160 w 289"/>
                    <a:gd name="T87" fmla="*/ 63 h 69"/>
                    <a:gd name="T88" fmla="*/ 263 w 289"/>
                    <a:gd name="T89" fmla="*/ 40 h 69"/>
                    <a:gd name="T90" fmla="*/ 209 w 289"/>
                    <a:gd name="T91" fmla="*/ 50 h 69"/>
                    <a:gd name="T92" fmla="*/ 197 w 289"/>
                    <a:gd name="T93" fmla="*/ 60 h 69"/>
                    <a:gd name="T94" fmla="*/ 184 w 289"/>
                    <a:gd name="T95" fmla="*/ 37 h 69"/>
                    <a:gd name="T96" fmla="*/ 197 w 289"/>
                    <a:gd name="T97" fmla="*/ 26 h 69"/>
                    <a:gd name="T98" fmla="*/ 214 w 289"/>
                    <a:gd name="T99" fmla="*/ 31 h 69"/>
                    <a:gd name="T100" fmla="*/ 204 w 289"/>
                    <a:gd name="T101" fmla="*/ 33 h 69"/>
                    <a:gd name="T102" fmla="*/ 206 w 289"/>
                    <a:gd name="T103" fmla="*/ 30 h 69"/>
                    <a:gd name="T104" fmla="*/ 217 w 289"/>
                    <a:gd name="T105" fmla="*/ 32 h 69"/>
                    <a:gd name="T106" fmla="*/ 258 w 289"/>
                    <a:gd name="T107"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9" h="69">
                      <a:moveTo>
                        <a:pt x="289" y="40"/>
                      </a:moveTo>
                      <a:cubicBezTo>
                        <a:pt x="289" y="38"/>
                        <a:pt x="287" y="38"/>
                        <a:pt x="286" y="38"/>
                      </a:cubicBezTo>
                      <a:cubicBezTo>
                        <a:pt x="285" y="38"/>
                        <a:pt x="283" y="37"/>
                        <a:pt x="282" y="37"/>
                      </a:cubicBezTo>
                      <a:cubicBezTo>
                        <a:pt x="278" y="35"/>
                        <a:pt x="274" y="33"/>
                        <a:pt x="270" y="32"/>
                      </a:cubicBezTo>
                      <a:cubicBezTo>
                        <a:pt x="269" y="31"/>
                        <a:pt x="267" y="30"/>
                        <a:pt x="266" y="29"/>
                      </a:cubicBezTo>
                      <a:cubicBezTo>
                        <a:pt x="264" y="28"/>
                        <a:pt x="262" y="27"/>
                        <a:pt x="261" y="27"/>
                      </a:cubicBezTo>
                      <a:cubicBezTo>
                        <a:pt x="260" y="26"/>
                        <a:pt x="260" y="26"/>
                        <a:pt x="260" y="26"/>
                      </a:cubicBezTo>
                      <a:cubicBezTo>
                        <a:pt x="257" y="25"/>
                        <a:pt x="255" y="24"/>
                        <a:pt x="253" y="23"/>
                      </a:cubicBezTo>
                      <a:cubicBezTo>
                        <a:pt x="250" y="22"/>
                        <a:pt x="247" y="21"/>
                        <a:pt x="244" y="21"/>
                      </a:cubicBezTo>
                      <a:cubicBezTo>
                        <a:pt x="243" y="21"/>
                        <a:pt x="242" y="21"/>
                        <a:pt x="241" y="21"/>
                      </a:cubicBezTo>
                      <a:cubicBezTo>
                        <a:pt x="237" y="21"/>
                        <a:pt x="234" y="23"/>
                        <a:pt x="230" y="25"/>
                      </a:cubicBezTo>
                      <a:cubicBezTo>
                        <a:pt x="225" y="28"/>
                        <a:pt x="222" y="31"/>
                        <a:pt x="216" y="28"/>
                      </a:cubicBezTo>
                      <a:cubicBezTo>
                        <a:pt x="215" y="25"/>
                        <a:pt x="212" y="22"/>
                        <a:pt x="208" y="21"/>
                      </a:cubicBezTo>
                      <a:cubicBezTo>
                        <a:pt x="205" y="20"/>
                        <a:pt x="202" y="21"/>
                        <a:pt x="199" y="22"/>
                      </a:cubicBezTo>
                      <a:cubicBezTo>
                        <a:pt x="195" y="16"/>
                        <a:pt x="186" y="12"/>
                        <a:pt x="179" y="16"/>
                      </a:cubicBezTo>
                      <a:cubicBezTo>
                        <a:pt x="178" y="16"/>
                        <a:pt x="177" y="16"/>
                        <a:pt x="177" y="16"/>
                      </a:cubicBezTo>
                      <a:cubicBezTo>
                        <a:pt x="175" y="10"/>
                        <a:pt x="170" y="6"/>
                        <a:pt x="164" y="6"/>
                      </a:cubicBezTo>
                      <a:cubicBezTo>
                        <a:pt x="162" y="6"/>
                        <a:pt x="160" y="6"/>
                        <a:pt x="157" y="7"/>
                      </a:cubicBezTo>
                      <a:cubicBezTo>
                        <a:pt x="157" y="8"/>
                        <a:pt x="156" y="8"/>
                        <a:pt x="155" y="8"/>
                      </a:cubicBezTo>
                      <a:cubicBezTo>
                        <a:pt x="154" y="5"/>
                        <a:pt x="151" y="2"/>
                        <a:pt x="147" y="1"/>
                      </a:cubicBezTo>
                      <a:cubicBezTo>
                        <a:pt x="142" y="0"/>
                        <a:pt x="138" y="2"/>
                        <a:pt x="135" y="5"/>
                      </a:cubicBezTo>
                      <a:cubicBezTo>
                        <a:pt x="133" y="8"/>
                        <a:pt x="132" y="10"/>
                        <a:pt x="133" y="13"/>
                      </a:cubicBezTo>
                      <a:cubicBezTo>
                        <a:pt x="128" y="11"/>
                        <a:pt x="123" y="12"/>
                        <a:pt x="120" y="15"/>
                      </a:cubicBezTo>
                      <a:cubicBezTo>
                        <a:pt x="118" y="16"/>
                        <a:pt x="117" y="18"/>
                        <a:pt x="116" y="20"/>
                      </a:cubicBezTo>
                      <a:cubicBezTo>
                        <a:pt x="116" y="20"/>
                        <a:pt x="114" y="19"/>
                        <a:pt x="114" y="19"/>
                      </a:cubicBezTo>
                      <a:cubicBezTo>
                        <a:pt x="111" y="17"/>
                        <a:pt x="108" y="16"/>
                        <a:pt x="105" y="15"/>
                      </a:cubicBezTo>
                      <a:cubicBezTo>
                        <a:pt x="102" y="14"/>
                        <a:pt x="99" y="14"/>
                        <a:pt x="96" y="14"/>
                      </a:cubicBezTo>
                      <a:cubicBezTo>
                        <a:pt x="94" y="15"/>
                        <a:pt x="92" y="15"/>
                        <a:pt x="91" y="15"/>
                      </a:cubicBezTo>
                      <a:cubicBezTo>
                        <a:pt x="89" y="16"/>
                        <a:pt x="87" y="17"/>
                        <a:pt x="85" y="18"/>
                      </a:cubicBezTo>
                      <a:cubicBezTo>
                        <a:pt x="83" y="20"/>
                        <a:pt x="80" y="23"/>
                        <a:pt x="79" y="25"/>
                      </a:cubicBezTo>
                      <a:cubicBezTo>
                        <a:pt x="78" y="26"/>
                        <a:pt x="78" y="27"/>
                        <a:pt x="77" y="28"/>
                      </a:cubicBezTo>
                      <a:cubicBezTo>
                        <a:pt x="68" y="21"/>
                        <a:pt x="54" y="18"/>
                        <a:pt x="44" y="27"/>
                      </a:cubicBezTo>
                      <a:cubicBezTo>
                        <a:pt x="42" y="28"/>
                        <a:pt x="41" y="30"/>
                        <a:pt x="40" y="32"/>
                      </a:cubicBezTo>
                      <a:cubicBezTo>
                        <a:pt x="37" y="36"/>
                        <a:pt x="35" y="39"/>
                        <a:pt x="31" y="40"/>
                      </a:cubicBezTo>
                      <a:cubicBezTo>
                        <a:pt x="28" y="41"/>
                        <a:pt x="26" y="41"/>
                        <a:pt x="24" y="41"/>
                      </a:cubicBezTo>
                      <a:cubicBezTo>
                        <a:pt x="21" y="41"/>
                        <a:pt x="19" y="40"/>
                        <a:pt x="16" y="40"/>
                      </a:cubicBezTo>
                      <a:cubicBezTo>
                        <a:pt x="15" y="41"/>
                        <a:pt x="13" y="42"/>
                        <a:pt x="11" y="43"/>
                      </a:cubicBezTo>
                      <a:cubicBezTo>
                        <a:pt x="9" y="44"/>
                        <a:pt x="7" y="45"/>
                        <a:pt x="5" y="46"/>
                      </a:cubicBezTo>
                      <a:cubicBezTo>
                        <a:pt x="4" y="46"/>
                        <a:pt x="2" y="46"/>
                        <a:pt x="1" y="47"/>
                      </a:cubicBezTo>
                      <a:cubicBezTo>
                        <a:pt x="0" y="47"/>
                        <a:pt x="0" y="48"/>
                        <a:pt x="1" y="49"/>
                      </a:cubicBezTo>
                      <a:cubicBezTo>
                        <a:pt x="3" y="50"/>
                        <a:pt x="4" y="50"/>
                        <a:pt x="6" y="51"/>
                      </a:cubicBezTo>
                      <a:cubicBezTo>
                        <a:pt x="8" y="52"/>
                        <a:pt x="11" y="52"/>
                        <a:pt x="14" y="53"/>
                      </a:cubicBezTo>
                      <a:cubicBezTo>
                        <a:pt x="17" y="53"/>
                        <a:pt x="20" y="53"/>
                        <a:pt x="23" y="54"/>
                      </a:cubicBezTo>
                      <a:cubicBezTo>
                        <a:pt x="25" y="55"/>
                        <a:pt x="25" y="55"/>
                        <a:pt x="25" y="55"/>
                      </a:cubicBezTo>
                      <a:cubicBezTo>
                        <a:pt x="35" y="59"/>
                        <a:pt x="44" y="58"/>
                        <a:pt x="53" y="50"/>
                      </a:cubicBezTo>
                      <a:cubicBezTo>
                        <a:pt x="58" y="46"/>
                        <a:pt x="66" y="45"/>
                        <a:pt x="71" y="50"/>
                      </a:cubicBezTo>
                      <a:cubicBezTo>
                        <a:pt x="71" y="51"/>
                        <a:pt x="72" y="52"/>
                        <a:pt x="73" y="53"/>
                      </a:cubicBezTo>
                      <a:cubicBezTo>
                        <a:pt x="75" y="56"/>
                        <a:pt x="79" y="57"/>
                        <a:pt x="84" y="57"/>
                      </a:cubicBezTo>
                      <a:cubicBezTo>
                        <a:pt x="84" y="57"/>
                        <a:pt x="85" y="58"/>
                        <a:pt x="85" y="58"/>
                      </a:cubicBezTo>
                      <a:cubicBezTo>
                        <a:pt x="86" y="59"/>
                        <a:pt x="87" y="60"/>
                        <a:pt x="88" y="61"/>
                      </a:cubicBezTo>
                      <a:cubicBezTo>
                        <a:pt x="88" y="62"/>
                        <a:pt x="89" y="62"/>
                        <a:pt x="90" y="63"/>
                      </a:cubicBezTo>
                      <a:cubicBezTo>
                        <a:pt x="92" y="64"/>
                        <a:pt x="94" y="65"/>
                        <a:pt x="97" y="65"/>
                      </a:cubicBezTo>
                      <a:cubicBezTo>
                        <a:pt x="98" y="65"/>
                        <a:pt x="99" y="65"/>
                        <a:pt x="101" y="65"/>
                      </a:cubicBezTo>
                      <a:cubicBezTo>
                        <a:pt x="104" y="64"/>
                        <a:pt x="106" y="63"/>
                        <a:pt x="107" y="62"/>
                      </a:cubicBezTo>
                      <a:cubicBezTo>
                        <a:pt x="108" y="62"/>
                        <a:pt x="109" y="61"/>
                        <a:pt x="110" y="60"/>
                      </a:cubicBezTo>
                      <a:cubicBezTo>
                        <a:pt x="112" y="61"/>
                        <a:pt x="115" y="61"/>
                        <a:pt x="117" y="61"/>
                      </a:cubicBezTo>
                      <a:cubicBezTo>
                        <a:pt x="117" y="61"/>
                        <a:pt x="118" y="61"/>
                        <a:pt x="118" y="61"/>
                      </a:cubicBezTo>
                      <a:cubicBezTo>
                        <a:pt x="120" y="65"/>
                        <a:pt x="125" y="69"/>
                        <a:pt x="130" y="69"/>
                      </a:cubicBezTo>
                      <a:cubicBezTo>
                        <a:pt x="134" y="68"/>
                        <a:pt x="139" y="66"/>
                        <a:pt x="141" y="62"/>
                      </a:cubicBezTo>
                      <a:cubicBezTo>
                        <a:pt x="143" y="64"/>
                        <a:pt x="145" y="65"/>
                        <a:pt x="146" y="65"/>
                      </a:cubicBezTo>
                      <a:cubicBezTo>
                        <a:pt x="149" y="66"/>
                        <a:pt x="152" y="66"/>
                        <a:pt x="156" y="65"/>
                      </a:cubicBezTo>
                      <a:cubicBezTo>
                        <a:pt x="158" y="67"/>
                        <a:pt x="162" y="68"/>
                        <a:pt x="166" y="67"/>
                      </a:cubicBezTo>
                      <a:cubicBezTo>
                        <a:pt x="170" y="65"/>
                        <a:pt x="173" y="61"/>
                        <a:pt x="173" y="57"/>
                      </a:cubicBezTo>
                      <a:cubicBezTo>
                        <a:pt x="179" y="63"/>
                        <a:pt x="189" y="65"/>
                        <a:pt x="197" y="63"/>
                      </a:cubicBezTo>
                      <a:cubicBezTo>
                        <a:pt x="199" y="63"/>
                        <a:pt x="201" y="62"/>
                        <a:pt x="203" y="61"/>
                      </a:cubicBezTo>
                      <a:cubicBezTo>
                        <a:pt x="205" y="60"/>
                        <a:pt x="207" y="59"/>
                        <a:pt x="208" y="58"/>
                      </a:cubicBezTo>
                      <a:cubicBezTo>
                        <a:pt x="209" y="57"/>
                        <a:pt x="209" y="56"/>
                        <a:pt x="210" y="56"/>
                      </a:cubicBezTo>
                      <a:cubicBezTo>
                        <a:pt x="210" y="55"/>
                        <a:pt x="212" y="53"/>
                        <a:pt x="211" y="53"/>
                      </a:cubicBezTo>
                      <a:cubicBezTo>
                        <a:pt x="220" y="58"/>
                        <a:pt x="230" y="58"/>
                        <a:pt x="240" y="55"/>
                      </a:cubicBezTo>
                      <a:cubicBezTo>
                        <a:pt x="243" y="54"/>
                        <a:pt x="246" y="53"/>
                        <a:pt x="248" y="51"/>
                      </a:cubicBezTo>
                      <a:cubicBezTo>
                        <a:pt x="253" y="49"/>
                        <a:pt x="253" y="49"/>
                        <a:pt x="253" y="49"/>
                      </a:cubicBezTo>
                      <a:cubicBezTo>
                        <a:pt x="259" y="45"/>
                        <a:pt x="265" y="41"/>
                        <a:pt x="273" y="41"/>
                      </a:cubicBezTo>
                      <a:cubicBezTo>
                        <a:pt x="275" y="42"/>
                        <a:pt x="278" y="42"/>
                        <a:pt x="280" y="42"/>
                      </a:cubicBezTo>
                      <a:cubicBezTo>
                        <a:pt x="283" y="42"/>
                        <a:pt x="285" y="42"/>
                        <a:pt x="287" y="41"/>
                      </a:cubicBezTo>
                      <a:cubicBezTo>
                        <a:pt x="288" y="41"/>
                        <a:pt x="289" y="41"/>
                        <a:pt x="289" y="40"/>
                      </a:cubicBezTo>
                      <a:cubicBezTo>
                        <a:pt x="289" y="40"/>
                        <a:pt x="289" y="40"/>
                        <a:pt x="289" y="40"/>
                      </a:cubicBezTo>
                      <a:close/>
                      <a:moveTo>
                        <a:pt x="105" y="60"/>
                      </a:moveTo>
                      <a:cubicBezTo>
                        <a:pt x="104" y="60"/>
                        <a:pt x="103" y="61"/>
                        <a:pt x="100" y="61"/>
                      </a:cubicBezTo>
                      <a:cubicBezTo>
                        <a:pt x="98" y="62"/>
                        <a:pt x="96" y="62"/>
                        <a:pt x="94" y="61"/>
                      </a:cubicBezTo>
                      <a:cubicBezTo>
                        <a:pt x="92" y="60"/>
                        <a:pt x="90" y="59"/>
                        <a:pt x="89" y="57"/>
                      </a:cubicBezTo>
                      <a:cubicBezTo>
                        <a:pt x="89" y="57"/>
                        <a:pt x="88" y="56"/>
                        <a:pt x="88" y="56"/>
                      </a:cubicBezTo>
                      <a:cubicBezTo>
                        <a:pt x="88" y="55"/>
                        <a:pt x="87" y="54"/>
                        <a:pt x="87" y="54"/>
                      </a:cubicBezTo>
                      <a:cubicBezTo>
                        <a:pt x="86" y="53"/>
                        <a:pt x="85" y="53"/>
                        <a:pt x="85" y="54"/>
                      </a:cubicBezTo>
                      <a:cubicBezTo>
                        <a:pt x="82" y="54"/>
                        <a:pt x="78" y="54"/>
                        <a:pt x="76" y="51"/>
                      </a:cubicBezTo>
                      <a:cubicBezTo>
                        <a:pt x="76" y="51"/>
                        <a:pt x="76" y="51"/>
                        <a:pt x="76" y="51"/>
                      </a:cubicBezTo>
                      <a:cubicBezTo>
                        <a:pt x="75" y="50"/>
                        <a:pt x="74" y="49"/>
                        <a:pt x="74" y="48"/>
                      </a:cubicBezTo>
                      <a:cubicBezTo>
                        <a:pt x="74" y="46"/>
                        <a:pt x="75" y="45"/>
                        <a:pt x="76" y="43"/>
                      </a:cubicBezTo>
                      <a:cubicBezTo>
                        <a:pt x="78" y="42"/>
                        <a:pt x="81" y="41"/>
                        <a:pt x="83" y="43"/>
                      </a:cubicBezTo>
                      <a:cubicBezTo>
                        <a:pt x="84" y="43"/>
                        <a:pt x="84" y="44"/>
                        <a:pt x="84" y="45"/>
                      </a:cubicBezTo>
                      <a:cubicBezTo>
                        <a:pt x="84" y="45"/>
                        <a:pt x="84" y="46"/>
                        <a:pt x="84" y="47"/>
                      </a:cubicBezTo>
                      <a:cubicBezTo>
                        <a:pt x="83" y="47"/>
                        <a:pt x="82" y="47"/>
                        <a:pt x="81" y="47"/>
                      </a:cubicBezTo>
                      <a:cubicBezTo>
                        <a:pt x="81" y="47"/>
                        <a:pt x="81" y="47"/>
                        <a:pt x="81" y="46"/>
                      </a:cubicBezTo>
                      <a:cubicBezTo>
                        <a:pt x="81" y="45"/>
                        <a:pt x="80" y="43"/>
                        <a:pt x="78" y="43"/>
                      </a:cubicBezTo>
                      <a:cubicBezTo>
                        <a:pt x="76" y="43"/>
                        <a:pt x="74" y="47"/>
                        <a:pt x="76" y="49"/>
                      </a:cubicBezTo>
                      <a:cubicBezTo>
                        <a:pt x="76" y="49"/>
                        <a:pt x="77" y="50"/>
                        <a:pt x="78" y="50"/>
                      </a:cubicBezTo>
                      <a:cubicBezTo>
                        <a:pt x="80" y="52"/>
                        <a:pt x="84" y="51"/>
                        <a:pt x="86" y="49"/>
                      </a:cubicBezTo>
                      <a:cubicBezTo>
                        <a:pt x="87" y="48"/>
                        <a:pt x="88" y="46"/>
                        <a:pt x="87" y="44"/>
                      </a:cubicBezTo>
                      <a:cubicBezTo>
                        <a:pt x="87" y="42"/>
                        <a:pt x="86" y="41"/>
                        <a:pt x="85" y="40"/>
                      </a:cubicBezTo>
                      <a:cubicBezTo>
                        <a:pt x="82" y="38"/>
                        <a:pt x="77" y="38"/>
                        <a:pt x="74" y="41"/>
                      </a:cubicBezTo>
                      <a:cubicBezTo>
                        <a:pt x="73" y="42"/>
                        <a:pt x="72" y="44"/>
                        <a:pt x="71" y="46"/>
                      </a:cubicBezTo>
                      <a:cubicBezTo>
                        <a:pt x="71" y="46"/>
                        <a:pt x="70" y="45"/>
                        <a:pt x="69" y="45"/>
                      </a:cubicBezTo>
                      <a:cubicBezTo>
                        <a:pt x="69" y="45"/>
                        <a:pt x="68" y="44"/>
                        <a:pt x="68" y="44"/>
                      </a:cubicBezTo>
                      <a:cubicBezTo>
                        <a:pt x="66" y="44"/>
                        <a:pt x="65" y="44"/>
                        <a:pt x="64" y="43"/>
                      </a:cubicBezTo>
                      <a:cubicBezTo>
                        <a:pt x="61" y="43"/>
                        <a:pt x="59" y="43"/>
                        <a:pt x="56" y="44"/>
                      </a:cubicBezTo>
                      <a:cubicBezTo>
                        <a:pt x="54" y="45"/>
                        <a:pt x="52" y="46"/>
                        <a:pt x="50" y="48"/>
                      </a:cubicBezTo>
                      <a:cubicBezTo>
                        <a:pt x="43" y="54"/>
                        <a:pt x="35" y="55"/>
                        <a:pt x="26" y="52"/>
                      </a:cubicBezTo>
                      <a:cubicBezTo>
                        <a:pt x="24" y="51"/>
                        <a:pt x="24" y="51"/>
                        <a:pt x="24" y="51"/>
                      </a:cubicBezTo>
                      <a:cubicBezTo>
                        <a:pt x="20" y="50"/>
                        <a:pt x="14" y="49"/>
                        <a:pt x="11" y="49"/>
                      </a:cubicBezTo>
                      <a:cubicBezTo>
                        <a:pt x="10" y="49"/>
                        <a:pt x="9" y="49"/>
                        <a:pt x="8" y="48"/>
                      </a:cubicBezTo>
                      <a:cubicBezTo>
                        <a:pt x="11" y="47"/>
                        <a:pt x="13" y="46"/>
                        <a:pt x="15" y="44"/>
                      </a:cubicBezTo>
                      <a:cubicBezTo>
                        <a:pt x="17" y="43"/>
                        <a:pt x="19" y="44"/>
                        <a:pt x="20" y="44"/>
                      </a:cubicBezTo>
                      <a:cubicBezTo>
                        <a:pt x="23" y="44"/>
                        <a:pt x="25" y="45"/>
                        <a:pt x="27" y="45"/>
                      </a:cubicBezTo>
                      <a:cubicBezTo>
                        <a:pt x="29" y="45"/>
                        <a:pt x="31" y="44"/>
                        <a:pt x="34" y="43"/>
                      </a:cubicBezTo>
                      <a:cubicBezTo>
                        <a:pt x="36" y="41"/>
                        <a:pt x="39" y="39"/>
                        <a:pt x="41" y="37"/>
                      </a:cubicBezTo>
                      <a:cubicBezTo>
                        <a:pt x="41" y="36"/>
                        <a:pt x="42" y="35"/>
                        <a:pt x="42" y="35"/>
                      </a:cubicBezTo>
                      <a:cubicBezTo>
                        <a:pt x="44" y="33"/>
                        <a:pt x="45" y="31"/>
                        <a:pt x="47" y="29"/>
                      </a:cubicBezTo>
                      <a:cubicBezTo>
                        <a:pt x="55" y="21"/>
                        <a:pt x="67" y="25"/>
                        <a:pt x="76" y="31"/>
                      </a:cubicBezTo>
                      <a:cubicBezTo>
                        <a:pt x="76" y="32"/>
                        <a:pt x="77" y="32"/>
                        <a:pt x="78" y="33"/>
                      </a:cubicBezTo>
                      <a:cubicBezTo>
                        <a:pt x="78" y="33"/>
                        <a:pt x="79" y="33"/>
                        <a:pt x="79" y="32"/>
                      </a:cubicBezTo>
                      <a:cubicBezTo>
                        <a:pt x="80" y="31"/>
                        <a:pt x="80" y="31"/>
                        <a:pt x="80" y="30"/>
                      </a:cubicBezTo>
                      <a:cubicBezTo>
                        <a:pt x="80" y="30"/>
                        <a:pt x="81" y="29"/>
                        <a:pt x="81" y="29"/>
                      </a:cubicBezTo>
                      <a:cubicBezTo>
                        <a:pt x="81" y="28"/>
                        <a:pt x="82" y="27"/>
                        <a:pt x="83" y="26"/>
                      </a:cubicBezTo>
                      <a:cubicBezTo>
                        <a:pt x="83" y="25"/>
                        <a:pt x="84" y="24"/>
                        <a:pt x="85" y="23"/>
                      </a:cubicBezTo>
                      <a:cubicBezTo>
                        <a:pt x="86" y="22"/>
                        <a:pt x="87" y="21"/>
                        <a:pt x="88" y="21"/>
                      </a:cubicBezTo>
                      <a:cubicBezTo>
                        <a:pt x="89" y="20"/>
                        <a:pt x="90" y="19"/>
                        <a:pt x="91" y="19"/>
                      </a:cubicBezTo>
                      <a:cubicBezTo>
                        <a:pt x="92" y="19"/>
                        <a:pt x="92" y="19"/>
                        <a:pt x="92" y="19"/>
                      </a:cubicBezTo>
                      <a:cubicBezTo>
                        <a:pt x="99" y="16"/>
                        <a:pt x="109" y="19"/>
                        <a:pt x="115" y="24"/>
                      </a:cubicBezTo>
                      <a:cubicBezTo>
                        <a:pt x="115" y="24"/>
                        <a:pt x="115" y="24"/>
                        <a:pt x="115" y="25"/>
                      </a:cubicBezTo>
                      <a:cubicBezTo>
                        <a:pt x="112" y="25"/>
                        <a:pt x="108" y="26"/>
                        <a:pt x="106" y="29"/>
                      </a:cubicBezTo>
                      <a:cubicBezTo>
                        <a:pt x="103" y="32"/>
                        <a:pt x="103" y="36"/>
                        <a:pt x="105" y="40"/>
                      </a:cubicBezTo>
                      <a:cubicBezTo>
                        <a:pt x="106" y="42"/>
                        <a:pt x="107" y="43"/>
                        <a:pt x="109" y="44"/>
                      </a:cubicBezTo>
                      <a:cubicBezTo>
                        <a:pt x="109" y="44"/>
                        <a:pt x="109" y="44"/>
                        <a:pt x="108" y="44"/>
                      </a:cubicBezTo>
                      <a:cubicBezTo>
                        <a:pt x="106" y="46"/>
                        <a:pt x="105" y="49"/>
                        <a:pt x="105" y="52"/>
                      </a:cubicBezTo>
                      <a:cubicBezTo>
                        <a:pt x="105" y="54"/>
                        <a:pt x="106" y="56"/>
                        <a:pt x="107" y="58"/>
                      </a:cubicBezTo>
                      <a:cubicBezTo>
                        <a:pt x="107" y="59"/>
                        <a:pt x="106" y="59"/>
                        <a:pt x="105" y="60"/>
                      </a:cubicBezTo>
                      <a:close/>
                      <a:moveTo>
                        <a:pt x="153" y="63"/>
                      </a:moveTo>
                      <a:cubicBezTo>
                        <a:pt x="151" y="63"/>
                        <a:pt x="149" y="63"/>
                        <a:pt x="147" y="62"/>
                      </a:cubicBezTo>
                      <a:cubicBezTo>
                        <a:pt x="146" y="61"/>
                        <a:pt x="145" y="61"/>
                        <a:pt x="144" y="60"/>
                      </a:cubicBezTo>
                      <a:cubicBezTo>
                        <a:pt x="143" y="59"/>
                        <a:pt x="142" y="57"/>
                        <a:pt x="140" y="58"/>
                      </a:cubicBezTo>
                      <a:cubicBezTo>
                        <a:pt x="140" y="58"/>
                        <a:pt x="140" y="59"/>
                        <a:pt x="140" y="59"/>
                      </a:cubicBezTo>
                      <a:cubicBezTo>
                        <a:pt x="138" y="62"/>
                        <a:pt x="134" y="65"/>
                        <a:pt x="130" y="65"/>
                      </a:cubicBezTo>
                      <a:cubicBezTo>
                        <a:pt x="126" y="65"/>
                        <a:pt x="122" y="62"/>
                        <a:pt x="120" y="59"/>
                      </a:cubicBezTo>
                      <a:cubicBezTo>
                        <a:pt x="120" y="58"/>
                        <a:pt x="119" y="58"/>
                        <a:pt x="119" y="58"/>
                      </a:cubicBezTo>
                      <a:cubicBezTo>
                        <a:pt x="117" y="58"/>
                        <a:pt x="117" y="58"/>
                        <a:pt x="117" y="58"/>
                      </a:cubicBezTo>
                      <a:cubicBezTo>
                        <a:pt x="115" y="58"/>
                        <a:pt x="113" y="58"/>
                        <a:pt x="111" y="57"/>
                      </a:cubicBezTo>
                      <a:cubicBezTo>
                        <a:pt x="111" y="57"/>
                        <a:pt x="110" y="56"/>
                        <a:pt x="110" y="56"/>
                      </a:cubicBezTo>
                      <a:cubicBezTo>
                        <a:pt x="110" y="56"/>
                        <a:pt x="109" y="55"/>
                        <a:pt x="109" y="55"/>
                      </a:cubicBezTo>
                      <a:cubicBezTo>
                        <a:pt x="108" y="53"/>
                        <a:pt x="108" y="51"/>
                        <a:pt x="109" y="49"/>
                      </a:cubicBezTo>
                      <a:cubicBezTo>
                        <a:pt x="109" y="48"/>
                        <a:pt x="110" y="48"/>
                        <a:pt x="111" y="47"/>
                      </a:cubicBezTo>
                      <a:cubicBezTo>
                        <a:pt x="112" y="46"/>
                        <a:pt x="114" y="46"/>
                        <a:pt x="115" y="46"/>
                      </a:cubicBezTo>
                      <a:cubicBezTo>
                        <a:pt x="116" y="46"/>
                        <a:pt x="117" y="47"/>
                        <a:pt x="117" y="48"/>
                      </a:cubicBezTo>
                      <a:cubicBezTo>
                        <a:pt x="118" y="49"/>
                        <a:pt x="117" y="49"/>
                        <a:pt x="117" y="50"/>
                      </a:cubicBezTo>
                      <a:cubicBezTo>
                        <a:pt x="117" y="50"/>
                        <a:pt x="116" y="50"/>
                        <a:pt x="116" y="50"/>
                      </a:cubicBezTo>
                      <a:cubicBezTo>
                        <a:pt x="116" y="50"/>
                        <a:pt x="116" y="50"/>
                        <a:pt x="116" y="50"/>
                      </a:cubicBezTo>
                      <a:cubicBezTo>
                        <a:pt x="116" y="48"/>
                        <a:pt x="115" y="47"/>
                        <a:pt x="113" y="47"/>
                      </a:cubicBezTo>
                      <a:cubicBezTo>
                        <a:pt x="110" y="47"/>
                        <a:pt x="109" y="50"/>
                        <a:pt x="111" y="52"/>
                      </a:cubicBezTo>
                      <a:cubicBezTo>
                        <a:pt x="112" y="54"/>
                        <a:pt x="114" y="54"/>
                        <a:pt x="116" y="54"/>
                      </a:cubicBezTo>
                      <a:cubicBezTo>
                        <a:pt x="117" y="53"/>
                        <a:pt x="118" y="53"/>
                        <a:pt x="119" y="52"/>
                      </a:cubicBezTo>
                      <a:cubicBezTo>
                        <a:pt x="121" y="51"/>
                        <a:pt x="121" y="49"/>
                        <a:pt x="121" y="47"/>
                      </a:cubicBezTo>
                      <a:cubicBezTo>
                        <a:pt x="120" y="46"/>
                        <a:pt x="119" y="45"/>
                        <a:pt x="118" y="44"/>
                      </a:cubicBezTo>
                      <a:cubicBezTo>
                        <a:pt x="118" y="44"/>
                        <a:pt x="119" y="43"/>
                        <a:pt x="120" y="42"/>
                      </a:cubicBezTo>
                      <a:cubicBezTo>
                        <a:pt x="121" y="41"/>
                        <a:pt x="121" y="40"/>
                        <a:pt x="121" y="38"/>
                      </a:cubicBezTo>
                      <a:cubicBezTo>
                        <a:pt x="121" y="37"/>
                        <a:pt x="121" y="36"/>
                        <a:pt x="121" y="35"/>
                      </a:cubicBezTo>
                      <a:cubicBezTo>
                        <a:pt x="120" y="34"/>
                        <a:pt x="119" y="33"/>
                        <a:pt x="117" y="32"/>
                      </a:cubicBezTo>
                      <a:cubicBezTo>
                        <a:pt x="115" y="32"/>
                        <a:pt x="113" y="33"/>
                        <a:pt x="113" y="35"/>
                      </a:cubicBezTo>
                      <a:cubicBezTo>
                        <a:pt x="113" y="37"/>
                        <a:pt x="114" y="38"/>
                        <a:pt x="116" y="38"/>
                      </a:cubicBezTo>
                      <a:cubicBezTo>
                        <a:pt x="116" y="38"/>
                        <a:pt x="117" y="38"/>
                        <a:pt x="117" y="38"/>
                      </a:cubicBezTo>
                      <a:cubicBezTo>
                        <a:pt x="118" y="38"/>
                        <a:pt x="118" y="39"/>
                        <a:pt x="117" y="40"/>
                      </a:cubicBezTo>
                      <a:cubicBezTo>
                        <a:pt x="117" y="40"/>
                        <a:pt x="116" y="41"/>
                        <a:pt x="115" y="41"/>
                      </a:cubicBezTo>
                      <a:cubicBezTo>
                        <a:pt x="113" y="42"/>
                        <a:pt x="111" y="41"/>
                        <a:pt x="110" y="40"/>
                      </a:cubicBezTo>
                      <a:cubicBezTo>
                        <a:pt x="109" y="40"/>
                        <a:pt x="108" y="39"/>
                        <a:pt x="108" y="38"/>
                      </a:cubicBezTo>
                      <a:cubicBezTo>
                        <a:pt x="107" y="36"/>
                        <a:pt x="107" y="33"/>
                        <a:pt x="109" y="31"/>
                      </a:cubicBezTo>
                      <a:cubicBezTo>
                        <a:pt x="110" y="29"/>
                        <a:pt x="113" y="27"/>
                        <a:pt x="117" y="28"/>
                      </a:cubicBezTo>
                      <a:cubicBezTo>
                        <a:pt x="117" y="29"/>
                        <a:pt x="118" y="29"/>
                        <a:pt x="118" y="28"/>
                      </a:cubicBezTo>
                      <a:cubicBezTo>
                        <a:pt x="119" y="28"/>
                        <a:pt x="119" y="27"/>
                        <a:pt x="119" y="26"/>
                      </a:cubicBezTo>
                      <a:cubicBezTo>
                        <a:pt x="118" y="23"/>
                        <a:pt x="119" y="20"/>
                        <a:pt x="122" y="18"/>
                      </a:cubicBezTo>
                      <a:cubicBezTo>
                        <a:pt x="125" y="16"/>
                        <a:pt x="129" y="15"/>
                        <a:pt x="132" y="17"/>
                      </a:cubicBezTo>
                      <a:cubicBezTo>
                        <a:pt x="134" y="18"/>
                        <a:pt x="134" y="19"/>
                        <a:pt x="136" y="20"/>
                      </a:cubicBezTo>
                      <a:cubicBezTo>
                        <a:pt x="137" y="21"/>
                        <a:pt x="138" y="21"/>
                        <a:pt x="139" y="21"/>
                      </a:cubicBezTo>
                      <a:cubicBezTo>
                        <a:pt x="140" y="22"/>
                        <a:pt x="141" y="22"/>
                        <a:pt x="142" y="22"/>
                      </a:cubicBezTo>
                      <a:cubicBezTo>
                        <a:pt x="145" y="21"/>
                        <a:pt x="147" y="20"/>
                        <a:pt x="148" y="17"/>
                      </a:cubicBezTo>
                      <a:cubicBezTo>
                        <a:pt x="148" y="15"/>
                        <a:pt x="148" y="13"/>
                        <a:pt x="147" y="11"/>
                      </a:cubicBezTo>
                      <a:cubicBezTo>
                        <a:pt x="146" y="11"/>
                        <a:pt x="146" y="10"/>
                        <a:pt x="145" y="10"/>
                      </a:cubicBezTo>
                      <a:cubicBezTo>
                        <a:pt x="144" y="9"/>
                        <a:pt x="141" y="9"/>
                        <a:pt x="140" y="11"/>
                      </a:cubicBezTo>
                      <a:cubicBezTo>
                        <a:pt x="140" y="12"/>
                        <a:pt x="140" y="12"/>
                        <a:pt x="140" y="13"/>
                      </a:cubicBezTo>
                      <a:cubicBezTo>
                        <a:pt x="140" y="14"/>
                        <a:pt x="141" y="16"/>
                        <a:pt x="143" y="16"/>
                      </a:cubicBezTo>
                      <a:cubicBezTo>
                        <a:pt x="143" y="16"/>
                        <a:pt x="144" y="15"/>
                        <a:pt x="144" y="15"/>
                      </a:cubicBezTo>
                      <a:cubicBezTo>
                        <a:pt x="144" y="16"/>
                        <a:pt x="144" y="16"/>
                        <a:pt x="144" y="16"/>
                      </a:cubicBezTo>
                      <a:cubicBezTo>
                        <a:pt x="144" y="17"/>
                        <a:pt x="143" y="18"/>
                        <a:pt x="142" y="18"/>
                      </a:cubicBezTo>
                      <a:cubicBezTo>
                        <a:pt x="139" y="18"/>
                        <a:pt x="138" y="18"/>
                        <a:pt x="137" y="16"/>
                      </a:cubicBezTo>
                      <a:cubicBezTo>
                        <a:pt x="135" y="13"/>
                        <a:pt x="136" y="10"/>
                        <a:pt x="138" y="8"/>
                      </a:cubicBezTo>
                      <a:cubicBezTo>
                        <a:pt x="140" y="5"/>
                        <a:pt x="143" y="4"/>
                        <a:pt x="146" y="5"/>
                      </a:cubicBezTo>
                      <a:cubicBezTo>
                        <a:pt x="148" y="5"/>
                        <a:pt x="149" y="6"/>
                        <a:pt x="150" y="7"/>
                      </a:cubicBezTo>
                      <a:cubicBezTo>
                        <a:pt x="151" y="8"/>
                        <a:pt x="152" y="10"/>
                        <a:pt x="153" y="11"/>
                      </a:cubicBezTo>
                      <a:cubicBezTo>
                        <a:pt x="153" y="12"/>
                        <a:pt x="153" y="13"/>
                        <a:pt x="154" y="13"/>
                      </a:cubicBezTo>
                      <a:cubicBezTo>
                        <a:pt x="155" y="13"/>
                        <a:pt x="156" y="13"/>
                        <a:pt x="156" y="12"/>
                      </a:cubicBezTo>
                      <a:cubicBezTo>
                        <a:pt x="157" y="11"/>
                        <a:pt x="158" y="11"/>
                        <a:pt x="159" y="10"/>
                      </a:cubicBezTo>
                      <a:cubicBezTo>
                        <a:pt x="161" y="9"/>
                        <a:pt x="162" y="9"/>
                        <a:pt x="164" y="9"/>
                      </a:cubicBezTo>
                      <a:cubicBezTo>
                        <a:pt x="166" y="9"/>
                        <a:pt x="168" y="10"/>
                        <a:pt x="170" y="12"/>
                      </a:cubicBezTo>
                      <a:cubicBezTo>
                        <a:pt x="172" y="13"/>
                        <a:pt x="173" y="16"/>
                        <a:pt x="174" y="18"/>
                      </a:cubicBezTo>
                      <a:cubicBezTo>
                        <a:pt x="174" y="18"/>
                        <a:pt x="174" y="20"/>
                        <a:pt x="174" y="20"/>
                      </a:cubicBezTo>
                      <a:cubicBezTo>
                        <a:pt x="174" y="20"/>
                        <a:pt x="174" y="21"/>
                        <a:pt x="174" y="21"/>
                      </a:cubicBezTo>
                      <a:cubicBezTo>
                        <a:pt x="173" y="21"/>
                        <a:pt x="171" y="21"/>
                        <a:pt x="170" y="22"/>
                      </a:cubicBezTo>
                      <a:cubicBezTo>
                        <a:pt x="166" y="24"/>
                        <a:pt x="163" y="28"/>
                        <a:pt x="164" y="32"/>
                      </a:cubicBezTo>
                      <a:cubicBezTo>
                        <a:pt x="164" y="35"/>
                        <a:pt x="165" y="37"/>
                        <a:pt x="168" y="39"/>
                      </a:cubicBezTo>
                      <a:cubicBezTo>
                        <a:pt x="170" y="39"/>
                        <a:pt x="172" y="40"/>
                        <a:pt x="174" y="39"/>
                      </a:cubicBezTo>
                      <a:cubicBezTo>
                        <a:pt x="174" y="39"/>
                        <a:pt x="175" y="39"/>
                        <a:pt x="175" y="38"/>
                      </a:cubicBezTo>
                      <a:cubicBezTo>
                        <a:pt x="177" y="37"/>
                        <a:pt x="178" y="36"/>
                        <a:pt x="178" y="34"/>
                      </a:cubicBezTo>
                      <a:cubicBezTo>
                        <a:pt x="179" y="32"/>
                        <a:pt x="178" y="30"/>
                        <a:pt x="176" y="28"/>
                      </a:cubicBezTo>
                      <a:cubicBezTo>
                        <a:pt x="175" y="27"/>
                        <a:pt x="173" y="27"/>
                        <a:pt x="172" y="27"/>
                      </a:cubicBezTo>
                      <a:cubicBezTo>
                        <a:pt x="170" y="27"/>
                        <a:pt x="168" y="29"/>
                        <a:pt x="169" y="31"/>
                      </a:cubicBezTo>
                      <a:cubicBezTo>
                        <a:pt x="169" y="31"/>
                        <a:pt x="169" y="32"/>
                        <a:pt x="170" y="32"/>
                      </a:cubicBezTo>
                      <a:cubicBezTo>
                        <a:pt x="170" y="33"/>
                        <a:pt x="171" y="33"/>
                        <a:pt x="172" y="33"/>
                      </a:cubicBezTo>
                      <a:cubicBezTo>
                        <a:pt x="173" y="33"/>
                        <a:pt x="173" y="33"/>
                        <a:pt x="174" y="32"/>
                      </a:cubicBezTo>
                      <a:cubicBezTo>
                        <a:pt x="175" y="33"/>
                        <a:pt x="175" y="33"/>
                        <a:pt x="175" y="34"/>
                      </a:cubicBezTo>
                      <a:cubicBezTo>
                        <a:pt x="175" y="35"/>
                        <a:pt x="174" y="35"/>
                        <a:pt x="173" y="36"/>
                      </a:cubicBezTo>
                      <a:cubicBezTo>
                        <a:pt x="173" y="36"/>
                        <a:pt x="171" y="36"/>
                        <a:pt x="171" y="36"/>
                      </a:cubicBezTo>
                      <a:cubicBezTo>
                        <a:pt x="169" y="35"/>
                        <a:pt x="167" y="34"/>
                        <a:pt x="167" y="32"/>
                      </a:cubicBezTo>
                      <a:cubicBezTo>
                        <a:pt x="167" y="29"/>
                        <a:pt x="169" y="26"/>
                        <a:pt x="171" y="25"/>
                      </a:cubicBezTo>
                      <a:cubicBezTo>
                        <a:pt x="174" y="24"/>
                        <a:pt x="177" y="24"/>
                        <a:pt x="179" y="27"/>
                      </a:cubicBezTo>
                      <a:cubicBezTo>
                        <a:pt x="181" y="28"/>
                        <a:pt x="182" y="30"/>
                        <a:pt x="182" y="33"/>
                      </a:cubicBezTo>
                      <a:cubicBezTo>
                        <a:pt x="182" y="34"/>
                        <a:pt x="182" y="35"/>
                        <a:pt x="181" y="35"/>
                      </a:cubicBezTo>
                      <a:cubicBezTo>
                        <a:pt x="181" y="37"/>
                        <a:pt x="180" y="37"/>
                        <a:pt x="179" y="38"/>
                      </a:cubicBezTo>
                      <a:cubicBezTo>
                        <a:pt x="179" y="38"/>
                        <a:pt x="178" y="39"/>
                        <a:pt x="177" y="39"/>
                      </a:cubicBezTo>
                      <a:cubicBezTo>
                        <a:pt x="177" y="39"/>
                        <a:pt x="176" y="39"/>
                        <a:pt x="175" y="39"/>
                      </a:cubicBezTo>
                      <a:cubicBezTo>
                        <a:pt x="174" y="40"/>
                        <a:pt x="174" y="41"/>
                        <a:pt x="175" y="42"/>
                      </a:cubicBezTo>
                      <a:cubicBezTo>
                        <a:pt x="177" y="45"/>
                        <a:pt x="176" y="49"/>
                        <a:pt x="174" y="51"/>
                      </a:cubicBezTo>
                      <a:cubicBezTo>
                        <a:pt x="172" y="54"/>
                        <a:pt x="168" y="55"/>
                        <a:pt x="165" y="54"/>
                      </a:cubicBezTo>
                      <a:cubicBezTo>
                        <a:pt x="165" y="53"/>
                        <a:pt x="165" y="52"/>
                        <a:pt x="165" y="51"/>
                      </a:cubicBezTo>
                      <a:cubicBezTo>
                        <a:pt x="164" y="48"/>
                        <a:pt x="162" y="46"/>
                        <a:pt x="160" y="44"/>
                      </a:cubicBezTo>
                      <a:cubicBezTo>
                        <a:pt x="158" y="43"/>
                        <a:pt x="156" y="43"/>
                        <a:pt x="154" y="43"/>
                      </a:cubicBezTo>
                      <a:cubicBezTo>
                        <a:pt x="153" y="41"/>
                        <a:pt x="153" y="40"/>
                        <a:pt x="153" y="40"/>
                      </a:cubicBezTo>
                      <a:cubicBezTo>
                        <a:pt x="151" y="37"/>
                        <a:pt x="148" y="35"/>
                        <a:pt x="144" y="35"/>
                      </a:cubicBezTo>
                      <a:cubicBezTo>
                        <a:pt x="139" y="35"/>
                        <a:pt x="136" y="36"/>
                        <a:pt x="134" y="40"/>
                      </a:cubicBezTo>
                      <a:cubicBezTo>
                        <a:pt x="132" y="42"/>
                        <a:pt x="132" y="45"/>
                        <a:pt x="133" y="47"/>
                      </a:cubicBezTo>
                      <a:cubicBezTo>
                        <a:pt x="133" y="50"/>
                        <a:pt x="135" y="51"/>
                        <a:pt x="136" y="52"/>
                      </a:cubicBezTo>
                      <a:cubicBezTo>
                        <a:pt x="138" y="53"/>
                        <a:pt x="141" y="54"/>
                        <a:pt x="143" y="53"/>
                      </a:cubicBezTo>
                      <a:cubicBezTo>
                        <a:pt x="145" y="52"/>
                        <a:pt x="147" y="51"/>
                        <a:pt x="148" y="50"/>
                      </a:cubicBezTo>
                      <a:cubicBezTo>
                        <a:pt x="149" y="48"/>
                        <a:pt x="148" y="45"/>
                        <a:pt x="147" y="44"/>
                      </a:cubicBezTo>
                      <a:cubicBezTo>
                        <a:pt x="145" y="42"/>
                        <a:pt x="142" y="41"/>
                        <a:pt x="140" y="42"/>
                      </a:cubicBezTo>
                      <a:cubicBezTo>
                        <a:pt x="139" y="43"/>
                        <a:pt x="138" y="44"/>
                        <a:pt x="138" y="45"/>
                      </a:cubicBezTo>
                      <a:cubicBezTo>
                        <a:pt x="138" y="47"/>
                        <a:pt x="139" y="48"/>
                        <a:pt x="141" y="48"/>
                      </a:cubicBezTo>
                      <a:cubicBezTo>
                        <a:pt x="142" y="48"/>
                        <a:pt x="144" y="47"/>
                        <a:pt x="144" y="46"/>
                      </a:cubicBezTo>
                      <a:cubicBezTo>
                        <a:pt x="144" y="46"/>
                        <a:pt x="144" y="46"/>
                        <a:pt x="144" y="46"/>
                      </a:cubicBezTo>
                      <a:cubicBezTo>
                        <a:pt x="145" y="46"/>
                        <a:pt x="145" y="47"/>
                        <a:pt x="145" y="48"/>
                      </a:cubicBezTo>
                      <a:cubicBezTo>
                        <a:pt x="144" y="49"/>
                        <a:pt x="143" y="50"/>
                        <a:pt x="142" y="50"/>
                      </a:cubicBezTo>
                      <a:cubicBezTo>
                        <a:pt x="141" y="50"/>
                        <a:pt x="139" y="50"/>
                        <a:pt x="138" y="49"/>
                      </a:cubicBezTo>
                      <a:cubicBezTo>
                        <a:pt x="137" y="49"/>
                        <a:pt x="136" y="47"/>
                        <a:pt x="136" y="47"/>
                      </a:cubicBezTo>
                      <a:cubicBezTo>
                        <a:pt x="135" y="45"/>
                        <a:pt x="136" y="43"/>
                        <a:pt x="137" y="41"/>
                      </a:cubicBezTo>
                      <a:cubicBezTo>
                        <a:pt x="138" y="40"/>
                        <a:pt x="140" y="38"/>
                        <a:pt x="142" y="38"/>
                      </a:cubicBezTo>
                      <a:cubicBezTo>
                        <a:pt x="142" y="38"/>
                        <a:pt x="143" y="38"/>
                        <a:pt x="144" y="38"/>
                      </a:cubicBezTo>
                      <a:cubicBezTo>
                        <a:pt x="146" y="38"/>
                        <a:pt x="149" y="39"/>
                        <a:pt x="150" y="41"/>
                      </a:cubicBezTo>
                      <a:cubicBezTo>
                        <a:pt x="150" y="43"/>
                        <a:pt x="150" y="45"/>
                        <a:pt x="151" y="46"/>
                      </a:cubicBezTo>
                      <a:cubicBezTo>
                        <a:pt x="152" y="47"/>
                        <a:pt x="153" y="46"/>
                        <a:pt x="154" y="46"/>
                      </a:cubicBezTo>
                      <a:cubicBezTo>
                        <a:pt x="156" y="46"/>
                        <a:pt x="157" y="46"/>
                        <a:pt x="158" y="47"/>
                      </a:cubicBezTo>
                      <a:cubicBezTo>
                        <a:pt x="160" y="48"/>
                        <a:pt x="161" y="50"/>
                        <a:pt x="162" y="52"/>
                      </a:cubicBezTo>
                      <a:cubicBezTo>
                        <a:pt x="162" y="52"/>
                        <a:pt x="162" y="53"/>
                        <a:pt x="162" y="53"/>
                      </a:cubicBezTo>
                      <a:cubicBezTo>
                        <a:pt x="162" y="54"/>
                        <a:pt x="162" y="55"/>
                        <a:pt x="162" y="56"/>
                      </a:cubicBezTo>
                      <a:cubicBezTo>
                        <a:pt x="161" y="57"/>
                        <a:pt x="160" y="59"/>
                        <a:pt x="158" y="60"/>
                      </a:cubicBezTo>
                      <a:cubicBezTo>
                        <a:pt x="158" y="61"/>
                        <a:pt x="157" y="61"/>
                        <a:pt x="157" y="61"/>
                      </a:cubicBezTo>
                      <a:cubicBezTo>
                        <a:pt x="155" y="62"/>
                        <a:pt x="154" y="62"/>
                        <a:pt x="153" y="63"/>
                      </a:cubicBezTo>
                      <a:close/>
                      <a:moveTo>
                        <a:pt x="165" y="64"/>
                      </a:moveTo>
                      <a:cubicBezTo>
                        <a:pt x="163" y="64"/>
                        <a:pt x="161" y="64"/>
                        <a:pt x="159" y="64"/>
                      </a:cubicBezTo>
                      <a:cubicBezTo>
                        <a:pt x="160" y="63"/>
                        <a:pt x="160" y="63"/>
                        <a:pt x="160" y="63"/>
                      </a:cubicBezTo>
                      <a:cubicBezTo>
                        <a:pt x="162" y="61"/>
                        <a:pt x="164" y="59"/>
                        <a:pt x="165" y="57"/>
                      </a:cubicBezTo>
                      <a:cubicBezTo>
                        <a:pt x="166" y="58"/>
                        <a:pt x="168" y="58"/>
                        <a:pt x="169" y="58"/>
                      </a:cubicBezTo>
                      <a:cubicBezTo>
                        <a:pt x="169" y="60"/>
                        <a:pt x="167" y="63"/>
                        <a:pt x="165" y="64"/>
                      </a:cubicBezTo>
                      <a:close/>
                      <a:moveTo>
                        <a:pt x="280" y="39"/>
                      </a:moveTo>
                      <a:cubicBezTo>
                        <a:pt x="278" y="39"/>
                        <a:pt x="276" y="38"/>
                        <a:pt x="273" y="38"/>
                      </a:cubicBezTo>
                      <a:cubicBezTo>
                        <a:pt x="270" y="38"/>
                        <a:pt x="267" y="39"/>
                        <a:pt x="263" y="40"/>
                      </a:cubicBezTo>
                      <a:cubicBezTo>
                        <a:pt x="260" y="41"/>
                        <a:pt x="258" y="42"/>
                        <a:pt x="255" y="44"/>
                      </a:cubicBezTo>
                      <a:cubicBezTo>
                        <a:pt x="253" y="45"/>
                        <a:pt x="251" y="46"/>
                        <a:pt x="249" y="47"/>
                      </a:cubicBezTo>
                      <a:cubicBezTo>
                        <a:pt x="248" y="47"/>
                        <a:pt x="247" y="48"/>
                        <a:pt x="247" y="48"/>
                      </a:cubicBezTo>
                      <a:cubicBezTo>
                        <a:pt x="244" y="50"/>
                        <a:pt x="242" y="51"/>
                        <a:pt x="239" y="52"/>
                      </a:cubicBezTo>
                      <a:cubicBezTo>
                        <a:pt x="229" y="55"/>
                        <a:pt x="219" y="54"/>
                        <a:pt x="211" y="50"/>
                      </a:cubicBezTo>
                      <a:cubicBezTo>
                        <a:pt x="211" y="49"/>
                        <a:pt x="210" y="49"/>
                        <a:pt x="209" y="50"/>
                      </a:cubicBezTo>
                      <a:cubicBezTo>
                        <a:pt x="209" y="50"/>
                        <a:pt x="209" y="50"/>
                        <a:pt x="209" y="50"/>
                      </a:cubicBezTo>
                      <a:cubicBezTo>
                        <a:pt x="209" y="51"/>
                        <a:pt x="209" y="52"/>
                        <a:pt x="208" y="52"/>
                      </a:cubicBezTo>
                      <a:cubicBezTo>
                        <a:pt x="208" y="53"/>
                        <a:pt x="207" y="53"/>
                        <a:pt x="207" y="54"/>
                      </a:cubicBezTo>
                      <a:cubicBezTo>
                        <a:pt x="206" y="55"/>
                        <a:pt x="206" y="55"/>
                        <a:pt x="205" y="56"/>
                      </a:cubicBezTo>
                      <a:cubicBezTo>
                        <a:pt x="204" y="57"/>
                        <a:pt x="202" y="58"/>
                        <a:pt x="200" y="59"/>
                      </a:cubicBezTo>
                      <a:cubicBezTo>
                        <a:pt x="199" y="59"/>
                        <a:pt x="198" y="60"/>
                        <a:pt x="197" y="60"/>
                      </a:cubicBezTo>
                      <a:cubicBezTo>
                        <a:pt x="189" y="62"/>
                        <a:pt x="181" y="60"/>
                        <a:pt x="176" y="54"/>
                      </a:cubicBezTo>
                      <a:cubicBezTo>
                        <a:pt x="176" y="54"/>
                        <a:pt x="176" y="54"/>
                        <a:pt x="176" y="54"/>
                      </a:cubicBezTo>
                      <a:cubicBezTo>
                        <a:pt x="178" y="52"/>
                        <a:pt x="179" y="49"/>
                        <a:pt x="179" y="46"/>
                      </a:cubicBezTo>
                      <a:cubicBezTo>
                        <a:pt x="179" y="45"/>
                        <a:pt x="179" y="43"/>
                        <a:pt x="179" y="42"/>
                      </a:cubicBezTo>
                      <a:cubicBezTo>
                        <a:pt x="180" y="41"/>
                        <a:pt x="181" y="41"/>
                        <a:pt x="181" y="41"/>
                      </a:cubicBezTo>
                      <a:cubicBezTo>
                        <a:pt x="183" y="40"/>
                        <a:pt x="184" y="38"/>
                        <a:pt x="184" y="37"/>
                      </a:cubicBezTo>
                      <a:cubicBezTo>
                        <a:pt x="185" y="35"/>
                        <a:pt x="185" y="34"/>
                        <a:pt x="185" y="33"/>
                      </a:cubicBezTo>
                      <a:cubicBezTo>
                        <a:pt x="185" y="30"/>
                        <a:pt x="184" y="26"/>
                        <a:pt x="182" y="24"/>
                      </a:cubicBezTo>
                      <a:cubicBezTo>
                        <a:pt x="180" y="23"/>
                        <a:pt x="178" y="22"/>
                        <a:pt x="176" y="21"/>
                      </a:cubicBezTo>
                      <a:cubicBezTo>
                        <a:pt x="177" y="21"/>
                        <a:pt x="177" y="20"/>
                        <a:pt x="178" y="20"/>
                      </a:cubicBezTo>
                      <a:cubicBezTo>
                        <a:pt x="178" y="20"/>
                        <a:pt x="179" y="19"/>
                        <a:pt x="180" y="19"/>
                      </a:cubicBezTo>
                      <a:cubicBezTo>
                        <a:pt x="187" y="16"/>
                        <a:pt x="194" y="19"/>
                        <a:pt x="197" y="26"/>
                      </a:cubicBezTo>
                      <a:cubicBezTo>
                        <a:pt x="197" y="26"/>
                        <a:pt x="198" y="27"/>
                        <a:pt x="198" y="27"/>
                      </a:cubicBezTo>
                      <a:cubicBezTo>
                        <a:pt x="199" y="27"/>
                        <a:pt x="199" y="27"/>
                        <a:pt x="200" y="26"/>
                      </a:cubicBezTo>
                      <a:cubicBezTo>
                        <a:pt x="202" y="24"/>
                        <a:pt x="205" y="24"/>
                        <a:pt x="207" y="24"/>
                      </a:cubicBezTo>
                      <a:cubicBezTo>
                        <a:pt x="210" y="25"/>
                        <a:pt x="212" y="27"/>
                        <a:pt x="213" y="29"/>
                      </a:cubicBezTo>
                      <a:cubicBezTo>
                        <a:pt x="213" y="29"/>
                        <a:pt x="213" y="30"/>
                        <a:pt x="213" y="30"/>
                      </a:cubicBezTo>
                      <a:cubicBezTo>
                        <a:pt x="213" y="30"/>
                        <a:pt x="213" y="30"/>
                        <a:pt x="214" y="31"/>
                      </a:cubicBezTo>
                      <a:cubicBezTo>
                        <a:pt x="214" y="33"/>
                        <a:pt x="214" y="35"/>
                        <a:pt x="212" y="37"/>
                      </a:cubicBezTo>
                      <a:cubicBezTo>
                        <a:pt x="212" y="38"/>
                        <a:pt x="211" y="38"/>
                        <a:pt x="211" y="39"/>
                      </a:cubicBezTo>
                      <a:cubicBezTo>
                        <a:pt x="209" y="40"/>
                        <a:pt x="207" y="40"/>
                        <a:pt x="206" y="40"/>
                      </a:cubicBezTo>
                      <a:cubicBezTo>
                        <a:pt x="205" y="40"/>
                        <a:pt x="203" y="39"/>
                        <a:pt x="202" y="38"/>
                      </a:cubicBezTo>
                      <a:cubicBezTo>
                        <a:pt x="202" y="37"/>
                        <a:pt x="202" y="36"/>
                        <a:pt x="202" y="35"/>
                      </a:cubicBezTo>
                      <a:cubicBezTo>
                        <a:pt x="202" y="34"/>
                        <a:pt x="203" y="33"/>
                        <a:pt x="204" y="33"/>
                      </a:cubicBezTo>
                      <a:cubicBezTo>
                        <a:pt x="205" y="33"/>
                        <a:pt x="206" y="33"/>
                        <a:pt x="206" y="33"/>
                      </a:cubicBezTo>
                      <a:cubicBezTo>
                        <a:pt x="206" y="33"/>
                        <a:pt x="205" y="34"/>
                        <a:pt x="205" y="34"/>
                      </a:cubicBezTo>
                      <a:cubicBezTo>
                        <a:pt x="205" y="35"/>
                        <a:pt x="205" y="35"/>
                        <a:pt x="205" y="36"/>
                      </a:cubicBezTo>
                      <a:cubicBezTo>
                        <a:pt x="205" y="37"/>
                        <a:pt x="207" y="38"/>
                        <a:pt x="208" y="38"/>
                      </a:cubicBezTo>
                      <a:cubicBezTo>
                        <a:pt x="211" y="38"/>
                        <a:pt x="212" y="36"/>
                        <a:pt x="212" y="33"/>
                      </a:cubicBezTo>
                      <a:cubicBezTo>
                        <a:pt x="211" y="31"/>
                        <a:pt x="208" y="30"/>
                        <a:pt x="206" y="30"/>
                      </a:cubicBezTo>
                      <a:cubicBezTo>
                        <a:pt x="205" y="29"/>
                        <a:pt x="204" y="29"/>
                        <a:pt x="204" y="30"/>
                      </a:cubicBezTo>
                      <a:cubicBezTo>
                        <a:pt x="201" y="30"/>
                        <a:pt x="200" y="32"/>
                        <a:pt x="199" y="34"/>
                      </a:cubicBezTo>
                      <a:cubicBezTo>
                        <a:pt x="198" y="36"/>
                        <a:pt x="198" y="38"/>
                        <a:pt x="200" y="40"/>
                      </a:cubicBezTo>
                      <a:cubicBezTo>
                        <a:pt x="201" y="42"/>
                        <a:pt x="203" y="43"/>
                        <a:pt x="205" y="43"/>
                      </a:cubicBezTo>
                      <a:cubicBezTo>
                        <a:pt x="208" y="44"/>
                        <a:pt x="211" y="43"/>
                        <a:pt x="213" y="41"/>
                      </a:cubicBezTo>
                      <a:cubicBezTo>
                        <a:pt x="216" y="39"/>
                        <a:pt x="217" y="35"/>
                        <a:pt x="217" y="32"/>
                      </a:cubicBezTo>
                      <a:cubicBezTo>
                        <a:pt x="218" y="32"/>
                        <a:pt x="220" y="32"/>
                        <a:pt x="221" y="32"/>
                      </a:cubicBezTo>
                      <a:cubicBezTo>
                        <a:pt x="222" y="33"/>
                        <a:pt x="223" y="32"/>
                        <a:pt x="224" y="32"/>
                      </a:cubicBezTo>
                      <a:cubicBezTo>
                        <a:pt x="227" y="31"/>
                        <a:pt x="229" y="30"/>
                        <a:pt x="231" y="29"/>
                      </a:cubicBezTo>
                      <a:cubicBezTo>
                        <a:pt x="234" y="28"/>
                        <a:pt x="236" y="26"/>
                        <a:pt x="239" y="25"/>
                      </a:cubicBezTo>
                      <a:cubicBezTo>
                        <a:pt x="240" y="25"/>
                        <a:pt x="241" y="24"/>
                        <a:pt x="242" y="24"/>
                      </a:cubicBezTo>
                      <a:cubicBezTo>
                        <a:pt x="248" y="24"/>
                        <a:pt x="253" y="26"/>
                        <a:pt x="258" y="29"/>
                      </a:cubicBezTo>
                      <a:cubicBezTo>
                        <a:pt x="259" y="30"/>
                        <a:pt x="259" y="30"/>
                        <a:pt x="259" y="30"/>
                      </a:cubicBezTo>
                      <a:cubicBezTo>
                        <a:pt x="264" y="32"/>
                        <a:pt x="269" y="34"/>
                        <a:pt x="274" y="36"/>
                      </a:cubicBezTo>
                      <a:cubicBezTo>
                        <a:pt x="276" y="37"/>
                        <a:pt x="278" y="38"/>
                        <a:pt x="28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6"/>
                <p:cNvSpPr>
                  <a:spLocks noEditPoints="1"/>
                </p:cNvSpPr>
                <p:nvPr/>
              </p:nvSpPr>
              <p:spPr bwMode="auto">
                <a:xfrm>
                  <a:off x="5924610" y="2117514"/>
                  <a:ext cx="152400" cy="146050"/>
                </a:xfrm>
                <a:custGeom>
                  <a:avLst/>
                  <a:gdLst>
                    <a:gd name="T0" fmla="*/ 7 w 14"/>
                    <a:gd name="T1" fmla="*/ 0 h 13"/>
                    <a:gd name="T2" fmla="*/ 0 w 14"/>
                    <a:gd name="T3" fmla="*/ 7 h 13"/>
                    <a:gd name="T4" fmla="*/ 7 w 14"/>
                    <a:gd name="T5" fmla="*/ 13 h 13"/>
                    <a:gd name="T6" fmla="*/ 14 w 14"/>
                    <a:gd name="T7" fmla="*/ 7 h 13"/>
                    <a:gd name="T8" fmla="*/ 7 w 14"/>
                    <a:gd name="T9" fmla="*/ 0 h 13"/>
                    <a:gd name="T10" fmla="*/ 7 w 14"/>
                    <a:gd name="T11" fmla="*/ 10 h 13"/>
                    <a:gd name="T12" fmla="*/ 4 w 14"/>
                    <a:gd name="T13" fmla="*/ 7 h 13"/>
                    <a:gd name="T14" fmla="*/ 7 w 14"/>
                    <a:gd name="T15" fmla="*/ 3 h 13"/>
                    <a:gd name="T16" fmla="*/ 10 w 14"/>
                    <a:gd name="T17" fmla="*/ 7 h 13"/>
                    <a:gd name="T18" fmla="*/ 7 w 14"/>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
                      <a:moveTo>
                        <a:pt x="7" y="0"/>
                      </a:moveTo>
                      <a:cubicBezTo>
                        <a:pt x="3" y="0"/>
                        <a:pt x="0" y="3"/>
                        <a:pt x="0" y="7"/>
                      </a:cubicBezTo>
                      <a:cubicBezTo>
                        <a:pt x="0" y="10"/>
                        <a:pt x="3" y="13"/>
                        <a:pt x="7" y="13"/>
                      </a:cubicBezTo>
                      <a:cubicBezTo>
                        <a:pt x="11" y="13"/>
                        <a:pt x="14" y="10"/>
                        <a:pt x="14" y="7"/>
                      </a:cubicBezTo>
                      <a:cubicBezTo>
                        <a:pt x="14" y="3"/>
                        <a:pt x="11" y="0"/>
                        <a:pt x="7" y="0"/>
                      </a:cubicBezTo>
                      <a:close/>
                      <a:moveTo>
                        <a:pt x="7" y="10"/>
                      </a:moveTo>
                      <a:cubicBezTo>
                        <a:pt x="5" y="10"/>
                        <a:pt x="4" y="8"/>
                        <a:pt x="4" y="7"/>
                      </a:cubicBezTo>
                      <a:cubicBezTo>
                        <a:pt x="4" y="5"/>
                        <a:pt x="5" y="3"/>
                        <a:pt x="7" y="3"/>
                      </a:cubicBezTo>
                      <a:cubicBezTo>
                        <a:pt x="9" y="3"/>
                        <a:pt x="10" y="5"/>
                        <a:pt x="10" y="7"/>
                      </a:cubicBezTo>
                      <a:cubicBezTo>
                        <a:pt x="10" y="8"/>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7"/>
                <p:cNvSpPr>
                  <a:spLocks noEditPoints="1"/>
                </p:cNvSpPr>
                <p:nvPr/>
              </p:nvSpPr>
              <p:spPr bwMode="auto">
                <a:xfrm>
                  <a:off x="4807010" y="1411076"/>
                  <a:ext cx="142875" cy="157162"/>
                </a:xfrm>
                <a:custGeom>
                  <a:avLst/>
                  <a:gdLst>
                    <a:gd name="T0" fmla="*/ 6 w 13"/>
                    <a:gd name="T1" fmla="*/ 14 h 14"/>
                    <a:gd name="T2" fmla="*/ 13 w 13"/>
                    <a:gd name="T3" fmla="*/ 7 h 14"/>
                    <a:gd name="T4" fmla="*/ 6 w 13"/>
                    <a:gd name="T5" fmla="*/ 0 h 14"/>
                    <a:gd name="T6" fmla="*/ 0 w 13"/>
                    <a:gd name="T7" fmla="*/ 7 h 14"/>
                    <a:gd name="T8" fmla="*/ 6 w 13"/>
                    <a:gd name="T9" fmla="*/ 14 h 14"/>
                    <a:gd name="T10" fmla="*/ 6 w 13"/>
                    <a:gd name="T11" fmla="*/ 4 h 14"/>
                    <a:gd name="T12" fmla="*/ 10 w 13"/>
                    <a:gd name="T13" fmla="*/ 7 h 14"/>
                    <a:gd name="T14" fmla="*/ 6 w 13"/>
                    <a:gd name="T15" fmla="*/ 10 h 14"/>
                    <a:gd name="T16" fmla="*/ 3 w 13"/>
                    <a:gd name="T17" fmla="*/ 7 h 14"/>
                    <a:gd name="T18" fmla="*/ 6 w 13"/>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6" y="14"/>
                      </a:moveTo>
                      <a:cubicBezTo>
                        <a:pt x="10" y="14"/>
                        <a:pt x="13" y="11"/>
                        <a:pt x="13" y="7"/>
                      </a:cubicBezTo>
                      <a:cubicBezTo>
                        <a:pt x="13" y="3"/>
                        <a:pt x="10" y="0"/>
                        <a:pt x="6" y="0"/>
                      </a:cubicBezTo>
                      <a:cubicBezTo>
                        <a:pt x="3" y="0"/>
                        <a:pt x="0" y="3"/>
                        <a:pt x="0" y="7"/>
                      </a:cubicBezTo>
                      <a:cubicBezTo>
                        <a:pt x="0" y="11"/>
                        <a:pt x="3" y="14"/>
                        <a:pt x="6" y="14"/>
                      </a:cubicBezTo>
                      <a:close/>
                      <a:moveTo>
                        <a:pt x="6" y="4"/>
                      </a:moveTo>
                      <a:cubicBezTo>
                        <a:pt x="8" y="4"/>
                        <a:pt x="10" y="5"/>
                        <a:pt x="10" y="7"/>
                      </a:cubicBezTo>
                      <a:cubicBezTo>
                        <a:pt x="10" y="9"/>
                        <a:pt x="8" y="10"/>
                        <a:pt x="6" y="10"/>
                      </a:cubicBezTo>
                      <a:cubicBezTo>
                        <a:pt x="4" y="10"/>
                        <a:pt x="3" y="9"/>
                        <a:pt x="3" y="7"/>
                      </a:cubicBezTo>
                      <a:cubicBezTo>
                        <a:pt x="3" y="5"/>
                        <a:pt x="4"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Oval 8"/>
                <p:cNvSpPr>
                  <a:spLocks noChangeArrowheads="1"/>
                </p:cNvSpPr>
                <p:nvPr/>
              </p:nvSpPr>
              <p:spPr bwMode="auto">
                <a:xfrm>
                  <a:off x="4862573" y="1479339"/>
                  <a:ext cx="20637"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9"/>
                <p:cNvSpPr>
                  <a:spLocks noEditPoints="1"/>
                </p:cNvSpPr>
                <p:nvPr/>
              </p:nvSpPr>
              <p:spPr bwMode="auto">
                <a:xfrm>
                  <a:off x="4960998" y="1579351"/>
                  <a:ext cx="601662" cy="582612"/>
                </a:xfrm>
                <a:custGeom>
                  <a:avLst/>
                  <a:gdLst>
                    <a:gd name="T0" fmla="*/ 39 w 55"/>
                    <a:gd name="T1" fmla="*/ 2 h 52"/>
                    <a:gd name="T2" fmla="*/ 35 w 55"/>
                    <a:gd name="T3" fmla="*/ 5 h 52"/>
                    <a:gd name="T4" fmla="*/ 31 w 55"/>
                    <a:gd name="T5" fmla="*/ 2 h 52"/>
                    <a:gd name="T6" fmla="*/ 31 w 55"/>
                    <a:gd name="T7" fmla="*/ 5 h 52"/>
                    <a:gd name="T8" fmla="*/ 23 w 55"/>
                    <a:gd name="T9" fmla="*/ 13 h 52"/>
                    <a:gd name="T10" fmla="*/ 15 w 55"/>
                    <a:gd name="T11" fmla="*/ 10 h 52"/>
                    <a:gd name="T12" fmla="*/ 6 w 55"/>
                    <a:gd name="T13" fmla="*/ 8 h 52"/>
                    <a:gd name="T14" fmla="*/ 2 w 55"/>
                    <a:gd name="T15" fmla="*/ 13 h 52"/>
                    <a:gd name="T16" fmla="*/ 2 w 55"/>
                    <a:gd name="T17" fmla="*/ 16 h 52"/>
                    <a:gd name="T18" fmla="*/ 0 w 55"/>
                    <a:gd name="T19" fmla="*/ 20 h 52"/>
                    <a:gd name="T20" fmla="*/ 4 w 55"/>
                    <a:gd name="T21" fmla="*/ 25 h 52"/>
                    <a:gd name="T22" fmla="*/ 4 w 55"/>
                    <a:gd name="T23" fmla="*/ 30 h 52"/>
                    <a:gd name="T24" fmla="*/ 3 w 55"/>
                    <a:gd name="T25" fmla="*/ 33 h 52"/>
                    <a:gd name="T26" fmla="*/ 4 w 55"/>
                    <a:gd name="T27" fmla="*/ 36 h 52"/>
                    <a:gd name="T28" fmla="*/ 2 w 55"/>
                    <a:gd name="T29" fmla="*/ 43 h 52"/>
                    <a:gd name="T30" fmla="*/ 2 w 55"/>
                    <a:gd name="T31" fmla="*/ 45 h 52"/>
                    <a:gd name="T32" fmla="*/ 11 w 55"/>
                    <a:gd name="T33" fmla="*/ 52 h 52"/>
                    <a:gd name="T34" fmla="*/ 19 w 55"/>
                    <a:gd name="T35" fmla="*/ 46 h 52"/>
                    <a:gd name="T36" fmla="*/ 19 w 55"/>
                    <a:gd name="T37" fmla="*/ 44 h 52"/>
                    <a:gd name="T38" fmla="*/ 11 w 55"/>
                    <a:gd name="T39" fmla="*/ 37 h 52"/>
                    <a:gd name="T40" fmla="*/ 13 w 55"/>
                    <a:gd name="T41" fmla="*/ 27 h 52"/>
                    <a:gd name="T42" fmla="*/ 36 w 55"/>
                    <a:gd name="T43" fmla="*/ 28 h 52"/>
                    <a:gd name="T44" fmla="*/ 37 w 55"/>
                    <a:gd name="T45" fmla="*/ 29 h 52"/>
                    <a:gd name="T46" fmla="*/ 42 w 55"/>
                    <a:gd name="T47" fmla="*/ 31 h 52"/>
                    <a:gd name="T48" fmla="*/ 49 w 55"/>
                    <a:gd name="T49" fmla="*/ 41 h 52"/>
                    <a:gd name="T50" fmla="*/ 53 w 55"/>
                    <a:gd name="T51" fmla="*/ 39 h 52"/>
                    <a:gd name="T52" fmla="*/ 54 w 55"/>
                    <a:gd name="T53" fmla="*/ 32 h 52"/>
                    <a:gd name="T54" fmla="*/ 53 w 55"/>
                    <a:gd name="T55" fmla="*/ 31 h 52"/>
                    <a:gd name="T56" fmla="*/ 48 w 55"/>
                    <a:gd name="T57" fmla="*/ 30 h 52"/>
                    <a:gd name="T58" fmla="*/ 42 w 55"/>
                    <a:gd name="T59" fmla="*/ 20 h 52"/>
                    <a:gd name="T60" fmla="*/ 51 w 55"/>
                    <a:gd name="T61" fmla="*/ 8 h 52"/>
                    <a:gd name="T62" fmla="*/ 52 w 55"/>
                    <a:gd name="T63" fmla="*/ 7 h 52"/>
                    <a:gd name="T64" fmla="*/ 41 w 55"/>
                    <a:gd name="T65" fmla="*/ 1 h 52"/>
                    <a:gd name="T66" fmla="*/ 44 w 55"/>
                    <a:gd name="T67" fmla="*/ 2 h 52"/>
                    <a:gd name="T68" fmla="*/ 50 w 55"/>
                    <a:gd name="T69" fmla="*/ 7 h 52"/>
                    <a:gd name="T70" fmla="*/ 40 w 55"/>
                    <a:gd name="T71" fmla="*/ 20 h 52"/>
                    <a:gd name="T72" fmla="*/ 47 w 55"/>
                    <a:gd name="T73" fmla="*/ 31 h 52"/>
                    <a:gd name="T74" fmla="*/ 52 w 55"/>
                    <a:gd name="T75" fmla="*/ 33 h 52"/>
                    <a:gd name="T76" fmla="*/ 52 w 55"/>
                    <a:gd name="T77" fmla="*/ 38 h 52"/>
                    <a:gd name="T78" fmla="*/ 43 w 55"/>
                    <a:gd name="T79" fmla="*/ 29 h 52"/>
                    <a:gd name="T80" fmla="*/ 38 w 55"/>
                    <a:gd name="T81" fmla="*/ 27 h 52"/>
                    <a:gd name="T82" fmla="*/ 11 w 55"/>
                    <a:gd name="T83" fmla="*/ 26 h 52"/>
                    <a:gd name="T84" fmla="*/ 10 w 55"/>
                    <a:gd name="T85" fmla="*/ 38 h 52"/>
                    <a:gd name="T86" fmla="*/ 15 w 55"/>
                    <a:gd name="T87" fmla="*/ 45 h 52"/>
                    <a:gd name="T88" fmla="*/ 11 w 55"/>
                    <a:gd name="T89" fmla="*/ 50 h 52"/>
                    <a:gd name="T90" fmla="*/ 3 w 55"/>
                    <a:gd name="T91" fmla="*/ 44 h 52"/>
                    <a:gd name="T92" fmla="*/ 6 w 55"/>
                    <a:gd name="T93" fmla="*/ 35 h 52"/>
                    <a:gd name="T94" fmla="*/ 5 w 55"/>
                    <a:gd name="T95" fmla="*/ 32 h 52"/>
                    <a:gd name="T96" fmla="*/ 6 w 55"/>
                    <a:gd name="T97" fmla="*/ 29 h 52"/>
                    <a:gd name="T98" fmla="*/ 4 w 55"/>
                    <a:gd name="T99" fmla="*/ 21 h 52"/>
                    <a:gd name="T100" fmla="*/ 4 w 55"/>
                    <a:gd name="T101" fmla="*/ 16 h 52"/>
                    <a:gd name="T102" fmla="*/ 6 w 55"/>
                    <a:gd name="T103" fmla="*/ 10 h 52"/>
                    <a:gd name="T104" fmla="*/ 13 w 55"/>
                    <a:gd name="T105" fmla="*/ 11 h 52"/>
                    <a:gd name="T106" fmla="*/ 19 w 55"/>
                    <a:gd name="T107" fmla="*/ 14 h 52"/>
                    <a:gd name="T108" fmla="*/ 24 w 55"/>
                    <a:gd name="T109" fmla="*/ 15 h 52"/>
                    <a:gd name="T110" fmla="*/ 33 w 55"/>
                    <a:gd name="T111" fmla="*/ 6 h 52"/>
                    <a:gd name="T112" fmla="*/ 40 w 55"/>
                    <a:gd name="T113" fmla="*/ 5 h 52"/>
                    <a:gd name="T114" fmla="*/ 40 w 55"/>
                    <a:gd name="T115"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 h="52">
                      <a:moveTo>
                        <a:pt x="41" y="1"/>
                      </a:moveTo>
                      <a:cubicBezTo>
                        <a:pt x="40" y="2"/>
                        <a:pt x="40" y="2"/>
                        <a:pt x="39" y="2"/>
                      </a:cubicBezTo>
                      <a:cubicBezTo>
                        <a:pt x="39" y="3"/>
                        <a:pt x="39" y="3"/>
                        <a:pt x="38" y="4"/>
                      </a:cubicBezTo>
                      <a:cubicBezTo>
                        <a:pt x="37" y="4"/>
                        <a:pt x="36" y="5"/>
                        <a:pt x="35" y="5"/>
                      </a:cubicBezTo>
                      <a:cubicBezTo>
                        <a:pt x="34" y="5"/>
                        <a:pt x="33" y="4"/>
                        <a:pt x="33" y="4"/>
                      </a:cubicBezTo>
                      <a:cubicBezTo>
                        <a:pt x="31" y="2"/>
                        <a:pt x="31" y="2"/>
                        <a:pt x="31" y="2"/>
                      </a:cubicBezTo>
                      <a:cubicBezTo>
                        <a:pt x="31" y="2"/>
                        <a:pt x="31" y="3"/>
                        <a:pt x="31" y="4"/>
                      </a:cubicBezTo>
                      <a:cubicBezTo>
                        <a:pt x="31" y="4"/>
                        <a:pt x="31" y="4"/>
                        <a:pt x="31" y="5"/>
                      </a:cubicBezTo>
                      <a:cubicBezTo>
                        <a:pt x="31" y="5"/>
                        <a:pt x="31" y="6"/>
                        <a:pt x="31" y="7"/>
                      </a:cubicBezTo>
                      <a:cubicBezTo>
                        <a:pt x="30" y="10"/>
                        <a:pt x="27" y="13"/>
                        <a:pt x="23" y="13"/>
                      </a:cubicBezTo>
                      <a:cubicBezTo>
                        <a:pt x="23" y="13"/>
                        <a:pt x="23" y="13"/>
                        <a:pt x="23" y="13"/>
                      </a:cubicBezTo>
                      <a:cubicBezTo>
                        <a:pt x="20" y="13"/>
                        <a:pt x="17" y="13"/>
                        <a:pt x="15" y="10"/>
                      </a:cubicBezTo>
                      <a:cubicBezTo>
                        <a:pt x="13" y="9"/>
                        <a:pt x="13" y="8"/>
                        <a:pt x="11" y="8"/>
                      </a:cubicBezTo>
                      <a:cubicBezTo>
                        <a:pt x="9" y="7"/>
                        <a:pt x="8" y="7"/>
                        <a:pt x="6" y="8"/>
                      </a:cubicBezTo>
                      <a:cubicBezTo>
                        <a:pt x="6" y="8"/>
                        <a:pt x="5" y="8"/>
                        <a:pt x="5" y="9"/>
                      </a:cubicBezTo>
                      <a:cubicBezTo>
                        <a:pt x="3" y="10"/>
                        <a:pt x="2" y="11"/>
                        <a:pt x="2" y="13"/>
                      </a:cubicBezTo>
                      <a:cubicBezTo>
                        <a:pt x="2" y="15"/>
                        <a:pt x="2" y="15"/>
                        <a:pt x="2" y="15"/>
                      </a:cubicBezTo>
                      <a:cubicBezTo>
                        <a:pt x="2" y="16"/>
                        <a:pt x="2" y="16"/>
                        <a:pt x="2" y="16"/>
                      </a:cubicBezTo>
                      <a:cubicBezTo>
                        <a:pt x="2" y="17"/>
                        <a:pt x="2" y="18"/>
                        <a:pt x="1" y="19"/>
                      </a:cubicBezTo>
                      <a:cubicBezTo>
                        <a:pt x="1" y="19"/>
                        <a:pt x="0" y="20"/>
                        <a:pt x="0" y="20"/>
                      </a:cubicBezTo>
                      <a:cubicBezTo>
                        <a:pt x="0" y="20"/>
                        <a:pt x="1" y="20"/>
                        <a:pt x="1" y="21"/>
                      </a:cubicBezTo>
                      <a:cubicBezTo>
                        <a:pt x="2" y="22"/>
                        <a:pt x="3" y="23"/>
                        <a:pt x="4" y="25"/>
                      </a:cubicBezTo>
                      <a:cubicBezTo>
                        <a:pt x="4" y="26"/>
                        <a:pt x="4" y="27"/>
                        <a:pt x="4" y="28"/>
                      </a:cubicBezTo>
                      <a:cubicBezTo>
                        <a:pt x="4" y="30"/>
                        <a:pt x="4" y="30"/>
                        <a:pt x="4" y="30"/>
                      </a:cubicBezTo>
                      <a:cubicBezTo>
                        <a:pt x="4" y="31"/>
                        <a:pt x="4" y="32"/>
                        <a:pt x="3" y="32"/>
                      </a:cubicBezTo>
                      <a:cubicBezTo>
                        <a:pt x="3" y="33"/>
                        <a:pt x="3" y="33"/>
                        <a:pt x="3" y="33"/>
                      </a:cubicBezTo>
                      <a:cubicBezTo>
                        <a:pt x="3" y="33"/>
                        <a:pt x="3" y="33"/>
                        <a:pt x="3" y="33"/>
                      </a:cubicBezTo>
                      <a:cubicBezTo>
                        <a:pt x="4" y="34"/>
                        <a:pt x="4" y="35"/>
                        <a:pt x="4" y="36"/>
                      </a:cubicBezTo>
                      <a:cubicBezTo>
                        <a:pt x="4" y="36"/>
                        <a:pt x="4" y="37"/>
                        <a:pt x="4" y="38"/>
                      </a:cubicBezTo>
                      <a:cubicBezTo>
                        <a:pt x="4" y="40"/>
                        <a:pt x="3" y="42"/>
                        <a:pt x="2" y="43"/>
                      </a:cubicBezTo>
                      <a:cubicBezTo>
                        <a:pt x="2" y="43"/>
                        <a:pt x="0" y="44"/>
                        <a:pt x="0" y="44"/>
                      </a:cubicBezTo>
                      <a:cubicBezTo>
                        <a:pt x="2" y="45"/>
                        <a:pt x="2" y="45"/>
                        <a:pt x="2" y="45"/>
                      </a:cubicBezTo>
                      <a:cubicBezTo>
                        <a:pt x="3" y="45"/>
                        <a:pt x="3" y="46"/>
                        <a:pt x="4" y="46"/>
                      </a:cubicBezTo>
                      <a:cubicBezTo>
                        <a:pt x="5" y="49"/>
                        <a:pt x="8" y="52"/>
                        <a:pt x="11" y="52"/>
                      </a:cubicBezTo>
                      <a:cubicBezTo>
                        <a:pt x="14" y="52"/>
                        <a:pt x="16" y="50"/>
                        <a:pt x="17" y="48"/>
                      </a:cubicBezTo>
                      <a:cubicBezTo>
                        <a:pt x="18" y="47"/>
                        <a:pt x="18" y="47"/>
                        <a:pt x="19" y="46"/>
                      </a:cubicBezTo>
                      <a:cubicBezTo>
                        <a:pt x="20" y="45"/>
                        <a:pt x="20" y="45"/>
                        <a:pt x="20" y="45"/>
                      </a:cubicBezTo>
                      <a:cubicBezTo>
                        <a:pt x="19" y="44"/>
                        <a:pt x="19" y="44"/>
                        <a:pt x="19" y="44"/>
                      </a:cubicBezTo>
                      <a:cubicBezTo>
                        <a:pt x="18" y="44"/>
                        <a:pt x="17" y="44"/>
                        <a:pt x="16" y="44"/>
                      </a:cubicBezTo>
                      <a:cubicBezTo>
                        <a:pt x="14" y="42"/>
                        <a:pt x="12" y="40"/>
                        <a:pt x="11" y="37"/>
                      </a:cubicBezTo>
                      <a:cubicBezTo>
                        <a:pt x="11" y="36"/>
                        <a:pt x="11" y="35"/>
                        <a:pt x="11" y="34"/>
                      </a:cubicBezTo>
                      <a:cubicBezTo>
                        <a:pt x="11" y="32"/>
                        <a:pt x="11" y="29"/>
                        <a:pt x="13" y="27"/>
                      </a:cubicBezTo>
                      <a:cubicBezTo>
                        <a:pt x="15" y="23"/>
                        <a:pt x="20" y="21"/>
                        <a:pt x="25" y="21"/>
                      </a:cubicBezTo>
                      <a:cubicBezTo>
                        <a:pt x="30" y="21"/>
                        <a:pt x="34" y="24"/>
                        <a:pt x="36" y="28"/>
                      </a:cubicBezTo>
                      <a:cubicBezTo>
                        <a:pt x="36" y="28"/>
                        <a:pt x="36" y="29"/>
                        <a:pt x="36" y="29"/>
                      </a:cubicBezTo>
                      <a:cubicBezTo>
                        <a:pt x="37" y="29"/>
                        <a:pt x="37" y="29"/>
                        <a:pt x="37" y="29"/>
                      </a:cubicBezTo>
                      <a:cubicBezTo>
                        <a:pt x="37" y="29"/>
                        <a:pt x="37" y="29"/>
                        <a:pt x="37" y="29"/>
                      </a:cubicBezTo>
                      <a:cubicBezTo>
                        <a:pt x="39" y="30"/>
                        <a:pt x="41" y="30"/>
                        <a:pt x="42" y="31"/>
                      </a:cubicBezTo>
                      <a:cubicBezTo>
                        <a:pt x="47" y="33"/>
                        <a:pt x="48" y="40"/>
                        <a:pt x="48" y="40"/>
                      </a:cubicBezTo>
                      <a:cubicBezTo>
                        <a:pt x="49" y="41"/>
                        <a:pt x="49" y="41"/>
                        <a:pt x="49" y="41"/>
                      </a:cubicBezTo>
                      <a:cubicBezTo>
                        <a:pt x="50" y="41"/>
                        <a:pt x="50" y="41"/>
                        <a:pt x="50" y="41"/>
                      </a:cubicBezTo>
                      <a:cubicBezTo>
                        <a:pt x="52" y="40"/>
                        <a:pt x="53" y="39"/>
                        <a:pt x="53" y="39"/>
                      </a:cubicBezTo>
                      <a:cubicBezTo>
                        <a:pt x="53" y="38"/>
                        <a:pt x="55" y="37"/>
                        <a:pt x="55" y="35"/>
                      </a:cubicBezTo>
                      <a:cubicBezTo>
                        <a:pt x="55" y="34"/>
                        <a:pt x="54" y="33"/>
                        <a:pt x="54" y="32"/>
                      </a:cubicBezTo>
                      <a:cubicBezTo>
                        <a:pt x="54" y="32"/>
                        <a:pt x="53" y="32"/>
                        <a:pt x="53" y="32"/>
                      </a:cubicBezTo>
                      <a:cubicBezTo>
                        <a:pt x="53" y="31"/>
                        <a:pt x="53" y="31"/>
                        <a:pt x="53" y="31"/>
                      </a:cubicBezTo>
                      <a:cubicBezTo>
                        <a:pt x="52" y="31"/>
                        <a:pt x="52" y="31"/>
                        <a:pt x="52" y="31"/>
                      </a:cubicBezTo>
                      <a:cubicBezTo>
                        <a:pt x="51" y="31"/>
                        <a:pt x="49" y="31"/>
                        <a:pt x="48" y="30"/>
                      </a:cubicBezTo>
                      <a:cubicBezTo>
                        <a:pt x="45" y="28"/>
                        <a:pt x="42" y="25"/>
                        <a:pt x="42" y="21"/>
                      </a:cubicBezTo>
                      <a:cubicBezTo>
                        <a:pt x="42" y="21"/>
                        <a:pt x="42" y="20"/>
                        <a:pt x="42" y="20"/>
                      </a:cubicBezTo>
                      <a:cubicBezTo>
                        <a:pt x="42" y="16"/>
                        <a:pt x="45" y="11"/>
                        <a:pt x="50" y="9"/>
                      </a:cubicBezTo>
                      <a:cubicBezTo>
                        <a:pt x="51" y="8"/>
                        <a:pt x="51" y="8"/>
                        <a:pt x="51" y="8"/>
                      </a:cubicBezTo>
                      <a:cubicBezTo>
                        <a:pt x="52" y="8"/>
                        <a:pt x="52" y="8"/>
                        <a:pt x="52" y="8"/>
                      </a:cubicBezTo>
                      <a:cubicBezTo>
                        <a:pt x="52" y="7"/>
                        <a:pt x="52" y="7"/>
                        <a:pt x="52" y="7"/>
                      </a:cubicBezTo>
                      <a:cubicBezTo>
                        <a:pt x="52" y="5"/>
                        <a:pt x="51" y="4"/>
                        <a:pt x="50" y="3"/>
                      </a:cubicBezTo>
                      <a:cubicBezTo>
                        <a:pt x="47" y="1"/>
                        <a:pt x="44" y="0"/>
                        <a:pt x="41" y="1"/>
                      </a:cubicBezTo>
                      <a:close/>
                      <a:moveTo>
                        <a:pt x="42" y="3"/>
                      </a:moveTo>
                      <a:cubicBezTo>
                        <a:pt x="42" y="2"/>
                        <a:pt x="44" y="2"/>
                        <a:pt x="44" y="2"/>
                      </a:cubicBezTo>
                      <a:cubicBezTo>
                        <a:pt x="46" y="2"/>
                        <a:pt x="47" y="3"/>
                        <a:pt x="48" y="4"/>
                      </a:cubicBezTo>
                      <a:cubicBezTo>
                        <a:pt x="49" y="5"/>
                        <a:pt x="50" y="6"/>
                        <a:pt x="50" y="7"/>
                      </a:cubicBezTo>
                      <a:cubicBezTo>
                        <a:pt x="49" y="7"/>
                        <a:pt x="49" y="7"/>
                        <a:pt x="49" y="7"/>
                      </a:cubicBezTo>
                      <a:cubicBezTo>
                        <a:pt x="44" y="10"/>
                        <a:pt x="40" y="15"/>
                        <a:pt x="40" y="20"/>
                      </a:cubicBezTo>
                      <a:cubicBezTo>
                        <a:pt x="40" y="21"/>
                        <a:pt x="40" y="21"/>
                        <a:pt x="40" y="21"/>
                      </a:cubicBezTo>
                      <a:cubicBezTo>
                        <a:pt x="40" y="25"/>
                        <a:pt x="43" y="29"/>
                        <a:pt x="47" y="31"/>
                      </a:cubicBezTo>
                      <a:cubicBezTo>
                        <a:pt x="49" y="32"/>
                        <a:pt x="50" y="33"/>
                        <a:pt x="52" y="33"/>
                      </a:cubicBezTo>
                      <a:cubicBezTo>
                        <a:pt x="52" y="33"/>
                        <a:pt x="52" y="33"/>
                        <a:pt x="52" y="33"/>
                      </a:cubicBezTo>
                      <a:cubicBezTo>
                        <a:pt x="53" y="34"/>
                        <a:pt x="53" y="34"/>
                        <a:pt x="53" y="35"/>
                      </a:cubicBezTo>
                      <a:cubicBezTo>
                        <a:pt x="53" y="36"/>
                        <a:pt x="52" y="37"/>
                        <a:pt x="52" y="38"/>
                      </a:cubicBezTo>
                      <a:cubicBezTo>
                        <a:pt x="51" y="38"/>
                        <a:pt x="50" y="39"/>
                        <a:pt x="50" y="39"/>
                      </a:cubicBezTo>
                      <a:cubicBezTo>
                        <a:pt x="49" y="35"/>
                        <a:pt x="46" y="31"/>
                        <a:pt x="43" y="29"/>
                      </a:cubicBezTo>
                      <a:cubicBezTo>
                        <a:pt x="41" y="29"/>
                        <a:pt x="40" y="28"/>
                        <a:pt x="38" y="28"/>
                      </a:cubicBezTo>
                      <a:cubicBezTo>
                        <a:pt x="38" y="28"/>
                        <a:pt x="38" y="27"/>
                        <a:pt x="38" y="27"/>
                      </a:cubicBezTo>
                      <a:cubicBezTo>
                        <a:pt x="35" y="22"/>
                        <a:pt x="31" y="20"/>
                        <a:pt x="25" y="19"/>
                      </a:cubicBezTo>
                      <a:cubicBezTo>
                        <a:pt x="19" y="19"/>
                        <a:pt x="14" y="22"/>
                        <a:pt x="11" y="26"/>
                      </a:cubicBezTo>
                      <a:cubicBezTo>
                        <a:pt x="10" y="29"/>
                        <a:pt x="9" y="31"/>
                        <a:pt x="9" y="34"/>
                      </a:cubicBezTo>
                      <a:cubicBezTo>
                        <a:pt x="9" y="35"/>
                        <a:pt x="9" y="36"/>
                        <a:pt x="10" y="38"/>
                      </a:cubicBezTo>
                      <a:cubicBezTo>
                        <a:pt x="10" y="40"/>
                        <a:pt x="12" y="42"/>
                        <a:pt x="14" y="44"/>
                      </a:cubicBezTo>
                      <a:cubicBezTo>
                        <a:pt x="14" y="45"/>
                        <a:pt x="15" y="45"/>
                        <a:pt x="15" y="45"/>
                      </a:cubicBezTo>
                      <a:cubicBezTo>
                        <a:pt x="16" y="45"/>
                        <a:pt x="17" y="46"/>
                        <a:pt x="17" y="46"/>
                      </a:cubicBezTo>
                      <a:cubicBezTo>
                        <a:pt x="16" y="48"/>
                        <a:pt x="14" y="50"/>
                        <a:pt x="11" y="50"/>
                      </a:cubicBezTo>
                      <a:cubicBezTo>
                        <a:pt x="9" y="50"/>
                        <a:pt x="6" y="48"/>
                        <a:pt x="5" y="46"/>
                      </a:cubicBezTo>
                      <a:cubicBezTo>
                        <a:pt x="5" y="45"/>
                        <a:pt x="4" y="44"/>
                        <a:pt x="3" y="44"/>
                      </a:cubicBezTo>
                      <a:cubicBezTo>
                        <a:pt x="5" y="42"/>
                        <a:pt x="6" y="40"/>
                        <a:pt x="6" y="38"/>
                      </a:cubicBezTo>
                      <a:cubicBezTo>
                        <a:pt x="6" y="37"/>
                        <a:pt x="6" y="36"/>
                        <a:pt x="6" y="35"/>
                      </a:cubicBezTo>
                      <a:cubicBezTo>
                        <a:pt x="6" y="34"/>
                        <a:pt x="5" y="34"/>
                        <a:pt x="5" y="33"/>
                      </a:cubicBezTo>
                      <a:cubicBezTo>
                        <a:pt x="5" y="33"/>
                        <a:pt x="5" y="32"/>
                        <a:pt x="5" y="32"/>
                      </a:cubicBezTo>
                      <a:cubicBezTo>
                        <a:pt x="5" y="32"/>
                        <a:pt x="6" y="31"/>
                        <a:pt x="6" y="31"/>
                      </a:cubicBezTo>
                      <a:cubicBezTo>
                        <a:pt x="6" y="30"/>
                        <a:pt x="6" y="30"/>
                        <a:pt x="6" y="29"/>
                      </a:cubicBezTo>
                      <a:cubicBezTo>
                        <a:pt x="6" y="27"/>
                        <a:pt x="6" y="26"/>
                        <a:pt x="6" y="24"/>
                      </a:cubicBezTo>
                      <a:cubicBezTo>
                        <a:pt x="5" y="23"/>
                        <a:pt x="5" y="22"/>
                        <a:pt x="4" y="21"/>
                      </a:cubicBezTo>
                      <a:cubicBezTo>
                        <a:pt x="4" y="21"/>
                        <a:pt x="3" y="20"/>
                        <a:pt x="3" y="20"/>
                      </a:cubicBezTo>
                      <a:cubicBezTo>
                        <a:pt x="4" y="19"/>
                        <a:pt x="4" y="17"/>
                        <a:pt x="4" y="16"/>
                      </a:cubicBezTo>
                      <a:cubicBezTo>
                        <a:pt x="4" y="14"/>
                        <a:pt x="3" y="12"/>
                        <a:pt x="5" y="11"/>
                      </a:cubicBezTo>
                      <a:cubicBezTo>
                        <a:pt x="5" y="11"/>
                        <a:pt x="5" y="10"/>
                        <a:pt x="6" y="10"/>
                      </a:cubicBezTo>
                      <a:cubicBezTo>
                        <a:pt x="7" y="9"/>
                        <a:pt x="9" y="9"/>
                        <a:pt x="11" y="10"/>
                      </a:cubicBezTo>
                      <a:cubicBezTo>
                        <a:pt x="12" y="10"/>
                        <a:pt x="12" y="10"/>
                        <a:pt x="13" y="11"/>
                      </a:cubicBezTo>
                      <a:cubicBezTo>
                        <a:pt x="13" y="11"/>
                        <a:pt x="14" y="12"/>
                        <a:pt x="14" y="12"/>
                      </a:cubicBezTo>
                      <a:cubicBezTo>
                        <a:pt x="16" y="13"/>
                        <a:pt x="17" y="14"/>
                        <a:pt x="19" y="14"/>
                      </a:cubicBezTo>
                      <a:cubicBezTo>
                        <a:pt x="20" y="15"/>
                        <a:pt x="22" y="15"/>
                        <a:pt x="23" y="15"/>
                      </a:cubicBezTo>
                      <a:cubicBezTo>
                        <a:pt x="24" y="15"/>
                        <a:pt x="24" y="15"/>
                        <a:pt x="24" y="15"/>
                      </a:cubicBezTo>
                      <a:cubicBezTo>
                        <a:pt x="28" y="14"/>
                        <a:pt x="32" y="11"/>
                        <a:pt x="33" y="7"/>
                      </a:cubicBezTo>
                      <a:cubicBezTo>
                        <a:pt x="33" y="7"/>
                        <a:pt x="33" y="6"/>
                        <a:pt x="33" y="6"/>
                      </a:cubicBezTo>
                      <a:cubicBezTo>
                        <a:pt x="34" y="6"/>
                        <a:pt x="34" y="6"/>
                        <a:pt x="35" y="6"/>
                      </a:cubicBezTo>
                      <a:cubicBezTo>
                        <a:pt x="36" y="7"/>
                        <a:pt x="38" y="6"/>
                        <a:pt x="40" y="5"/>
                      </a:cubicBezTo>
                      <a:cubicBezTo>
                        <a:pt x="40" y="5"/>
                        <a:pt x="40" y="4"/>
                        <a:pt x="40" y="4"/>
                      </a:cubicBezTo>
                      <a:cubicBezTo>
                        <a:pt x="40" y="4"/>
                        <a:pt x="40" y="4"/>
                        <a:pt x="40" y="4"/>
                      </a:cubicBezTo>
                      <a:cubicBezTo>
                        <a:pt x="41" y="3"/>
                        <a:pt x="41" y="3"/>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0"/>
                <p:cNvSpPr>
                  <a:spLocks noEditPoints="1"/>
                </p:cNvSpPr>
                <p:nvPr/>
              </p:nvSpPr>
              <p:spPr bwMode="auto">
                <a:xfrm>
                  <a:off x="5222935" y="2006389"/>
                  <a:ext cx="187325" cy="122237"/>
                </a:xfrm>
                <a:custGeom>
                  <a:avLst/>
                  <a:gdLst>
                    <a:gd name="T0" fmla="*/ 7 w 17"/>
                    <a:gd name="T1" fmla="*/ 0 h 11"/>
                    <a:gd name="T2" fmla="*/ 7 w 17"/>
                    <a:gd name="T3" fmla="*/ 2 h 11"/>
                    <a:gd name="T4" fmla="*/ 1 w 17"/>
                    <a:gd name="T5" fmla="*/ 6 h 11"/>
                    <a:gd name="T6" fmla="*/ 0 w 17"/>
                    <a:gd name="T7" fmla="*/ 7 h 11"/>
                    <a:gd name="T8" fmla="*/ 2 w 17"/>
                    <a:gd name="T9" fmla="*/ 8 h 11"/>
                    <a:gd name="T10" fmla="*/ 5 w 17"/>
                    <a:gd name="T11" fmla="*/ 10 h 11"/>
                    <a:gd name="T12" fmla="*/ 5 w 17"/>
                    <a:gd name="T13" fmla="*/ 11 h 11"/>
                    <a:gd name="T14" fmla="*/ 10 w 17"/>
                    <a:gd name="T15" fmla="*/ 11 h 11"/>
                    <a:gd name="T16" fmla="*/ 12 w 17"/>
                    <a:gd name="T17" fmla="*/ 10 h 11"/>
                    <a:gd name="T18" fmla="*/ 14 w 17"/>
                    <a:gd name="T19" fmla="*/ 9 h 11"/>
                    <a:gd name="T20" fmla="*/ 15 w 17"/>
                    <a:gd name="T21" fmla="*/ 8 h 11"/>
                    <a:gd name="T22" fmla="*/ 16 w 17"/>
                    <a:gd name="T23" fmla="*/ 6 h 11"/>
                    <a:gd name="T24" fmla="*/ 16 w 17"/>
                    <a:gd name="T25" fmla="*/ 2 h 11"/>
                    <a:gd name="T26" fmla="*/ 14 w 17"/>
                    <a:gd name="T27" fmla="*/ 0 h 11"/>
                    <a:gd name="T28" fmla="*/ 11 w 17"/>
                    <a:gd name="T29" fmla="*/ 0 h 11"/>
                    <a:gd name="T30" fmla="*/ 11 w 17"/>
                    <a:gd name="T31" fmla="*/ 0 h 11"/>
                    <a:gd name="T32" fmla="*/ 8 w 17"/>
                    <a:gd name="T33" fmla="*/ 0 h 11"/>
                    <a:gd name="T34" fmla="*/ 8 w 17"/>
                    <a:gd name="T35" fmla="*/ 0 h 11"/>
                    <a:gd name="T36" fmla="*/ 7 w 17"/>
                    <a:gd name="T37" fmla="*/ 0 h 11"/>
                    <a:gd name="T38" fmla="*/ 11 w 17"/>
                    <a:gd name="T39" fmla="*/ 1 h 11"/>
                    <a:gd name="T40" fmla="*/ 11 w 17"/>
                    <a:gd name="T41" fmla="*/ 1 h 11"/>
                    <a:gd name="T42" fmla="*/ 13 w 17"/>
                    <a:gd name="T43" fmla="*/ 2 h 11"/>
                    <a:gd name="T44" fmla="*/ 15 w 17"/>
                    <a:gd name="T45" fmla="*/ 5 h 11"/>
                    <a:gd name="T46" fmla="*/ 13 w 17"/>
                    <a:gd name="T47" fmla="*/ 8 h 11"/>
                    <a:gd name="T48" fmla="*/ 11 w 17"/>
                    <a:gd name="T49" fmla="*/ 9 h 11"/>
                    <a:gd name="T50" fmla="*/ 9 w 17"/>
                    <a:gd name="T51" fmla="*/ 9 h 11"/>
                    <a:gd name="T52" fmla="*/ 6 w 17"/>
                    <a:gd name="T53" fmla="*/ 9 h 11"/>
                    <a:gd name="T54" fmla="*/ 4 w 17"/>
                    <a:gd name="T55" fmla="*/ 8 h 11"/>
                    <a:gd name="T56" fmla="*/ 3 w 17"/>
                    <a:gd name="T57" fmla="*/ 7 h 11"/>
                    <a:gd name="T58" fmla="*/ 8 w 17"/>
                    <a:gd name="T59" fmla="*/ 3 h 11"/>
                    <a:gd name="T60" fmla="*/ 9 w 17"/>
                    <a:gd name="T61" fmla="*/ 2 h 11"/>
                    <a:gd name="T62" fmla="*/ 11 w 17"/>
                    <a:gd name="T6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11">
                      <a:moveTo>
                        <a:pt x="7" y="0"/>
                      </a:moveTo>
                      <a:cubicBezTo>
                        <a:pt x="7" y="2"/>
                        <a:pt x="7" y="2"/>
                        <a:pt x="7" y="2"/>
                      </a:cubicBezTo>
                      <a:cubicBezTo>
                        <a:pt x="6" y="4"/>
                        <a:pt x="4" y="5"/>
                        <a:pt x="1" y="6"/>
                      </a:cubicBezTo>
                      <a:cubicBezTo>
                        <a:pt x="0" y="7"/>
                        <a:pt x="0" y="7"/>
                        <a:pt x="0" y="7"/>
                      </a:cubicBezTo>
                      <a:cubicBezTo>
                        <a:pt x="2" y="8"/>
                        <a:pt x="2" y="8"/>
                        <a:pt x="2" y="8"/>
                      </a:cubicBezTo>
                      <a:cubicBezTo>
                        <a:pt x="3" y="9"/>
                        <a:pt x="4" y="10"/>
                        <a:pt x="5" y="10"/>
                      </a:cubicBezTo>
                      <a:cubicBezTo>
                        <a:pt x="5" y="11"/>
                        <a:pt x="5" y="11"/>
                        <a:pt x="5" y="11"/>
                      </a:cubicBezTo>
                      <a:cubicBezTo>
                        <a:pt x="7" y="11"/>
                        <a:pt x="8" y="11"/>
                        <a:pt x="10" y="11"/>
                      </a:cubicBezTo>
                      <a:cubicBezTo>
                        <a:pt x="10" y="11"/>
                        <a:pt x="11" y="11"/>
                        <a:pt x="12" y="10"/>
                      </a:cubicBezTo>
                      <a:cubicBezTo>
                        <a:pt x="14" y="9"/>
                        <a:pt x="14" y="9"/>
                        <a:pt x="14" y="9"/>
                      </a:cubicBezTo>
                      <a:cubicBezTo>
                        <a:pt x="14" y="9"/>
                        <a:pt x="15" y="8"/>
                        <a:pt x="15" y="8"/>
                      </a:cubicBezTo>
                      <a:cubicBezTo>
                        <a:pt x="15" y="7"/>
                        <a:pt x="16" y="7"/>
                        <a:pt x="16" y="6"/>
                      </a:cubicBezTo>
                      <a:cubicBezTo>
                        <a:pt x="17" y="5"/>
                        <a:pt x="16" y="3"/>
                        <a:pt x="16" y="2"/>
                      </a:cubicBezTo>
                      <a:cubicBezTo>
                        <a:pt x="15" y="1"/>
                        <a:pt x="14" y="1"/>
                        <a:pt x="14" y="0"/>
                      </a:cubicBezTo>
                      <a:cubicBezTo>
                        <a:pt x="13" y="0"/>
                        <a:pt x="12" y="0"/>
                        <a:pt x="11" y="0"/>
                      </a:cubicBezTo>
                      <a:cubicBezTo>
                        <a:pt x="11" y="0"/>
                        <a:pt x="11" y="0"/>
                        <a:pt x="11" y="0"/>
                      </a:cubicBezTo>
                      <a:cubicBezTo>
                        <a:pt x="10" y="0"/>
                        <a:pt x="9" y="0"/>
                        <a:pt x="8" y="0"/>
                      </a:cubicBezTo>
                      <a:cubicBezTo>
                        <a:pt x="8" y="0"/>
                        <a:pt x="8" y="0"/>
                        <a:pt x="8" y="0"/>
                      </a:cubicBezTo>
                      <a:lnTo>
                        <a:pt x="7" y="0"/>
                      </a:lnTo>
                      <a:close/>
                      <a:moveTo>
                        <a:pt x="11" y="1"/>
                      </a:moveTo>
                      <a:cubicBezTo>
                        <a:pt x="11" y="1"/>
                        <a:pt x="11" y="1"/>
                        <a:pt x="11" y="1"/>
                      </a:cubicBezTo>
                      <a:cubicBezTo>
                        <a:pt x="12" y="1"/>
                        <a:pt x="12" y="1"/>
                        <a:pt x="13" y="2"/>
                      </a:cubicBezTo>
                      <a:cubicBezTo>
                        <a:pt x="14" y="2"/>
                        <a:pt x="15" y="3"/>
                        <a:pt x="15" y="5"/>
                      </a:cubicBezTo>
                      <a:cubicBezTo>
                        <a:pt x="14" y="6"/>
                        <a:pt x="14" y="7"/>
                        <a:pt x="13" y="8"/>
                      </a:cubicBezTo>
                      <a:cubicBezTo>
                        <a:pt x="11" y="9"/>
                        <a:pt x="11" y="9"/>
                        <a:pt x="11" y="9"/>
                      </a:cubicBezTo>
                      <a:cubicBezTo>
                        <a:pt x="11" y="9"/>
                        <a:pt x="10" y="9"/>
                        <a:pt x="9" y="9"/>
                      </a:cubicBezTo>
                      <a:cubicBezTo>
                        <a:pt x="8" y="10"/>
                        <a:pt x="7" y="9"/>
                        <a:pt x="6" y="9"/>
                      </a:cubicBezTo>
                      <a:cubicBezTo>
                        <a:pt x="6" y="9"/>
                        <a:pt x="4" y="8"/>
                        <a:pt x="4" y="8"/>
                      </a:cubicBezTo>
                      <a:cubicBezTo>
                        <a:pt x="4" y="8"/>
                        <a:pt x="3" y="7"/>
                        <a:pt x="3" y="7"/>
                      </a:cubicBezTo>
                      <a:cubicBezTo>
                        <a:pt x="6" y="6"/>
                        <a:pt x="7" y="5"/>
                        <a:pt x="8" y="3"/>
                      </a:cubicBezTo>
                      <a:cubicBezTo>
                        <a:pt x="8" y="3"/>
                        <a:pt x="9" y="2"/>
                        <a:pt x="9" y="2"/>
                      </a:cubicBezTo>
                      <a:cubicBezTo>
                        <a:pt x="10" y="2"/>
                        <a:pt x="10" y="2"/>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1"/>
                <p:cNvSpPr>
                  <a:spLocks noEditPoints="1"/>
                </p:cNvSpPr>
                <p:nvPr/>
              </p:nvSpPr>
              <p:spPr bwMode="auto">
                <a:xfrm>
                  <a:off x="3919598" y="1680951"/>
                  <a:ext cx="942975" cy="436562"/>
                </a:xfrm>
                <a:custGeom>
                  <a:avLst/>
                  <a:gdLst>
                    <a:gd name="T0" fmla="*/ 86 w 86"/>
                    <a:gd name="T1" fmla="*/ 3 h 39"/>
                    <a:gd name="T2" fmla="*/ 69 w 86"/>
                    <a:gd name="T3" fmla="*/ 1 h 39"/>
                    <a:gd name="T4" fmla="*/ 60 w 86"/>
                    <a:gd name="T5" fmla="*/ 8 h 39"/>
                    <a:gd name="T6" fmla="*/ 55 w 86"/>
                    <a:gd name="T7" fmla="*/ 16 h 39"/>
                    <a:gd name="T8" fmla="*/ 50 w 86"/>
                    <a:gd name="T9" fmla="*/ 13 h 39"/>
                    <a:gd name="T10" fmla="*/ 20 w 86"/>
                    <a:gd name="T11" fmla="*/ 16 h 39"/>
                    <a:gd name="T12" fmla="*/ 18 w 86"/>
                    <a:gd name="T13" fmla="*/ 18 h 39"/>
                    <a:gd name="T14" fmla="*/ 3 w 86"/>
                    <a:gd name="T15" fmla="*/ 27 h 39"/>
                    <a:gd name="T16" fmla="*/ 1 w 86"/>
                    <a:gd name="T17" fmla="*/ 28 h 39"/>
                    <a:gd name="T18" fmla="*/ 6 w 86"/>
                    <a:gd name="T19" fmla="*/ 31 h 39"/>
                    <a:gd name="T20" fmla="*/ 20 w 86"/>
                    <a:gd name="T21" fmla="*/ 29 h 39"/>
                    <a:gd name="T22" fmla="*/ 32 w 86"/>
                    <a:gd name="T23" fmla="*/ 22 h 39"/>
                    <a:gd name="T24" fmla="*/ 44 w 86"/>
                    <a:gd name="T25" fmla="*/ 22 h 39"/>
                    <a:gd name="T26" fmla="*/ 46 w 86"/>
                    <a:gd name="T27" fmla="*/ 22 h 39"/>
                    <a:gd name="T28" fmla="*/ 53 w 86"/>
                    <a:gd name="T29" fmla="*/ 17 h 39"/>
                    <a:gd name="T30" fmla="*/ 57 w 86"/>
                    <a:gd name="T31" fmla="*/ 16 h 39"/>
                    <a:gd name="T32" fmla="*/ 66 w 86"/>
                    <a:gd name="T33" fmla="*/ 24 h 39"/>
                    <a:gd name="T34" fmla="*/ 64 w 86"/>
                    <a:gd name="T35" fmla="*/ 30 h 39"/>
                    <a:gd name="T36" fmla="*/ 63 w 86"/>
                    <a:gd name="T37" fmla="*/ 31 h 39"/>
                    <a:gd name="T38" fmla="*/ 66 w 86"/>
                    <a:gd name="T39" fmla="*/ 34 h 39"/>
                    <a:gd name="T40" fmla="*/ 67 w 86"/>
                    <a:gd name="T41" fmla="*/ 36 h 39"/>
                    <a:gd name="T42" fmla="*/ 76 w 86"/>
                    <a:gd name="T43" fmla="*/ 39 h 39"/>
                    <a:gd name="T44" fmla="*/ 80 w 86"/>
                    <a:gd name="T45" fmla="*/ 38 h 39"/>
                    <a:gd name="T46" fmla="*/ 78 w 86"/>
                    <a:gd name="T47" fmla="*/ 32 h 39"/>
                    <a:gd name="T48" fmla="*/ 81 w 86"/>
                    <a:gd name="T49" fmla="*/ 25 h 39"/>
                    <a:gd name="T50" fmla="*/ 81 w 86"/>
                    <a:gd name="T51" fmla="*/ 24 h 39"/>
                    <a:gd name="T52" fmla="*/ 77 w 86"/>
                    <a:gd name="T53" fmla="*/ 15 h 39"/>
                    <a:gd name="T54" fmla="*/ 84 w 86"/>
                    <a:gd name="T55" fmla="*/ 4 h 39"/>
                    <a:gd name="T56" fmla="*/ 45 w 86"/>
                    <a:gd name="T57" fmla="*/ 20 h 39"/>
                    <a:gd name="T58" fmla="*/ 40 w 86"/>
                    <a:gd name="T59" fmla="*/ 19 h 39"/>
                    <a:gd name="T60" fmla="*/ 24 w 86"/>
                    <a:gd name="T61" fmla="*/ 24 h 39"/>
                    <a:gd name="T62" fmla="*/ 12 w 86"/>
                    <a:gd name="T63" fmla="*/ 27 h 39"/>
                    <a:gd name="T64" fmla="*/ 22 w 86"/>
                    <a:gd name="T65" fmla="*/ 17 h 39"/>
                    <a:gd name="T66" fmla="*/ 26 w 86"/>
                    <a:gd name="T67" fmla="*/ 12 h 39"/>
                    <a:gd name="T68" fmla="*/ 50 w 86"/>
                    <a:gd name="T69" fmla="*/ 15 h 39"/>
                    <a:gd name="T70" fmla="*/ 47 w 86"/>
                    <a:gd name="T71" fmla="*/ 18 h 39"/>
                    <a:gd name="T72" fmla="*/ 75 w 86"/>
                    <a:gd name="T73" fmla="*/ 15 h 39"/>
                    <a:gd name="T74" fmla="*/ 79 w 86"/>
                    <a:gd name="T75" fmla="*/ 24 h 39"/>
                    <a:gd name="T76" fmla="*/ 77 w 86"/>
                    <a:gd name="T77" fmla="*/ 32 h 39"/>
                    <a:gd name="T78" fmla="*/ 76 w 86"/>
                    <a:gd name="T79" fmla="*/ 37 h 39"/>
                    <a:gd name="T80" fmla="*/ 68 w 86"/>
                    <a:gd name="T81" fmla="*/ 35 h 39"/>
                    <a:gd name="T82" fmla="*/ 67 w 86"/>
                    <a:gd name="T83" fmla="*/ 33 h 39"/>
                    <a:gd name="T84" fmla="*/ 68 w 86"/>
                    <a:gd name="T85" fmla="*/ 25 h 39"/>
                    <a:gd name="T86" fmla="*/ 63 w 86"/>
                    <a:gd name="T87" fmla="*/ 16 h 39"/>
                    <a:gd name="T88" fmla="*/ 59 w 86"/>
                    <a:gd name="T89" fmla="*/ 14 h 39"/>
                    <a:gd name="T90" fmla="*/ 60 w 86"/>
                    <a:gd name="T91" fmla="*/ 11 h 39"/>
                    <a:gd name="T92" fmla="*/ 66 w 86"/>
                    <a:gd name="T93" fmla="*/ 4 h 39"/>
                    <a:gd name="T94" fmla="*/ 82 w 86"/>
                    <a:gd name="T95"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39">
                      <a:moveTo>
                        <a:pt x="84" y="4"/>
                      </a:moveTo>
                      <a:cubicBezTo>
                        <a:pt x="86" y="3"/>
                        <a:pt x="86" y="3"/>
                        <a:pt x="86" y="3"/>
                      </a:cubicBezTo>
                      <a:cubicBezTo>
                        <a:pt x="84" y="2"/>
                        <a:pt x="84" y="2"/>
                        <a:pt x="84" y="2"/>
                      </a:cubicBezTo>
                      <a:cubicBezTo>
                        <a:pt x="79" y="0"/>
                        <a:pt x="73" y="0"/>
                        <a:pt x="69" y="1"/>
                      </a:cubicBezTo>
                      <a:cubicBezTo>
                        <a:pt x="67" y="2"/>
                        <a:pt x="65" y="3"/>
                        <a:pt x="63" y="5"/>
                      </a:cubicBezTo>
                      <a:cubicBezTo>
                        <a:pt x="62" y="6"/>
                        <a:pt x="61" y="7"/>
                        <a:pt x="60" y="8"/>
                      </a:cubicBezTo>
                      <a:cubicBezTo>
                        <a:pt x="59" y="10"/>
                        <a:pt x="59" y="11"/>
                        <a:pt x="58" y="13"/>
                      </a:cubicBezTo>
                      <a:cubicBezTo>
                        <a:pt x="57" y="14"/>
                        <a:pt x="56" y="15"/>
                        <a:pt x="55" y="16"/>
                      </a:cubicBezTo>
                      <a:cubicBezTo>
                        <a:pt x="54" y="16"/>
                        <a:pt x="53" y="15"/>
                        <a:pt x="53" y="15"/>
                      </a:cubicBezTo>
                      <a:cubicBezTo>
                        <a:pt x="52" y="15"/>
                        <a:pt x="51" y="14"/>
                        <a:pt x="50" y="13"/>
                      </a:cubicBezTo>
                      <a:cubicBezTo>
                        <a:pt x="47" y="11"/>
                        <a:pt x="34" y="2"/>
                        <a:pt x="24" y="11"/>
                      </a:cubicBezTo>
                      <a:cubicBezTo>
                        <a:pt x="23" y="13"/>
                        <a:pt x="22" y="14"/>
                        <a:pt x="20" y="16"/>
                      </a:cubicBezTo>
                      <a:cubicBezTo>
                        <a:pt x="20" y="16"/>
                        <a:pt x="20" y="16"/>
                        <a:pt x="20" y="16"/>
                      </a:cubicBezTo>
                      <a:cubicBezTo>
                        <a:pt x="18" y="18"/>
                        <a:pt x="18" y="18"/>
                        <a:pt x="18" y="18"/>
                      </a:cubicBezTo>
                      <a:cubicBezTo>
                        <a:pt x="16" y="22"/>
                        <a:pt x="13" y="24"/>
                        <a:pt x="11" y="25"/>
                      </a:cubicBezTo>
                      <a:cubicBezTo>
                        <a:pt x="8" y="26"/>
                        <a:pt x="6" y="27"/>
                        <a:pt x="3" y="27"/>
                      </a:cubicBezTo>
                      <a:cubicBezTo>
                        <a:pt x="0" y="27"/>
                        <a:pt x="0" y="27"/>
                        <a:pt x="0" y="27"/>
                      </a:cubicBezTo>
                      <a:cubicBezTo>
                        <a:pt x="0" y="28"/>
                        <a:pt x="1" y="28"/>
                        <a:pt x="1" y="28"/>
                      </a:cubicBezTo>
                      <a:cubicBezTo>
                        <a:pt x="2" y="29"/>
                        <a:pt x="3" y="29"/>
                        <a:pt x="3" y="30"/>
                      </a:cubicBezTo>
                      <a:cubicBezTo>
                        <a:pt x="4" y="30"/>
                        <a:pt x="5" y="30"/>
                        <a:pt x="6" y="31"/>
                      </a:cubicBezTo>
                      <a:cubicBezTo>
                        <a:pt x="8" y="31"/>
                        <a:pt x="9" y="31"/>
                        <a:pt x="11" y="31"/>
                      </a:cubicBezTo>
                      <a:cubicBezTo>
                        <a:pt x="14" y="32"/>
                        <a:pt x="17" y="31"/>
                        <a:pt x="20" y="29"/>
                      </a:cubicBezTo>
                      <a:cubicBezTo>
                        <a:pt x="22" y="28"/>
                        <a:pt x="23" y="27"/>
                        <a:pt x="25" y="26"/>
                      </a:cubicBezTo>
                      <a:cubicBezTo>
                        <a:pt x="27" y="24"/>
                        <a:pt x="29" y="23"/>
                        <a:pt x="32" y="22"/>
                      </a:cubicBezTo>
                      <a:cubicBezTo>
                        <a:pt x="34" y="21"/>
                        <a:pt x="37" y="21"/>
                        <a:pt x="40" y="21"/>
                      </a:cubicBezTo>
                      <a:cubicBezTo>
                        <a:pt x="42" y="21"/>
                        <a:pt x="43" y="21"/>
                        <a:pt x="44" y="22"/>
                      </a:cubicBezTo>
                      <a:cubicBezTo>
                        <a:pt x="46" y="22"/>
                        <a:pt x="46" y="22"/>
                        <a:pt x="46" y="22"/>
                      </a:cubicBezTo>
                      <a:cubicBezTo>
                        <a:pt x="46" y="22"/>
                        <a:pt x="46" y="22"/>
                        <a:pt x="46" y="22"/>
                      </a:cubicBezTo>
                      <a:cubicBezTo>
                        <a:pt x="47" y="21"/>
                        <a:pt x="48" y="20"/>
                        <a:pt x="48" y="19"/>
                      </a:cubicBezTo>
                      <a:cubicBezTo>
                        <a:pt x="50" y="18"/>
                        <a:pt x="51" y="17"/>
                        <a:pt x="53" y="17"/>
                      </a:cubicBezTo>
                      <a:cubicBezTo>
                        <a:pt x="55" y="16"/>
                        <a:pt x="55" y="16"/>
                        <a:pt x="55" y="16"/>
                      </a:cubicBezTo>
                      <a:cubicBezTo>
                        <a:pt x="57" y="16"/>
                        <a:pt x="57" y="16"/>
                        <a:pt x="57" y="16"/>
                      </a:cubicBezTo>
                      <a:cubicBezTo>
                        <a:pt x="59" y="16"/>
                        <a:pt x="61" y="17"/>
                        <a:pt x="62" y="18"/>
                      </a:cubicBezTo>
                      <a:cubicBezTo>
                        <a:pt x="64" y="19"/>
                        <a:pt x="66" y="21"/>
                        <a:pt x="66" y="24"/>
                      </a:cubicBezTo>
                      <a:cubicBezTo>
                        <a:pt x="66" y="25"/>
                        <a:pt x="66" y="25"/>
                        <a:pt x="66" y="25"/>
                      </a:cubicBezTo>
                      <a:cubicBezTo>
                        <a:pt x="66" y="27"/>
                        <a:pt x="65" y="29"/>
                        <a:pt x="64" y="30"/>
                      </a:cubicBezTo>
                      <a:cubicBezTo>
                        <a:pt x="64" y="30"/>
                        <a:pt x="64" y="30"/>
                        <a:pt x="64" y="30"/>
                      </a:cubicBezTo>
                      <a:cubicBezTo>
                        <a:pt x="63" y="31"/>
                        <a:pt x="63" y="31"/>
                        <a:pt x="63" y="31"/>
                      </a:cubicBezTo>
                      <a:cubicBezTo>
                        <a:pt x="64" y="32"/>
                        <a:pt x="64" y="32"/>
                        <a:pt x="64" y="32"/>
                      </a:cubicBezTo>
                      <a:cubicBezTo>
                        <a:pt x="65" y="32"/>
                        <a:pt x="66" y="34"/>
                        <a:pt x="66" y="34"/>
                      </a:cubicBezTo>
                      <a:cubicBezTo>
                        <a:pt x="66" y="34"/>
                        <a:pt x="66" y="35"/>
                        <a:pt x="66" y="35"/>
                      </a:cubicBezTo>
                      <a:cubicBezTo>
                        <a:pt x="67" y="35"/>
                        <a:pt x="67" y="36"/>
                        <a:pt x="67" y="36"/>
                      </a:cubicBezTo>
                      <a:cubicBezTo>
                        <a:pt x="67" y="36"/>
                        <a:pt x="68" y="37"/>
                        <a:pt x="71" y="38"/>
                      </a:cubicBezTo>
                      <a:cubicBezTo>
                        <a:pt x="72" y="39"/>
                        <a:pt x="74" y="39"/>
                        <a:pt x="76" y="39"/>
                      </a:cubicBezTo>
                      <a:cubicBezTo>
                        <a:pt x="77" y="39"/>
                        <a:pt x="78" y="38"/>
                        <a:pt x="79" y="38"/>
                      </a:cubicBezTo>
                      <a:cubicBezTo>
                        <a:pt x="80" y="38"/>
                        <a:pt x="80" y="38"/>
                        <a:pt x="80" y="38"/>
                      </a:cubicBezTo>
                      <a:cubicBezTo>
                        <a:pt x="79" y="37"/>
                        <a:pt x="79" y="37"/>
                        <a:pt x="79" y="37"/>
                      </a:cubicBezTo>
                      <a:cubicBezTo>
                        <a:pt x="79" y="35"/>
                        <a:pt x="78" y="34"/>
                        <a:pt x="78" y="32"/>
                      </a:cubicBezTo>
                      <a:cubicBezTo>
                        <a:pt x="78" y="31"/>
                        <a:pt x="78" y="31"/>
                        <a:pt x="78" y="31"/>
                      </a:cubicBezTo>
                      <a:cubicBezTo>
                        <a:pt x="79" y="29"/>
                        <a:pt x="79" y="27"/>
                        <a:pt x="81" y="25"/>
                      </a:cubicBezTo>
                      <a:cubicBezTo>
                        <a:pt x="81" y="24"/>
                        <a:pt x="81" y="24"/>
                        <a:pt x="81" y="24"/>
                      </a:cubicBezTo>
                      <a:cubicBezTo>
                        <a:pt x="81" y="24"/>
                        <a:pt x="81" y="24"/>
                        <a:pt x="81" y="24"/>
                      </a:cubicBezTo>
                      <a:cubicBezTo>
                        <a:pt x="80" y="23"/>
                        <a:pt x="79" y="22"/>
                        <a:pt x="79" y="21"/>
                      </a:cubicBezTo>
                      <a:cubicBezTo>
                        <a:pt x="78" y="19"/>
                        <a:pt x="77" y="17"/>
                        <a:pt x="77" y="15"/>
                      </a:cubicBezTo>
                      <a:cubicBezTo>
                        <a:pt x="77" y="12"/>
                        <a:pt x="78" y="10"/>
                        <a:pt x="80" y="7"/>
                      </a:cubicBezTo>
                      <a:cubicBezTo>
                        <a:pt x="81" y="6"/>
                        <a:pt x="83" y="5"/>
                        <a:pt x="84" y="4"/>
                      </a:cubicBezTo>
                      <a:close/>
                      <a:moveTo>
                        <a:pt x="47" y="18"/>
                      </a:moveTo>
                      <a:cubicBezTo>
                        <a:pt x="46" y="18"/>
                        <a:pt x="46" y="19"/>
                        <a:pt x="45" y="20"/>
                      </a:cubicBezTo>
                      <a:cubicBezTo>
                        <a:pt x="45" y="20"/>
                        <a:pt x="45" y="20"/>
                        <a:pt x="45" y="20"/>
                      </a:cubicBezTo>
                      <a:cubicBezTo>
                        <a:pt x="44" y="20"/>
                        <a:pt x="42" y="19"/>
                        <a:pt x="40" y="19"/>
                      </a:cubicBezTo>
                      <a:cubicBezTo>
                        <a:pt x="37" y="19"/>
                        <a:pt x="34" y="19"/>
                        <a:pt x="31" y="20"/>
                      </a:cubicBezTo>
                      <a:cubicBezTo>
                        <a:pt x="28" y="21"/>
                        <a:pt x="26" y="23"/>
                        <a:pt x="24" y="24"/>
                      </a:cubicBezTo>
                      <a:cubicBezTo>
                        <a:pt x="17" y="30"/>
                        <a:pt x="12" y="31"/>
                        <a:pt x="6" y="28"/>
                      </a:cubicBezTo>
                      <a:cubicBezTo>
                        <a:pt x="8" y="28"/>
                        <a:pt x="10" y="28"/>
                        <a:pt x="12" y="27"/>
                      </a:cubicBezTo>
                      <a:cubicBezTo>
                        <a:pt x="15" y="25"/>
                        <a:pt x="17" y="23"/>
                        <a:pt x="20" y="20"/>
                      </a:cubicBezTo>
                      <a:cubicBezTo>
                        <a:pt x="22" y="17"/>
                        <a:pt x="22" y="17"/>
                        <a:pt x="22" y="17"/>
                      </a:cubicBezTo>
                      <a:cubicBezTo>
                        <a:pt x="22" y="17"/>
                        <a:pt x="22" y="17"/>
                        <a:pt x="22" y="17"/>
                      </a:cubicBezTo>
                      <a:cubicBezTo>
                        <a:pt x="23" y="15"/>
                        <a:pt x="24" y="14"/>
                        <a:pt x="26" y="12"/>
                      </a:cubicBezTo>
                      <a:cubicBezTo>
                        <a:pt x="34" y="5"/>
                        <a:pt x="46" y="12"/>
                        <a:pt x="49" y="15"/>
                      </a:cubicBezTo>
                      <a:cubicBezTo>
                        <a:pt x="50" y="15"/>
                        <a:pt x="50" y="15"/>
                        <a:pt x="50" y="15"/>
                      </a:cubicBezTo>
                      <a:cubicBezTo>
                        <a:pt x="50" y="15"/>
                        <a:pt x="50" y="15"/>
                        <a:pt x="50" y="16"/>
                      </a:cubicBezTo>
                      <a:cubicBezTo>
                        <a:pt x="49" y="16"/>
                        <a:pt x="48" y="17"/>
                        <a:pt x="47" y="18"/>
                      </a:cubicBezTo>
                      <a:close/>
                      <a:moveTo>
                        <a:pt x="79" y="6"/>
                      </a:moveTo>
                      <a:cubicBezTo>
                        <a:pt x="76" y="9"/>
                        <a:pt x="75" y="12"/>
                        <a:pt x="75" y="15"/>
                      </a:cubicBezTo>
                      <a:cubicBezTo>
                        <a:pt x="75" y="18"/>
                        <a:pt x="76" y="20"/>
                        <a:pt x="77" y="22"/>
                      </a:cubicBezTo>
                      <a:cubicBezTo>
                        <a:pt x="78" y="23"/>
                        <a:pt x="78" y="24"/>
                        <a:pt x="79" y="24"/>
                      </a:cubicBezTo>
                      <a:cubicBezTo>
                        <a:pt x="78" y="26"/>
                        <a:pt x="77" y="29"/>
                        <a:pt x="77" y="31"/>
                      </a:cubicBezTo>
                      <a:cubicBezTo>
                        <a:pt x="77" y="32"/>
                        <a:pt x="77" y="32"/>
                        <a:pt x="77" y="32"/>
                      </a:cubicBezTo>
                      <a:cubicBezTo>
                        <a:pt x="77" y="34"/>
                        <a:pt x="77" y="35"/>
                        <a:pt x="78" y="37"/>
                      </a:cubicBezTo>
                      <a:cubicBezTo>
                        <a:pt x="77" y="37"/>
                        <a:pt x="77" y="37"/>
                        <a:pt x="76" y="37"/>
                      </a:cubicBezTo>
                      <a:cubicBezTo>
                        <a:pt x="74" y="37"/>
                        <a:pt x="73" y="37"/>
                        <a:pt x="71" y="37"/>
                      </a:cubicBezTo>
                      <a:cubicBezTo>
                        <a:pt x="70" y="36"/>
                        <a:pt x="69" y="36"/>
                        <a:pt x="68" y="35"/>
                      </a:cubicBezTo>
                      <a:cubicBezTo>
                        <a:pt x="68" y="35"/>
                        <a:pt x="68" y="34"/>
                        <a:pt x="68" y="34"/>
                      </a:cubicBezTo>
                      <a:cubicBezTo>
                        <a:pt x="68" y="34"/>
                        <a:pt x="67" y="33"/>
                        <a:pt x="67" y="33"/>
                      </a:cubicBezTo>
                      <a:cubicBezTo>
                        <a:pt x="67" y="33"/>
                        <a:pt x="67" y="32"/>
                        <a:pt x="66" y="31"/>
                      </a:cubicBezTo>
                      <a:cubicBezTo>
                        <a:pt x="67" y="29"/>
                        <a:pt x="68" y="27"/>
                        <a:pt x="68" y="25"/>
                      </a:cubicBezTo>
                      <a:cubicBezTo>
                        <a:pt x="68" y="24"/>
                        <a:pt x="68" y="24"/>
                        <a:pt x="68" y="24"/>
                      </a:cubicBezTo>
                      <a:cubicBezTo>
                        <a:pt x="67" y="21"/>
                        <a:pt x="66" y="18"/>
                        <a:pt x="63" y="16"/>
                      </a:cubicBezTo>
                      <a:cubicBezTo>
                        <a:pt x="62" y="16"/>
                        <a:pt x="60" y="15"/>
                        <a:pt x="59" y="15"/>
                      </a:cubicBezTo>
                      <a:cubicBezTo>
                        <a:pt x="59" y="14"/>
                        <a:pt x="59" y="14"/>
                        <a:pt x="59" y="14"/>
                      </a:cubicBezTo>
                      <a:cubicBezTo>
                        <a:pt x="59" y="14"/>
                        <a:pt x="59" y="13"/>
                        <a:pt x="59" y="13"/>
                      </a:cubicBezTo>
                      <a:cubicBezTo>
                        <a:pt x="60" y="12"/>
                        <a:pt x="60" y="12"/>
                        <a:pt x="60" y="11"/>
                      </a:cubicBezTo>
                      <a:cubicBezTo>
                        <a:pt x="61" y="11"/>
                        <a:pt x="61" y="10"/>
                        <a:pt x="62" y="9"/>
                      </a:cubicBezTo>
                      <a:cubicBezTo>
                        <a:pt x="63" y="7"/>
                        <a:pt x="64" y="6"/>
                        <a:pt x="66" y="4"/>
                      </a:cubicBezTo>
                      <a:cubicBezTo>
                        <a:pt x="67" y="4"/>
                        <a:pt x="68" y="3"/>
                        <a:pt x="69" y="3"/>
                      </a:cubicBezTo>
                      <a:cubicBezTo>
                        <a:pt x="73" y="2"/>
                        <a:pt x="78" y="2"/>
                        <a:pt x="82" y="3"/>
                      </a:cubicBezTo>
                      <a:cubicBezTo>
                        <a:pt x="81" y="4"/>
                        <a:pt x="80" y="5"/>
                        <a:pt x="7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2"/>
                <p:cNvSpPr>
                  <a:spLocks noEditPoints="1"/>
                </p:cNvSpPr>
                <p:nvPr/>
              </p:nvSpPr>
              <p:spPr bwMode="auto">
                <a:xfrm>
                  <a:off x="5618223" y="1680951"/>
                  <a:ext cx="963612" cy="436562"/>
                </a:xfrm>
                <a:custGeom>
                  <a:avLst/>
                  <a:gdLst>
                    <a:gd name="T0" fmla="*/ 79 w 88"/>
                    <a:gd name="T1" fmla="*/ 12 h 39"/>
                    <a:gd name="T2" fmla="*/ 63 w 88"/>
                    <a:gd name="T3" fmla="*/ 7 h 39"/>
                    <a:gd name="T4" fmla="*/ 55 w 88"/>
                    <a:gd name="T5" fmla="*/ 10 h 39"/>
                    <a:gd name="T6" fmla="*/ 46 w 88"/>
                    <a:gd name="T7" fmla="*/ 15 h 39"/>
                    <a:gd name="T8" fmla="*/ 40 w 88"/>
                    <a:gd name="T9" fmla="*/ 15 h 39"/>
                    <a:gd name="T10" fmla="*/ 36 w 88"/>
                    <a:gd name="T11" fmla="*/ 23 h 39"/>
                    <a:gd name="T12" fmla="*/ 32 w 88"/>
                    <a:gd name="T13" fmla="*/ 25 h 39"/>
                    <a:gd name="T14" fmla="*/ 26 w 88"/>
                    <a:gd name="T15" fmla="*/ 26 h 39"/>
                    <a:gd name="T16" fmla="*/ 17 w 88"/>
                    <a:gd name="T17" fmla="*/ 16 h 39"/>
                    <a:gd name="T18" fmla="*/ 19 w 88"/>
                    <a:gd name="T19" fmla="*/ 10 h 39"/>
                    <a:gd name="T20" fmla="*/ 18 w 88"/>
                    <a:gd name="T21" fmla="*/ 9 h 39"/>
                    <a:gd name="T22" fmla="*/ 4 w 88"/>
                    <a:gd name="T23" fmla="*/ 0 h 39"/>
                    <a:gd name="T24" fmla="*/ 6 w 88"/>
                    <a:gd name="T25" fmla="*/ 5 h 39"/>
                    <a:gd name="T26" fmla="*/ 9 w 88"/>
                    <a:gd name="T27" fmla="*/ 13 h 39"/>
                    <a:gd name="T28" fmla="*/ 4 w 88"/>
                    <a:gd name="T29" fmla="*/ 23 h 39"/>
                    <a:gd name="T30" fmla="*/ 3 w 88"/>
                    <a:gd name="T31" fmla="*/ 24 h 39"/>
                    <a:gd name="T32" fmla="*/ 1 w 88"/>
                    <a:gd name="T33" fmla="*/ 33 h 39"/>
                    <a:gd name="T34" fmla="*/ 1 w 88"/>
                    <a:gd name="T35" fmla="*/ 35 h 39"/>
                    <a:gd name="T36" fmla="*/ 20 w 88"/>
                    <a:gd name="T37" fmla="*/ 37 h 39"/>
                    <a:gd name="T38" fmla="*/ 27 w 88"/>
                    <a:gd name="T39" fmla="*/ 30 h 39"/>
                    <a:gd name="T40" fmla="*/ 30 w 88"/>
                    <a:gd name="T41" fmla="*/ 27 h 39"/>
                    <a:gd name="T42" fmla="*/ 34 w 88"/>
                    <a:gd name="T43" fmla="*/ 27 h 39"/>
                    <a:gd name="T44" fmla="*/ 66 w 88"/>
                    <a:gd name="T45" fmla="*/ 26 h 39"/>
                    <a:gd name="T46" fmla="*/ 71 w 88"/>
                    <a:gd name="T47" fmla="*/ 23 h 39"/>
                    <a:gd name="T48" fmla="*/ 84 w 88"/>
                    <a:gd name="T49" fmla="*/ 17 h 39"/>
                    <a:gd name="T50" fmla="*/ 88 w 88"/>
                    <a:gd name="T51" fmla="*/ 16 h 39"/>
                    <a:gd name="T52" fmla="*/ 26 w 88"/>
                    <a:gd name="T53" fmla="*/ 29 h 39"/>
                    <a:gd name="T54" fmla="*/ 23 w 88"/>
                    <a:gd name="T55" fmla="*/ 33 h 39"/>
                    <a:gd name="T56" fmla="*/ 17 w 88"/>
                    <a:gd name="T57" fmla="*/ 36 h 39"/>
                    <a:gd name="T58" fmla="*/ 5 w 88"/>
                    <a:gd name="T59" fmla="*/ 26 h 39"/>
                    <a:gd name="T60" fmla="*/ 5 w 88"/>
                    <a:gd name="T61" fmla="*/ 24 h 39"/>
                    <a:gd name="T62" fmla="*/ 11 w 88"/>
                    <a:gd name="T63" fmla="*/ 13 h 39"/>
                    <a:gd name="T64" fmla="*/ 14 w 88"/>
                    <a:gd name="T65" fmla="*/ 7 h 39"/>
                    <a:gd name="T66" fmla="*/ 16 w 88"/>
                    <a:gd name="T67" fmla="*/ 12 h 39"/>
                    <a:gd name="T68" fmla="*/ 17 w 88"/>
                    <a:gd name="T69" fmla="*/ 22 h 39"/>
                    <a:gd name="T70" fmla="*/ 27 w 88"/>
                    <a:gd name="T71" fmla="*/ 27 h 39"/>
                    <a:gd name="T72" fmla="*/ 74 w 88"/>
                    <a:gd name="T73" fmla="*/ 20 h 39"/>
                    <a:gd name="T74" fmla="*/ 68 w 88"/>
                    <a:gd name="T75" fmla="*/ 23 h 39"/>
                    <a:gd name="T76" fmla="*/ 65 w 88"/>
                    <a:gd name="T77" fmla="*/ 25 h 39"/>
                    <a:gd name="T78" fmla="*/ 35 w 88"/>
                    <a:gd name="T79" fmla="*/ 26 h 39"/>
                    <a:gd name="T80" fmla="*/ 37 w 88"/>
                    <a:gd name="T81" fmla="*/ 25 h 39"/>
                    <a:gd name="T82" fmla="*/ 47 w 88"/>
                    <a:gd name="T83" fmla="*/ 16 h 39"/>
                    <a:gd name="T84" fmla="*/ 56 w 88"/>
                    <a:gd name="T85" fmla="*/ 12 h 39"/>
                    <a:gd name="T86" fmla="*/ 63 w 88"/>
                    <a:gd name="T87" fmla="*/ 9 h 39"/>
                    <a:gd name="T88" fmla="*/ 78 w 88"/>
                    <a:gd name="T89" fmla="*/ 14 h 39"/>
                    <a:gd name="T90" fmla="*/ 74 w 88"/>
                    <a:gd name="T91"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39">
                      <a:moveTo>
                        <a:pt x="86" y="15"/>
                      </a:moveTo>
                      <a:cubicBezTo>
                        <a:pt x="79" y="12"/>
                        <a:pt x="79" y="12"/>
                        <a:pt x="79" y="12"/>
                      </a:cubicBezTo>
                      <a:cubicBezTo>
                        <a:pt x="78" y="11"/>
                        <a:pt x="78" y="11"/>
                        <a:pt x="78" y="11"/>
                      </a:cubicBezTo>
                      <a:cubicBezTo>
                        <a:pt x="73" y="9"/>
                        <a:pt x="68" y="6"/>
                        <a:pt x="63" y="7"/>
                      </a:cubicBezTo>
                      <a:cubicBezTo>
                        <a:pt x="61" y="7"/>
                        <a:pt x="61" y="7"/>
                        <a:pt x="61" y="7"/>
                      </a:cubicBezTo>
                      <a:cubicBezTo>
                        <a:pt x="59" y="8"/>
                        <a:pt x="57" y="9"/>
                        <a:pt x="55" y="10"/>
                      </a:cubicBezTo>
                      <a:cubicBezTo>
                        <a:pt x="53" y="11"/>
                        <a:pt x="53" y="11"/>
                        <a:pt x="53" y="11"/>
                      </a:cubicBezTo>
                      <a:cubicBezTo>
                        <a:pt x="51" y="13"/>
                        <a:pt x="49" y="14"/>
                        <a:pt x="46" y="15"/>
                      </a:cubicBezTo>
                      <a:cubicBezTo>
                        <a:pt x="45" y="15"/>
                        <a:pt x="43" y="15"/>
                        <a:pt x="42" y="15"/>
                      </a:cubicBezTo>
                      <a:cubicBezTo>
                        <a:pt x="40" y="15"/>
                        <a:pt x="40" y="15"/>
                        <a:pt x="40" y="15"/>
                      </a:cubicBezTo>
                      <a:cubicBezTo>
                        <a:pt x="40" y="16"/>
                        <a:pt x="40" y="16"/>
                        <a:pt x="40" y="16"/>
                      </a:cubicBezTo>
                      <a:cubicBezTo>
                        <a:pt x="40" y="19"/>
                        <a:pt x="38" y="21"/>
                        <a:pt x="36" y="23"/>
                      </a:cubicBezTo>
                      <a:cubicBezTo>
                        <a:pt x="35" y="24"/>
                        <a:pt x="34" y="24"/>
                        <a:pt x="33" y="25"/>
                      </a:cubicBezTo>
                      <a:cubicBezTo>
                        <a:pt x="32" y="25"/>
                        <a:pt x="32" y="25"/>
                        <a:pt x="32" y="25"/>
                      </a:cubicBezTo>
                      <a:cubicBezTo>
                        <a:pt x="31" y="26"/>
                        <a:pt x="31" y="26"/>
                        <a:pt x="30" y="26"/>
                      </a:cubicBezTo>
                      <a:cubicBezTo>
                        <a:pt x="29" y="26"/>
                        <a:pt x="26" y="26"/>
                        <a:pt x="26" y="26"/>
                      </a:cubicBezTo>
                      <a:cubicBezTo>
                        <a:pt x="23" y="25"/>
                        <a:pt x="20" y="24"/>
                        <a:pt x="19" y="21"/>
                      </a:cubicBezTo>
                      <a:cubicBezTo>
                        <a:pt x="18" y="20"/>
                        <a:pt x="17" y="18"/>
                        <a:pt x="17" y="16"/>
                      </a:cubicBezTo>
                      <a:cubicBezTo>
                        <a:pt x="17" y="15"/>
                        <a:pt x="17" y="14"/>
                        <a:pt x="18" y="13"/>
                      </a:cubicBezTo>
                      <a:cubicBezTo>
                        <a:pt x="18" y="12"/>
                        <a:pt x="18" y="11"/>
                        <a:pt x="19" y="10"/>
                      </a:cubicBezTo>
                      <a:cubicBezTo>
                        <a:pt x="20" y="9"/>
                        <a:pt x="20" y="9"/>
                        <a:pt x="20" y="9"/>
                      </a:cubicBezTo>
                      <a:cubicBezTo>
                        <a:pt x="18" y="9"/>
                        <a:pt x="18" y="9"/>
                        <a:pt x="18" y="9"/>
                      </a:cubicBezTo>
                      <a:cubicBezTo>
                        <a:pt x="17" y="9"/>
                        <a:pt x="16" y="8"/>
                        <a:pt x="16" y="7"/>
                      </a:cubicBezTo>
                      <a:cubicBezTo>
                        <a:pt x="14" y="2"/>
                        <a:pt x="9" y="0"/>
                        <a:pt x="4" y="0"/>
                      </a:cubicBezTo>
                      <a:cubicBezTo>
                        <a:pt x="2" y="1"/>
                        <a:pt x="2" y="1"/>
                        <a:pt x="2" y="1"/>
                      </a:cubicBezTo>
                      <a:cubicBezTo>
                        <a:pt x="4" y="2"/>
                        <a:pt x="5" y="3"/>
                        <a:pt x="6" y="5"/>
                      </a:cubicBezTo>
                      <a:cubicBezTo>
                        <a:pt x="7" y="6"/>
                        <a:pt x="8" y="8"/>
                        <a:pt x="8" y="10"/>
                      </a:cubicBezTo>
                      <a:cubicBezTo>
                        <a:pt x="9" y="11"/>
                        <a:pt x="9" y="12"/>
                        <a:pt x="9" y="13"/>
                      </a:cubicBezTo>
                      <a:cubicBezTo>
                        <a:pt x="9" y="14"/>
                        <a:pt x="8" y="16"/>
                        <a:pt x="8" y="18"/>
                      </a:cubicBezTo>
                      <a:cubicBezTo>
                        <a:pt x="7" y="20"/>
                        <a:pt x="5" y="22"/>
                        <a:pt x="4" y="23"/>
                      </a:cubicBezTo>
                      <a:cubicBezTo>
                        <a:pt x="3" y="23"/>
                        <a:pt x="3" y="23"/>
                        <a:pt x="3" y="23"/>
                      </a:cubicBezTo>
                      <a:cubicBezTo>
                        <a:pt x="3" y="24"/>
                        <a:pt x="3" y="24"/>
                        <a:pt x="3" y="24"/>
                      </a:cubicBezTo>
                      <a:cubicBezTo>
                        <a:pt x="3" y="26"/>
                        <a:pt x="3" y="26"/>
                        <a:pt x="3" y="26"/>
                      </a:cubicBezTo>
                      <a:cubicBezTo>
                        <a:pt x="3" y="28"/>
                        <a:pt x="2" y="31"/>
                        <a:pt x="1" y="33"/>
                      </a:cubicBezTo>
                      <a:cubicBezTo>
                        <a:pt x="0" y="34"/>
                        <a:pt x="0" y="34"/>
                        <a:pt x="0" y="34"/>
                      </a:cubicBezTo>
                      <a:cubicBezTo>
                        <a:pt x="1" y="35"/>
                        <a:pt x="1" y="35"/>
                        <a:pt x="1" y="35"/>
                      </a:cubicBezTo>
                      <a:cubicBezTo>
                        <a:pt x="6" y="38"/>
                        <a:pt x="12" y="39"/>
                        <a:pt x="17" y="38"/>
                      </a:cubicBezTo>
                      <a:cubicBezTo>
                        <a:pt x="18" y="37"/>
                        <a:pt x="19" y="37"/>
                        <a:pt x="20" y="37"/>
                      </a:cubicBezTo>
                      <a:cubicBezTo>
                        <a:pt x="22" y="36"/>
                        <a:pt x="25" y="34"/>
                        <a:pt x="26" y="32"/>
                      </a:cubicBezTo>
                      <a:cubicBezTo>
                        <a:pt x="27" y="32"/>
                        <a:pt x="27" y="31"/>
                        <a:pt x="27" y="30"/>
                      </a:cubicBezTo>
                      <a:cubicBezTo>
                        <a:pt x="28" y="29"/>
                        <a:pt x="28" y="29"/>
                        <a:pt x="29" y="28"/>
                      </a:cubicBezTo>
                      <a:cubicBezTo>
                        <a:pt x="29" y="28"/>
                        <a:pt x="29" y="27"/>
                        <a:pt x="30" y="27"/>
                      </a:cubicBezTo>
                      <a:cubicBezTo>
                        <a:pt x="30" y="27"/>
                        <a:pt x="30" y="27"/>
                        <a:pt x="31" y="27"/>
                      </a:cubicBezTo>
                      <a:cubicBezTo>
                        <a:pt x="32" y="27"/>
                        <a:pt x="33" y="27"/>
                        <a:pt x="34" y="27"/>
                      </a:cubicBezTo>
                      <a:cubicBezTo>
                        <a:pt x="41" y="32"/>
                        <a:pt x="50" y="32"/>
                        <a:pt x="59" y="29"/>
                      </a:cubicBezTo>
                      <a:cubicBezTo>
                        <a:pt x="62" y="29"/>
                        <a:pt x="64" y="28"/>
                        <a:pt x="66" y="26"/>
                      </a:cubicBezTo>
                      <a:cubicBezTo>
                        <a:pt x="66" y="26"/>
                        <a:pt x="69" y="25"/>
                        <a:pt x="69" y="25"/>
                      </a:cubicBezTo>
                      <a:cubicBezTo>
                        <a:pt x="69" y="25"/>
                        <a:pt x="71" y="23"/>
                        <a:pt x="71" y="23"/>
                      </a:cubicBezTo>
                      <a:cubicBezTo>
                        <a:pt x="71" y="23"/>
                        <a:pt x="74" y="21"/>
                        <a:pt x="74" y="21"/>
                      </a:cubicBezTo>
                      <a:cubicBezTo>
                        <a:pt x="78" y="19"/>
                        <a:pt x="81" y="18"/>
                        <a:pt x="84" y="17"/>
                      </a:cubicBezTo>
                      <a:cubicBezTo>
                        <a:pt x="85" y="17"/>
                        <a:pt x="85" y="17"/>
                        <a:pt x="85" y="17"/>
                      </a:cubicBezTo>
                      <a:cubicBezTo>
                        <a:pt x="88" y="16"/>
                        <a:pt x="88" y="16"/>
                        <a:pt x="88" y="16"/>
                      </a:cubicBezTo>
                      <a:lnTo>
                        <a:pt x="86" y="15"/>
                      </a:lnTo>
                      <a:close/>
                      <a:moveTo>
                        <a:pt x="26" y="29"/>
                      </a:moveTo>
                      <a:cubicBezTo>
                        <a:pt x="26" y="30"/>
                        <a:pt x="25" y="31"/>
                        <a:pt x="25" y="31"/>
                      </a:cubicBezTo>
                      <a:cubicBezTo>
                        <a:pt x="23" y="33"/>
                        <a:pt x="23" y="33"/>
                        <a:pt x="23" y="33"/>
                      </a:cubicBezTo>
                      <a:cubicBezTo>
                        <a:pt x="22" y="34"/>
                        <a:pt x="21" y="34"/>
                        <a:pt x="19" y="35"/>
                      </a:cubicBezTo>
                      <a:cubicBezTo>
                        <a:pt x="18" y="35"/>
                        <a:pt x="18" y="36"/>
                        <a:pt x="17" y="36"/>
                      </a:cubicBezTo>
                      <a:cubicBezTo>
                        <a:pt x="12" y="37"/>
                        <a:pt x="7" y="36"/>
                        <a:pt x="3" y="34"/>
                      </a:cubicBezTo>
                      <a:cubicBezTo>
                        <a:pt x="4" y="31"/>
                        <a:pt x="5" y="28"/>
                        <a:pt x="5" y="26"/>
                      </a:cubicBezTo>
                      <a:cubicBezTo>
                        <a:pt x="5" y="26"/>
                        <a:pt x="5" y="25"/>
                        <a:pt x="5" y="24"/>
                      </a:cubicBezTo>
                      <a:cubicBezTo>
                        <a:pt x="5" y="24"/>
                        <a:pt x="5" y="24"/>
                        <a:pt x="5" y="24"/>
                      </a:cubicBezTo>
                      <a:cubicBezTo>
                        <a:pt x="7" y="23"/>
                        <a:pt x="8" y="21"/>
                        <a:pt x="9" y="18"/>
                      </a:cubicBezTo>
                      <a:cubicBezTo>
                        <a:pt x="10" y="17"/>
                        <a:pt x="11" y="15"/>
                        <a:pt x="11" y="13"/>
                      </a:cubicBezTo>
                      <a:cubicBezTo>
                        <a:pt x="11" y="9"/>
                        <a:pt x="9" y="5"/>
                        <a:pt x="6" y="2"/>
                      </a:cubicBezTo>
                      <a:cubicBezTo>
                        <a:pt x="10" y="2"/>
                        <a:pt x="13" y="4"/>
                        <a:pt x="14" y="7"/>
                      </a:cubicBezTo>
                      <a:cubicBezTo>
                        <a:pt x="15" y="9"/>
                        <a:pt x="16" y="10"/>
                        <a:pt x="17" y="10"/>
                      </a:cubicBezTo>
                      <a:cubicBezTo>
                        <a:pt x="17" y="11"/>
                        <a:pt x="16" y="11"/>
                        <a:pt x="16" y="12"/>
                      </a:cubicBezTo>
                      <a:cubicBezTo>
                        <a:pt x="15" y="13"/>
                        <a:pt x="15" y="15"/>
                        <a:pt x="15" y="16"/>
                      </a:cubicBezTo>
                      <a:cubicBezTo>
                        <a:pt x="15" y="18"/>
                        <a:pt x="16" y="20"/>
                        <a:pt x="17" y="22"/>
                      </a:cubicBezTo>
                      <a:cubicBezTo>
                        <a:pt x="19" y="25"/>
                        <a:pt x="22" y="27"/>
                        <a:pt x="25" y="27"/>
                      </a:cubicBezTo>
                      <a:cubicBezTo>
                        <a:pt x="26" y="27"/>
                        <a:pt x="26" y="27"/>
                        <a:pt x="27" y="27"/>
                      </a:cubicBezTo>
                      <a:cubicBezTo>
                        <a:pt x="26" y="28"/>
                        <a:pt x="26" y="29"/>
                        <a:pt x="26" y="29"/>
                      </a:cubicBezTo>
                      <a:close/>
                      <a:moveTo>
                        <a:pt x="74" y="20"/>
                      </a:moveTo>
                      <a:cubicBezTo>
                        <a:pt x="70" y="22"/>
                        <a:pt x="70" y="22"/>
                        <a:pt x="70" y="22"/>
                      </a:cubicBezTo>
                      <a:cubicBezTo>
                        <a:pt x="68" y="23"/>
                        <a:pt x="68" y="23"/>
                        <a:pt x="68" y="23"/>
                      </a:cubicBezTo>
                      <a:cubicBezTo>
                        <a:pt x="68" y="23"/>
                        <a:pt x="68" y="23"/>
                        <a:pt x="68" y="23"/>
                      </a:cubicBezTo>
                      <a:cubicBezTo>
                        <a:pt x="68" y="23"/>
                        <a:pt x="67" y="24"/>
                        <a:pt x="65" y="25"/>
                      </a:cubicBezTo>
                      <a:cubicBezTo>
                        <a:pt x="63" y="26"/>
                        <a:pt x="61" y="27"/>
                        <a:pt x="59" y="28"/>
                      </a:cubicBezTo>
                      <a:cubicBezTo>
                        <a:pt x="50" y="31"/>
                        <a:pt x="41" y="30"/>
                        <a:pt x="35" y="26"/>
                      </a:cubicBezTo>
                      <a:cubicBezTo>
                        <a:pt x="35" y="26"/>
                        <a:pt x="35" y="26"/>
                        <a:pt x="34" y="26"/>
                      </a:cubicBezTo>
                      <a:cubicBezTo>
                        <a:pt x="35" y="26"/>
                        <a:pt x="36" y="25"/>
                        <a:pt x="37" y="25"/>
                      </a:cubicBezTo>
                      <a:cubicBezTo>
                        <a:pt x="39" y="23"/>
                        <a:pt x="41" y="20"/>
                        <a:pt x="42" y="17"/>
                      </a:cubicBezTo>
                      <a:cubicBezTo>
                        <a:pt x="43" y="17"/>
                        <a:pt x="45" y="17"/>
                        <a:pt x="47" y="16"/>
                      </a:cubicBezTo>
                      <a:cubicBezTo>
                        <a:pt x="49" y="15"/>
                        <a:pt x="52" y="14"/>
                        <a:pt x="54" y="13"/>
                      </a:cubicBezTo>
                      <a:cubicBezTo>
                        <a:pt x="56" y="12"/>
                        <a:pt x="56" y="12"/>
                        <a:pt x="56" y="12"/>
                      </a:cubicBezTo>
                      <a:cubicBezTo>
                        <a:pt x="58" y="11"/>
                        <a:pt x="60" y="9"/>
                        <a:pt x="62" y="9"/>
                      </a:cubicBezTo>
                      <a:cubicBezTo>
                        <a:pt x="63" y="9"/>
                        <a:pt x="63" y="9"/>
                        <a:pt x="63" y="9"/>
                      </a:cubicBezTo>
                      <a:cubicBezTo>
                        <a:pt x="68" y="8"/>
                        <a:pt x="72" y="10"/>
                        <a:pt x="77" y="13"/>
                      </a:cubicBezTo>
                      <a:cubicBezTo>
                        <a:pt x="78" y="14"/>
                        <a:pt x="78" y="14"/>
                        <a:pt x="78" y="14"/>
                      </a:cubicBezTo>
                      <a:cubicBezTo>
                        <a:pt x="78" y="14"/>
                        <a:pt x="81" y="15"/>
                        <a:pt x="83" y="16"/>
                      </a:cubicBezTo>
                      <a:cubicBezTo>
                        <a:pt x="80" y="17"/>
                        <a:pt x="77" y="18"/>
                        <a:pt x="7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Oval 13"/>
                <p:cNvSpPr>
                  <a:spLocks noChangeArrowheads="1"/>
                </p:cNvSpPr>
                <p:nvPr/>
              </p:nvSpPr>
              <p:spPr bwMode="auto">
                <a:xfrm>
                  <a:off x="5989698" y="2185776"/>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33" name="图片 32" descr="5ade0fe636297"/>
            <p:cNvPicPr>
              <a:picLocks noChangeAspect="1"/>
            </p:cNvPicPr>
            <p:nvPr/>
          </p:nvPicPr>
          <p:blipFill>
            <a:blip r:embed="rId4"/>
            <a:srcRect/>
            <a:stretch>
              <a:fillRect/>
            </a:stretch>
          </p:blipFill>
          <p:spPr>
            <a:xfrm flipH="1">
              <a:off x="10340" y="3831"/>
              <a:ext cx="7442" cy="5276"/>
            </a:xfrm>
            <a:prstGeom prst="rect">
              <a:avLst/>
            </a:prstGeom>
          </p:spPr>
        </p:pic>
      </p:grpSp>
      <p:grpSp>
        <p:nvGrpSpPr>
          <p:cNvPr id="38" name="组合 37"/>
          <p:cNvGrpSpPr/>
          <p:nvPr/>
        </p:nvGrpSpPr>
        <p:grpSpPr>
          <a:xfrm>
            <a:off x="-635" y="104140"/>
            <a:ext cx="4348142" cy="639485"/>
            <a:chOff x="-1" y="-66"/>
            <a:chExt cx="5636" cy="947"/>
          </a:xfrm>
        </p:grpSpPr>
        <p:sp>
          <p:nvSpPr>
            <p:cNvPr id="39" name="矩形 38"/>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0" name="图片 39" descr="5ad366316008e"/>
            <p:cNvPicPr>
              <a:picLocks noChangeAspect="1"/>
            </p:cNvPicPr>
            <p:nvPr/>
          </p:nvPicPr>
          <p:blipFill>
            <a:blip r:embed="rId5" cstate="screen"/>
            <a:stretch>
              <a:fillRect/>
            </a:stretch>
          </p:blipFill>
          <p:spPr>
            <a:xfrm>
              <a:off x="4824" y="-66"/>
              <a:ext cx="811" cy="947"/>
            </a:xfrm>
            <a:prstGeom prst="rect">
              <a:avLst/>
            </a:prstGeom>
          </p:spPr>
        </p:pic>
      </p:grpSp>
      <p:sp>
        <p:nvSpPr>
          <p:cNvPr id="41" name="文本框 40"/>
          <p:cNvSpPr txBox="1"/>
          <p:nvPr/>
        </p:nvSpPr>
        <p:spPr>
          <a:xfrm>
            <a:off x="4634548" y="224790"/>
            <a:ext cx="2922905" cy="398780"/>
          </a:xfrm>
          <a:prstGeom prst="rect">
            <a:avLst/>
          </a:prstGeom>
          <a:noFill/>
        </p:spPr>
        <p:txBody>
          <a:bodyPr wrap="square" rtlCol="0">
            <a:spAutoFit/>
          </a:bodyPr>
          <a:lstStyle/>
          <a:p>
            <a:pPr algn="ctr"/>
            <a:r>
              <a:rPr lang="zh-CN" altLang="en-US" sz="2000" b="1">
                <a:solidFill>
                  <a:srgbClr val="BA111E"/>
                </a:solidFill>
                <a:latin typeface="情书翩翩体" panose="02010600010101010101" charset="-122"/>
                <a:ea typeface="情书翩翩体" panose="02010600010101010101" charset="-122"/>
              </a:rPr>
              <a:t>第二部分：活动主题</a:t>
            </a:r>
          </a:p>
        </p:txBody>
      </p:sp>
      <p:grpSp>
        <p:nvGrpSpPr>
          <p:cNvPr id="45" name="组合 44"/>
          <p:cNvGrpSpPr/>
          <p:nvPr/>
        </p:nvGrpSpPr>
        <p:grpSpPr>
          <a:xfrm>
            <a:off x="7832257" y="139214"/>
            <a:ext cx="4382088" cy="639485"/>
            <a:chOff x="-465" y="-15"/>
            <a:chExt cx="5680" cy="947"/>
          </a:xfrm>
        </p:grpSpPr>
        <p:sp>
          <p:nvSpPr>
            <p:cNvPr id="46" name="矩形 45"/>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5" name="图片 34" descr="5ad366316008e"/>
            <p:cNvPicPr>
              <a:picLocks noChangeAspect="1"/>
            </p:cNvPicPr>
            <p:nvPr/>
          </p:nvPicPr>
          <p:blipFill>
            <a:blip r:embed="rId5" cstate="screen"/>
            <a:stretch>
              <a:fillRect/>
            </a:stretch>
          </p:blipFill>
          <p:spPr>
            <a:xfrm>
              <a:off x="-465" y="-15"/>
              <a:ext cx="811" cy="947"/>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000"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par>
                                <p:cTn id="8" presetID="22" presetClass="entr" presetSubtype="2" fill="hold" nodeType="withEffect">
                                  <p:stCondLst>
                                    <p:cond delay="0"/>
                                  </p:stCondLst>
                                  <p:childTnLst>
                                    <p:set>
                                      <p:cBhvr>
                                        <p:cTn id="9" dur="1000" fill="hold">
                                          <p:stCondLst>
                                            <p:cond delay="0"/>
                                          </p:stCondLst>
                                        </p:cTn>
                                        <p:tgtEl>
                                          <p:spTgt spid="45"/>
                                        </p:tgtEl>
                                        <p:attrNameLst>
                                          <p:attrName>style.visibility</p:attrName>
                                        </p:attrNameLst>
                                      </p:cBhvr>
                                      <p:to>
                                        <p:strVal val="visible"/>
                                      </p:to>
                                    </p:set>
                                    <p:animEffect transition="in" filter="wipe(right)">
                                      <p:cBhvr>
                                        <p:cTn id="10" dur="1000"/>
                                        <p:tgtEl>
                                          <p:spTgt spid="45"/>
                                        </p:tgtEl>
                                      </p:cBhvr>
                                    </p:animEffect>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000" fill="hold">
                                          <p:stCondLst>
                                            <p:cond delay="0"/>
                                          </p:stCondLst>
                                        </p:cTn>
                                        <p:tgtEl>
                                          <p:spTgt spid="41"/>
                                        </p:tgtEl>
                                        <p:attrNameLst>
                                          <p:attrName>style.visibility</p:attrName>
                                        </p:attrNameLst>
                                      </p:cBhvr>
                                      <p:to>
                                        <p:strVal val="visible"/>
                                      </p:to>
                                    </p:set>
                                    <p:anim calcmode="lin" valueType="num">
                                      <p:cBhvr additive="base">
                                        <p:cTn id="14" dur="1000" fill="hold"/>
                                        <p:tgtEl>
                                          <p:spTgt spid="41"/>
                                        </p:tgtEl>
                                        <p:attrNameLst>
                                          <p:attrName>ppt_x</p:attrName>
                                        </p:attrNameLst>
                                      </p:cBhvr>
                                      <p:tavLst>
                                        <p:tav tm="0">
                                          <p:val>
                                            <p:strVal val="#ppt_x"/>
                                          </p:val>
                                        </p:tav>
                                        <p:tav tm="100000">
                                          <p:val>
                                            <p:strVal val="#ppt_x"/>
                                          </p:val>
                                        </p:tav>
                                      </p:tavLst>
                                    </p:anim>
                                    <p:anim calcmode="lin" valueType="num">
                                      <p:cBhvr additive="base">
                                        <p:cTn id="15" dur="1000" fill="hold"/>
                                        <p:tgtEl>
                                          <p:spTgt spid="41"/>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4" presetClass="entr" presetSubtype="32" fill="hold" nodeType="afterEffect">
                                  <p:stCondLst>
                                    <p:cond delay="0"/>
                                  </p:stCondLst>
                                  <p:childTnLst>
                                    <p:set>
                                      <p:cBhvr>
                                        <p:cTn id="18" dur="1000" fill="hold">
                                          <p:stCondLst>
                                            <p:cond delay="0"/>
                                          </p:stCondLst>
                                        </p:cTn>
                                        <p:tgtEl>
                                          <p:spTgt spid="34"/>
                                        </p:tgtEl>
                                        <p:attrNameLst>
                                          <p:attrName>style.visibility</p:attrName>
                                        </p:attrNameLst>
                                      </p:cBhvr>
                                      <p:to>
                                        <p:strVal val="visible"/>
                                      </p:to>
                                    </p:set>
                                    <p:animEffect transition="in" filter="box(out)">
                                      <p:cBhvr>
                                        <p:cTn id="19" dur="1000"/>
                                        <p:tgtEl>
                                          <p:spTgt spid="34"/>
                                        </p:tgtEl>
                                      </p:cBhvr>
                                    </p:animEffect>
                                  </p:childTnLst>
                                </p:cTn>
                              </p:par>
                            </p:childTnLst>
                          </p:cTn>
                        </p:par>
                        <p:par>
                          <p:cTn id="20" fill="hold">
                            <p:stCondLst>
                              <p:cond delay="3000"/>
                            </p:stCondLst>
                            <p:childTnLst>
                              <p:par>
                                <p:cTn id="21" presetID="22" presetClass="entr" presetSubtype="2" fill="hold" nodeType="afterEffect">
                                  <p:stCondLst>
                                    <p:cond delay="0"/>
                                  </p:stCondLst>
                                  <p:childTnLst>
                                    <p:set>
                                      <p:cBhvr>
                                        <p:cTn id="22" dur="1000" fill="hold">
                                          <p:stCondLst>
                                            <p:cond delay="0"/>
                                          </p:stCondLst>
                                        </p:cTn>
                                        <p:tgtEl>
                                          <p:spTgt spid="20"/>
                                        </p:tgtEl>
                                        <p:attrNameLst>
                                          <p:attrName>style.visibility</p:attrName>
                                        </p:attrNameLst>
                                      </p:cBhvr>
                                      <p:to>
                                        <p:strVal val="visible"/>
                                      </p:to>
                                    </p:set>
                                    <p:animEffect transition="in" filter="wipe(right)">
                                      <p:cBhvr>
                                        <p:cTn id="23" dur="1000"/>
                                        <p:tgtEl>
                                          <p:spTgt spid="20"/>
                                        </p:tgtEl>
                                      </p:cBhvr>
                                    </p:animEffect>
                                  </p:childTnLst>
                                </p:cTn>
                              </p:par>
                            </p:childTnLst>
                          </p:cTn>
                        </p:par>
                        <p:par>
                          <p:cTn id="24" fill="hold">
                            <p:stCondLst>
                              <p:cond delay="4000"/>
                            </p:stCondLst>
                            <p:childTnLst>
                              <p:par>
                                <p:cTn id="25" presetID="22" presetClass="entr" presetSubtype="2" fill="hold" nodeType="afterEffect">
                                  <p:stCondLst>
                                    <p:cond delay="0"/>
                                  </p:stCondLst>
                                  <p:childTnLst>
                                    <p:set>
                                      <p:cBhvr>
                                        <p:cTn id="26" dur="1000" fill="hold">
                                          <p:stCondLst>
                                            <p:cond delay="0"/>
                                          </p:stCondLst>
                                        </p:cTn>
                                        <p:tgtEl>
                                          <p:spTgt spid="21"/>
                                        </p:tgtEl>
                                        <p:attrNameLst>
                                          <p:attrName>style.visibility</p:attrName>
                                        </p:attrNameLst>
                                      </p:cBhvr>
                                      <p:to>
                                        <p:strVal val="visible"/>
                                      </p:to>
                                    </p:set>
                                    <p:animEffect transition="in" filter="wipe(right)">
                                      <p:cBhvr>
                                        <p:cTn id="27" dur="1000"/>
                                        <p:tgtEl>
                                          <p:spTgt spid="21"/>
                                        </p:tgtEl>
                                      </p:cBhvr>
                                    </p:animEffect>
                                  </p:childTnLst>
                                </p:cTn>
                              </p:par>
                            </p:childTnLst>
                          </p:cTn>
                        </p:par>
                        <p:par>
                          <p:cTn id="28" fill="hold">
                            <p:stCondLst>
                              <p:cond delay="5000"/>
                            </p:stCondLst>
                            <p:childTnLst>
                              <p:par>
                                <p:cTn id="29" presetID="22" presetClass="entr" presetSubtype="2" fill="hold" nodeType="afterEffect">
                                  <p:stCondLst>
                                    <p:cond delay="0"/>
                                  </p:stCondLst>
                                  <p:childTnLst>
                                    <p:set>
                                      <p:cBhvr>
                                        <p:cTn id="30" dur="1000" fill="hold">
                                          <p:stCondLst>
                                            <p:cond delay="0"/>
                                          </p:stCondLst>
                                        </p:cTn>
                                        <p:tgtEl>
                                          <p:spTgt spid="28"/>
                                        </p:tgtEl>
                                        <p:attrNameLst>
                                          <p:attrName>style.visibility</p:attrName>
                                        </p:attrNameLst>
                                      </p:cBhvr>
                                      <p:to>
                                        <p:strVal val="visible"/>
                                      </p:to>
                                    </p:set>
                                    <p:animEffect transition="in" filter="wipe(right)">
                                      <p:cBhvr>
                                        <p:cTn id="31"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52240" y="-8890"/>
            <a:ext cx="8232140" cy="6876415"/>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169670" y="1384300"/>
            <a:ext cx="1311275" cy="1307793"/>
            <a:chOff x="5002" y="1737"/>
            <a:chExt cx="980" cy="977"/>
          </a:xfrm>
        </p:grpSpPr>
        <p:pic>
          <p:nvPicPr>
            <p:cNvPr id="19" name="图片 18" descr="222"/>
            <p:cNvPicPr>
              <a:picLocks noChangeAspect="1"/>
            </p:cNvPicPr>
            <p:nvPr/>
          </p:nvPicPr>
          <p:blipFill>
            <a:blip r:embed="rId2"/>
            <a:srcRect/>
            <a:stretch>
              <a:fillRect/>
            </a:stretch>
          </p:blipFill>
          <p:spPr>
            <a:xfrm rot="10800000">
              <a:off x="5002" y="1737"/>
              <a:ext cx="980" cy="923"/>
            </a:xfrm>
            <a:prstGeom prst="rect">
              <a:avLst/>
            </a:prstGeom>
          </p:spPr>
        </p:pic>
        <p:sp>
          <p:nvSpPr>
            <p:cNvPr id="21" name="文本框 20"/>
            <p:cNvSpPr txBox="1"/>
            <p:nvPr/>
          </p:nvSpPr>
          <p:spPr>
            <a:xfrm>
              <a:off x="5081" y="1956"/>
              <a:ext cx="822" cy="758"/>
            </a:xfrm>
            <a:prstGeom prst="rect">
              <a:avLst/>
            </a:prstGeom>
            <a:noFill/>
          </p:spPr>
          <p:txBody>
            <a:bodyPr wrap="square" rtlCol="0">
              <a:spAutoFit/>
            </a:bodyPr>
            <a:lstStyle/>
            <a:p>
              <a:pPr algn="ctr"/>
              <a:r>
                <a:rPr lang="zh-CN" altLang="en-US" sz="6000">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叁</a:t>
              </a:r>
            </a:p>
          </p:txBody>
        </p:sp>
      </p:grpSp>
      <p:sp>
        <p:nvSpPr>
          <p:cNvPr id="25" name="文本框 24"/>
          <p:cNvSpPr txBox="1"/>
          <p:nvPr/>
        </p:nvSpPr>
        <p:spPr>
          <a:xfrm>
            <a:off x="1454626" y="2872740"/>
            <a:ext cx="738664" cy="3208655"/>
          </a:xfrm>
          <a:prstGeom prst="rect">
            <a:avLst/>
          </a:prstGeom>
          <a:noFill/>
        </p:spPr>
        <p:txBody>
          <a:bodyPr vert="eaVert" wrap="square" rtlCol="0">
            <a:spAutoFit/>
          </a:bodyPr>
          <a:lstStyle/>
          <a:p>
            <a:r>
              <a:rPr lang="zh-CN" altLang="en-US" sz="3600" dirty="0">
                <a:latin typeface="华文行楷" panose="02010800040101010101" charset="-122"/>
                <a:ea typeface="华文行楷" panose="02010800040101010101" charset="-122"/>
              </a:rPr>
              <a:t>活动策划内容</a:t>
            </a:r>
          </a:p>
        </p:txBody>
      </p:sp>
      <p:grpSp>
        <p:nvGrpSpPr>
          <p:cNvPr id="17" name="组合 16"/>
          <p:cNvGrpSpPr/>
          <p:nvPr/>
        </p:nvGrpSpPr>
        <p:grpSpPr>
          <a:xfrm>
            <a:off x="4993640" y="1221105"/>
            <a:ext cx="6381750" cy="4860290"/>
            <a:chOff x="7844" y="1738"/>
            <a:chExt cx="10050" cy="7654"/>
          </a:xfrm>
        </p:grpSpPr>
        <p:sp>
          <p:nvSpPr>
            <p:cNvPr id="16" name="椭圆 15"/>
            <p:cNvSpPr/>
            <p:nvPr/>
          </p:nvSpPr>
          <p:spPr>
            <a:xfrm>
              <a:off x="9295" y="1990"/>
              <a:ext cx="6822" cy="6822"/>
            </a:xfrm>
            <a:prstGeom prst="ellipse">
              <a:avLst/>
            </a:prstGeom>
            <a:solidFill>
              <a:srgbClr val="FFF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未标题-1"/>
            <p:cNvPicPr>
              <a:picLocks noChangeAspect="1"/>
            </p:cNvPicPr>
            <p:nvPr/>
          </p:nvPicPr>
          <p:blipFill>
            <a:blip r:embed="rId3"/>
            <a:stretch>
              <a:fillRect/>
            </a:stretch>
          </p:blipFill>
          <p:spPr>
            <a:xfrm>
              <a:off x="7844" y="1738"/>
              <a:ext cx="10051" cy="7654"/>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000"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000" fill="hold">
                                          <p:stCondLst>
                                            <p:cond delay="0"/>
                                          </p:stCondLst>
                                        </p:cTn>
                                        <p:tgtEl>
                                          <p:spTgt spid="13"/>
                                        </p:tgtEl>
                                        <p:attrNameLst>
                                          <p:attrName>style.visibility</p:attrName>
                                        </p:attrNameLst>
                                      </p:cBhvr>
                                      <p:to>
                                        <p:strVal val="visible"/>
                                      </p:to>
                                    </p:set>
                                    <p:animEffect transition="in" filter="wipe(up)">
                                      <p:cBhvr>
                                        <p:cTn id="13" dur="1000"/>
                                        <p:tgtEl>
                                          <p:spTgt spid="13"/>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000" fill="hold">
                                          <p:stCondLst>
                                            <p:cond delay="0"/>
                                          </p:stCondLst>
                                        </p:cTn>
                                        <p:tgtEl>
                                          <p:spTgt spid="25"/>
                                        </p:tgtEl>
                                        <p:attrNameLst>
                                          <p:attrName>style.visibility</p:attrName>
                                        </p:attrNameLst>
                                      </p:cBhvr>
                                      <p:to>
                                        <p:strVal val="visible"/>
                                      </p:to>
                                    </p:set>
                                    <p:animEffect transition="in" filter="wipe(up)">
                                      <p:cBhvr>
                                        <p:cTn id="1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635" y="2769870"/>
            <a:ext cx="6459220" cy="1318260"/>
          </a:xfrm>
          <a:prstGeom prst="rect">
            <a:avLst/>
          </a:prstGeom>
          <a:solidFill>
            <a:srgbClr val="BA111E"/>
          </a:solidFill>
          <a:ln>
            <a:solidFill>
              <a:srgbClr val="BA1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1078210" y="2769870"/>
            <a:ext cx="1136015" cy="1318260"/>
          </a:xfrm>
          <a:prstGeom prst="rect">
            <a:avLst/>
          </a:prstGeom>
          <a:solidFill>
            <a:srgbClr val="BA111E"/>
          </a:solidFill>
          <a:ln>
            <a:solidFill>
              <a:srgbClr val="BA1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575945" y="3266440"/>
            <a:ext cx="2523490"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800" b="1" dirty="0">
                <a:solidFill>
                  <a:schemeClr val="bg1"/>
                </a:solidFill>
                <a:latin typeface="华文行楷" panose="02010800040101010101" charset="-122"/>
                <a:ea typeface="华文行楷" panose="02010800040101010101" charset="-122"/>
              </a:rPr>
              <a:t>填写小标题</a:t>
            </a:r>
          </a:p>
        </p:txBody>
      </p:sp>
      <p:pic>
        <p:nvPicPr>
          <p:cNvPr id="10" name="图片 9" descr="5c13449ab2261"/>
          <p:cNvPicPr>
            <a:picLocks noChangeAspect="1"/>
          </p:cNvPicPr>
          <p:nvPr/>
        </p:nvPicPr>
        <p:blipFill>
          <a:blip r:embed="rId2" cstate="screen"/>
          <a:srcRect/>
          <a:stretch>
            <a:fillRect/>
          </a:stretch>
        </p:blipFill>
        <p:spPr>
          <a:xfrm>
            <a:off x="2992120" y="1408430"/>
            <a:ext cx="3161665" cy="3859530"/>
          </a:xfrm>
          <a:prstGeom prst="rect">
            <a:avLst/>
          </a:prstGeom>
        </p:spPr>
      </p:pic>
      <p:grpSp>
        <p:nvGrpSpPr>
          <p:cNvPr id="36" name="组合 35"/>
          <p:cNvGrpSpPr/>
          <p:nvPr/>
        </p:nvGrpSpPr>
        <p:grpSpPr>
          <a:xfrm>
            <a:off x="6733215" y="1872922"/>
            <a:ext cx="3733800" cy="2120900"/>
            <a:chOff x="743670" y="1286976"/>
            <a:chExt cx="2800350" cy="1590675"/>
          </a:xfrm>
        </p:grpSpPr>
        <p:sp>
          <p:nvSpPr>
            <p:cNvPr id="37" name="TextBox 19"/>
            <p:cNvSpPr txBox="1"/>
            <p:nvPr/>
          </p:nvSpPr>
          <p:spPr>
            <a:xfrm>
              <a:off x="743670" y="1286976"/>
              <a:ext cx="2800350" cy="552926"/>
            </a:xfrm>
            <a:prstGeom prst="rect">
              <a:avLst/>
            </a:prstGeom>
            <a:noFill/>
          </p:spPr>
          <p:txBody>
            <a:bodyPr wrap="square" rtlCol="0">
              <a:spAutoFit/>
            </a:bodyPr>
            <a:lstStyle/>
            <a:p>
              <a:pPr algn="ctr" defTabSz="1218565">
                <a:lnSpc>
                  <a:spcPct val="150000"/>
                </a:lnSpc>
              </a:pPr>
              <a:r>
                <a:rPr lang="zh-CN" altLang="en-US" sz="2800" dirty="0">
                  <a:solidFill>
                    <a:srgbClr val="BA111E"/>
                  </a:solidFill>
                  <a:latin typeface="华文行楷" panose="02010800040101010101" charset="-122"/>
                  <a:ea typeface="华文行楷" panose="02010800040101010101" charset="-122"/>
                </a:rPr>
                <a:t>标题文字</a:t>
              </a:r>
            </a:p>
          </p:txBody>
        </p:sp>
        <p:sp>
          <p:nvSpPr>
            <p:cNvPr id="11" name="TextBox 20"/>
            <p:cNvSpPr txBox="1"/>
            <p:nvPr/>
          </p:nvSpPr>
          <p:spPr>
            <a:xfrm>
              <a:off x="912739" y="1839902"/>
              <a:ext cx="2631281" cy="1037749"/>
            </a:xfrm>
            <a:prstGeom prst="rect">
              <a:avLst/>
            </a:prstGeom>
            <a:noFill/>
          </p:spPr>
          <p:txBody>
            <a:bodyPr wrap="square" rtlCol="0">
              <a:spAutoFit/>
            </a:bodyPr>
            <a:lstStyle/>
            <a:p>
              <a:pPr algn="ctr" defTabSz="1218565">
                <a:lnSpc>
                  <a:spcPct val="150000"/>
                </a:lnSpc>
              </a:pPr>
              <a:r>
                <a:rPr lang="zh-CN" altLang="en-US" sz="1400" spc="-13" dirty="0">
                  <a:solidFill>
                    <a:schemeClr val="tx1"/>
                  </a:solidFill>
                  <a:latin typeface="情书翩翩体" panose="02010600010101010101" charset="-122"/>
                  <a:ea typeface="情书翩翩体" panose="02010600010101010101" charset="-122"/>
                </a:rPr>
                <a:t>请输入内容请输入文字内容请输入内容请输入文字内容请输入内容请输入文字内容请输入内容请输入文字内容请输入内容请输入文字内容请输入内容</a:t>
              </a:r>
            </a:p>
          </p:txBody>
        </p:sp>
      </p:grpSp>
      <p:sp>
        <p:nvSpPr>
          <p:cNvPr id="15" name="TextBox 20"/>
          <p:cNvSpPr txBox="1"/>
          <p:nvPr/>
        </p:nvSpPr>
        <p:spPr>
          <a:xfrm>
            <a:off x="6958641" y="4316402"/>
            <a:ext cx="3508375" cy="1383665"/>
          </a:xfrm>
          <a:prstGeom prst="rect">
            <a:avLst/>
          </a:prstGeom>
          <a:noFill/>
        </p:spPr>
        <p:txBody>
          <a:bodyPr wrap="square" rtlCol="0">
            <a:spAutoFit/>
          </a:bodyPr>
          <a:lstStyle/>
          <a:p>
            <a:pPr algn="ctr" defTabSz="1218565">
              <a:lnSpc>
                <a:spcPct val="150000"/>
              </a:lnSpc>
            </a:pPr>
            <a:r>
              <a:rPr lang="zh-CN" altLang="en-US" sz="1400" spc="-13" dirty="0">
                <a:solidFill>
                  <a:schemeClr val="tx1"/>
                </a:solidFill>
                <a:latin typeface="情书翩翩体" panose="02010600010101010101" charset="-122"/>
                <a:ea typeface="情书翩翩体" panose="02010600010101010101" charset="-122"/>
              </a:rPr>
              <a:t>请输入内容请输入文字内容请输入内容请输入文字内容请输入内容请输入文字内容请输入内容请输入文字内容请输入内容请输入文字内容请输入内容</a:t>
            </a:r>
          </a:p>
        </p:txBody>
      </p:sp>
      <p:grpSp>
        <p:nvGrpSpPr>
          <p:cNvPr id="16" name="组合 15"/>
          <p:cNvGrpSpPr/>
          <p:nvPr/>
        </p:nvGrpSpPr>
        <p:grpSpPr>
          <a:xfrm>
            <a:off x="-635" y="104140"/>
            <a:ext cx="4348142" cy="639485"/>
            <a:chOff x="-1" y="-66"/>
            <a:chExt cx="5636" cy="947"/>
          </a:xfrm>
        </p:grpSpPr>
        <p:sp>
          <p:nvSpPr>
            <p:cNvPr id="17" name="矩形 16"/>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5ad366316008e"/>
            <p:cNvPicPr>
              <a:picLocks noChangeAspect="1"/>
            </p:cNvPicPr>
            <p:nvPr/>
          </p:nvPicPr>
          <p:blipFill>
            <a:blip r:embed="rId3" cstate="screen"/>
            <a:stretch>
              <a:fillRect/>
            </a:stretch>
          </p:blipFill>
          <p:spPr>
            <a:xfrm>
              <a:off x="4824" y="-66"/>
              <a:ext cx="811" cy="947"/>
            </a:xfrm>
            <a:prstGeom prst="rect">
              <a:avLst/>
            </a:prstGeom>
          </p:spPr>
        </p:pic>
      </p:grpSp>
      <p:sp>
        <p:nvSpPr>
          <p:cNvPr id="19" name="文本框 18"/>
          <p:cNvSpPr txBox="1"/>
          <p:nvPr/>
        </p:nvSpPr>
        <p:spPr>
          <a:xfrm>
            <a:off x="4634548" y="224790"/>
            <a:ext cx="2922905" cy="398780"/>
          </a:xfrm>
          <a:prstGeom prst="rect">
            <a:avLst/>
          </a:prstGeom>
          <a:noFill/>
        </p:spPr>
        <p:txBody>
          <a:bodyPr wrap="square" rtlCol="0">
            <a:spAutoFit/>
          </a:bodyPr>
          <a:lstStyle/>
          <a:p>
            <a:pPr algn="ctr"/>
            <a:r>
              <a:rPr lang="zh-CN" altLang="en-US" sz="2000" b="1">
                <a:solidFill>
                  <a:srgbClr val="BA111E"/>
                </a:solidFill>
                <a:latin typeface="情书翩翩体" panose="02010600010101010101" charset="-122"/>
                <a:ea typeface="情书翩翩体" panose="02010600010101010101" charset="-122"/>
              </a:rPr>
              <a:t>第三部分：活动内容</a:t>
            </a:r>
          </a:p>
        </p:txBody>
      </p:sp>
      <p:grpSp>
        <p:nvGrpSpPr>
          <p:cNvPr id="45" name="组合 44"/>
          <p:cNvGrpSpPr/>
          <p:nvPr/>
        </p:nvGrpSpPr>
        <p:grpSpPr>
          <a:xfrm>
            <a:off x="7832257" y="139214"/>
            <a:ext cx="4382088" cy="639485"/>
            <a:chOff x="-465" y="-15"/>
            <a:chExt cx="5680" cy="947"/>
          </a:xfrm>
        </p:grpSpPr>
        <p:sp>
          <p:nvSpPr>
            <p:cNvPr id="46" name="矩形 45"/>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descr="5ad366316008e"/>
            <p:cNvPicPr>
              <a:picLocks noChangeAspect="1"/>
            </p:cNvPicPr>
            <p:nvPr/>
          </p:nvPicPr>
          <p:blipFill>
            <a:blip r:embed="rId3" cstate="screen"/>
            <a:stretch>
              <a:fillRect/>
            </a:stretch>
          </p:blipFill>
          <p:spPr>
            <a:xfrm>
              <a:off x="-465" y="-15"/>
              <a:ext cx="811" cy="947"/>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000"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par>
                                <p:cTn id="8" presetID="22" presetClass="entr" presetSubtype="2" fill="hold" nodeType="withEffect">
                                  <p:stCondLst>
                                    <p:cond delay="0"/>
                                  </p:stCondLst>
                                  <p:childTnLst>
                                    <p:set>
                                      <p:cBhvr>
                                        <p:cTn id="9" dur="1000" fill="hold">
                                          <p:stCondLst>
                                            <p:cond delay="0"/>
                                          </p:stCondLst>
                                        </p:cTn>
                                        <p:tgtEl>
                                          <p:spTgt spid="45"/>
                                        </p:tgtEl>
                                        <p:attrNameLst>
                                          <p:attrName>style.visibility</p:attrName>
                                        </p:attrNameLst>
                                      </p:cBhvr>
                                      <p:to>
                                        <p:strVal val="visible"/>
                                      </p:to>
                                    </p:set>
                                    <p:animEffect transition="in" filter="wipe(right)">
                                      <p:cBhvr>
                                        <p:cTn id="10" dur="1000"/>
                                        <p:tgtEl>
                                          <p:spTgt spid="45"/>
                                        </p:tgtEl>
                                      </p:cBhvr>
                                    </p:animEffect>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000" fill="hold">
                                          <p:stCondLst>
                                            <p:cond delay="0"/>
                                          </p:stCondLst>
                                        </p:cTn>
                                        <p:tgtEl>
                                          <p:spTgt spid="19"/>
                                        </p:tgtEl>
                                        <p:attrNameLst>
                                          <p:attrName>style.visibility</p:attrName>
                                        </p:attrNameLst>
                                      </p:cBhvr>
                                      <p:to>
                                        <p:strVal val="visible"/>
                                      </p:to>
                                    </p:set>
                                    <p:anim calcmode="lin" valueType="num">
                                      <p:cBhvr additive="base">
                                        <p:cTn id="14" dur="1000" fill="hold"/>
                                        <p:tgtEl>
                                          <p:spTgt spid="19"/>
                                        </p:tgtEl>
                                        <p:attrNameLst>
                                          <p:attrName>ppt_x</p:attrName>
                                        </p:attrNameLst>
                                      </p:cBhvr>
                                      <p:tavLst>
                                        <p:tav tm="0">
                                          <p:val>
                                            <p:strVal val="#ppt_x"/>
                                          </p:val>
                                        </p:tav>
                                        <p:tav tm="100000">
                                          <p:val>
                                            <p:strVal val="#ppt_x"/>
                                          </p:val>
                                        </p:tav>
                                      </p:tavLst>
                                    </p:anim>
                                    <p:anim calcmode="lin" valueType="num">
                                      <p:cBhvr additive="base">
                                        <p:cTn id="15" dur="1000" fill="hold"/>
                                        <p:tgtEl>
                                          <p:spTgt spid="19"/>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anim calcmode="lin" valueType="num">
                                      <p:cBhvr>
                                        <p:cTn id="20" dur="500" fill="hold"/>
                                        <p:tgtEl>
                                          <p:spTgt spid="36"/>
                                        </p:tgtEl>
                                        <p:attrNameLst>
                                          <p:attrName>ppt_x</p:attrName>
                                        </p:attrNameLst>
                                      </p:cBhvr>
                                      <p:tavLst>
                                        <p:tav tm="0">
                                          <p:val>
                                            <p:strVal val="#ppt_x"/>
                                          </p:val>
                                        </p:tav>
                                        <p:tav tm="100000">
                                          <p:val>
                                            <p:strVal val="#ppt_x"/>
                                          </p:val>
                                        </p:tav>
                                      </p:tavLst>
                                    </p:anim>
                                    <p:anim calcmode="lin" valueType="num">
                                      <p:cBhvr>
                                        <p:cTn id="21" dur="500" fill="hold"/>
                                        <p:tgtEl>
                                          <p:spTgt spid="36"/>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000" fill="hold">
                                          <p:stCondLst>
                                            <p:cond delay="0"/>
                                          </p:stCondLst>
                                        </p:cTn>
                                        <p:tgtEl>
                                          <p:spTgt spid="8"/>
                                        </p:tgtEl>
                                        <p:attrNameLst>
                                          <p:attrName>style.visibility</p:attrName>
                                        </p:attrNameLst>
                                      </p:cBhvr>
                                      <p:to>
                                        <p:strVal val="visible"/>
                                      </p:to>
                                    </p:set>
                                    <p:animEffect transition="in" filter="wipe(down)">
                                      <p:cBhvr>
                                        <p:cTn id="25" dur="1000"/>
                                        <p:tgtEl>
                                          <p:spTgt spid="8"/>
                                        </p:tgtEl>
                                      </p:cBhvr>
                                    </p:animEffect>
                                  </p:childTnLst>
                                </p:cTn>
                              </p:par>
                            </p:childTnLst>
                          </p:cTn>
                        </p:par>
                        <p:par>
                          <p:cTn id="26" fill="hold">
                            <p:stCondLst>
                              <p:cond delay="3500"/>
                            </p:stCondLst>
                            <p:childTnLst>
                              <p:par>
                                <p:cTn id="27" presetID="22" presetClass="entr" presetSubtype="4" fill="hold" grpId="0" nodeType="afterEffect">
                                  <p:stCondLst>
                                    <p:cond delay="0"/>
                                  </p:stCondLst>
                                  <p:childTnLst>
                                    <p:set>
                                      <p:cBhvr>
                                        <p:cTn id="28" dur="1000" fill="hold">
                                          <p:stCondLst>
                                            <p:cond delay="0"/>
                                          </p:stCondLst>
                                        </p:cTn>
                                        <p:tgtEl>
                                          <p:spTgt spid="9"/>
                                        </p:tgtEl>
                                        <p:attrNameLst>
                                          <p:attrName>style.visibility</p:attrName>
                                        </p:attrNameLst>
                                      </p:cBhvr>
                                      <p:to>
                                        <p:strVal val="visible"/>
                                      </p:to>
                                    </p:set>
                                    <p:animEffect transition="in" filter="wipe(down)">
                                      <p:cBhvr>
                                        <p:cTn id="29" dur="1000"/>
                                        <p:tgtEl>
                                          <p:spTgt spid="9"/>
                                        </p:tgtEl>
                                      </p:cBhvr>
                                    </p:animEffect>
                                  </p:childTnLst>
                                </p:cTn>
                              </p:par>
                            </p:childTnLst>
                          </p:cTn>
                        </p:par>
                        <p:par>
                          <p:cTn id="30" fill="hold">
                            <p:stCondLst>
                              <p:cond delay="4500"/>
                            </p:stCondLst>
                            <p:childTnLst>
                              <p:par>
                                <p:cTn id="31" presetID="53" presetClass="entr" presetSubtype="16" fill="hold" grpId="0" nodeType="afterEffect">
                                  <p:stCondLst>
                                    <p:cond delay="0"/>
                                  </p:stCondLst>
                                  <p:childTnLst>
                                    <p:set>
                                      <p:cBhvr>
                                        <p:cTn id="32" dur="1000" fill="hold">
                                          <p:stCondLst>
                                            <p:cond delay="0"/>
                                          </p:stCondLst>
                                        </p:cTn>
                                        <p:tgtEl>
                                          <p:spTgt spid="44"/>
                                        </p:tgtEl>
                                        <p:attrNameLst>
                                          <p:attrName>style.visibility</p:attrName>
                                        </p:attrNameLst>
                                      </p:cBhvr>
                                      <p:to>
                                        <p:strVal val="visible"/>
                                      </p:to>
                                    </p:set>
                                    <p:anim calcmode="lin" valueType="num">
                                      <p:cBhvr>
                                        <p:cTn id="33" dur="1000" fill="hold"/>
                                        <p:tgtEl>
                                          <p:spTgt spid="44"/>
                                        </p:tgtEl>
                                        <p:attrNameLst>
                                          <p:attrName>ppt_w</p:attrName>
                                        </p:attrNameLst>
                                      </p:cBhvr>
                                      <p:tavLst>
                                        <p:tav tm="0">
                                          <p:val>
                                            <p:fltVal val="0"/>
                                          </p:val>
                                        </p:tav>
                                        <p:tav tm="100000">
                                          <p:val>
                                            <p:strVal val="#ppt_w"/>
                                          </p:val>
                                        </p:tav>
                                      </p:tavLst>
                                    </p:anim>
                                    <p:anim calcmode="lin" valueType="num">
                                      <p:cBhvr>
                                        <p:cTn id="34" dur="1000" fill="hold"/>
                                        <p:tgtEl>
                                          <p:spTgt spid="44"/>
                                        </p:tgtEl>
                                        <p:attrNameLst>
                                          <p:attrName>ppt_h</p:attrName>
                                        </p:attrNameLst>
                                      </p:cBhvr>
                                      <p:tavLst>
                                        <p:tav tm="0">
                                          <p:val>
                                            <p:fltVal val="0"/>
                                          </p:val>
                                        </p:tav>
                                        <p:tav tm="100000">
                                          <p:val>
                                            <p:strVal val="#ppt_h"/>
                                          </p:val>
                                        </p:tav>
                                      </p:tavLst>
                                    </p:anim>
                                    <p:animEffect transition="in" filter="fade">
                                      <p:cBhvr>
                                        <p:cTn id="35" dur="1000"/>
                                        <p:tgtEl>
                                          <p:spTgt spid="44"/>
                                        </p:tgtEl>
                                      </p:cBhvr>
                                    </p:animEffect>
                                  </p:childTnLst>
                                </p:cTn>
                              </p:par>
                            </p:childTnLst>
                          </p:cTn>
                        </p:par>
                        <p:par>
                          <p:cTn id="36" fill="hold">
                            <p:stCondLst>
                              <p:cond delay="5500"/>
                            </p:stCondLst>
                            <p:childTnLst>
                              <p:par>
                                <p:cTn id="37" presetID="7" presetClass="entr" presetSubtype="4" fill="hold" nodeType="afterEffect">
                                  <p:stCondLst>
                                    <p:cond delay="0"/>
                                  </p:stCondLst>
                                  <p:childTnLst>
                                    <p:set>
                                      <p:cBhvr>
                                        <p:cTn id="38" dur="1000"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par>
                          <p:cTn id="41" fill="hold">
                            <p:stCondLst>
                              <p:cond delay="6500"/>
                            </p:stCondLst>
                            <p:childTnLst>
                              <p:par>
                                <p:cTn id="42" presetID="2" presetClass="entr" presetSubtype="4" fill="hold" grpId="0" nodeType="afterEffect">
                                  <p:stCondLst>
                                    <p:cond delay="0"/>
                                  </p:stCondLst>
                                  <p:childTnLst>
                                    <p:set>
                                      <p:cBhvr>
                                        <p:cTn id="43" dur="1000" fill="hold">
                                          <p:stCondLst>
                                            <p:cond delay="0"/>
                                          </p:stCondLst>
                                        </p:cTn>
                                        <p:tgtEl>
                                          <p:spTgt spid="15"/>
                                        </p:tgtEl>
                                        <p:attrNameLst>
                                          <p:attrName>style.visibility</p:attrName>
                                        </p:attrNameLst>
                                      </p:cBhvr>
                                      <p:to>
                                        <p:strVal val="visible"/>
                                      </p:to>
                                    </p:set>
                                    <p:anim calcmode="lin" valueType="num">
                                      <p:cBhvr additive="base">
                                        <p:cTn id="44" dur="1000" fill="hold"/>
                                        <p:tgtEl>
                                          <p:spTgt spid="15"/>
                                        </p:tgtEl>
                                        <p:attrNameLst>
                                          <p:attrName>ppt_x</p:attrName>
                                        </p:attrNameLst>
                                      </p:cBhvr>
                                      <p:tavLst>
                                        <p:tav tm="0">
                                          <p:val>
                                            <p:strVal val="#ppt_x"/>
                                          </p:val>
                                        </p:tav>
                                        <p:tav tm="100000">
                                          <p:val>
                                            <p:strVal val="#ppt_x"/>
                                          </p:val>
                                        </p:tav>
                                      </p:tavLst>
                                    </p:anim>
                                    <p:anim calcmode="lin" valueType="num">
                                      <p:cBhvr additive="base">
                                        <p:cTn id="45"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44" grpId="0"/>
      <p:bldP spid="15"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5190490" y="1254760"/>
            <a:ext cx="1786255" cy="5598795"/>
            <a:chOff x="8174" y="1976"/>
            <a:chExt cx="2813" cy="8817"/>
          </a:xfrm>
        </p:grpSpPr>
        <p:cxnSp>
          <p:nvCxnSpPr>
            <p:cNvPr id="11" name="直接连接符 10"/>
            <p:cNvCxnSpPr/>
            <p:nvPr/>
          </p:nvCxnSpPr>
          <p:spPr>
            <a:xfrm flipV="1">
              <a:off x="9601" y="5635"/>
              <a:ext cx="0" cy="5158"/>
            </a:xfrm>
            <a:prstGeom prst="line">
              <a:avLst/>
            </a:prstGeom>
            <a:ln w="57150">
              <a:solidFill>
                <a:srgbClr val="BA111E"/>
              </a:solidFill>
            </a:ln>
          </p:spPr>
          <p:style>
            <a:lnRef idx="1">
              <a:schemeClr val="accent1"/>
            </a:lnRef>
            <a:fillRef idx="0">
              <a:schemeClr val="accent1"/>
            </a:fillRef>
            <a:effectRef idx="0">
              <a:schemeClr val="accent1"/>
            </a:effectRef>
            <a:fontRef idx="minor">
              <a:schemeClr val="tx1"/>
            </a:fontRef>
          </p:style>
        </p:cxnSp>
        <p:sp>
          <p:nvSpPr>
            <p:cNvPr id="17" name="圆角矩形 16"/>
            <p:cNvSpPr/>
            <p:nvPr/>
          </p:nvSpPr>
          <p:spPr>
            <a:xfrm>
              <a:off x="8806" y="2361"/>
              <a:ext cx="1489" cy="3212"/>
            </a:xfrm>
            <a:prstGeom prst="roundRect">
              <a:avLst/>
            </a:prstGeom>
            <a:noFill/>
            <a:ln w="38100">
              <a:solidFill>
                <a:srgbClr val="BA111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8212" y="2254"/>
              <a:ext cx="2559" cy="299"/>
            </a:xfrm>
            <a:prstGeom prst="rect">
              <a:avLst/>
            </a:prstGeom>
            <a:solidFill>
              <a:srgbClr val="FFF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7" name="PA_组合 236"/>
            <p:cNvGrpSpPr/>
            <p:nvPr>
              <p:custDataLst>
                <p:tags r:id="rId1"/>
              </p:custDataLst>
            </p:nvPr>
          </p:nvGrpSpPr>
          <p:grpSpPr>
            <a:xfrm>
              <a:off x="8174" y="1976"/>
              <a:ext cx="2754" cy="735"/>
              <a:chOff x="3657660" y="1411076"/>
              <a:chExt cx="3163887" cy="852488"/>
            </a:xfrm>
            <a:solidFill>
              <a:srgbClr val="C00000"/>
            </a:solidFill>
          </p:grpSpPr>
          <p:sp>
            <p:nvSpPr>
              <p:cNvPr id="238" name="Freeform 5"/>
              <p:cNvSpPr>
                <a:spLocks noEditPoints="1"/>
              </p:cNvSpPr>
              <p:nvPr/>
            </p:nvSpPr>
            <p:spPr bwMode="auto">
              <a:xfrm>
                <a:off x="3657660" y="1457114"/>
                <a:ext cx="3163887" cy="773112"/>
              </a:xfrm>
              <a:custGeom>
                <a:avLst/>
                <a:gdLst>
                  <a:gd name="T0" fmla="*/ 261 w 289"/>
                  <a:gd name="T1" fmla="*/ 27 h 69"/>
                  <a:gd name="T2" fmla="*/ 216 w 289"/>
                  <a:gd name="T3" fmla="*/ 28 h 69"/>
                  <a:gd name="T4" fmla="*/ 157 w 289"/>
                  <a:gd name="T5" fmla="*/ 7 h 69"/>
                  <a:gd name="T6" fmla="*/ 116 w 289"/>
                  <a:gd name="T7" fmla="*/ 20 h 69"/>
                  <a:gd name="T8" fmla="*/ 79 w 289"/>
                  <a:gd name="T9" fmla="*/ 25 h 69"/>
                  <a:gd name="T10" fmla="*/ 16 w 289"/>
                  <a:gd name="T11" fmla="*/ 40 h 69"/>
                  <a:gd name="T12" fmla="*/ 14 w 289"/>
                  <a:gd name="T13" fmla="*/ 53 h 69"/>
                  <a:gd name="T14" fmla="*/ 84 w 289"/>
                  <a:gd name="T15" fmla="*/ 57 h 69"/>
                  <a:gd name="T16" fmla="*/ 107 w 289"/>
                  <a:gd name="T17" fmla="*/ 62 h 69"/>
                  <a:gd name="T18" fmla="*/ 146 w 289"/>
                  <a:gd name="T19" fmla="*/ 65 h 69"/>
                  <a:gd name="T20" fmla="*/ 208 w 289"/>
                  <a:gd name="T21" fmla="*/ 58 h 69"/>
                  <a:gd name="T22" fmla="*/ 273 w 289"/>
                  <a:gd name="T23" fmla="*/ 41 h 69"/>
                  <a:gd name="T24" fmla="*/ 100 w 289"/>
                  <a:gd name="T25" fmla="*/ 61 h 69"/>
                  <a:gd name="T26" fmla="*/ 76 w 289"/>
                  <a:gd name="T27" fmla="*/ 51 h 69"/>
                  <a:gd name="T28" fmla="*/ 84 w 289"/>
                  <a:gd name="T29" fmla="*/ 47 h 69"/>
                  <a:gd name="T30" fmla="*/ 86 w 289"/>
                  <a:gd name="T31" fmla="*/ 49 h 69"/>
                  <a:gd name="T32" fmla="*/ 68 w 289"/>
                  <a:gd name="T33" fmla="*/ 44 h 69"/>
                  <a:gd name="T34" fmla="*/ 11 w 289"/>
                  <a:gd name="T35" fmla="*/ 49 h 69"/>
                  <a:gd name="T36" fmla="*/ 41 w 289"/>
                  <a:gd name="T37" fmla="*/ 37 h 69"/>
                  <a:gd name="T38" fmla="*/ 80 w 289"/>
                  <a:gd name="T39" fmla="*/ 30 h 69"/>
                  <a:gd name="T40" fmla="*/ 92 w 289"/>
                  <a:gd name="T41" fmla="*/ 19 h 69"/>
                  <a:gd name="T42" fmla="*/ 108 w 289"/>
                  <a:gd name="T43" fmla="*/ 44 h 69"/>
                  <a:gd name="T44" fmla="*/ 144 w 289"/>
                  <a:gd name="T45" fmla="*/ 60 h 69"/>
                  <a:gd name="T46" fmla="*/ 117 w 289"/>
                  <a:gd name="T47" fmla="*/ 58 h 69"/>
                  <a:gd name="T48" fmla="*/ 115 w 289"/>
                  <a:gd name="T49" fmla="*/ 46 h 69"/>
                  <a:gd name="T50" fmla="*/ 111 w 289"/>
                  <a:gd name="T51" fmla="*/ 52 h 69"/>
                  <a:gd name="T52" fmla="*/ 121 w 289"/>
                  <a:gd name="T53" fmla="*/ 38 h 69"/>
                  <a:gd name="T54" fmla="*/ 117 w 289"/>
                  <a:gd name="T55" fmla="*/ 40 h 69"/>
                  <a:gd name="T56" fmla="*/ 118 w 289"/>
                  <a:gd name="T57" fmla="*/ 28 h 69"/>
                  <a:gd name="T58" fmla="*/ 142 w 289"/>
                  <a:gd name="T59" fmla="*/ 22 h 69"/>
                  <a:gd name="T60" fmla="*/ 143 w 289"/>
                  <a:gd name="T61" fmla="*/ 16 h 69"/>
                  <a:gd name="T62" fmla="*/ 146 w 289"/>
                  <a:gd name="T63" fmla="*/ 5 h 69"/>
                  <a:gd name="T64" fmla="*/ 164 w 289"/>
                  <a:gd name="T65" fmla="*/ 9 h 69"/>
                  <a:gd name="T66" fmla="*/ 164 w 289"/>
                  <a:gd name="T67" fmla="*/ 32 h 69"/>
                  <a:gd name="T68" fmla="*/ 172 w 289"/>
                  <a:gd name="T69" fmla="*/ 27 h 69"/>
                  <a:gd name="T70" fmla="*/ 173 w 289"/>
                  <a:gd name="T71" fmla="*/ 36 h 69"/>
                  <a:gd name="T72" fmla="*/ 181 w 289"/>
                  <a:gd name="T73" fmla="*/ 35 h 69"/>
                  <a:gd name="T74" fmla="*/ 165 w 289"/>
                  <a:gd name="T75" fmla="*/ 54 h 69"/>
                  <a:gd name="T76" fmla="*/ 134 w 289"/>
                  <a:gd name="T77" fmla="*/ 40 h 69"/>
                  <a:gd name="T78" fmla="*/ 140 w 289"/>
                  <a:gd name="T79" fmla="*/ 42 h 69"/>
                  <a:gd name="T80" fmla="*/ 142 w 289"/>
                  <a:gd name="T81" fmla="*/ 50 h 69"/>
                  <a:gd name="T82" fmla="*/ 150 w 289"/>
                  <a:gd name="T83" fmla="*/ 41 h 69"/>
                  <a:gd name="T84" fmla="*/ 162 w 289"/>
                  <a:gd name="T85" fmla="*/ 56 h 69"/>
                  <a:gd name="T86" fmla="*/ 160 w 289"/>
                  <a:gd name="T87" fmla="*/ 63 h 69"/>
                  <a:gd name="T88" fmla="*/ 263 w 289"/>
                  <a:gd name="T89" fmla="*/ 40 h 69"/>
                  <a:gd name="T90" fmla="*/ 209 w 289"/>
                  <a:gd name="T91" fmla="*/ 50 h 69"/>
                  <a:gd name="T92" fmla="*/ 197 w 289"/>
                  <a:gd name="T93" fmla="*/ 60 h 69"/>
                  <a:gd name="T94" fmla="*/ 184 w 289"/>
                  <a:gd name="T95" fmla="*/ 37 h 69"/>
                  <a:gd name="T96" fmla="*/ 197 w 289"/>
                  <a:gd name="T97" fmla="*/ 26 h 69"/>
                  <a:gd name="T98" fmla="*/ 214 w 289"/>
                  <a:gd name="T99" fmla="*/ 31 h 69"/>
                  <a:gd name="T100" fmla="*/ 204 w 289"/>
                  <a:gd name="T101" fmla="*/ 33 h 69"/>
                  <a:gd name="T102" fmla="*/ 206 w 289"/>
                  <a:gd name="T103" fmla="*/ 30 h 69"/>
                  <a:gd name="T104" fmla="*/ 217 w 289"/>
                  <a:gd name="T105" fmla="*/ 32 h 69"/>
                  <a:gd name="T106" fmla="*/ 258 w 289"/>
                  <a:gd name="T107"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9" h="69">
                    <a:moveTo>
                      <a:pt x="289" y="40"/>
                    </a:moveTo>
                    <a:cubicBezTo>
                      <a:pt x="289" y="38"/>
                      <a:pt x="287" y="38"/>
                      <a:pt x="286" y="38"/>
                    </a:cubicBezTo>
                    <a:cubicBezTo>
                      <a:pt x="285" y="38"/>
                      <a:pt x="283" y="37"/>
                      <a:pt x="282" y="37"/>
                    </a:cubicBezTo>
                    <a:cubicBezTo>
                      <a:pt x="278" y="35"/>
                      <a:pt x="274" y="33"/>
                      <a:pt x="270" y="32"/>
                    </a:cubicBezTo>
                    <a:cubicBezTo>
                      <a:pt x="269" y="31"/>
                      <a:pt x="267" y="30"/>
                      <a:pt x="266" y="29"/>
                    </a:cubicBezTo>
                    <a:cubicBezTo>
                      <a:pt x="264" y="28"/>
                      <a:pt x="262" y="27"/>
                      <a:pt x="261" y="27"/>
                    </a:cubicBezTo>
                    <a:cubicBezTo>
                      <a:pt x="260" y="26"/>
                      <a:pt x="260" y="26"/>
                      <a:pt x="260" y="26"/>
                    </a:cubicBezTo>
                    <a:cubicBezTo>
                      <a:pt x="257" y="25"/>
                      <a:pt x="255" y="24"/>
                      <a:pt x="253" y="23"/>
                    </a:cubicBezTo>
                    <a:cubicBezTo>
                      <a:pt x="250" y="22"/>
                      <a:pt x="247" y="21"/>
                      <a:pt x="244" y="21"/>
                    </a:cubicBezTo>
                    <a:cubicBezTo>
                      <a:pt x="243" y="21"/>
                      <a:pt x="242" y="21"/>
                      <a:pt x="241" y="21"/>
                    </a:cubicBezTo>
                    <a:cubicBezTo>
                      <a:pt x="237" y="21"/>
                      <a:pt x="234" y="23"/>
                      <a:pt x="230" y="25"/>
                    </a:cubicBezTo>
                    <a:cubicBezTo>
                      <a:pt x="225" y="28"/>
                      <a:pt x="222" y="31"/>
                      <a:pt x="216" y="28"/>
                    </a:cubicBezTo>
                    <a:cubicBezTo>
                      <a:pt x="215" y="25"/>
                      <a:pt x="212" y="22"/>
                      <a:pt x="208" y="21"/>
                    </a:cubicBezTo>
                    <a:cubicBezTo>
                      <a:pt x="205" y="20"/>
                      <a:pt x="202" y="21"/>
                      <a:pt x="199" y="22"/>
                    </a:cubicBezTo>
                    <a:cubicBezTo>
                      <a:pt x="195" y="16"/>
                      <a:pt x="186" y="12"/>
                      <a:pt x="179" y="16"/>
                    </a:cubicBezTo>
                    <a:cubicBezTo>
                      <a:pt x="178" y="16"/>
                      <a:pt x="177" y="16"/>
                      <a:pt x="177" y="16"/>
                    </a:cubicBezTo>
                    <a:cubicBezTo>
                      <a:pt x="175" y="10"/>
                      <a:pt x="170" y="6"/>
                      <a:pt x="164" y="6"/>
                    </a:cubicBezTo>
                    <a:cubicBezTo>
                      <a:pt x="162" y="6"/>
                      <a:pt x="160" y="6"/>
                      <a:pt x="157" y="7"/>
                    </a:cubicBezTo>
                    <a:cubicBezTo>
                      <a:pt x="157" y="8"/>
                      <a:pt x="156" y="8"/>
                      <a:pt x="155" y="8"/>
                    </a:cubicBezTo>
                    <a:cubicBezTo>
                      <a:pt x="154" y="5"/>
                      <a:pt x="151" y="2"/>
                      <a:pt x="147" y="1"/>
                    </a:cubicBezTo>
                    <a:cubicBezTo>
                      <a:pt x="142" y="0"/>
                      <a:pt x="138" y="2"/>
                      <a:pt x="135" y="5"/>
                    </a:cubicBezTo>
                    <a:cubicBezTo>
                      <a:pt x="133" y="8"/>
                      <a:pt x="132" y="10"/>
                      <a:pt x="133" y="13"/>
                    </a:cubicBezTo>
                    <a:cubicBezTo>
                      <a:pt x="128" y="11"/>
                      <a:pt x="123" y="12"/>
                      <a:pt x="120" y="15"/>
                    </a:cubicBezTo>
                    <a:cubicBezTo>
                      <a:pt x="118" y="16"/>
                      <a:pt x="117" y="18"/>
                      <a:pt x="116" y="20"/>
                    </a:cubicBezTo>
                    <a:cubicBezTo>
                      <a:pt x="116" y="20"/>
                      <a:pt x="114" y="19"/>
                      <a:pt x="114" y="19"/>
                    </a:cubicBezTo>
                    <a:cubicBezTo>
                      <a:pt x="111" y="17"/>
                      <a:pt x="108" y="16"/>
                      <a:pt x="105" y="15"/>
                    </a:cubicBezTo>
                    <a:cubicBezTo>
                      <a:pt x="102" y="14"/>
                      <a:pt x="99" y="14"/>
                      <a:pt x="96" y="14"/>
                    </a:cubicBezTo>
                    <a:cubicBezTo>
                      <a:pt x="94" y="15"/>
                      <a:pt x="92" y="15"/>
                      <a:pt x="91" y="15"/>
                    </a:cubicBezTo>
                    <a:cubicBezTo>
                      <a:pt x="89" y="16"/>
                      <a:pt x="87" y="17"/>
                      <a:pt x="85" y="18"/>
                    </a:cubicBezTo>
                    <a:cubicBezTo>
                      <a:pt x="83" y="20"/>
                      <a:pt x="80" y="23"/>
                      <a:pt x="79" y="25"/>
                    </a:cubicBezTo>
                    <a:cubicBezTo>
                      <a:pt x="78" y="26"/>
                      <a:pt x="78" y="27"/>
                      <a:pt x="77" y="28"/>
                    </a:cubicBezTo>
                    <a:cubicBezTo>
                      <a:pt x="68" y="21"/>
                      <a:pt x="54" y="18"/>
                      <a:pt x="44" y="27"/>
                    </a:cubicBezTo>
                    <a:cubicBezTo>
                      <a:pt x="42" y="28"/>
                      <a:pt x="41" y="30"/>
                      <a:pt x="40" y="32"/>
                    </a:cubicBezTo>
                    <a:cubicBezTo>
                      <a:pt x="37" y="36"/>
                      <a:pt x="35" y="39"/>
                      <a:pt x="31" y="40"/>
                    </a:cubicBezTo>
                    <a:cubicBezTo>
                      <a:pt x="28" y="41"/>
                      <a:pt x="26" y="41"/>
                      <a:pt x="24" y="41"/>
                    </a:cubicBezTo>
                    <a:cubicBezTo>
                      <a:pt x="21" y="41"/>
                      <a:pt x="19" y="40"/>
                      <a:pt x="16" y="40"/>
                    </a:cubicBezTo>
                    <a:cubicBezTo>
                      <a:pt x="15" y="41"/>
                      <a:pt x="13" y="42"/>
                      <a:pt x="11" y="43"/>
                    </a:cubicBezTo>
                    <a:cubicBezTo>
                      <a:pt x="9" y="44"/>
                      <a:pt x="7" y="45"/>
                      <a:pt x="5" y="46"/>
                    </a:cubicBezTo>
                    <a:cubicBezTo>
                      <a:pt x="4" y="46"/>
                      <a:pt x="2" y="46"/>
                      <a:pt x="1" y="47"/>
                    </a:cubicBezTo>
                    <a:cubicBezTo>
                      <a:pt x="0" y="47"/>
                      <a:pt x="0" y="48"/>
                      <a:pt x="1" y="49"/>
                    </a:cubicBezTo>
                    <a:cubicBezTo>
                      <a:pt x="3" y="50"/>
                      <a:pt x="4" y="50"/>
                      <a:pt x="6" y="51"/>
                    </a:cubicBezTo>
                    <a:cubicBezTo>
                      <a:pt x="8" y="52"/>
                      <a:pt x="11" y="52"/>
                      <a:pt x="14" y="53"/>
                    </a:cubicBezTo>
                    <a:cubicBezTo>
                      <a:pt x="17" y="53"/>
                      <a:pt x="20" y="53"/>
                      <a:pt x="23" y="54"/>
                    </a:cubicBezTo>
                    <a:cubicBezTo>
                      <a:pt x="25" y="55"/>
                      <a:pt x="25" y="55"/>
                      <a:pt x="25" y="55"/>
                    </a:cubicBezTo>
                    <a:cubicBezTo>
                      <a:pt x="35" y="59"/>
                      <a:pt x="44" y="58"/>
                      <a:pt x="53" y="50"/>
                    </a:cubicBezTo>
                    <a:cubicBezTo>
                      <a:pt x="58" y="46"/>
                      <a:pt x="66" y="45"/>
                      <a:pt x="71" y="50"/>
                    </a:cubicBezTo>
                    <a:cubicBezTo>
                      <a:pt x="71" y="51"/>
                      <a:pt x="72" y="52"/>
                      <a:pt x="73" y="53"/>
                    </a:cubicBezTo>
                    <a:cubicBezTo>
                      <a:pt x="75" y="56"/>
                      <a:pt x="79" y="57"/>
                      <a:pt x="84" y="57"/>
                    </a:cubicBezTo>
                    <a:cubicBezTo>
                      <a:pt x="84" y="57"/>
                      <a:pt x="85" y="58"/>
                      <a:pt x="85" y="58"/>
                    </a:cubicBezTo>
                    <a:cubicBezTo>
                      <a:pt x="86" y="59"/>
                      <a:pt x="87" y="60"/>
                      <a:pt x="88" y="61"/>
                    </a:cubicBezTo>
                    <a:cubicBezTo>
                      <a:pt x="88" y="62"/>
                      <a:pt x="89" y="62"/>
                      <a:pt x="90" y="63"/>
                    </a:cubicBezTo>
                    <a:cubicBezTo>
                      <a:pt x="92" y="64"/>
                      <a:pt x="94" y="65"/>
                      <a:pt x="97" y="65"/>
                    </a:cubicBezTo>
                    <a:cubicBezTo>
                      <a:pt x="98" y="65"/>
                      <a:pt x="99" y="65"/>
                      <a:pt x="101" y="65"/>
                    </a:cubicBezTo>
                    <a:cubicBezTo>
                      <a:pt x="104" y="64"/>
                      <a:pt x="106" y="63"/>
                      <a:pt x="107" y="62"/>
                    </a:cubicBezTo>
                    <a:cubicBezTo>
                      <a:pt x="108" y="62"/>
                      <a:pt x="109" y="61"/>
                      <a:pt x="110" y="60"/>
                    </a:cubicBezTo>
                    <a:cubicBezTo>
                      <a:pt x="112" y="61"/>
                      <a:pt x="115" y="61"/>
                      <a:pt x="117" y="61"/>
                    </a:cubicBezTo>
                    <a:cubicBezTo>
                      <a:pt x="117" y="61"/>
                      <a:pt x="118" y="61"/>
                      <a:pt x="118" y="61"/>
                    </a:cubicBezTo>
                    <a:cubicBezTo>
                      <a:pt x="120" y="65"/>
                      <a:pt x="125" y="69"/>
                      <a:pt x="130" y="69"/>
                    </a:cubicBezTo>
                    <a:cubicBezTo>
                      <a:pt x="134" y="68"/>
                      <a:pt x="139" y="66"/>
                      <a:pt x="141" y="62"/>
                    </a:cubicBezTo>
                    <a:cubicBezTo>
                      <a:pt x="143" y="64"/>
                      <a:pt x="145" y="65"/>
                      <a:pt x="146" y="65"/>
                    </a:cubicBezTo>
                    <a:cubicBezTo>
                      <a:pt x="149" y="66"/>
                      <a:pt x="152" y="66"/>
                      <a:pt x="156" y="65"/>
                    </a:cubicBezTo>
                    <a:cubicBezTo>
                      <a:pt x="158" y="67"/>
                      <a:pt x="162" y="68"/>
                      <a:pt x="166" y="67"/>
                    </a:cubicBezTo>
                    <a:cubicBezTo>
                      <a:pt x="170" y="65"/>
                      <a:pt x="173" y="61"/>
                      <a:pt x="173" y="57"/>
                    </a:cubicBezTo>
                    <a:cubicBezTo>
                      <a:pt x="179" y="63"/>
                      <a:pt x="189" y="65"/>
                      <a:pt x="197" y="63"/>
                    </a:cubicBezTo>
                    <a:cubicBezTo>
                      <a:pt x="199" y="63"/>
                      <a:pt x="201" y="62"/>
                      <a:pt x="203" y="61"/>
                    </a:cubicBezTo>
                    <a:cubicBezTo>
                      <a:pt x="205" y="60"/>
                      <a:pt x="207" y="59"/>
                      <a:pt x="208" y="58"/>
                    </a:cubicBezTo>
                    <a:cubicBezTo>
                      <a:pt x="209" y="57"/>
                      <a:pt x="209" y="56"/>
                      <a:pt x="210" y="56"/>
                    </a:cubicBezTo>
                    <a:cubicBezTo>
                      <a:pt x="210" y="55"/>
                      <a:pt x="212" y="53"/>
                      <a:pt x="211" y="53"/>
                    </a:cubicBezTo>
                    <a:cubicBezTo>
                      <a:pt x="220" y="58"/>
                      <a:pt x="230" y="58"/>
                      <a:pt x="240" y="55"/>
                    </a:cubicBezTo>
                    <a:cubicBezTo>
                      <a:pt x="243" y="54"/>
                      <a:pt x="246" y="53"/>
                      <a:pt x="248" y="51"/>
                    </a:cubicBezTo>
                    <a:cubicBezTo>
                      <a:pt x="253" y="49"/>
                      <a:pt x="253" y="49"/>
                      <a:pt x="253" y="49"/>
                    </a:cubicBezTo>
                    <a:cubicBezTo>
                      <a:pt x="259" y="45"/>
                      <a:pt x="265" y="41"/>
                      <a:pt x="273" y="41"/>
                    </a:cubicBezTo>
                    <a:cubicBezTo>
                      <a:pt x="275" y="42"/>
                      <a:pt x="278" y="42"/>
                      <a:pt x="280" y="42"/>
                    </a:cubicBezTo>
                    <a:cubicBezTo>
                      <a:pt x="283" y="42"/>
                      <a:pt x="285" y="42"/>
                      <a:pt x="287" y="41"/>
                    </a:cubicBezTo>
                    <a:cubicBezTo>
                      <a:pt x="288" y="41"/>
                      <a:pt x="289" y="41"/>
                      <a:pt x="289" y="40"/>
                    </a:cubicBezTo>
                    <a:cubicBezTo>
                      <a:pt x="289" y="40"/>
                      <a:pt x="289" y="40"/>
                      <a:pt x="289" y="40"/>
                    </a:cubicBezTo>
                    <a:close/>
                    <a:moveTo>
                      <a:pt x="105" y="60"/>
                    </a:moveTo>
                    <a:cubicBezTo>
                      <a:pt x="104" y="60"/>
                      <a:pt x="103" y="61"/>
                      <a:pt x="100" y="61"/>
                    </a:cubicBezTo>
                    <a:cubicBezTo>
                      <a:pt x="98" y="62"/>
                      <a:pt x="96" y="62"/>
                      <a:pt x="94" y="61"/>
                    </a:cubicBezTo>
                    <a:cubicBezTo>
                      <a:pt x="92" y="60"/>
                      <a:pt x="90" y="59"/>
                      <a:pt x="89" y="57"/>
                    </a:cubicBezTo>
                    <a:cubicBezTo>
                      <a:pt x="89" y="57"/>
                      <a:pt x="88" y="56"/>
                      <a:pt x="88" y="56"/>
                    </a:cubicBezTo>
                    <a:cubicBezTo>
                      <a:pt x="88" y="55"/>
                      <a:pt x="87" y="54"/>
                      <a:pt x="87" y="54"/>
                    </a:cubicBezTo>
                    <a:cubicBezTo>
                      <a:pt x="86" y="53"/>
                      <a:pt x="85" y="53"/>
                      <a:pt x="85" y="54"/>
                    </a:cubicBezTo>
                    <a:cubicBezTo>
                      <a:pt x="82" y="54"/>
                      <a:pt x="78" y="54"/>
                      <a:pt x="76" y="51"/>
                    </a:cubicBezTo>
                    <a:cubicBezTo>
                      <a:pt x="76" y="51"/>
                      <a:pt x="76" y="51"/>
                      <a:pt x="76" y="51"/>
                    </a:cubicBezTo>
                    <a:cubicBezTo>
                      <a:pt x="75" y="50"/>
                      <a:pt x="74" y="49"/>
                      <a:pt x="74" y="48"/>
                    </a:cubicBezTo>
                    <a:cubicBezTo>
                      <a:pt x="74" y="46"/>
                      <a:pt x="75" y="45"/>
                      <a:pt x="76" y="43"/>
                    </a:cubicBezTo>
                    <a:cubicBezTo>
                      <a:pt x="78" y="42"/>
                      <a:pt x="81" y="41"/>
                      <a:pt x="83" y="43"/>
                    </a:cubicBezTo>
                    <a:cubicBezTo>
                      <a:pt x="84" y="43"/>
                      <a:pt x="84" y="44"/>
                      <a:pt x="84" y="45"/>
                    </a:cubicBezTo>
                    <a:cubicBezTo>
                      <a:pt x="84" y="45"/>
                      <a:pt x="84" y="46"/>
                      <a:pt x="84" y="47"/>
                    </a:cubicBezTo>
                    <a:cubicBezTo>
                      <a:pt x="83" y="47"/>
                      <a:pt x="82" y="47"/>
                      <a:pt x="81" y="47"/>
                    </a:cubicBezTo>
                    <a:cubicBezTo>
                      <a:pt x="81" y="47"/>
                      <a:pt x="81" y="47"/>
                      <a:pt x="81" y="46"/>
                    </a:cubicBezTo>
                    <a:cubicBezTo>
                      <a:pt x="81" y="45"/>
                      <a:pt x="80" y="43"/>
                      <a:pt x="78" y="43"/>
                    </a:cubicBezTo>
                    <a:cubicBezTo>
                      <a:pt x="76" y="43"/>
                      <a:pt x="74" y="47"/>
                      <a:pt x="76" y="49"/>
                    </a:cubicBezTo>
                    <a:cubicBezTo>
                      <a:pt x="76" y="49"/>
                      <a:pt x="77" y="50"/>
                      <a:pt x="78" y="50"/>
                    </a:cubicBezTo>
                    <a:cubicBezTo>
                      <a:pt x="80" y="52"/>
                      <a:pt x="84" y="51"/>
                      <a:pt x="86" y="49"/>
                    </a:cubicBezTo>
                    <a:cubicBezTo>
                      <a:pt x="87" y="48"/>
                      <a:pt x="88" y="46"/>
                      <a:pt x="87" y="44"/>
                    </a:cubicBezTo>
                    <a:cubicBezTo>
                      <a:pt x="87" y="42"/>
                      <a:pt x="86" y="41"/>
                      <a:pt x="85" y="40"/>
                    </a:cubicBezTo>
                    <a:cubicBezTo>
                      <a:pt x="82" y="38"/>
                      <a:pt x="77" y="38"/>
                      <a:pt x="74" y="41"/>
                    </a:cubicBezTo>
                    <a:cubicBezTo>
                      <a:pt x="73" y="42"/>
                      <a:pt x="72" y="44"/>
                      <a:pt x="71" y="46"/>
                    </a:cubicBezTo>
                    <a:cubicBezTo>
                      <a:pt x="71" y="46"/>
                      <a:pt x="70" y="45"/>
                      <a:pt x="69" y="45"/>
                    </a:cubicBezTo>
                    <a:cubicBezTo>
                      <a:pt x="69" y="45"/>
                      <a:pt x="68" y="44"/>
                      <a:pt x="68" y="44"/>
                    </a:cubicBezTo>
                    <a:cubicBezTo>
                      <a:pt x="66" y="44"/>
                      <a:pt x="65" y="44"/>
                      <a:pt x="64" y="43"/>
                    </a:cubicBezTo>
                    <a:cubicBezTo>
                      <a:pt x="61" y="43"/>
                      <a:pt x="59" y="43"/>
                      <a:pt x="56" y="44"/>
                    </a:cubicBezTo>
                    <a:cubicBezTo>
                      <a:pt x="54" y="45"/>
                      <a:pt x="52" y="46"/>
                      <a:pt x="50" y="48"/>
                    </a:cubicBezTo>
                    <a:cubicBezTo>
                      <a:pt x="43" y="54"/>
                      <a:pt x="35" y="55"/>
                      <a:pt x="26" y="52"/>
                    </a:cubicBezTo>
                    <a:cubicBezTo>
                      <a:pt x="24" y="51"/>
                      <a:pt x="24" y="51"/>
                      <a:pt x="24" y="51"/>
                    </a:cubicBezTo>
                    <a:cubicBezTo>
                      <a:pt x="20" y="50"/>
                      <a:pt x="14" y="49"/>
                      <a:pt x="11" y="49"/>
                    </a:cubicBezTo>
                    <a:cubicBezTo>
                      <a:pt x="10" y="49"/>
                      <a:pt x="9" y="49"/>
                      <a:pt x="8" y="48"/>
                    </a:cubicBezTo>
                    <a:cubicBezTo>
                      <a:pt x="11" y="47"/>
                      <a:pt x="13" y="46"/>
                      <a:pt x="15" y="44"/>
                    </a:cubicBezTo>
                    <a:cubicBezTo>
                      <a:pt x="17" y="43"/>
                      <a:pt x="19" y="44"/>
                      <a:pt x="20" y="44"/>
                    </a:cubicBezTo>
                    <a:cubicBezTo>
                      <a:pt x="23" y="44"/>
                      <a:pt x="25" y="45"/>
                      <a:pt x="27" y="45"/>
                    </a:cubicBezTo>
                    <a:cubicBezTo>
                      <a:pt x="29" y="45"/>
                      <a:pt x="31" y="44"/>
                      <a:pt x="34" y="43"/>
                    </a:cubicBezTo>
                    <a:cubicBezTo>
                      <a:pt x="36" y="41"/>
                      <a:pt x="39" y="39"/>
                      <a:pt x="41" y="37"/>
                    </a:cubicBezTo>
                    <a:cubicBezTo>
                      <a:pt x="41" y="36"/>
                      <a:pt x="42" y="35"/>
                      <a:pt x="42" y="35"/>
                    </a:cubicBezTo>
                    <a:cubicBezTo>
                      <a:pt x="44" y="33"/>
                      <a:pt x="45" y="31"/>
                      <a:pt x="47" y="29"/>
                    </a:cubicBezTo>
                    <a:cubicBezTo>
                      <a:pt x="55" y="21"/>
                      <a:pt x="67" y="25"/>
                      <a:pt x="76" y="31"/>
                    </a:cubicBezTo>
                    <a:cubicBezTo>
                      <a:pt x="76" y="32"/>
                      <a:pt x="77" y="32"/>
                      <a:pt x="78" y="33"/>
                    </a:cubicBezTo>
                    <a:cubicBezTo>
                      <a:pt x="78" y="33"/>
                      <a:pt x="79" y="33"/>
                      <a:pt x="79" y="32"/>
                    </a:cubicBezTo>
                    <a:cubicBezTo>
                      <a:pt x="80" y="31"/>
                      <a:pt x="80" y="31"/>
                      <a:pt x="80" y="30"/>
                    </a:cubicBezTo>
                    <a:cubicBezTo>
                      <a:pt x="80" y="30"/>
                      <a:pt x="81" y="29"/>
                      <a:pt x="81" y="29"/>
                    </a:cubicBezTo>
                    <a:cubicBezTo>
                      <a:pt x="81" y="28"/>
                      <a:pt x="82" y="27"/>
                      <a:pt x="83" y="26"/>
                    </a:cubicBezTo>
                    <a:cubicBezTo>
                      <a:pt x="83" y="25"/>
                      <a:pt x="84" y="24"/>
                      <a:pt x="85" y="23"/>
                    </a:cubicBezTo>
                    <a:cubicBezTo>
                      <a:pt x="86" y="22"/>
                      <a:pt x="87" y="21"/>
                      <a:pt x="88" y="21"/>
                    </a:cubicBezTo>
                    <a:cubicBezTo>
                      <a:pt x="89" y="20"/>
                      <a:pt x="90" y="19"/>
                      <a:pt x="91" y="19"/>
                    </a:cubicBezTo>
                    <a:cubicBezTo>
                      <a:pt x="92" y="19"/>
                      <a:pt x="92" y="19"/>
                      <a:pt x="92" y="19"/>
                    </a:cubicBezTo>
                    <a:cubicBezTo>
                      <a:pt x="99" y="16"/>
                      <a:pt x="109" y="19"/>
                      <a:pt x="115" y="24"/>
                    </a:cubicBezTo>
                    <a:cubicBezTo>
                      <a:pt x="115" y="24"/>
                      <a:pt x="115" y="24"/>
                      <a:pt x="115" y="25"/>
                    </a:cubicBezTo>
                    <a:cubicBezTo>
                      <a:pt x="112" y="25"/>
                      <a:pt x="108" y="26"/>
                      <a:pt x="106" y="29"/>
                    </a:cubicBezTo>
                    <a:cubicBezTo>
                      <a:pt x="103" y="32"/>
                      <a:pt x="103" y="36"/>
                      <a:pt x="105" y="40"/>
                    </a:cubicBezTo>
                    <a:cubicBezTo>
                      <a:pt x="106" y="42"/>
                      <a:pt x="107" y="43"/>
                      <a:pt x="109" y="44"/>
                    </a:cubicBezTo>
                    <a:cubicBezTo>
                      <a:pt x="109" y="44"/>
                      <a:pt x="109" y="44"/>
                      <a:pt x="108" y="44"/>
                    </a:cubicBezTo>
                    <a:cubicBezTo>
                      <a:pt x="106" y="46"/>
                      <a:pt x="105" y="49"/>
                      <a:pt x="105" y="52"/>
                    </a:cubicBezTo>
                    <a:cubicBezTo>
                      <a:pt x="105" y="54"/>
                      <a:pt x="106" y="56"/>
                      <a:pt x="107" y="58"/>
                    </a:cubicBezTo>
                    <a:cubicBezTo>
                      <a:pt x="107" y="59"/>
                      <a:pt x="106" y="59"/>
                      <a:pt x="105" y="60"/>
                    </a:cubicBezTo>
                    <a:close/>
                    <a:moveTo>
                      <a:pt x="153" y="63"/>
                    </a:moveTo>
                    <a:cubicBezTo>
                      <a:pt x="151" y="63"/>
                      <a:pt x="149" y="63"/>
                      <a:pt x="147" y="62"/>
                    </a:cubicBezTo>
                    <a:cubicBezTo>
                      <a:pt x="146" y="61"/>
                      <a:pt x="145" y="61"/>
                      <a:pt x="144" y="60"/>
                    </a:cubicBezTo>
                    <a:cubicBezTo>
                      <a:pt x="143" y="59"/>
                      <a:pt x="142" y="57"/>
                      <a:pt x="140" y="58"/>
                    </a:cubicBezTo>
                    <a:cubicBezTo>
                      <a:pt x="140" y="58"/>
                      <a:pt x="140" y="59"/>
                      <a:pt x="140" y="59"/>
                    </a:cubicBezTo>
                    <a:cubicBezTo>
                      <a:pt x="138" y="62"/>
                      <a:pt x="134" y="65"/>
                      <a:pt x="130" y="65"/>
                    </a:cubicBezTo>
                    <a:cubicBezTo>
                      <a:pt x="126" y="65"/>
                      <a:pt x="122" y="62"/>
                      <a:pt x="120" y="59"/>
                    </a:cubicBezTo>
                    <a:cubicBezTo>
                      <a:pt x="120" y="58"/>
                      <a:pt x="119" y="58"/>
                      <a:pt x="119" y="58"/>
                    </a:cubicBezTo>
                    <a:cubicBezTo>
                      <a:pt x="117" y="58"/>
                      <a:pt x="117" y="58"/>
                      <a:pt x="117" y="58"/>
                    </a:cubicBezTo>
                    <a:cubicBezTo>
                      <a:pt x="115" y="58"/>
                      <a:pt x="113" y="58"/>
                      <a:pt x="111" y="57"/>
                    </a:cubicBezTo>
                    <a:cubicBezTo>
                      <a:pt x="111" y="57"/>
                      <a:pt x="110" y="56"/>
                      <a:pt x="110" y="56"/>
                    </a:cubicBezTo>
                    <a:cubicBezTo>
                      <a:pt x="110" y="56"/>
                      <a:pt x="109" y="55"/>
                      <a:pt x="109" y="55"/>
                    </a:cubicBezTo>
                    <a:cubicBezTo>
                      <a:pt x="108" y="53"/>
                      <a:pt x="108" y="51"/>
                      <a:pt x="109" y="49"/>
                    </a:cubicBezTo>
                    <a:cubicBezTo>
                      <a:pt x="109" y="48"/>
                      <a:pt x="110" y="48"/>
                      <a:pt x="111" y="47"/>
                    </a:cubicBezTo>
                    <a:cubicBezTo>
                      <a:pt x="112" y="46"/>
                      <a:pt x="114" y="46"/>
                      <a:pt x="115" y="46"/>
                    </a:cubicBezTo>
                    <a:cubicBezTo>
                      <a:pt x="116" y="46"/>
                      <a:pt x="117" y="47"/>
                      <a:pt x="117" y="48"/>
                    </a:cubicBezTo>
                    <a:cubicBezTo>
                      <a:pt x="118" y="49"/>
                      <a:pt x="117" y="49"/>
                      <a:pt x="117" y="50"/>
                    </a:cubicBezTo>
                    <a:cubicBezTo>
                      <a:pt x="117" y="50"/>
                      <a:pt x="116" y="50"/>
                      <a:pt x="116" y="50"/>
                    </a:cubicBezTo>
                    <a:cubicBezTo>
                      <a:pt x="116" y="50"/>
                      <a:pt x="116" y="50"/>
                      <a:pt x="116" y="50"/>
                    </a:cubicBezTo>
                    <a:cubicBezTo>
                      <a:pt x="116" y="48"/>
                      <a:pt x="115" y="47"/>
                      <a:pt x="113" y="47"/>
                    </a:cubicBezTo>
                    <a:cubicBezTo>
                      <a:pt x="110" y="47"/>
                      <a:pt x="109" y="50"/>
                      <a:pt x="111" y="52"/>
                    </a:cubicBezTo>
                    <a:cubicBezTo>
                      <a:pt x="112" y="54"/>
                      <a:pt x="114" y="54"/>
                      <a:pt x="116" y="54"/>
                    </a:cubicBezTo>
                    <a:cubicBezTo>
                      <a:pt x="117" y="53"/>
                      <a:pt x="118" y="53"/>
                      <a:pt x="119" y="52"/>
                    </a:cubicBezTo>
                    <a:cubicBezTo>
                      <a:pt x="121" y="51"/>
                      <a:pt x="121" y="49"/>
                      <a:pt x="121" y="47"/>
                    </a:cubicBezTo>
                    <a:cubicBezTo>
                      <a:pt x="120" y="46"/>
                      <a:pt x="119" y="45"/>
                      <a:pt x="118" y="44"/>
                    </a:cubicBezTo>
                    <a:cubicBezTo>
                      <a:pt x="118" y="44"/>
                      <a:pt x="119" y="43"/>
                      <a:pt x="120" y="42"/>
                    </a:cubicBezTo>
                    <a:cubicBezTo>
                      <a:pt x="121" y="41"/>
                      <a:pt x="121" y="40"/>
                      <a:pt x="121" y="38"/>
                    </a:cubicBezTo>
                    <a:cubicBezTo>
                      <a:pt x="121" y="37"/>
                      <a:pt x="121" y="36"/>
                      <a:pt x="121" y="35"/>
                    </a:cubicBezTo>
                    <a:cubicBezTo>
                      <a:pt x="120" y="34"/>
                      <a:pt x="119" y="33"/>
                      <a:pt x="117" y="32"/>
                    </a:cubicBezTo>
                    <a:cubicBezTo>
                      <a:pt x="115" y="32"/>
                      <a:pt x="113" y="33"/>
                      <a:pt x="113" y="35"/>
                    </a:cubicBezTo>
                    <a:cubicBezTo>
                      <a:pt x="113" y="37"/>
                      <a:pt x="114" y="38"/>
                      <a:pt x="116" y="38"/>
                    </a:cubicBezTo>
                    <a:cubicBezTo>
                      <a:pt x="116" y="38"/>
                      <a:pt x="117" y="38"/>
                      <a:pt x="117" y="38"/>
                    </a:cubicBezTo>
                    <a:cubicBezTo>
                      <a:pt x="118" y="38"/>
                      <a:pt x="118" y="39"/>
                      <a:pt x="117" y="40"/>
                    </a:cubicBezTo>
                    <a:cubicBezTo>
                      <a:pt x="117" y="40"/>
                      <a:pt x="116" y="41"/>
                      <a:pt x="115" y="41"/>
                    </a:cubicBezTo>
                    <a:cubicBezTo>
                      <a:pt x="113" y="42"/>
                      <a:pt x="111" y="41"/>
                      <a:pt x="110" y="40"/>
                    </a:cubicBezTo>
                    <a:cubicBezTo>
                      <a:pt x="109" y="40"/>
                      <a:pt x="108" y="39"/>
                      <a:pt x="108" y="38"/>
                    </a:cubicBezTo>
                    <a:cubicBezTo>
                      <a:pt x="107" y="36"/>
                      <a:pt x="107" y="33"/>
                      <a:pt x="109" y="31"/>
                    </a:cubicBezTo>
                    <a:cubicBezTo>
                      <a:pt x="110" y="29"/>
                      <a:pt x="113" y="27"/>
                      <a:pt x="117" y="28"/>
                    </a:cubicBezTo>
                    <a:cubicBezTo>
                      <a:pt x="117" y="29"/>
                      <a:pt x="118" y="29"/>
                      <a:pt x="118" y="28"/>
                    </a:cubicBezTo>
                    <a:cubicBezTo>
                      <a:pt x="119" y="28"/>
                      <a:pt x="119" y="27"/>
                      <a:pt x="119" y="26"/>
                    </a:cubicBezTo>
                    <a:cubicBezTo>
                      <a:pt x="118" y="23"/>
                      <a:pt x="119" y="20"/>
                      <a:pt x="122" y="18"/>
                    </a:cubicBezTo>
                    <a:cubicBezTo>
                      <a:pt x="125" y="16"/>
                      <a:pt x="129" y="15"/>
                      <a:pt x="132" y="17"/>
                    </a:cubicBezTo>
                    <a:cubicBezTo>
                      <a:pt x="134" y="18"/>
                      <a:pt x="134" y="19"/>
                      <a:pt x="136" y="20"/>
                    </a:cubicBezTo>
                    <a:cubicBezTo>
                      <a:pt x="137" y="21"/>
                      <a:pt x="138" y="21"/>
                      <a:pt x="139" y="21"/>
                    </a:cubicBezTo>
                    <a:cubicBezTo>
                      <a:pt x="140" y="22"/>
                      <a:pt x="141" y="22"/>
                      <a:pt x="142" y="22"/>
                    </a:cubicBezTo>
                    <a:cubicBezTo>
                      <a:pt x="145" y="21"/>
                      <a:pt x="147" y="20"/>
                      <a:pt x="148" y="17"/>
                    </a:cubicBezTo>
                    <a:cubicBezTo>
                      <a:pt x="148" y="15"/>
                      <a:pt x="148" y="13"/>
                      <a:pt x="147" y="11"/>
                    </a:cubicBezTo>
                    <a:cubicBezTo>
                      <a:pt x="146" y="11"/>
                      <a:pt x="146" y="10"/>
                      <a:pt x="145" y="10"/>
                    </a:cubicBezTo>
                    <a:cubicBezTo>
                      <a:pt x="144" y="9"/>
                      <a:pt x="141" y="9"/>
                      <a:pt x="140" y="11"/>
                    </a:cubicBezTo>
                    <a:cubicBezTo>
                      <a:pt x="140" y="12"/>
                      <a:pt x="140" y="12"/>
                      <a:pt x="140" y="13"/>
                    </a:cubicBezTo>
                    <a:cubicBezTo>
                      <a:pt x="140" y="14"/>
                      <a:pt x="141" y="16"/>
                      <a:pt x="143" y="16"/>
                    </a:cubicBezTo>
                    <a:cubicBezTo>
                      <a:pt x="143" y="16"/>
                      <a:pt x="144" y="15"/>
                      <a:pt x="144" y="15"/>
                    </a:cubicBezTo>
                    <a:cubicBezTo>
                      <a:pt x="144" y="16"/>
                      <a:pt x="144" y="16"/>
                      <a:pt x="144" y="16"/>
                    </a:cubicBezTo>
                    <a:cubicBezTo>
                      <a:pt x="144" y="17"/>
                      <a:pt x="143" y="18"/>
                      <a:pt x="142" y="18"/>
                    </a:cubicBezTo>
                    <a:cubicBezTo>
                      <a:pt x="139" y="18"/>
                      <a:pt x="138" y="18"/>
                      <a:pt x="137" y="16"/>
                    </a:cubicBezTo>
                    <a:cubicBezTo>
                      <a:pt x="135" y="13"/>
                      <a:pt x="136" y="10"/>
                      <a:pt x="138" y="8"/>
                    </a:cubicBezTo>
                    <a:cubicBezTo>
                      <a:pt x="140" y="5"/>
                      <a:pt x="143" y="4"/>
                      <a:pt x="146" y="5"/>
                    </a:cubicBezTo>
                    <a:cubicBezTo>
                      <a:pt x="148" y="5"/>
                      <a:pt x="149" y="6"/>
                      <a:pt x="150" y="7"/>
                    </a:cubicBezTo>
                    <a:cubicBezTo>
                      <a:pt x="151" y="8"/>
                      <a:pt x="152" y="10"/>
                      <a:pt x="153" y="11"/>
                    </a:cubicBezTo>
                    <a:cubicBezTo>
                      <a:pt x="153" y="12"/>
                      <a:pt x="153" y="13"/>
                      <a:pt x="154" y="13"/>
                    </a:cubicBezTo>
                    <a:cubicBezTo>
                      <a:pt x="155" y="13"/>
                      <a:pt x="156" y="13"/>
                      <a:pt x="156" y="12"/>
                    </a:cubicBezTo>
                    <a:cubicBezTo>
                      <a:pt x="157" y="11"/>
                      <a:pt x="158" y="11"/>
                      <a:pt x="159" y="10"/>
                    </a:cubicBezTo>
                    <a:cubicBezTo>
                      <a:pt x="161" y="9"/>
                      <a:pt x="162" y="9"/>
                      <a:pt x="164" y="9"/>
                    </a:cubicBezTo>
                    <a:cubicBezTo>
                      <a:pt x="166" y="9"/>
                      <a:pt x="168" y="10"/>
                      <a:pt x="170" y="12"/>
                    </a:cubicBezTo>
                    <a:cubicBezTo>
                      <a:pt x="172" y="13"/>
                      <a:pt x="173" y="16"/>
                      <a:pt x="174" y="18"/>
                    </a:cubicBezTo>
                    <a:cubicBezTo>
                      <a:pt x="174" y="18"/>
                      <a:pt x="174" y="20"/>
                      <a:pt x="174" y="20"/>
                    </a:cubicBezTo>
                    <a:cubicBezTo>
                      <a:pt x="174" y="20"/>
                      <a:pt x="174" y="21"/>
                      <a:pt x="174" y="21"/>
                    </a:cubicBezTo>
                    <a:cubicBezTo>
                      <a:pt x="173" y="21"/>
                      <a:pt x="171" y="21"/>
                      <a:pt x="170" y="22"/>
                    </a:cubicBezTo>
                    <a:cubicBezTo>
                      <a:pt x="166" y="24"/>
                      <a:pt x="163" y="28"/>
                      <a:pt x="164" y="32"/>
                    </a:cubicBezTo>
                    <a:cubicBezTo>
                      <a:pt x="164" y="35"/>
                      <a:pt x="165" y="37"/>
                      <a:pt x="168" y="39"/>
                    </a:cubicBezTo>
                    <a:cubicBezTo>
                      <a:pt x="170" y="39"/>
                      <a:pt x="172" y="40"/>
                      <a:pt x="174" y="39"/>
                    </a:cubicBezTo>
                    <a:cubicBezTo>
                      <a:pt x="174" y="39"/>
                      <a:pt x="175" y="39"/>
                      <a:pt x="175" y="38"/>
                    </a:cubicBezTo>
                    <a:cubicBezTo>
                      <a:pt x="177" y="37"/>
                      <a:pt x="178" y="36"/>
                      <a:pt x="178" y="34"/>
                    </a:cubicBezTo>
                    <a:cubicBezTo>
                      <a:pt x="179" y="32"/>
                      <a:pt x="178" y="30"/>
                      <a:pt x="176" y="28"/>
                    </a:cubicBezTo>
                    <a:cubicBezTo>
                      <a:pt x="175" y="27"/>
                      <a:pt x="173" y="27"/>
                      <a:pt x="172" y="27"/>
                    </a:cubicBezTo>
                    <a:cubicBezTo>
                      <a:pt x="170" y="27"/>
                      <a:pt x="168" y="29"/>
                      <a:pt x="169" y="31"/>
                    </a:cubicBezTo>
                    <a:cubicBezTo>
                      <a:pt x="169" y="31"/>
                      <a:pt x="169" y="32"/>
                      <a:pt x="170" y="32"/>
                    </a:cubicBezTo>
                    <a:cubicBezTo>
                      <a:pt x="170" y="33"/>
                      <a:pt x="171" y="33"/>
                      <a:pt x="172" y="33"/>
                    </a:cubicBezTo>
                    <a:cubicBezTo>
                      <a:pt x="173" y="33"/>
                      <a:pt x="173" y="33"/>
                      <a:pt x="174" y="32"/>
                    </a:cubicBezTo>
                    <a:cubicBezTo>
                      <a:pt x="175" y="33"/>
                      <a:pt x="175" y="33"/>
                      <a:pt x="175" y="34"/>
                    </a:cubicBezTo>
                    <a:cubicBezTo>
                      <a:pt x="175" y="35"/>
                      <a:pt x="174" y="35"/>
                      <a:pt x="173" y="36"/>
                    </a:cubicBezTo>
                    <a:cubicBezTo>
                      <a:pt x="173" y="36"/>
                      <a:pt x="171" y="36"/>
                      <a:pt x="171" y="36"/>
                    </a:cubicBezTo>
                    <a:cubicBezTo>
                      <a:pt x="169" y="35"/>
                      <a:pt x="167" y="34"/>
                      <a:pt x="167" y="32"/>
                    </a:cubicBezTo>
                    <a:cubicBezTo>
                      <a:pt x="167" y="29"/>
                      <a:pt x="169" y="26"/>
                      <a:pt x="171" y="25"/>
                    </a:cubicBezTo>
                    <a:cubicBezTo>
                      <a:pt x="174" y="24"/>
                      <a:pt x="177" y="24"/>
                      <a:pt x="179" y="27"/>
                    </a:cubicBezTo>
                    <a:cubicBezTo>
                      <a:pt x="181" y="28"/>
                      <a:pt x="182" y="30"/>
                      <a:pt x="182" y="33"/>
                    </a:cubicBezTo>
                    <a:cubicBezTo>
                      <a:pt x="182" y="34"/>
                      <a:pt x="182" y="35"/>
                      <a:pt x="181" y="35"/>
                    </a:cubicBezTo>
                    <a:cubicBezTo>
                      <a:pt x="181" y="37"/>
                      <a:pt x="180" y="37"/>
                      <a:pt x="179" y="38"/>
                    </a:cubicBezTo>
                    <a:cubicBezTo>
                      <a:pt x="179" y="38"/>
                      <a:pt x="178" y="39"/>
                      <a:pt x="177" y="39"/>
                    </a:cubicBezTo>
                    <a:cubicBezTo>
                      <a:pt x="177" y="39"/>
                      <a:pt x="176" y="39"/>
                      <a:pt x="175" y="39"/>
                    </a:cubicBezTo>
                    <a:cubicBezTo>
                      <a:pt x="174" y="40"/>
                      <a:pt x="174" y="41"/>
                      <a:pt x="175" y="42"/>
                    </a:cubicBezTo>
                    <a:cubicBezTo>
                      <a:pt x="177" y="45"/>
                      <a:pt x="176" y="49"/>
                      <a:pt x="174" y="51"/>
                    </a:cubicBezTo>
                    <a:cubicBezTo>
                      <a:pt x="172" y="54"/>
                      <a:pt x="168" y="55"/>
                      <a:pt x="165" y="54"/>
                    </a:cubicBezTo>
                    <a:cubicBezTo>
                      <a:pt x="165" y="53"/>
                      <a:pt x="165" y="52"/>
                      <a:pt x="165" y="51"/>
                    </a:cubicBezTo>
                    <a:cubicBezTo>
                      <a:pt x="164" y="48"/>
                      <a:pt x="162" y="46"/>
                      <a:pt x="160" y="44"/>
                    </a:cubicBezTo>
                    <a:cubicBezTo>
                      <a:pt x="158" y="43"/>
                      <a:pt x="156" y="43"/>
                      <a:pt x="154" y="43"/>
                    </a:cubicBezTo>
                    <a:cubicBezTo>
                      <a:pt x="153" y="41"/>
                      <a:pt x="153" y="40"/>
                      <a:pt x="153" y="40"/>
                    </a:cubicBezTo>
                    <a:cubicBezTo>
                      <a:pt x="151" y="37"/>
                      <a:pt x="148" y="35"/>
                      <a:pt x="144" y="35"/>
                    </a:cubicBezTo>
                    <a:cubicBezTo>
                      <a:pt x="139" y="35"/>
                      <a:pt x="136" y="36"/>
                      <a:pt x="134" y="40"/>
                    </a:cubicBezTo>
                    <a:cubicBezTo>
                      <a:pt x="132" y="42"/>
                      <a:pt x="132" y="45"/>
                      <a:pt x="133" y="47"/>
                    </a:cubicBezTo>
                    <a:cubicBezTo>
                      <a:pt x="133" y="50"/>
                      <a:pt x="135" y="51"/>
                      <a:pt x="136" y="52"/>
                    </a:cubicBezTo>
                    <a:cubicBezTo>
                      <a:pt x="138" y="53"/>
                      <a:pt x="141" y="54"/>
                      <a:pt x="143" y="53"/>
                    </a:cubicBezTo>
                    <a:cubicBezTo>
                      <a:pt x="145" y="52"/>
                      <a:pt x="147" y="51"/>
                      <a:pt x="148" y="50"/>
                    </a:cubicBezTo>
                    <a:cubicBezTo>
                      <a:pt x="149" y="48"/>
                      <a:pt x="148" y="45"/>
                      <a:pt x="147" y="44"/>
                    </a:cubicBezTo>
                    <a:cubicBezTo>
                      <a:pt x="145" y="42"/>
                      <a:pt x="142" y="41"/>
                      <a:pt x="140" y="42"/>
                    </a:cubicBezTo>
                    <a:cubicBezTo>
                      <a:pt x="139" y="43"/>
                      <a:pt x="138" y="44"/>
                      <a:pt x="138" y="45"/>
                    </a:cubicBezTo>
                    <a:cubicBezTo>
                      <a:pt x="138" y="47"/>
                      <a:pt x="139" y="48"/>
                      <a:pt x="141" y="48"/>
                    </a:cubicBezTo>
                    <a:cubicBezTo>
                      <a:pt x="142" y="48"/>
                      <a:pt x="144" y="47"/>
                      <a:pt x="144" y="46"/>
                    </a:cubicBezTo>
                    <a:cubicBezTo>
                      <a:pt x="144" y="46"/>
                      <a:pt x="144" y="46"/>
                      <a:pt x="144" y="46"/>
                    </a:cubicBezTo>
                    <a:cubicBezTo>
                      <a:pt x="145" y="46"/>
                      <a:pt x="145" y="47"/>
                      <a:pt x="145" y="48"/>
                    </a:cubicBezTo>
                    <a:cubicBezTo>
                      <a:pt x="144" y="49"/>
                      <a:pt x="143" y="50"/>
                      <a:pt x="142" y="50"/>
                    </a:cubicBezTo>
                    <a:cubicBezTo>
                      <a:pt x="141" y="50"/>
                      <a:pt x="139" y="50"/>
                      <a:pt x="138" y="49"/>
                    </a:cubicBezTo>
                    <a:cubicBezTo>
                      <a:pt x="137" y="49"/>
                      <a:pt x="136" y="47"/>
                      <a:pt x="136" y="47"/>
                    </a:cubicBezTo>
                    <a:cubicBezTo>
                      <a:pt x="135" y="45"/>
                      <a:pt x="136" y="43"/>
                      <a:pt x="137" y="41"/>
                    </a:cubicBezTo>
                    <a:cubicBezTo>
                      <a:pt x="138" y="40"/>
                      <a:pt x="140" y="38"/>
                      <a:pt x="142" y="38"/>
                    </a:cubicBezTo>
                    <a:cubicBezTo>
                      <a:pt x="142" y="38"/>
                      <a:pt x="143" y="38"/>
                      <a:pt x="144" y="38"/>
                    </a:cubicBezTo>
                    <a:cubicBezTo>
                      <a:pt x="146" y="38"/>
                      <a:pt x="149" y="39"/>
                      <a:pt x="150" y="41"/>
                    </a:cubicBezTo>
                    <a:cubicBezTo>
                      <a:pt x="150" y="43"/>
                      <a:pt x="150" y="45"/>
                      <a:pt x="151" y="46"/>
                    </a:cubicBezTo>
                    <a:cubicBezTo>
                      <a:pt x="152" y="47"/>
                      <a:pt x="153" y="46"/>
                      <a:pt x="154" y="46"/>
                    </a:cubicBezTo>
                    <a:cubicBezTo>
                      <a:pt x="156" y="46"/>
                      <a:pt x="157" y="46"/>
                      <a:pt x="158" y="47"/>
                    </a:cubicBezTo>
                    <a:cubicBezTo>
                      <a:pt x="160" y="48"/>
                      <a:pt x="161" y="50"/>
                      <a:pt x="162" y="52"/>
                    </a:cubicBezTo>
                    <a:cubicBezTo>
                      <a:pt x="162" y="52"/>
                      <a:pt x="162" y="53"/>
                      <a:pt x="162" y="53"/>
                    </a:cubicBezTo>
                    <a:cubicBezTo>
                      <a:pt x="162" y="54"/>
                      <a:pt x="162" y="55"/>
                      <a:pt x="162" y="56"/>
                    </a:cubicBezTo>
                    <a:cubicBezTo>
                      <a:pt x="161" y="57"/>
                      <a:pt x="160" y="59"/>
                      <a:pt x="158" y="60"/>
                    </a:cubicBezTo>
                    <a:cubicBezTo>
                      <a:pt x="158" y="61"/>
                      <a:pt x="157" y="61"/>
                      <a:pt x="157" y="61"/>
                    </a:cubicBezTo>
                    <a:cubicBezTo>
                      <a:pt x="155" y="62"/>
                      <a:pt x="154" y="62"/>
                      <a:pt x="153" y="63"/>
                    </a:cubicBezTo>
                    <a:close/>
                    <a:moveTo>
                      <a:pt x="165" y="64"/>
                    </a:moveTo>
                    <a:cubicBezTo>
                      <a:pt x="163" y="64"/>
                      <a:pt x="161" y="64"/>
                      <a:pt x="159" y="64"/>
                    </a:cubicBezTo>
                    <a:cubicBezTo>
                      <a:pt x="160" y="63"/>
                      <a:pt x="160" y="63"/>
                      <a:pt x="160" y="63"/>
                    </a:cubicBezTo>
                    <a:cubicBezTo>
                      <a:pt x="162" y="61"/>
                      <a:pt x="164" y="59"/>
                      <a:pt x="165" y="57"/>
                    </a:cubicBezTo>
                    <a:cubicBezTo>
                      <a:pt x="166" y="58"/>
                      <a:pt x="168" y="58"/>
                      <a:pt x="169" y="58"/>
                    </a:cubicBezTo>
                    <a:cubicBezTo>
                      <a:pt x="169" y="60"/>
                      <a:pt x="167" y="63"/>
                      <a:pt x="165" y="64"/>
                    </a:cubicBezTo>
                    <a:close/>
                    <a:moveTo>
                      <a:pt x="280" y="39"/>
                    </a:moveTo>
                    <a:cubicBezTo>
                      <a:pt x="278" y="39"/>
                      <a:pt x="276" y="38"/>
                      <a:pt x="273" y="38"/>
                    </a:cubicBezTo>
                    <a:cubicBezTo>
                      <a:pt x="270" y="38"/>
                      <a:pt x="267" y="39"/>
                      <a:pt x="263" y="40"/>
                    </a:cubicBezTo>
                    <a:cubicBezTo>
                      <a:pt x="260" y="41"/>
                      <a:pt x="258" y="42"/>
                      <a:pt x="255" y="44"/>
                    </a:cubicBezTo>
                    <a:cubicBezTo>
                      <a:pt x="253" y="45"/>
                      <a:pt x="251" y="46"/>
                      <a:pt x="249" y="47"/>
                    </a:cubicBezTo>
                    <a:cubicBezTo>
                      <a:pt x="248" y="47"/>
                      <a:pt x="247" y="48"/>
                      <a:pt x="247" y="48"/>
                    </a:cubicBezTo>
                    <a:cubicBezTo>
                      <a:pt x="244" y="50"/>
                      <a:pt x="242" y="51"/>
                      <a:pt x="239" y="52"/>
                    </a:cubicBezTo>
                    <a:cubicBezTo>
                      <a:pt x="229" y="55"/>
                      <a:pt x="219" y="54"/>
                      <a:pt x="211" y="50"/>
                    </a:cubicBezTo>
                    <a:cubicBezTo>
                      <a:pt x="211" y="49"/>
                      <a:pt x="210" y="49"/>
                      <a:pt x="209" y="50"/>
                    </a:cubicBezTo>
                    <a:cubicBezTo>
                      <a:pt x="209" y="50"/>
                      <a:pt x="209" y="50"/>
                      <a:pt x="209" y="50"/>
                    </a:cubicBezTo>
                    <a:cubicBezTo>
                      <a:pt x="209" y="51"/>
                      <a:pt x="209" y="52"/>
                      <a:pt x="208" y="52"/>
                    </a:cubicBezTo>
                    <a:cubicBezTo>
                      <a:pt x="208" y="53"/>
                      <a:pt x="207" y="53"/>
                      <a:pt x="207" y="54"/>
                    </a:cubicBezTo>
                    <a:cubicBezTo>
                      <a:pt x="206" y="55"/>
                      <a:pt x="206" y="55"/>
                      <a:pt x="205" y="56"/>
                    </a:cubicBezTo>
                    <a:cubicBezTo>
                      <a:pt x="204" y="57"/>
                      <a:pt x="202" y="58"/>
                      <a:pt x="200" y="59"/>
                    </a:cubicBezTo>
                    <a:cubicBezTo>
                      <a:pt x="199" y="59"/>
                      <a:pt x="198" y="60"/>
                      <a:pt x="197" y="60"/>
                    </a:cubicBezTo>
                    <a:cubicBezTo>
                      <a:pt x="189" y="62"/>
                      <a:pt x="181" y="60"/>
                      <a:pt x="176" y="54"/>
                    </a:cubicBezTo>
                    <a:cubicBezTo>
                      <a:pt x="176" y="54"/>
                      <a:pt x="176" y="54"/>
                      <a:pt x="176" y="54"/>
                    </a:cubicBezTo>
                    <a:cubicBezTo>
                      <a:pt x="178" y="52"/>
                      <a:pt x="179" y="49"/>
                      <a:pt x="179" y="46"/>
                    </a:cubicBezTo>
                    <a:cubicBezTo>
                      <a:pt x="179" y="45"/>
                      <a:pt x="179" y="43"/>
                      <a:pt x="179" y="42"/>
                    </a:cubicBezTo>
                    <a:cubicBezTo>
                      <a:pt x="180" y="41"/>
                      <a:pt x="181" y="41"/>
                      <a:pt x="181" y="41"/>
                    </a:cubicBezTo>
                    <a:cubicBezTo>
                      <a:pt x="183" y="40"/>
                      <a:pt x="184" y="38"/>
                      <a:pt x="184" y="37"/>
                    </a:cubicBezTo>
                    <a:cubicBezTo>
                      <a:pt x="185" y="35"/>
                      <a:pt x="185" y="34"/>
                      <a:pt x="185" y="33"/>
                    </a:cubicBezTo>
                    <a:cubicBezTo>
                      <a:pt x="185" y="30"/>
                      <a:pt x="184" y="26"/>
                      <a:pt x="182" y="24"/>
                    </a:cubicBezTo>
                    <a:cubicBezTo>
                      <a:pt x="180" y="23"/>
                      <a:pt x="178" y="22"/>
                      <a:pt x="176" y="21"/>
                    </a:cubicBezTo>
                    <a:cubicBezTo>
                      <a:pt x="177" y="21"/>
                      <a:pt x="177" y="20"/>
                      <a:pt x="178" y="20"/>
                    </a:cubicBezTo>
                    <a:cubicBezTo>
                      <a:pt x="178" y="20"/>
                      <a:pt x="179" y="19"/>
                      <a:pt x="180" y="19"/>
                    </a:cubicBezTo>
                    <a:cubicBezTo>
                      <a:pt x="187" y="16"/>
                      <a:pt x="194" y="19"/>
                      <a:pt x="197" y="26"/>
                    </a:cubicBezTo>
                    <a:cubicBezTo>
                      <a:pt x="197" y="26"/>
                      <a:pt x="198" y="27"/>
                      <a:pt x="198" y="27"/>
                    </a:cubicBezTo>
                    <a:cubicBezTo>
                      <a:pt x="199" y="27"/>
                      <a:pt x="199" y="27"/>
                      <a:pt x="200" y="26"/>
                    </a:cubicBezTo>
                    <a:cubicBezTo>
                      <a:pt x="202" y="24"/>
                      <a:pt x="205" y="24"/>
                      <a:pt x="207" y="24"/>
                    </a:cubicBezTo>
                    <a:cubicBezTo>
                      <a:pt x="210" y="25"/>
                      <a:pt x="212" y="27"/>
                      <a:pt x="213" y="29"/>
                    </a:cubicBezTo>
                    <a:cubicBezTo>
                      <a:pt x="213" y="29"/>
                      <a:pt x="213" y="30"/>
                      <a:pt x="213" y="30"/>
                    </a:cubicBezTo>
                    <a:cubicBezTo>
                      <a:pt x="213" y="30"/>
                      <a:pt x="213" y="30"/>
                      <a:pt x="214" y="31"/>
                    </a:cubicBezTo>
                    <a:cubicBezTo>
                      <a:pt x="214" y="33"/>
                      <a:pt x="214" y="35"/>
                      <a:pt x="212" y="37"/>
                    </a:cubicBezTo>
                    <a:cubicBezTo>
                      <a:pt x="212" y="38"/>
                      <a:pt x="211" y="38"/>
                      <a:pt x="211" y="39"/>
                    </a:cubicBezTo>
                    <a:cubicBezTo>
                      <a:pt x="209" y="40"/>
                      <a:pt x="207" y="40"/>
                      <a:pt x="206" y="40"/>
                    </a:cubicBezTo>
                    <a:cubicBezTo>
                      <a:pt x="205" y="40"/>
                      <a:pt x="203" y="39"/>
                      <a:pt x="202" y="38"/>
                    </a:cubicBezTo>
                    <a:cubicBezTo>
                      <a:pt x="202" y="37"/>
                      <a:pt x="202" y="36"/>
                      <a:pt x="202" y="35"/>
                    </a:cubicBezTo>
                    <a:cubicBezTo>
                      <a:pt x="202" y="34"/>
                      <a:pt x="203" y="33"/>
                      <a:pt x="204" y="33"/>
                    </a:cubicBezTo>
                    <a:cubicBezTo>
                      <a:pt x="205" y="33"/>
                      <a:pt x="206" y="33"/>
                      <a:pt x="206" y="33"/>
                    </a:cubicBezTo>
                    <a:cubicBezTo>
                      <a:pt x="206" y="33"/>
                      <a:pt x="205" y="34"/>
                      <a:pt x="205" y="34"/>
                    </a:cubicBezTo>
                    <a:cubicBezTo>
                      <a:pt x="205" y="35"/>
                      <a:pt x="205" y="35"/>
                      <a:pt x="205" y="36"/>
                    </a:cubicBezTo>
                    <a:cubicBezTo>
                      <a:pt x="205" y="37"/>
                      <a:pt x="207" y="38"/>
                      <a:pt x="208" y="38"/>
                    </a:cubicBezTo>
                    <a:cubicBezTo>
                      <a:pt x="211" y="38"/>
                      <a:pt x="212" y="36"/>
                      <a:pt x="212" y="33"/>
                    </a:cubicBezTo>
                    <a:cubicBezTo>
                      <a:pt x="211" y="31"/>
                      <a:pt x="208" y="30"/>
                      <a:pt x="206" y="30"/>
                    </a:cubicBezTo>
                    <a:cubicBezTo>
                      <a:pt x="205" y="29"/>
                      <a:pt x="204" y="29"/>
                      <a:pt x="204" y="30"/>
                    </a:cubicBezTo>
                    <a:cubicBezTo>
                      <a:pt x="201" y="30"/>
                      <a:pt x="200" y="32"/>
                      <a:pt x="199" y="34"/>
                    </a:cubicBezTo>
                    <a:cubicBezTo>
                      <a:pt x="198" y="36"/>
                      <a:pt x="198" y="38"/>
                      <a:pt x="200" y="40"/>
                    </a:cubicBezTo>
                    <a:cubicBezTo>
                      <a:pt x="201" y="42"/>
                      <a:pt x="203" y="43"/>
                      <a:pt x="205" y="43"/>
                    </a:cubicBezTo>
                    <a:cubicBezTo>
                      <a:pt x="208" y="44"/>
                      <a:pt x="211" y="43"/>
                      <a:pt x="213" y="41"/>
                    </a:cubicBezTo>
                    <a:cubicBezTo>
                      <a:pt x="216" y="39"/>
                      <a:pt x="217" y="35"/>
                      <a:pt x="217" y="32"/>
                    </a:cubicBezTo>
                    <a:cubicBezTo>
                      <a:pt x="218" y="32"/>
                      <a:pt x="220" y="32"/>
                      <a:pt x="221" y="32"/>
                    </a:cubicBezTo>
                    <a:cubicBezTo>
                      <a:pt x="222" y="33"/>
                      <a:pt x="223" y="32"/>
                      <a:pt x="224" y="32"/>
                    </a:cubicBezTo>
                    <a:cubicBezTo>
                      <a:pt x="227" y="31"/>
                      <a:pt x="229" y="30"/>
                      <a:pt x="231" y="29"/>
                    </a:cubicBezTo>
                    <a:cubicBezTo>
                      <a:pt x="234" y="28"/>
                      <a:pt x="236" y="26"/>
                      <a:pt x="239" y="25"/>
                    </a:cubicBezTo>
                    <a:cubicBezTo>
                      <a:pt x="240" y="25"/>
                      <a:pt x="241" y="24"/>
                      <a:pt x="242" y="24"/>
                    </a:cubicBezTo>
                    <a:cubicBezTo>
                      <a:pt x="248" y="24"/>
                      <a:pt x="253" y="26"/>
                      <a:pt x="258" y="29"/>
                    </a:cubicBezTo>
                    <a:cubicBezTo>
                      <a:pt x="259" y="30"/>
                      <a:pt x="259" y="30"/>
                      <a:pt x="259" y="30"/>
                    </a:cubicBezTo>
                    <a:cubicBezTo>
                      <a:pt x="264" y="32"/>
                      <a:pt x="269" y="34"/>
                      <a:pt x="274" y="36"/>
                    </a:cubicBezTo>
                    <a:cubicBezTo>
                      <a:pt x="276" y="37"/>
                      <a:pt x="278" y="38"/>
                      <a:pt x="28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6"/>
              <p:cNvSpPr>
                <a:spLocks noEditPoints="1"/>
              </p:cNvSpPr>
              <p:nvPr/>
            </p:nvSpPr>
            <p:spPr bwMode="auto">
              <a:xfrm>
                <a:off x="5924610" y="2117514"/>
                <a:ext cx="152400" cy="146050"/>
              </a:xfrm>
              <a:custGeom>
                <a:avLst/>
                <a:gdLst>
                  <a:gd name="T0" fmla="*/ 7 w 14"/>
                  <a:gd name="T1" fmla="*/ 0 h 13"/>
                  <a:gd name="T2" fmla="*/ 0 w 14"/>
                  <a:gd name="T3" fmla="*/ 7 h 13"/>
                  <a:gd name="T4" fmla="*/ 7 w 14"/>
                  <a:gd name="T5" fmla="*/ 13 h 13"/>
                  <a:gd name="T6" fmla="*/ 14 w 14"/>
                  <a:gd name="T7" fmla="*/ 7 h 13"/>
                  <a:gd name="T8" fmla="*/ 7 w 14"/>
                  <a:gd name="T9" fmla="*/ 0 h 13"/>
                  <a:gd name="T10" fmla="*/ 7 w 14"/>
                  <a:gd name="T11" fmla="*/ 10 h 13"/>
                  <a:gd name="T12" fmla="*/ 4 w 14"/>
                  <a:gd name="T13" fmla="*/ 7 h 13"/>
                  <a:gd name="T14" fmla="*/ 7 w 14"/>
                  <a:gd name="T15" fmla="*/ 3 h 13"/>
                  <a:gd name="T16" fmla="*/ 10 w 14"/>
                  <a:gd name="T17" fmla="*/ 7 h 13"/>
                  <a:gd name="T18" fmla="*/ 7 w 14"/>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
                    <a:moveTo>
                      <a:pt x="7" y="0"/>
                    </a:moveTo>
                    <a:cubicBezTo>
                      <a:pt x="3" y="0"/>
                      <a:pt x="0" y="3"/>
                      <a:pt x="0" y="7"/>
                    </a:cubicBezTo>
                    <a:cubicBezTo>
                      <a:pt x="0" y="10"/>
                      <a:pt x="3" y="13"/>
                      <a:pt x="7" y="13"/>
                    </a:cubicBezTo>
                    <a:cubicBezTo>
                      <a:pt x="11" y="13"/>
                      <a:pt x="14" y="10"/>
                      <a:pt x="14" y="7"/>
                    </a:cubicBezTo>
                    <a:cubicBezTo>
                      <a:pt x="14" y="3"/>
                      <a:pt x="11" y="0"/>
                      <a:pt x="7" y="0"/>
                    </a:cubicBezTo>
                    <a:close/>
                    <a:moveTo>
                      <a:pt x="7" y="10"/>
                    </a:moveTo>
                    <a:cubicBezTo>
                      <a:pt x="5" y="10"/>
                      <a:pt x="4" y="8"/>
                      <a:pt x="4" y="7"/>
                    </a:cubicBezTo>
                    <a:cubicBezTo>
                      <a:pt x="4" y="5"/>
                      <a:pt x="5" y="3"/>
                      <a:pt x="7" y="3"/>
                    </a:cubicBezTo>
                    <a:cubicBezTo>
                      <a:pt x="9" y="3"/>
                      <a:pt x="10" y="5"/>
                      <a:pt x="10" y="7"/>
                    </a:cubicBezTo>
                    <a:cubicBezTo>
                      <a:pt x="10" y="8"/>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7"/>
              <p:cNvSpPr>
                <a:spLocks noEditPoints="1"/>
              </p:cNvSpPr>
              <p:nvPr/>
            </p:nvSpPr>
            <p:spPr bwMode="auto">
              <a:xfrm>
                <a:off x="4807010" y="1411076"/>
                <a:ext cx="142875" cy="157162"/>
              </a:xfrm>
              <a:custGeom>
                <a:avLst/>
                <a:gdLst>
                  <a:gd name="T0" fmla="*/ 6 w 13"/>
                  <a:gd name="T1" fmla="*/ 14 h 14"/>
                  <a:gd name="T2" fmla="*/ 13 w 13"/>
                  <a:gd name="T3" fmla="*/ 7 h 14"/>
                  <a:gd name="T4" fmla="*/ 6 w 13"/>
                  <a:gd name="T5" fmla="*/ 0 h 14"/>
                  <a:gd name="T6" fmla="*/ 0 w 13"/>
                  <a:gd name="T7" fmla="*/ 7 h 14"/>
                  <a:gd name="T8" fmla="*/ 6 w 13"/>
                  <a:gd name="T9" fmla="*/ 14 h 14"/>
                  <a:gd name="T10" fmla="*/ 6 w 13"/>
                  <a:gd name="T11" fmla="*/ 4 h 14"/>
                  <a:gd name="T12" fmla="*/ 10 w 13"/>
                  <a:gd name="T13" fmla="*/ 7 h 14"/>
                  <a:gd name="T14" fmla="*/ 6 w 13"/>
                  <a:gd name="T15" fmla="*/ 10 h 14"/>
                  <a:gd name="T16" fmla="*/ 3 w 13"/>
                  <a:gd name="T17" fmla="*/ 7 h 14"/>
                  <a:gd name="T18" fmla="*/ 6 w 13"/>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6" y="14"/>
                    </a:moveTo>
                    <a:cubicBezTo>
                      <a:pt x="10" y="14"/>
                      <a:pt x="13" y="11"/>
                      <a:pt x="13" y="7"/>
                    </a:cubicBezTo>
                    <a:cubicBezTo>
                      <a:pt x="13" y="3"/>
                      <a:pt x="10" y="0"/>
                      <a:pt x="6" y="0"/>
                    </a:cubicBezTo>
                    <a:cubicBezTo>
                      <a:pt x="3" y="0"/>
                      <a:pt x="0" y="3"/>
                      <a:pt x="0" y="7"/>
                    </a:cubicBezTo>
                    <a:cubicBezTo>
                      <a:pt x="0" y="11"/>
                      <a:pt x="3" y="14"/>
                      <a:pt x="6" y="14"/>
                    </a:cubicBezTo>
                    <a:close/>
                    <a:moveTo>
                      <a:pt x="6" y="4"/>
                    </a:moveTo>
                    <a:cubicBezTo>
                      <a:pt x="8" y="4"/>
                      <a:pt x="10" y="5"/>
                      <a:pt x="10" y="7"/>
                    </a:cubicBezTo>
                    <a:cubicBezTo>
                      <a:pt x="10" y="9"/>
                      <a:pt x="8" y="10"/>
                      <a:pt x="6" y="10"/>
                    </a:cubicBezTo>
                    <a:cubicBezTo>
                      <a:pt x="4" y="10"/>
                      <a:pt x="3" y="9"/>
                      <a:pt x="3" y="7"/>
                    </a:cubicBezTo>
                    <a:cubicBezTo>
                      <a:pt x="3" y="5"/>
                      <a:pt x="4"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Oval 8"/>
              <p:cNvSpPr>
                <a:spLocks noChangeArrowheads="1"/>
              </p:cNvSpPr>
              <p:nvPr/>
            </p:nvSpPr>
            <p:spPr bwMode="auto">
              <a:xfrm>
                <a:off x="4862573" y="1479339"/>
                <a:ext cx="20637"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9"/>
              <p:cNvSpPr>
                <a:spLocks noEditPoints="1"/>
              </p:cNvSpPr>
              <p:nvPr/>
            </p:nvSpPr>
            <p:spPr bwMode="auto">
              <a:xfrm>
                <a:off x="4960998" y="1579351"/>
                <a:ext cx="601662" cy="582612"/>
              </a:xfrm>
              <a:custGeom>
                <a:avLst/>
                <a:gdLst>
                  <a:gd name="T0" fmla="*/ 39 w 55"/>
                  <a:gd name="T1" fmla="*/ 2 h 52"/>
                  <a:gd name="T2" fmla="*/ 35 w 55"/>
                  <a:gd name="T3" fmla="*/ 5 h 52"/>
                  <a:gd name="T4" fmla="*/ 31 w 55"/>
                  <a:gd name="T5" fmla="*/ 2 h 52"/>
                  <a:gd name="T6" fmla="*/ 31 w 55"/>
                  <a:gd name="T7" fmla="*/ 5 h 52"/>
                  <a:gd name="T8" fmla="*/ 23 w 55"/>
                  <a:gd name="T9" fmla="*/ 13 h 52"/>
                  <a:gd name="T10" fmla="*/ 15 w 55"/>
                  <a:gd name="T11" fmla="*/ 10 h 52"/>
                  <a:gd name="T12" fmla="*/ 6 w 55"/>
                  <a:gd name="T13" fmla="*/ 8 h 52"/>
                  <a:gd name="T14" fmla="*/ 2 w 55"/>
                  <a:gd name="T15" fmla="*/ 13 h 52"/>
                  <a:gd name="T16" fmla="*/ 2 w 55"/>
                  <a:gd name="T17" fmla="*/ 16 h 52"/>
                  <a:gd name="T18" fmla="*/ 0 w 55"/>
                  <a:gd name="T19" fmla="*/ 20 h 52"/>
                  <a:gd name="T20" fmla="*/ 4 w 55"/>
                  <a:gd name="T21" fmla="*/ 25 h 52"/>
                  <a:gd name="T22" fmla="*/ 4 w 55"/>
                  <a:gd name="T23" fmla="*/ 30 h 52"/>
                  <a:gd name="T24" fmla="*/ 3 w 55"/>
                  <a:gd name="T25" fmla="*/ 33 h 52"/>
                  <a:gd name="T26" fmla="*/ 4 w 55"/>
                  <a:gd name="T27" fmla="*/ 36 h 52"/>
                  <a:gd name="T28" fmla="*/ 2 w 55"/>
                  <a:gd name="T29" fmla="*/ 43 h 52"/>
                  <a:gd name="T30" fmla="*/ 2 w 55"/>
                  <a:gd name="T31" fmla="*/ 45 h 52"/>
                  <a:gd name="T32" fmla="*/ 11 w 55"/>
                  <a:gd name="T33" fmla="*/ 52 h 52"/>
                  <a:gd name="T34" fmla="*/ 19 w 55"/>
                  <a:gd name="T35" fmla="*/ 46 h 52"/>
                  <a:gd name="T36" fmla="*/ 19 w 55"/>
                  <a:gd name="T37" fmla="*/ 44 h 52"/>
                  <a:gd name="T38" fmla="*/ 11 w 55"/>
                  <a:gd name="T39" fmla="*/ 37 h 52"/>
                  <a:gd name="T40" fmla="*/ 13 w 55"/>
                  <a:gd name="T41" fmla="*/ 27 h 52"/>
                  <a:gd name="T42" fmla="*/ 36 w 55"/>
                  <a:gd name="T43" fmla="*/ 28 h 52"/>
                  <a:gd name="T44" fmla="*/ 37 w 55"/>
                  <a:gd name="T45" fmla="*/ 29 h 52"/>
                  <a:gd name="T46" fmla="*/ 42 w 55"/>
                  <a:gd name="T47" fmla="*/ 31 h 52"/>
                  <a:gd name="T48" fmla="*/ 49 w 55"/>
                  <a:gd name="T49" fmla="*/ 41 h 52"/>
                  <a:gd name="T50" fmla="*/ 53 w 55"/>
                  <a:gd name="T51" fmla="*/ 39 h 52"/>
                  <a:gd name="T52" fmla="*/ 54 w 55"/>
                  <a:gd name="T53" fmla="*/ 32 h 52"/>
                  <a:gd name="T54" fmla="*/ 53 w 55"/>
                  <a:gd name="T55" fmla="*/ 31 h 52"/>
                  <a:gd name="T56" fmla="*/ 48 w 55"/>
                  <a:gd name="T57" fmla="*/ 30 h 52"/>
                  <a:gd name="T58" fmla="*/ 42 w 55"/>
                  <a:gd name="T59" fmla="*/ 20 h 52"/>
                  <a:gd name="T60" fmla="*/ 51 w 55"/>
                  <a:gd name="T61" fmla="*/ 8 h 52"/>
                  <a:gd name="T62" fmla="*/ 52 w 55"/>
                  <a:gd name="T63" fmla="*/ 7 h 52"/>
                  <a:gd name="T64" fmla="*/ 41 w 55"/>
                  <a:gd name="T65" fmla="*/ 1 h 52"/>
                  <a:gd name="T66" fmla="*/ 44 w 55"/>
                  <a:gd name="T67" fmla="*/ 2 h 52"/>
                  <a:gd name="T68" fmla="*/ 50 w 55"/>
                  <a:gd name="T69" fmla="*/ 7 h 52"/>
                  <a:gd name="T70" fmla="*/ 40 w 55"/>
                  <a:gd name="T71" fmla="*/ 20 h 52"/>
                  <a:gd name="T72" fmla="*/ 47 w 55"/>
                  <a:gd name="T73" fmla="*/ 31 h 52"/>
                  <a:gd name="T74" fmla="*/ 52 w 55"/>
                  <a:gd name="T75" fmla="*/ 33 h 52"/>
                  <a:gd name="T76" fmla="*/ 52 w 55"/>
                  <a:gd name="T77" fmla="*/ 38 h 52"/>
                  <a:gd name="T78" fmla="*/ 43 w 55"/>
                  <a:gd name="T79" fmla="*/ 29 h 52"/>
                  <a:gd name="T80" fmla="*/ 38 w 55"/>
                  <a:gd name="T81" fmla="*/ 27 h 52"/>
                  <a:gd name="T82" fmla="*/ 11 w 55"/>
                  <a:gd name="T83" fmla="*/ 26 h 52"/>
                  <a:gd name="T84" fmla="*/ 10 w 55"/>
                  <a:gd name="T85" fmla="*/ 38 h 52"/>
                  <a:gd name="T86" fmla="*/ 15 w 55"/>
                  <a:gd name="T87" fmla="*/ 45 h 52"/>
                  <a:gd name="T88" fmla="*/ 11 w 55"/>
                  <a:gd name="T89" fmla="*/ 50 h 52"/>
                  <a:gd name="T90" fmla="*/ 3 w 55"/>
                  <a:gd name="T91" fmla="*/ 44 h 52"/>
                  <a:gd name="T92" fmla="*/ 6 w 55"/>
                  <a:gd name="T93" fmla="*/ 35 h 52"/>
                  <a:gd name="T94" fmla="*/ 5 w 55"/>
                  <a:gd name="T95" fmla="*/ 32 h 52"/>
                  <a:gd name="T96" fmla="*/ 6 w 55"/>
                  <a:gd name="T97" fmla="*/ 29 h 52"/>
                  <a:gd name="T98" fmla="*/ 4 w 55"/>
                  <a:gd name="T99" fmla="*/ 21 h 52"/>
                  <a:gd name="T100" fmla="*/ 4 w 55"/>
                  <a:gd name="T101" fmla="*/ 16 h 52"/>
                  <a:gd name="T102" fmla="*/ 6 w 55"/>
                  <a:gd name="T103" fmla="*/ 10 h 52"/>
                  <a:gd name="T104" fmla="*/ 13 w 55"/>
                  <a:gd name="T105" fmla="*/ 11 h 52"/>
                  <a:gd name="T106" fmla="*/ 19 w 55"/>
                  <a:gd name="T107" fmla="*/ 14 h 52"/>
                  <a:gd name="T108" fmla="*/ 24 w 55"/>
                  <a:gd name="T109" fmla="*/ 15 h 52"/>
                  <a:gd name="T110" fmla="*/ 33 w 55"/>
                  <a:gd name="T111" fmla="*/ 6 h 52"/>
                  <a:gd name="T112" fmla="*/ 40 w 55"/>
                  <a:gd name="T113" fmla="*/ 5 h 52"/>
                  <a:gd name="T114" fmla="*/ 40 w 55"/>
                  <a:gd name="T115"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 h="52">
                    <a:moveTo>
                      <a:pt x="41" y="1"/>
                    </a:moveTo>
                    <a:cubicBezTo>
                      <a:pt x="40" y="2"/>
                      <a:pt x="40" y="2"/>
                      <a:pt x="39" y="2"/>
                    </a:cubicBezTo>
                    <a:cubicBezTo>
                      <a:pt x="39" y="3"/>
                      <a:pt x="39" y="3"/>
                      <a:pt x="38" y="4"/>
                    </a:cubicBezTo>
                    <a:cubicBezTo>
                      <a:pt x="37" y="4"/>
                      <a:pt x="36" y="5"/>
                      <a:pt x="35" y="5"/>
                    </a:cubicBezTo>
                    <a:cubicBezTo>
                      <a:pt x="34" y="5"/>
                      <a:pt x="33" y="4"/>
                      <a:pt x="33" y="4"/>
                    </a:cubicBezTo>
                    <a:cubicBezTo>
                      <a:pt x="31" y="2"/>
                      <a:pt x="31" y="2"/>
                      <a:pt x="31" y="2"/>
                    </a:cubicBezTo>
                    <a:cubicBezTo>
                      <a:pt x="31" y="2"/>
                      <a:pt x="31" y="3"/>
                      <a:pt x="31" y="4"/>
                    </a:cubicBezTo>
                    <a:cubicBezTo>
                      <a:pt x="31" y="4"/>
                      <a:pt x="31" y="4"/>
                      <a:pt x="31" y="5"/>
                    </a:cubicBezTo>
                    <a:cubicBezTo>
                      <a:pt x="31" y="5"/>
                      <a:pt x="31" y="6"/>
                      <a:pt x="31" y="7"/>
                    </a:cubicBezTo>
                    <a:cubicBezTo>
                      <a:pt x="30" y="10"/>
                      <a:pt x="27" y="13"/>
                      <a:pt x="23" y="13"/>
                    </a:cubicBezTo>
                    <a:cubicBezTo>
                      <a:pt x="23" y="13"/>
                      <a:pt x="23" y="13"/>
                      <a:pt x="23" y="13"/>
                    </a:cubicBezTo>
                    <a:cubicBezTo>
                      <a:pt x="20" y="13"/>
                      <a:pt x="17" y="13"/>
                      <a:pt x="15" y="10"/>
                    </a:cubicBezTo>
                    <a:cubicBezTo>
                      <a:pt x="13" y="9"/>
                      <a:pt x="13" y="8"/>
                      <a:pt x="11" y="8"/>
                    </a:cubicBezTo>
                    <a:cubicBezTo>
                      <a:pt x="9" y="7"/>
                      <a:pt x="8" y="7"/>
                      <a:pt x="6" y="8"/>
                    </a:cubicBezTo>
                    <a:cubicBezTo>
                      <a:pt x="6" y="8"/>
                      <a:pt x="5" y="8"/>
                      <a:pt x="5" y="9"/>
                    </a:cubicBezTo>
                    <a:cubicBezTo>
                      <a:pt x="3" y="10"/>
                      <a:pt x="2" y="11"/>
                      <a:pt x="2" y="13"/>
                    </a:cubicBezTo>
                    <a:cubicBezTo>
                      <a:pt x="2" y="15"/>
                      <a:pt x="2" y="15"/>
                      <a:pt x="2" y="15"/>
                    </a:cubicBezTo>
                    <a:cubicBezTo>
                      <a:pt x="2" y="16"/>
                      <a:pt x="2" y="16"/>
                      <a:pt x="2" y="16"/>
                    </a:cubicBezTo>
                    <a:cubicBezTo>
                      <a:pt x="2" y="17"/>
                      <a:pt x="2" y="18"/>
                      <a:pt x="1" y="19"/>
                    </a:cubicBezTo>
                    <a:cubicBezTo>
                      <a:pt x="1" y="19"/>
                      <a:pt x="0" y="20"/>
                      <a:pt x="0" y="20"/>
                    </a:cubicBezTo>
                    <a:cubicBezTo>
                      <a:pt x="0" y="20"/>
                      <a:pt x="1" y="20"/>
                      <a:pt x="1" y="21"/>
                    </a:cubicBezTo>
                    <a:cubicBezTo>
                      <a:pt x="2" y="22"/>
                      <a:pt x="3" y="23"/>
                      <a:pt x="4" y="25"/>
                    </a:cubicBezTo>
                    <a:cubicBezTo>
                      <a:pt x="4" y="26"/>
                      <a:pt x="4" y="27"/>
                      <a:pt x="4" y="28"/>
                    </a:cubicBezTo>
                    <a:cubicBezTo>
                      <a:pt x="4" y="30"/>
                      <a:pt x="4" y="30"/>
                      <a:pt x="4" y="30"/>
                    </a:cubicBezTo>
                    <a:cubicBezTo>
                      <a:pt x="4" y="31"/>
                      <a:pt x="4" y="32"/>
                      <a:pt x="3" y="32"/>
                    </a:cubicBezTo>
                    <a:cubicBezTo>
                      <a:pt x="3" y="33"/>
                      <a:pt x="3" y="33"/>
                      <a:pt x="3" y="33"/>
                    </a:cubicBezTo>
                    <a:cubicBezTo>
                      <a:pt x="3" y="33"/>
                      <a:pt x="3" y="33"/>
                      <a:pt x="3" y="33"/>
                    </a:cubicBezTo>
                    <a:cubicBezTo>
                      <a:pt x="4" y="34"/>
                      <a:pt x="4" y="35"/>
                      <a:pt x="4" y="36"/>
                    </a:cubicBezTo>
                    <a:cubicBezTo>
                      <a:pt x="4" y="36"/>
                      <a:pt x="4" y="37"/>
                      <a:pt x="4" y="38"/>
                    </a:cubicBezTo>
                    <a:cubicBezTo>
                      <a:pt x="4" y="40"/>
                      <a:pt x="3" y="42"/>
                      <a:pt x="2" y="43"/>
                    </a:cubicBezTo>
                    <a:cubicBezTo>
                      <a:pt x="2" y="43"/>
                      <a:pt x="0" y="44"/>
                      <a:pt x="0" y="44"/>
                    </a:cubicBezTo>
                    <a:cubicBezTo>
                      <a:pt x="2" y="45"/>
                      <a:pt x="2" y="45"/>
                      <a:pt x="2" y="45"/>
                    </a:cubicBezTo>
                    <a:cubicBezTo>
                      <a:pt x="3" y="45"/>
                      <a:pt x="3" y="46"/>
                      <a:pt x="4" y="46"/>
                    </a:cubicBezTo>
                    <a:cubicBezTo>
                      <a:pt x="5" y="49"/>
                      <a:pt x="8" y="52"/>
                      <a:pt x="11" y="52"/>
                    </a:cubicBezTo>
                    <a:cubicBezTo>
                      <a:pt x="14" y="52"/>
                      <a:pt x="16" y="50"/>
                      <a:pt x="17" y="48"/>
                    </a:cubicBezTo>
                    <a:cubicBezTo>
                      <a:pt x="18" y="47"/>
                      <a:pt x="18" y="47"/>
                      <a:pt x="19" y="46"/>
                    </a:cubicBezTo>
                    <a:cubicBezTo>
                      <a:pt x="20" y="45"/>
                      <a:pt x="20" y="45"/>
                      <a:pt x="20" y="45"/>
                    </a:cubicBezTo>
                    <a:cubicBezTo>
                      <a:pt x="19" y="44"/>
                      <a:pt x="19" y="44"/>
                      <a:pt x="19" y="44"/>
                    </a:cubicBezTo>
                    <a:cubicBezTo>
                      <a:pt x="18" y="44"/>
                      <a:pt x="17" y="44"/>
                      <a:pt x="16" y="44"/>
                    </a:cubicBezTo>
                    <a:cubicBezTo>
                      <a:pt x="14" y="42"/>
                      <a:pt x="12" y="40"/>
                      <a:pt x="11" y="37"/>
                    </a:cubicBezTo>
                    <a:cubicBezTo>
                      <a:pt x="11" y="36"/>
                      <a:pt x="11" y="35"/>
                      <a:pt x="11" y="34"/>
                    </a:cubicBezTo>
                    <a:cubicBezTo>
                      <a:pt x="11" y="32"/>
                      <a:pt x="11" y="29"/>
                      <a:pt x="13" y="27"/>
                    </a:cubicBezTo>
                    <a:cubicBezTo>
                      <a:pt x="15" y="23"/>
                      <a:pt x="20" y="21"/>
                      <a:pt x="25" y="21"/>
                    </a:cubicBezTo>
                    <a:cubicBezTo>
                      <a:pt x="30" y="21"/>
                      <a:pt x="34" y="24"/>
                      <a:pt x="36" y="28"/>
                    </a:cubicBezTo>
                    <a:cubicBezTo>
                      <a:pt x="36" y="28"/>
                      <a:pt x="36" y="29"/>
                      <a:pt x="36" y="29"/>
                    </a:cubicBezTo>
                    <a:cubicBezTo>
                      <a:pt x="37" y="29"/>
                      <a:pt x="37" y="29"/>
                      <a:pt x="37" y="29"/>
                    </a:cubicBezTo>
                    <a:cubicBezTo>
                      <a:pt x="37" y="29"/>
                      <a:pt x="37" y="29"/>
                      <a:pt x="37" y="29"/>
                    </a:cubicBezTo>
                    <a:cubicBezTo>
                      <a:pt x="39" y="30"/>
                      <a:pt x="41" y="30"/>
                      <a:pt x="42" y="31"/>
                    </a:cubicBezTo>
                    <a:cubicBezTo>
                      <a:pt x="47" y="33"/>
                      <a:pt x="48" y="40"/>
                      <a:pt x="48" y="40"/>
                    </a:cubicBezTo>
                    <a:cubicBezTo>
                      <a:pt x="49" y="41"/>
                      <a:pt x="49" y="41"/>
                      <a:pt x="49" y="41"/>
                    </a:cubicBezTo>
                    <a:cubicBezTo>
                      <a:pt x="50" y="41"/>
                      <a:pt x="50" y="41"/>
                      <a:pt x="50" y="41"/>
                    </a:cubicBezTo>
                    <a:cubicBezTo>
                      <a:pt x="52" y="40"/>
                      <a:pt x="53" y="39"/>
                      <a:pt x="53" y="39"/>
                    </a:cubicBezTo>
                    <a:cubicBezTo>
                      <a:pt x="53" y="38"/>
                      <a:pt x="55" y="37"/>
                      <a:pt x="55" y="35"/>
                    </a:cubicBezTo>
                    <a:cubicBezTo>
                      <a:pt x="55" y="34"/>
                      <a:pt x="54" y="33"/>
                      <a:pt x="54" y="32"/>
                    </a:cubicBezTo>
                    <a:cubicBezTo>
                      <a:pt x="54" y="32"/>
                      <a:pt x="53" y="32"/>
                      <a:pt x="53" y="32"/>
                    </a:cubicBezTo>
                    <a:cubicBezTo>
                      <a:pt x="53" y="31"/>
                      <a:pt x="53" y="31"/>
                      <a:pt x="53" y="31"/>
                    </a:cubicBezTo>
                    <a:cubicBezTo>
                      <a:pt x="52" y="31"/>
                      <a:pt x="52" y="31"/>
                      <a:pt x="52" y="31"/>
                    </a:cubicBezTo>
                    <a:cubicBezTo>
                      <a:pt x="51" y="31"/>
                      <a:pt x="49" y="31"/>
                      <a:pt x="48" y="30"/>
                    </a:cubicBezTo>
                    <a:cubicBezTo>
                      <a:pt x="45" y="28"/>
                      <a:pt x="42" y="25"/>
                      <a:pt x="42" y="21"/>
                    </a:cubicBezTo>
                    <a:cubicBezTo>
                      <a:pt x="42" y="21"/>
                      <a:pt x="42" y="20"/>
                      <a:pt x="42" y="20"/>
                    </a:cubicBezTo>
                    <a:cubicBezTo>
                      <a:pt x="42" y="16"/>
                      <a:pt x="45" y="11"/>
                      <a:pt x="50" y="9"/>
                    </a:cubicBezTo>
                    <a:cubicBezTo>
                      <a:pt x="51" y="8"/>
                      <a:pt x="51" y="8"/>
                      <a:pt x="51" y="8"/>
                    </a:cubicBezTo>
                    <a:cubicBezTo>
                      <a:pt x="52" y="8"/>
                      <a:pt x="52" y="8"/>
                      <a:pt x="52" y="8"/>
                    </a:cubicBezTo>
                    <a:cubicBezTo>
                      <a:pt x="52" y="7"/>
                      <a:pt x="52" y="7"/>
                      <a:pt x="52" y="7"/>
                    </a:cubicBezTo>
                    <a:cubicBezTo>
                      <a:pt x="52" y="5"/>
                      <a:pt x="51" y="4"/>
                      <a:pt x="50" y="3"/>
                    </a:cubicBezTo>
                    <a:cubicBezTo>
                      <a:pt x="47" y="1"/>
                      <a:pt x="44" y="0"/>
                      <a:pt x="41" y="1"/>
                    </a:cubicBezTo>
                    <a:close/>
                    <a:moveTo>
                      <a:pt x="42" y="3"/>
                    </a:moveTo>
                    <a:cubicBezTo>
                      <a:pt x="42" y="2"/>
                      <a:pt x="44" y="2"/>
                      <a:pt x="44" y="2"/>
                    </a:cubicBezTo>
                    <a:cubicBezTo>
                      <a:pt x="46" y="2"/>
                      <a:pt x="47" y="3"/>
                      <a:pt x="48" y="4"/>
                    </a:cubicBezTo>
                    <a:cubicBezTo>
                      <a:pt x="49" y="5"/>
                      <a:pt x="50" y="6"/>
                      <a:pt x="50" y="7"/>
                    </a:cubicBezTo>
                    <a:cubicBezTo>
                      <a:pt x="49" y="7"/>
                      <a:pt x="49" y="7"/>
                      <a:pt x="49" y="7"/>
                    </a:cubicBezTo>
                    <a:cubicBezTo>
                      <a:pt x="44" y="10"/>
                      <a:pt x="40" y="15"/>
                      <a:pt x="40" y="20"/>
                    </a:cubicBezTo>
                    <a:cubicBezTo>
                      <a:pt x="40" y="21"/>
                      <a:pt x="40" y="21"/>
                      <a:pt x="40" y="21"/>
                    </a:cubicBezTo>
                    <a:cubicBezTo>
                      <a:pt x="40" y="25"/>
                      <a:pt x="43" y="29"/>
                      <a:pt x="47" y="31"/>
                    </a:cubicBezTo>
                    <a:cubicBezTo>
                      <a:pt x="49" y="32"/>
                      <a:pt x="50" y="33"/>
                      <a:pt x="52" y="33"/>
                    </a:cubicBezTo>
                    <a:cubicBezTo>
                      <a:pt x="52" y="33"/>
                      <a:pt x="52" y="33"/>
                      <a:pt x="52" y="33"/>
                    </a:cubicBezTo>
                    <a:cubicBezTo>
                      <a:pt x="53" y="34"/>
                      <a:pt x="53" y="34"/>
                      <a:pt x="53" y="35"/>
                    </a:cubicBezTo>
                    <a:cubicBezTo>
                      <a:pt x="53" y="36"/>
                      <a:pt x="52" y="37"/>
                      <a:pt x="52" y="38"/>
                    </a:cubicBezTo>
                    <a:cubicBezTo>
                      <a:pt x="51" y="38"/>
                      <a:pt x="50" y="39"/>
                      <a:pt x="50" y="39"/>
                    </a:cubicBezTo>
                    <a:cubicBezTo>
                      <a:pt x="49" y="35"/>
                      <a:pt x="46" y="31"/>
                      <a:pt x="43" y="29"/>
                    </a:cubicBezTo>
                    <a:cubicBezTo>
                      <a:pt x="41" y="29"/>
                      <a:pt x="40" y="28"/>
                      <a:pt x="38" y="28"/>
                    </a:cubicBezTo>
                    <a:cubicBezTo>
                      <a:pt x="38" y="28"/>
                      <a:pt x="38" y="27"/>
                      <a:pt x="38" y="27"/>
                    </a:cubicBezTo>
                    <a:cubicBezTo>
                      <a:pt x="35" y="22"/>
                      <a:pt x="31" y="20"/>
                      <a:pt x="25" y="19"/>
                    </a:cubicBezTo>
                    <a:cubicBezTo>
                      <a:pt x="19" y="19"/>
                      <a:pt x="14" y="22"/>
                      <a:pt x="11" y="26"/>
                    </a:cubicBezTo>
                    <a:cubicBezTo>
                      <a:pt x="10" y="29"/>
                      <a:pt x="9" y="31"/>
                      <a:pt x="9" y="34"/>
                    </a:cubicBezTo>
                    <a:cubicBezTo>
                      <a:pt x="9" y="35"/>
                      <a:pt x="9" y="36"/>
                      <a:pt x="10" y="38"/>
                    </a:cubicBezTo>
                    <a:cubicBezTo>
                      <a:pt x="10" y="40"/>
                      <a:pt x="12" y="42"/>
                      <a:pt x="14" y="44"/>
                    </a:cubicBezTo>
                    <a:cubicBezTo>
                      <a:pt x="14" y="45"/>
                      <a:pt x="15" y="45"/>
                      <a:pt x="15" y="45"/>
                    </a:cubicBezTo>
                    <a:cubicBezTo>
                      <a:pt x="16" y="45"/>
                      <a:pt x="17" y="46"/>
                      <a:pt x="17" y="46"/>
                    </a:cubicBezTo>
                    <a:cubicBezTo>
                      <a:pt x="16" y="48"/>
                      <a:pt x="14" y="50"/>
                      <a:pt x="11" y="50"/>
                    </a:cubicBezTo>
                    <a:cubicBezTo>
                      <a:pt x="9" y="50"/>
                      <a:pt x="6" y="48"/>
                      <a:pt x="5" y="46"/>
                    </a:cubicBezTo>
                    <a:cubicBezTo>
                      <a:pt x="5" y="45"/>
                      <a:pt x="4" y="44"/>
                      <a:pt x="3" y="44"/>
                    </a:cubicBezTo>
                    <a:cubicBezTo>
                      <a:pt x="5" y="42"/>
                      <a:pt x="6" y="40"/>
                      <a:pt x="6" y="38"/>
                    </a:cubicBezTo>
                    <a:cubicBezTo>
                      <a:pt x="6" y="37"/>
                      <a:pt x="6" y="36"/>
                      <a:pt x="6" y="35"/>
                    </a:cubicBezTo>
                    <a:cubicBezTo>
                      <a:pt x="6" y="34"/>
                      <a:pt x="5" y="34"/>
                      <a:pt x="5" y="33"/>
                    </a:cubicBezTo>
                    <a:cubicBezTo>
                      <a:pt x="5" y="33"/>
                      <a:pt x="5" y="32"/>
                      <a:pt x="5" y="32"/>
                    </a:cubicBezTo>
                    <a:cubicBezTo>
                      <a:pt x="5" y="32"/>
                      <a:pt x="6" y="31"/>
                      <a:pt x="6" y="31"/>
                    </a:cubicBezTo>
                    <a:cubicBezTo>
                      <a:pt x="6" y="30"/>
                      <a:pt x="6" y="30"/>
                      <a:pt x="6" y="29"/>
                    </a:cubicBezTo>
                    <a:cubicBezTo>
                      <a:pt x="6" y="27"/>
                      <a:pt x="6" y="26"/>
                      <a:pt x="6" y="24"/>
                    </a:cubicBezTo>
                    <a:cubicBezTo>
                      <a:pt x="5" y="23"/>
                      <a:pt x="5" y="22"/>
                      <a:pt x="4" y="21"/>
                    </a:cubicBezTo>
                    <a:cubicBezTo>
                      <a:pt x="4" y="21"/>
                      <a:pt x="3" y="20"/>
                      <a:pt x="3" y="20"/>
                    </a:cubicBezTo>
                    <a:cubicBezTo>
                      <a:pt x="4" y="19"/>
                      <a:pt x="4" y="17"/>
                      <a:pt x="4" y="16"/>
                    </a:cubicBezTo>
                    <a:cubicBezTo>
                      <a:pt x="4" y="14"/>
                      <a:pt x="3" y="12"/>
                      <a:pt x="5" y="11"/>
                    </a:cubicBezTo>
                    <a:cubicBezTo>
                      <a:pt x="5" y="11"/>
                      <a:pt x="5" y="10"/>
                      <a:pt x="6" y="10"/>
                    </a:cubicBezTo>
                    <a:cubicBezTo>
                      <a:pt x="7" y="9"/>
                      <a:pt x="9" y="9"/>
                      <a:pt x="11" y="10"/>
                    </a:cubicBezTo>
                    <a:cubicBezTo>
                      <a:pt x="12" y="10"/>
                      <a:pt x="12" y="10"/>
                      <a:pt x="13" y="11"/>
                    </a:cubicBezTo>
                    <a:cubicBezTo>
                      <a:pt x="13" y="11"/>
                      <a:pt x="14" y="12"/>
                      <a:pt x="14" y="12"/>
                    </a:cubicBezTo>
                    <a:cubicBezTo>
                      <a:pt x="16" y="13"/>
                      <a:pt x="17" y="14"/>
                      <a:pt x="19" y="14"/>
                    </a:cubicBezTo>
                    <a:cubicBezTo>
                      <a:pt x="20" y="15"/>
                      <a:pt x="22" y="15"/>
                      <a:pt x="23" y="15"/>
                    </a:cubicBezTo>
                    <a:cubicBezTo>
                      <a:pt x="24" y="15"/>
                      <a:pt x="24" y="15"/>
                      <a:pt x="24" y="15"/>
                    </a:cubicBezTo>
                    <a:cubicBezTo>
                      <a:pt x="28" y="14"/>
                      <a:pt x="32" y="11"/>
                      <a:pt x="33" y="7"/>
                    </a:cubicBezTo>
                    <a:cubicBezTo>
                      <a:pt x="33" y="7"/>
                      <a:pt x="33" y="6"/>
                      <a:pt x="33" y="6"/>
                    </a:cubicBezTo>
                    <a:cubicBezTo>
                      <a:pt x="34" y="6"/>
                      <a:pt x="34" y="6"/>
                      <a:pt x="35" y="6"/>
                    </a:cubicBezTo>
                    <a:cubicBezTo>
                      <a:pt x="36" y="7"/>
                      <a:pt x="38" y="6"/>
                      <a:pt x="40" y="5"/>
                    </a:cubicBezTo>
                    <a:cubicBezTo>
                      <a:pt x="40" y="5"/>
                      <a:pt x="40" y="4"/>
                      <a:pt x="40" y="4"/>
                    </a:cubicBezTo>
                    <a:cubicBezTo>
                      <a:pt x="40" y="4"/>
                      <a:pt x="40" y="4"/>
                      <a:pt x="40" y="4"/>
                    </a:cubicBezTo>
                    <a:cubicBezTo>
                      <a:pt x="41" y="3"/>
                      <a:pt x="41" y="3"/>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0"/>
              <p:cNvSpPr>
                <a:spLocks noEditPoints="1"/>
              </p:cNvSpPr>
              <p:nvPr/>
            </p:nvSpPr>
            <p:spPr bwMode="auto">
              <a:xfrm>
                <a:off x="5222935" y="2006389"/>
                <a:ext cx="187325" cy="122237"/>
              </a:xfrm>
              <a:custGeom>
                <a:avLst/>
                <a:gdLst>
                  <a:gd name="T0" fmla="*/ 7 w 17"/>
                  <a:gd name="T1" fmla="*/ 0 h 11"/>
                  <a:gd name="T2" fmla="*/ 7 w 17"/>
                  <a:gd name="T3" fmla="*/ 2 h 11"/>
                  <a:gd name="T4" fmla="*/ 1 w 17"/>
                  <a:gd name="T5" fmla="*/ 6 h 11"/>
                  <a:gd name="T6" fmla="*/ 0 w 17"/>
                  <a:gd name="T7" fmla="*/ 7 h 11"/>
                  <a:gd name="T8" fmla="*/ 2 w 17"/>
                  <a:gd name="T9" fmla="*/ 8 h 11"/>
                  <a:gd name="T10" fmla="*/ 5 w 17"/>
                  <a:gd name="T11" fmla="*/ 10 h 11"/>
                  <a:gd name="T12" fmla="*/ 5 w 17"/>
                  <a:gd name="T13" fmla="*/ 11 h 11"/>
                  <a:gd name="T14" fmla="*/ 10 w 17"/>
                  <a:gd name="T15" fmla="*/ 11 h 11"/>
                  <a:gd name="T16" fmla="*/ 12 w 17"/>
                  <a:gd name="T17" fmla="*/ 10 h 11"/>
                  <a:gd name="T18" fmla="*/ 14 w 17"/>
                  <a:gd name="T19" fmla="*/ 9 h 11"/>
                  <a:gd name="T20" fmla="*/ 15 w 17"/>
                  <a:gd name="T21" fmla="*/ 8 h 11"/>
                  <a:gd name="T22" fmla="*/ 16 w 17"/>
                  <a:gd name="T23" fmla="*/ 6 h 11"/>
                  <a:gd name="T24" fmla="*/ 16 w 17"/>
                  <a:gd name="T25" fmla="*/ 2 h 11"/>
                  <a:gd name="T26" fmla="*/ 14 w 17"/>
                  <a:gd name="T27" fmla="*/ 0 h 11"/>
                  <a:gd name="T28" fmla="*/ 11 w 17"/>
                  <a:gd name="T29" fmla="*/ 0 h 11"/>
                  <a:gd name="T30" fmla="*/ 11 w 17"/>
                  <a:gd name="T31" fmla="*/ 0 h 11"/>
                  <a:gd name="T32" fmla="*/ 8 w 17"/>
                  <a:gd name="T33" fmla="*/ 0 h 11"/>
                  <a:gd name="T34" fmla="*/ 8 w 17"/>
                  <a:gd name="T35" fmla="*/ 0 h 11"/>
                  <a:gd name="T36" fmla="*/ 7 w 17"/>
                  <a:gd name="T37" fmla="*/ 0 h 11"/>
                  <a:gd name="T38" fmla="*/ 11 w 17"/>
                  <a:gd name="T39" fmla="*/ 1 h 11"/>
                  <a:gd name="T40" fmla="*/ 11 w 17"/>
                  <a:gd name="T41" fmla="*/ 1 h 11"/>
                  <a:gd name="T42" fmla="*/ 13 w 17"/>
                  <a:gd name="T43" fmla="*/ 2 h 11"/>
                  <a:gd name="T44" fmla="*/ 15 w 17"/>
                  <a:gd name="T45" fmla="*/ 5 h 11"/>
                  <a:gd name="T46" fmla="*/ 13 w 17"/>
                  <a:gd name="T47" fmla="*/ 8 h 11"/>
                  <a:gd name="T48" fmla="*/ 11 w 17"/>
                  <a:gd name="T49" fmla="*/ 9 h 11"/>
                  <a:gd name="T50" fmla="*/ 9 w 17"/>
                  <a:gd name="T51" fmla="*/ 9 h 11"/>
                  <a:gd name="T52" fmla="*/ 6 w 17"/>
                  <a:gd name="T53" fmla="*/ 9 h 11"/>
                  <a:gd name="T54" fmla="*/ 4 w 17"/>
                  <a:gd name="T55" fmla="*/ 8 h 11"/>
                  <a:gd name="T56" fmla="*/ 3 w 17"/>
                  <a:gd name="T57" fmla="*/ 7 h 11"/>
                  <a:gd name="T58" fmla="*/ 8 w 17"/>
                  <a:gd name="T59" fmla="*/ 3 h 11"/>
                  <a:gd name="T60" fmla="*/ 9 w 17"/>
                  <a:gd name="T61" fmla="*/ 2 h 11"/>
                  <a:gd name="T62" fmla="*/ 11 w 17"/>
                  <a:gd name="T6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11">
                    <a:moveTo>
                      <a:pt x="7" y="0"/>
                    </a:moveTo>
                    <a:cubicBezTo>
                      <a:pt x="7" y="2"/>
                      <a:pt x="7" y="2"/>
                      <a:pt x="7" y="2"/>
                    </a:cubicBezTo>
                    <a:cubicBezTo>
                      <a:pt x="6" y="4"/>
                      <a:pt x="4" y="5"/>
                      <a:pt x="1" y="6"/>
                    </a:cubicBezTo>
                    <a:cubicBezTo>
                      <a:pt x="0" y="7"/>
                      <a:pt x="0" y="7"/>
                      <a:pt x="0" y="7"/>
                    </a:cubicBezTo>
                    <a:cubicBezTo>
                      <a:pt x="2" y="8"/>
                      <a:pt x="2" y="8"/>
                      <a:pt x="2" y="8"/>
                    </a:cubicBezTo>
                    <a:cubicBezTo>
                      <a:pt x="3" y="9"/>
                      <a:pt x="4" y="10"/>
                      <a:pt x="5" y="10"/>
                    </a:cubicBezTo>
                    <a:cubicBezTo>
                      <a:pt x="5" y="11"/>
                      <a:pt x="5" y="11"/>
                      <a:pt x="5" y="11"/>
                    </a:cubicBezTo>
                    <a:cubicBezTo>
                      <a:pt x="7" y="11"/>
                      <a:pt x="8" y="11"/>
                      <a:pt x="10" y="11"/>
                    </a:cubicBezTo>
                    <a:cubicBezTo>
                      <a:pt x="10" y="11"/>
                      <a:pt x="11" y="11"/>
                      <a:pt x="12" y="10"/>
                    </a:cubicBezTo>
                    <a:cubicBezTo>
                      <a:pt x="14" y="9"/>
                      <a:pt x="14" y="9"/>
                      <a:pt x="14" y="9"/>
                    </a:cubicBezTo>
                    <a:cubicBezTo>
                      <a:pt x="14" y="9"/>
                      <a:pt x="15" y="8"/>
                      <a:pt x="15" y="8"/>
                    </a:cubicBezTo>
                    <a:cubicBezTo>
                      <a:pt x="15" y="7"/>
                      <a:pt x="16" y="7"/>
                      <a:pt x="16" y="6"/>
                    </a:cubicBezTo>
                    <a:cubicBezTo>
                      <a:pt x="17" y="5"/>
                      <a:pt x="16" y="3"/>
                      <a:pt x="16" y="2"/>
                    </a:cubicBezTo>
                    <a:cubicBezTo>
                      <a:pt x="15" y="1"/>
                      <a:pt x="14" y="1"/>
                      <a:pt x="14" y="0"/>
                    </a:cubicBezTo>
                    <a:cubicBezTo>
                      <a:pt x="13" y="0"/>
                      <a:pt x="12" y="0"/>
                      <a:pt x="11" y="0"/>
                    </a:cubicBezTo>
                    <a:cubicBezTo>
                      <a:pt x="11" y="0"/>
                      <a:pt x="11" y="0"/>
                      <a:pt x="11" y="0"/>
                    </a:cubicBezTo>
                    <a:cubicBezTo>
                      <a:pt x="10" y="0"/>
                      <a:pt x="9" y="0"/>
                      <a:pt x="8" y="0"/>
                    </a:cubicBezTo>
                    <a:cubicBezTo>
                      <a:pt x="8" y="0"/>
                      <a:pt x="8" y="0"/>
                      <a:pt x="8" y="0"/>
                    </a:cubicBezTo>
                    <a:lnTo>
                      <a:pt x="7" y="0"/>
                    </a:lnTo>
                    <a:close/>
                    <a:moveTo>
                      <a:pt x="11" y="1"/>
                    </a:moveTo>
                    <a:cubicBezTo>
                      <a:pt x="11" y="1"/>
                      <a:pt x="11" y="1"/>
                      <a:pt x="11" y="1"/>
                    </a:cubicBezTo>
                    <a:cubicBezTo>
                      <a:pt x="12" y="1"/>
                      <a:pt x="12" y="1"/>
                      <a:pt x="13" y="2"/>
                    </a:cubicBezTo>
                    <a:cubicBezTo>
                      <a:pt x="14" y="2"/>
                      <a:pt x="15" y="3"/>
                      <a:pt x="15" y="5"/>
                    </a:cubicBezTo>
                    <a:cubicBezTo>
                      <a:pt x="14" y="6"/>
                      <a:pt x="14" y="7"/>
                      <a:pt x="13" y="8"/>
                    </a:cubicBezTo>
                    <a:cubicBezTo>
                      <a:pt x="11" y="9"/>
                      <a:pt x="11" y="9"/>
                      <a:pt x="11" y="9"/>
                    </a:cubicBezTo>
                    <a:cubicBezTo>
                      <a:pt x="11" y="9"/>
                      <a:pt x="10" y="9"/>
                      <a:pt x="9" y="9"/>
                    </a:cubicBezTo>
                    <a:cubicBezTo>
                      <a:pt x="8" y="10"/>
                      <a:pt x="7" y="9"/>
                      <a:pt x="6" y="9"/>
                    </a:cubicBezTo>
                    <a:cubicBezTo>
                      <a:pt x="6" y="9"/>
                      <a:pt x="4" y="8"/>
                      <a:pt x="4" y="8"/>
                    </a:cubicBezTo>
                    <a:cubicBezTo>
                      <a:pt x="4" y="8"/>
                      <a:pt x="3" y="7"/>
                      <a:pt x="3" y="7"/>
                    </a:cubicBezTo>
                    <a:cubicBezTo>
                      <a:pt x="6" y="6"/>
                      <a:pt x="7" y="5"/>
                      <a:pt x="8" y="3"/>
                    </a:cubicBezTo>
                    <a:cubicBezTo>
                      <a:pt x="8" y="3"/>
                      <a:pt x="9" y="2"/>
                      <a:pt x="9" y="2"/>
                    </a:cubicBezTo>
                    <a:cubicBezTo>
                      <a:pt x="10" y="2"/>
                      <a:pt x="10" y="2"/>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1"/>
              <p:cNvSpPr>
                <a:spLocks noEditPoints="1"/>
              </p:cNvSpPr>
              <p:nvPr/>
            </p:nvSpPr>
            <p:spPr bwMode="auto">
              <a:xfrm>
                <a:off x="3919598" y="1680951"/>
                <a:ext cx="942975" cy="436562"/>
              </a:xfrm>
              <a:custGeom>
                <a:avLst/>
                <a:gdLst>
                  <a:gd name="T0" fmla="*/ 86 w 86"/>
                  <a:gd name="T1" fmla="*/ 3 h 39"/>
                  <a:gd name="T2" fmla="*/ 69 w 86"/>
                  <a:gd name="T3" fmla="*/ 1 h 39"/>
                  <a:gd name="T4" fmla="*/ 60 w 86"/>
                  <a:gd name="T5" fmla="*/ 8 h 39"/>
                  <a:gd name="T6" fmla="*/ 55 w 86"/>
                  <a:gd name="T7" fmla="*/ 16 h 39"/>
                  <a:gd name="T8" fmla="*/ 50 w 86"/>
                  <a:gd name="T9" fmla="*/ 13 h 39"/>
                  <a:gd name="T10" fmla="*/ 20 w 86"/>
                  <a:gd name="T11" fmla="*/ 16 h 39"/>
                  <a:gd name="T12" fmla="*/ 18 w 86"/>
                  <a:gd name="T13" fmla="*/ 18 h 39"/>
                  <a:gd name="T14" fmla="*/ 3 w 86"/>
                  <a:gd name="T15" fmla="*/ 27 h 39"/>
                  <a:gd name="T16" fmla="*/ 1 w 86"/>
                  <a:gd name="T17" fmla="*/ 28 h 39"/>
                  <a:gd name="T18" fmla="*/ 6 w 86"/>
                  <a:gd name="T19" fmla="*/ 31 h 39"/>
                  <a:gd name="T20" fmla="*/ 20 w 86"/>
                  <a:gd name="T21" fmla="*/ 29 h 39"/>
                  <a:gd name="T22" fmla="*/ 32 w 86"/>
                  <a:gd name="T23" fmla="*/ 22 h 39"/>
                  <a:gd name="T24" fmla="*/ 44 w 86"/>
                  <a:gd name="T25" fmla="*/ 22 h 39"/>
                  <a:gd name="T26" fmla="*/ 46 w 86"/>
                  <a:gd name="T27" fmla="*/ 22 h 39"/>
                  <a:gd name="T28" fmla="*/ 53 w 86"/>
                  <a:gd name="T29" fmla="*/ 17 h 39"/>
                  <a:gd name="T30" fmla="*/ 57 w 86"/>
                  <a:gd name="T31" fmla="*/ 16 h 39"/>
                  <a:gd name="T32" fmla="*/ 66 w 86"/>
                  <a:gd name="T33" fmla="*/ 24 h 39"/>
                  <a:gd name="T34" fmla="*/ 64 w 86"/>
                  <a:gd name="T35" fmla="*/ 30 h 39"/>
                  <a:gd name="T36" fmla="*/ 63 w 86"/>
                  <a:gd name="T37" fmla="*/ 31 h 39"/>
                  <a:gd name="T38" fmla="*/ 66 w 86"/>
                  <a:gd name="T39" fmla="*/ 34 h 39"/>
                  <a:gd name="T40" fmla="*/ 67 w 86"/>
                  <a:gd name="T41" fmla="*/ 36 h 39"/>
                  <a:gd name="T42" fmla="*/ 76 w 86"/>
                  <a:gd name="T43" fmla="*/ 39 h 39"/>
                  <a:gd name="T44" fmla="*/ 80 w 86"/>
                  <a:gd name="T45" fmla="*/ 38 h 39"/>
                  <a:gd name="T46" fmla="*/ 78 w 86"/>
                  <a:gd name="T47" fmla="*/ 32 h 39"/>
                  <a:gd name="T48" fmla="*/ 81 w 86"/>
                  <a:gd name="T49" fmla="*/ 25 h 39"/>
                  <a:gd name="T50" fmla="*/ 81 w 86"/>
                  <a:gd name="T51" fmla="*/ 24 h 39"/>
                  <a:gd name="T52" fmla="*/ 77 w 86"/>
                  <a:gd name="T53" fmla="*/ 15 h 39"/>
                  <a:gd name="T54" fmla="*/ 84 w 86"/>
                  <a:gd name="T55" fmla="*/ 4 h 39"/>
                  <a:gd name="T56" fmla="*/ 45 w 86"/>
                  <a:gd name="T57" fmla="*/ 20 h 39"/>
                  <a:gd name="T58" fmla="*/ 40 w 86"/>
                  <a:gd name="T59" fmla="*/ 19 h 39"/>
                  <a:gd name="T60" fmla="*/ 24 w 86"/>
                  <a:gd name="T61" fmla="*/ 24 h 39"/>
                  <a:gd name="T62" fmla="*/ 12 w 86"/>
                  <a:gd name="T63" fmla="*/ 27 h 39"/>
                  <a:gd name="T64" fmla="*/ 22 w 86"/>
                  <a:gd name="T65" fmla="*/ 17 h 39"/>
                  <a:gd name="T66" fmla="*/ 26 w 86"/>
                  <a:gd name="T67" fmla="*/ 12 h 39"/>
                  <a:gd name="T68" fmla="*/ 50 w 86"/>
                  <a:gd name="T69" fmla="*/ 15 h 39"/>
                  <a:gd name="T70" fmla="*/ 47 w 86"/>
                  <a:gd name="T71" fmla="*/ 18 h 39"/>
                  <a:gd name="T72" fmla="*/ 75 w 86"/>
                  <a:gd name="T73" fmla="*/ 15 h 39"/>
                  <a:gd name="T74" fmla="*/ 79 w 86"/>
                  <a:gd name="T75" fmla="*/ 24 h 39"/>
                  <a:gd name="T76" fmla="*/ 77 w 86"/>
                  <a:gd name="T77" fmla="*/ 32 h 39"/>
                  <a:gd name="T78" fmla="*/ 76 w 86"/>
                  <a:gd name="T79" fmla="*/ 37 h 39"/>
                  <a:gd name="T80" fmla="*/ 68 w 86"/>
                  <a:gd name="T81" fmla="*/ 35 h 39"/>
                  <a:gd name="T82" fmla="*/ 67 w 86"/>
                  <a:gd name="T83" fmla="*/ 33 h 39"/>
                  <a:gd name="T84" fmla="*/ 68 w 86"/>
                  <a:gd name="T85" fmla="*/ 25 h 39"/>
                  <a:gd name="T86" fmla="*/ 63 w 86"/>
                  <a:gd name="T87" fmla="*/ 16 h 39"/>
                  <a:gd name="T88" fmla="*/ 59 w 86"/>
                  <a:gd name="T89" fmla="*/ 14 h 39"/>
                  <a:gd name="T90" fmla="*/ 60 w 86"/>
                  <a:gd name="T91" fmla="*/ 11 h 39"/>
                  <a:gd name="T92" fmla="*/ 66 w 86"/>
                  <a:gd name="T93" fmla="*/ 4 h 39"/>
                  <a:gd name="T94" fmla="*/ 82 w 86"/>
                  <a:gd name="T95"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39">
                    <a:moveTo>
                      <a:pt x="84" y="4"/>
                    </a:moveTo>
                    <a:cubicBezTo>
                      <a:pt x="86" y="3"/>
                      <a:pt x="86" y="3"/>
                      <a:pt x="86" y="3"/>
                    </a:cubicBezTo>
                    <a:cubicBezTo>
                      <a:pt x="84" y="2"/>
                      <a:pt x="84" y="2"/>
                      <a:pt x="84" y="2"/>
                    </a:cubicBezTo>
                    <a:cubicBezTo>
                      <a:pt x="79" y="0"/>
                      <a:pt x="73" y="0"/>
                      <a:pt x="69" y="1"/>
                    </a:cubicBezTo>
                    <a:cubicBezTo>
                      <a:pt x="67" y="2"/>
                      <a:pt x="65" y="3"/>
                      <a:pt x="63" y="5"/>
                    </a:cubicBezTo>
                    <a:cubicBezTo>
                      <a:pt x="62" y="6"/>
                      <a:pt x="61" y="7"/>
                      <a:pt x="60" y="8"/>
                    </a:cubicBezTo>
                    <a:cubicBezTo>
                      <a:pt x="59" y="10"/>
                      <a:pt x="59" y="11"/>
                      <a:pt x="58" y="13"/>
                    </a:cubicBezTo>
                    <a:cubicBezTo>
                      <a:pt x="57" y="14"/>
                      <a:pt x="56" y="15"/>
                      <a:pt x="55" y="16"/>
                    </a:cubicBezTo>
                    <a:cubicBezTo>
                      <a:pt x="54" y="16"/>
                      <a:pt x="53" y="15"/>
                      <a:pt x="53" y="15"/>
                    </a:cubicBezTo>
                    <a:cubicBezTo>
                      <a:pt x="52" y="15"/>
                      <a:pt x="51" y="14"/>
                      <a:pt x="50" y="13"/>
                    </a:cubicBezTo>
                    <a:cubicBezTo>
                      <a:pt x="47" y="11"/>
                      <a:pt x="34" y="2"/>
                      <a:pt x="24" y="11"/>
                    </a:cubicBezTo>
                    <a:cubicBezTo>
                      <a:pt x="23" y="13"/>
                      <a:pt x="22" y="14"/>
                      <a:pt x="20" y="16"/>
                    </a:cubicBezTo>
                    <a:cubicBezTo>
                      <a:pt x="20" y="16"/>
                      <a:pt x="20" y="16"/>
                      <a:pt x="20" y="16"/>
                    </a:cubicBezTo>
                    <a:cubicBezTo>
                      <a:pt x="18" y="18"/>
                      <a:pt x="18" y="18"/>
                      <a:pt x="18" y="18"/>
                    </a:cubicBezTo>
                    <a:cubicBezTo>
                      <a:pt x="16" y="22"/>
                      <a:pt x="13" y="24"/>
                      <a:pt x="11" y="25"/>
                    </a:cubicBezTo>
                    <a:cubicBezTo>
                      <a:pt x="8" y="26"/>
                      <a:pt x="6" y="27"/>
                      <a:pt x="3" y="27"/>
                    </a:cubicBezTo>
                    <a:cubicBezTo>
                      <a:pt x="0" y="27"/>
                      <a:pt x="0" y="27"/>
                      <a:pt x="0" y="27"/>
                    </a:cubicBezTo>
                    <a:cubicBezTo>
                      <a:pt x="0" y="28"/>
                      <a:pt x="1" y="28"/>
                      <a:pt x="1" y="28"/>
                    </a:cubicBezTo>
                    <a:cubicBezTo>
                      <a:pt x="2" y="29"/>
                      <a:pt x="3" y="29"/>
                      <a:pt x="3" y="30"/>
                    </a:cubicBezTo>
                    <a:cubicBezTo>
                      <a:pt x="4" y="30"/>
                      <a:pt x="5" y="30"/>
                      <a:pt x="6" y="31"/>
                    </a:cubicBezTo>
                    <a:cubicBezTo>
                      <a:pt x="8" y="31"/>
                      <a:pt x="9" y="31"/>
                      <a:pt x="11" y="31"/>
                    </a:cubicBezTo>
                    <a:cubicBezTo>
                      <a:pt x="14" y="32"/>
                      <a:pt x="17" y="31"/>
                      <a:pt x="20" y="29"/>
                    </a:cubicBezTo>
                    <a:cubicBezTo>
                      <a:pt x="22" y="28"/>
                      <a:pt x="23" y="27"/>
                      <a:pt x="25" y="26"/>
                    </a:cubicBezTo>
                    <a:cubicBezTo>
                      <a:pt x="27" y="24"/>
                      <a:pt x="29" y="23"/>
                      <a:pt x="32" y="22"/>
                    </a:cubicBezTo>
                    <a:cubicBezTo>
                      <a:pt x="34" y="21"/>
                      <a:pt x="37" y="21"/>
                      <a:pt x="40" y="21"/>
                    </a:cubicBezTo>
                    <a:cubicBezTo>
                      <a:pt x="42" y="21"/>
                      <a:pt x="43" y="21"/>
                      <a:pt x="44" y="22"/>
                    </a:cubicBezTo>
                    <a:cubicBezTo>
                      <a:pt x="46" y="22"/>
                      <a:pt x="46" y="22"/>
                      <a:pt x="46" y="22"/>
                    </a:cubicBezTo>
                    <a:cubicBezTo>
                      <a:pt x="46" y="22"/>
                      <a:pt x="46" y="22"/>
                      <a:pt x="46" y="22"/>
                    </a:cubicBezTo>
                    <a:cubicBezTo>
                      <a:pt x="47" y="21"/>
                      <a:pt x="48" y="20"/>
                      <a:pt x="48" y="19"/>
                    </a:cubicBezTo>
                    <a:cubicBezTo>
                      <a:pt x="50" y="18"/>
                      <a:pt x="51" y="17"/>
                      <a:pt x="53" y="17"/>
                    </a:cubicBezTo>
                    <a:cubicBezTo>
                      <a:pt x="55" y="16"/>
                      <a:pt x="55" y="16"/>
                      <a:pt x="55" y="16"/>
                    </a:cubicBezTo>
                    <a:cubicBezTo>
                      <a:pt x="57" y="16"/>
                      <a:pt x="57" y="16"/>
                      <a:pt x="57" y="16"/>
                    </a:cubicBezTo>
                    <a:cubicBezTo>
                      <a:pt x="59" y="16"/>
                      <a:pt x="61" y="17"/>
                      <a:pt x="62" y="18"/>
                    </a:cubicBezTo>
                    <a:cubicBezTo>
                      <a:pt x="64" y="19"/>
                      <a:pt x="66" y="21"/>
                      <a:pt x="66" y="24"/>
                    </a:cubicBezTo>
                    <a:cubicBezTo>
                      <a:pt x="66" y="25"/>
                      <a:pt x="66" y="25"/>
                      <a:pt x="66" y="25"/>
                    </a:cubicBezTo>
                    <a:cubicBezTo>
                      <a:pt x="66" y="27"/>
                      <a:pt x="65" y="29"/>
                      <a:pt x="64" y="30"/>
                    </a:cubicBezTo>
                    <a:cubicBezTo>
                      <a:pt x="64" y="30"/>
                      <a:pt x="64" y="30"/>
                      <a:pt x="64" y="30"/>
                    </a:cubicBezTo>
                    <a:cubicBezTo>
                      <a:pt x="63" y="31"/>
                      <a:pt x="63" y="31"/>
                      <a:pt x="63" y="31"/>
                    </a:cubicBezTo>
                    <a:cubicBezTo>
                      <a:pt x="64" y="32"/>
                      <a:pt x="64" y="32"/>
                      <a:pt x="64" y="32"/>
                    </a:cubicBezTo>
                    <a:cubicBezTo>
                      <a:pt x="65" y="32"/>
                      <a:pt x="66" y="34"/>
                      <a:pt x="66" y="34"/>
                    </a:cubicBezTo>
                    <a:cubicBezTo>
                      <a:pt x="66" y="34"/>
                      <a:pt x="66" y="35"/>
                      <a:pt x="66" y="35"/>
                    </a:cubicBezTo>
                    <a:cubicBezTo>
                      <a:pt x="67" y="35"/>
                      <a:pt x="67" y="36"/>
                      <a:pt x="67" y="36"/>
                    </a:cubicBezTo>
                    <a:cubicBezTo>
                      <a:pt x="67" y="36"/>
                      <a:pt x="68" y="37"/>
                      <a:pt x="71" y="38"/>
                    </a:cubicBezTo>
                    <a:cubicBezTo>
                      <a:pt x="72" y="39"/>
                      <a:pt x="74" y="39"/>
                      <a:pt x="76" y="39"/>
                    </a:cubicBezTo>
                    <a:cubicBezTo>
                      <a:pt x="77" y="39"/>
                      <a:pt x="78" y="38"/>
                      <a:pt x="79" y="38"/>
                    </a:cubicBezTo>
                    <a:cubicBezTo>
                      <a:pt x="80" y="38"/>
                      <a:pt x="80" y="38"/>
                      <a:pt x="80" y="38"/>
                    </a:cubicBezTo>
                    <a:cubicBezTo>
                      <a:pt x="79" y="37"/>
                      <a:pt x="79" y="37"/>
                      <a:pt x="79" y="37"/>
                    </a:cubicBezTo>
                    <a:cubicBezTo>
                      <a:pt x="79" y="35"/>
                      <a:pt x="78" y="34"/>
                      <a:pt x="78" y="32"/>
                    </a:cubicBezTo>
                    <a:cubicBezTo>
                      <a:pt x="78" y="31"/>
                      <a:pt x="78" y="31"/>
                      <a:pt x="78" y="31"/>
                    </a:cubicBezTo>
                    <a:cubicBezTo>
                      <a:pt x="79" y="29"/>
                      <a:pt x="79" y="27"/>
                      <a:pt x="81" y="25"/>
                    </a:cubicBezTo>
                    <a:cubicBezTo>
                      <a:pt x="81" y="24"/>
                      <a:pt x="81" y="24"/>
                      <a:pt x="81" y="24"/>
                    </a:cubicBezTo>
                    <a:cubicBezTo>
                      <a:pt x="81" y="24"/>
                      <a:pt x="81" y="24"/>
                      <a:pt x="81" y="24"/>
                    </a:cubicBezTo>
                    <a:cubicBezTo>
                      <a:pt x="80" y="23"/>
                      <a:pt x="79" y="22"/>
                      <a:pt x="79" y="21"/>
                    </a:cubicBezTo>
                    <a:cubicBezTo>
                      <a:pt x="78" y="19"/>
                      <a:pt x="77" y="17"/>
                      <a:pt x="77" y="15"/>
                    </a:cubicBezTo>
                    <a:cubicBezTo>
                      <a:pt x="77" y="12"/>
                      <a:pt x="78" y="10"/>
                      <a:pt x="80" y="7"/>
                    </a:cubicBezTo>
                    <a:cubicBezTo>
                      <a:pt x="81" y="6"/>
                      <a:pt x="83" y="5"/>
                      <a:pt x="84" y="4"/>
                    </a:cubicBezTo>
                    <a:close/>
                    <a:moveTo>
                      <a:pt x="47" y="18"/>
                    </a:moveTo>
                    <a:cubicBezTo>
                      <a:pt x="46" y="18"/>
                      <a:pt x="46" y="19"/>
                      <a:pt x="45" y="20"/>
                    </a:cubicBezTo>
                    <a:cubicBezTo>
                      <a:pt x="45" y="20"/>
                      <a:pt x="45" y="20"/>
                      <a:pt x="45" y="20"/>
                    </a:cubicBezTo>
                    <a:cubicBezTo>
                      <a:pt x="44" y="20"/>
                      <a:pt x="42" y="19"/>
                      <a:pt x="40" y="19"/>
                    </a:cubicBezTo>
                    <a:cubicBezTo>
                      <a:pt x="37" y="19"/>
                      <a:pt x="34" y="19"/>
                      <a:pt x="31" y="20"/>
                    </a:cubicBezTo>
                    <a:cubicBezTo>
                      <a:pt x="28" y="21"/>
                      <a:pt x="26" y="23"/>
                      <a:pt x="24" y="24"/>
                    </a:cubicBezTo>
                    <a:cubicBezTo>
                      <a:pt x="17" y="30"/>
                      <a:pt x="12" y="31"/>
                      <a:pt x="6" y="28"/>
                    </a:cubicBezTo>
                    <a:cubicBezTo>
                      <a:pt x="8" y="28"/>
                      <a:pt x="10" y="28"/>
                      <a:pt x="12" y="27"/>
                    </a:cubicBezTo>
                    <a:cubicBezTo>
                      <a:pt x="15" y="25"/>
                      <a:pt x="17" y="23"/>
                      <a:pt x="20" y="20"/>
                    </a:cubicBezTo>
                    <a:cubicBezTo>
                      <a:pt x="22" y="17"/>
                      <a:pt x="22" y="17"/>
                      <a:pt x="22" y="17"/>
                    </a:cubicBezTo>
                    <a:cubicBezTo>
                      <a:pt x="22" y="17"/>
                      <a:pt x="22" y="17"/>
                      <a:pt x="22" y="17"/>
                    </a:cubicBezTo>
                    <a:cubicBezTo>
                      <a:pt x="23" y="15"/>
                      <a:pt x="24" y="14"/>
                      <a:pt x="26" y="12"/>
                    </a:cubicBezTo>
                    <a:cubicBezTo>
                      <a:pt x="34" y="5"/>
                      <a:pt x="46" y="12"/>
                      <a:pt x="49" y="15"/>
                    </a:cubicBezTo>
                    <a:cubicBezTo>
                      <a:pt x="50" y="15"/>
                      <a:pt x="50" y="15"/>
                      <a:pt x="50" y="15"/>
                    </a:cubicBezTo>
                    <a:cubicBezTo>
                      <a:pt x="50" y="15"/>
                      <a:pt x="50" y="15"/>
                      <a:pt x="50" y="16"/>
                    </a:cubicBezTo>
                    <a:cubicBezTo>
                      <a:pt x="49" y="16"/>
                      <a:pt x="48" y="17"/>
                      <a:pt x="47" y="18"/>
                    </a:cubicBezTo>
                    <a:close/>
                    <a:moveTo>
                      <a:pt x="79" y="6"/>
                    </a:moveTo>
                    <a:cubicBezTo>
                      <a:pt x="76" y="9"/>
                      <a:pt x="75" y="12"/>
                      <a:pt x="75" y="15"/>
                    </a:cubicBezTo>
                    <a:cubicBezTo>
                      <a:pt x="75" y="18"/>
                      <a:pt x="76" y="20"/>
                      <a:pt x="77" y="22"/>
                    </a:cubicBezTo>
                    <a:cubicBezTo>
                      <a:pt x="78" y="23"/>
                      <a:pt x="78" y="24"/>
                      <a:pt x="79" y="24"/>
                    </a:cubicBezTo>
                    <a:cubicBezTo>
                      <a:pt x="78" y="26"/>
                      <a:pt x="77" y="29"/>
                      <a:pt x="77" y="31"/>
                    </a:cubicBezTo>
                    <a:cubicBezTo>
                      <a:pt x="77" y="32"/>
                      <a:pt x="77" y="32"/>
                      <a:pt x="77" y="32"/>
                    </a:cubicBezTo>
                    <a:cubicBezTo>
                      <a:pt x="77" y="34"/>
                      <a:pt x="77" y="35"/>
                      <a:pt x="78" y="37"/>
                    </a:cubicBezTo>
                    <a:cubicBezTo>
                      <a:pt x="77" y="37"/>
                      <a:pt x="77" y="37"/>
                      <a:pt x="76" y="37"/>
                    </a:cubicBezTo>
                    <a:cubicBezTo>
                      <a:pt x="74" y="37"/>
                      <a:pt x="73" y="37"/>
                      <a:pt x="71" y="37"/>
                    </a:cubicBezTo>
                    <a:cubicBezTo>
                      <a:pt x="70" y="36"/>
                      <a:pt x="69" y="36"/>
                      <a:pt x="68" y="35"/>
                    </a:cubicBezTo>
                    <a:cubicBezTo>
                      <a:pt x="68" y="35"/>
                      <a:pt x="68" y="34"/>
                      <a:pt x="68" y="34"/>
                    </a:cubicBezTo>
                    <a:cubicBezTo>
                      <a:pt x="68" y="34"/>
                      <a:pt x="67" y="33"/>
                      <a:pt x="67" y="33"/>
                    </a:cubicBezTo>
                    <a:cubicBezTo>
                      <a:pt x="67" y="33"/>
                      <a:pt x="67" y="32"/>
                      <a:pt x="66" y="31"/>
                    </a:cubicBezTo>
                    <a:cubicBezTo>
                      <a:pt x="67" y="29"/>
                      <a:pt x="68" y="27"/>
                      <a:pt x="68" y="25"/>
                    </a:cubicBezTo>
                    <a:cubicBezTo>
                      <a:pt x="68" y="24"/>
                      <a:pt x="68" y="24"/>
                      <a:pt x="68" y="24"/>
                    </a:cubicBezTo>
                    <a:cubicBezTo>
                      <a:pt x="67" y="21"/>
                      <a:pt x="66" y="18"/>
                      <a:pt x="63" y="16"/>
                    </a:cubicBezTo>
                    <a:cubicBezTo>
                      <a:pt x="62" y="16"/>
                      <a:pt x="60" y="15"/>
                      <a:pt x="59" y="15"/>
                    </a:cubicBezTo>
                    <a:cubicBezTo>
                      <a:pt x="59" y="14"/>
                      <a:pt x="59" y="14"/>
                      <a:pt x="59" y="14"/>
                    </a:cubicBezTo>
                    <a:cubicBezTo>
                      <a:pt x="59" y="14"/>
                      <a:pt x="59" y="13"/>
                      <a:pt x="59" y="13"/>
                    </a:cubicBezTo>
                    <a:cubicBezTo>
                      <a:pt x="60" y="12"/>
                      <a:pt x="60" y="12"/>
                      <a:pt x="60" y="11"/>
                    </a:cubicBezTo>
                    <a:cubicBezTo>
                      <a:pt x="61" y="11"/>
                      <a:pt x="61" y="10"/>
                      <a:pt x="62" y="9"/>
                    </a:cubicBezTo>
                    <a:cubicBezTo>
                      <a:pt x="63" y="7"/>
                      <a:pt x="64" y="6"/>
                      <a:pt x="66" y="4"/>
                    </a:cubicBezTo>
                    <a:cubicBezTo>
                      <a:pt x="67" y="4"/>
                      <a:pt x="68" y="3"/>
                      <a:pt x="69" y="3"/>
                    </a:cubicBezTo>
                    <a:cubicBezTo>
                      <a:pt x="73" y="2"/>
                      <a:pt x="78" y="2"/>
                      <a:pt x="82" y="3"/>
                    </a:cubicBezTo>
                    <a:cubicBezTo>
                      <a:pt x="81" y="4"/>
                      <a:pt x="80" y="5"/>
                      <a:pt x="7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2"/>
              <p:cNvSpPr>
                <a:spLocks noEditPoints="1"/>
              </p:cNvSpPr>
              <p:nvPr/>
            </p:nvSpPr>
            <p:spPr bwMode="auto">
              <a:xfrm>
                <a:off x="5618223" y="1680951"/>
                <a:ext cx="963612" cy="436562"/>
              </a:xfrm>
              <a:custGeom>
                <a:avLst/>
                <a:gdLst>
                  <a:gd name="T0" fmla="*/ 79 w 88"/>
                  <a:gd name="T1" fmla="*/ 12 h 39"/>
                  <a:gd name="T2" fmla="*/ 63 w 88"/>
                  <a:gd name="T3" fmla="*/ 7 h 39"/>
                  <a:gd name="T4" fmla="*/ 55 w 88"/>
                  <a:gd name="T5" fmla="*/ 10 h 39"/>
                  <a:gd name="T6" fmla="*/ 46 w 88"/>
                  <a:gd name="T7" fmla="*/ 15 h 39"/>
                  <a:gd name="T8" fmla="*/ 40 w 88"/>
                  <a:gd name="T9" fmla="*/ 15 h 39"/>
                  <a:gd name="T10" fmla="*/ 36 w 88"/>
                  <a:gd name="T11" fmla="*/ 23 h 39"/>
                  <a:gd name="T12" fmla="*/ 32 w 88"/>
                  <a:gd name="T13" fmla="*/ 25 h 39"/>
                  <a:gd name="T14" fmla="*/ 26 w 88"/>
                  <a:gd name="T15" fmla="*/ 26 h 39"/>
                  <a:gd name="T16" fmla="*/ 17 w 88"/>
                  <a:gd name="T17" fmla="*/ 16 h 39"/>
                  <a:gd name="T18" fmla="*/ 19 w 88"/>
                  <a:gd name="T19" fmla="*/ 10 h 39"/>
                  <a:gd name="T20" fmla="*/ 18 w 88"/>
                  <a:gd name="T21" fmla="*/ 9 h 39"/>
                  <a:gd name="T22" fmla="*/ 4 w 88"/>
                  <a:gd name="T23" fmla="*/ 0 h 39"/>
                  <a:gd name="T24" fmla="*/ 6 w 88"/>
                  <a:gd name="T25" fmla="*/ 5 h 39"/>
                  <a:gd name="T26" fmla="*/ 9 w 88"/>
                  <a:gd name="T27" fmla="*/ 13 h 39"/>
                  <a:gd name="T28" fmla="*/ 4 w 88"/>
                  <a:gd name="T29" fmla="*/ 23 h 39"/>
                  <a:gd name="T30" fmla="*/ 3 w 88"/>
                  <a:gd name="T31" fmla="*/ 24 h 39"/>
                  <a:gd name="T32" fmla="*/ 1 w 88"/>
                  <a:gd name="T33" fmla="*/ 33 h 39"/>
                  <a:gd name="T34" fmla="*/ 1 w 88"/>
                  <a:gd name="T35" fmla="*/ 35 h 39"/>
                  <a:gd name="T36" fmla="*/ 20 w 88"/>
                  <a:gd name="T37" fmla="*/ 37 h 39"/>
                  <a:gd name="T38" fmla="*/ 27 w 88"/>
                  <a:gd name="T39" fmla="*/ 30 h 39"/>
                  <a:gd name="T40" fmla="*/ 30 w 88"/>
                  <a:gd name="T41" fmla="*/ 27 h 39"/>
                  <a:gd name="T42" fmla="*/ 34 w 88"/>
                  <a:gd name="T43" fmla="*/ 27 h 39"/>
                  <a:gd name="T44" fmla="*/ 66 w 88"/>
                  <a:gd name="T45" fmla="*/ 26 h 39"/>
                  <a:gd name="T46" fmla="*/ 71 w 88"/>
                  <a:gd name="T47" fmla="*/ 23 h 39"/>
                  <a:gd name="T48" fmla="*/ 84 w 88"/>
                  <a:gd name="T49" fmla="*/ 17 h 39"/>
                  <a:gd name="T50" fmla="*/ 88 w 88"/>
                  <a:gd name="T51" fmla="*/ 16 h 39"/>
                  <a:gd name="T52" fmla="*/ 26 w 88"/>
                  <a:gd name="T53" fmla="*/ 29 h 39"/>
                  <a:gd name="T54" fmla="*/ 23 w 88"/>
                  <a:gd name="T55" fmla="*/ 33 h 39"/>
                  <a:gd name="T56" fmla="*/ 17 w 88"/>
                  <a:gd name="T57" fmla="*/ 36 h 39"/>
                  <a:gd name="T58" fmla="*/ 5 w 88"/>
                  <a:gd name="T59" fmla="*/ 26 h 39"/>
                  <a:gd name="T60" fmla="*/ 5 w 88"/>
                  <a:gd name="T61" fmla="*/ 24 h 39"/>
                  <a:gd name="T62" fmla="*/ 11 w 88"/>
                  <a:gd name="T63" fmla="*/ 13 h 39"/>
                  <a:gd name="T64" fmla="*/ 14 w 88"/>
                  <a:gd name="T65" fmla="*/ 7 h 39"/>
                  <a:gd name="T66" fmla="*/ 16 w 88"/>
                  <a:gd name="T67" fmla="*/ 12 h 39"/>
                  <a:gd name="T68" fmla="*/ 17 w 88"/>
                  <a:gd name="T69" fmla="*/ 22 h 39"/>
                  <a:gd name="T70" fmla="*/ 27 w 88"/>
                  <a:gd name="T71" fmla="*/ 27 h 39"/>
                  <a:gd name="T72" fmla="*/ 74 w 88"/>
                  <a:gd name="T73" fmla="*/ 20 h 39"/>
                  <a:gd name="T74" fmla="*/ 68 w 88"/>
                  <a:gd name="T75" fmla="*/ 23 h 39"/>
                  <a:gd name="T76" fmla="*/ 65 w 88"/>
                  <a:gd name="T77" fmla="*/ 25 h 39"/>
                  <a:gd name="T78" fmla="*/ 35 w 88"/>
                  <a:gd name="T79" fmla="*/ 26 h 39"/>
                  <a:gd name="T80" fmla="*/ 37 w 88"/>
                  <a:gd name="T81" fmla="*/ 25 h 39"/>
                  <a:gd name="T82" fmla="*/ 47 w 88"/>
                  <a:gd name="T83" fmla="*/ 16 h 39"/>
                  <a:gd name="T84" fmla="*/ 56 w 88"/>
                  <a:gd name="T85" fmla="*/ 12 h 39"/>
                  <a:gd name="T86" fmla="*/ 63 w 88"/>
                  <a:gd name="T87" fmla="*/ 9 h 39"/>
                  <a:gd name="T88" fmla="*/ 78 w 88"/>
                  <a:gd name="T89" fmla="*/ 14 h 39"/>
                  <a:gd name="T90" fmla="*/ 74 w 88"/>
                  <a:gd name="T91"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39">
                    <a:moveTo>
                      <a:pt x="86" y="15"/>
                    </a:moveTo>
                    <a:cubicBezTo>
                      <a:pt x="79" y="12"/>
                      <a:pt x="79" y="12"/>
                      <a:pt x="79" y="12"/>
                    </a:cubicBezTo>
                    <a:cubicBezTo>
                      <a:pt x="78" y="11"/>
                      <a:pt x="78" y="11"/>
                      <a:pt x="78" y="11"/>
                    </a:cubicBezTo>
                    <a:cubicBezTo>
                      <a:pt x="73" y="9"/>
                      <a:pt x="68" y="6"/>
                      <a:pt x="63" y="7"/>
                    </a:cubicBezTo>
                    <a:cubicBezTo>
                      <a:pt x="61" y="7"/>
                      <a:pt x="61" y="7"/>
                      <a:pt x="61" y="7"/>
                    </a:cubicBezTo>
                    <a:cubicBezTo>
                      <a:pt x="59" y="8"/>
                      <a:pt x="57" y="9"/>
                      <a:pt x="55" y="10"/>
                    </a:cubicBezTo>
                    <a:cubicBezTo>
                      <a:pt x="53" y="11"/>
                      <a:pt x="53" y="11"/>
                      <a:pt x="53" y="11"/>
                    </a:cubicBezTo>
                    <a:cubicBezTo>
                      <a:pt x="51" y="13"/>
                      <a:pt x="49" y="14"/>
                      <a:pt x="46" y="15"/>
                    </a:cubicBezTo>
                    <a:cubicBezTo>
                      <a:pt x="45" y="15"/>
                      <a:pt x="43" y="15"/>
                      <a:pt x="42" y="15"/>
                    </a:cubicBezTo>
                    <a:cubicBezTo>
                      <a:pt x="40" y="15"/>
                      <a:pt x="40" y="15"/>
                      <a:pt x="40" y="15"/>
                    </a:cubicBezTo>
                    <a:cubicBezTo>
                      <a:pt x="40" y="16"/>
                      <a:pt x="40" y="16"/>
                      <a:pt x="40" y="16"/>
                    </a:cubicBezTo>
                    <a:cubicBezTo>
                      <a:pt x="40" y="19"/>
                      <a:pt x="38" y="21"/>
                      <a:pt x="36" y="23"/>
                    </a:cubicBezTo>
                    <a:cubicBezTo>
                      <a:pt x="35" y="24"/>
                      <a:pt x="34" y="24"/>
                      <a:pt x="33" y="25"/>
                    </a:cubicBezTo>
                    <a:cubicBezTo>
                      <a:pt x="32" y="25"/>
                      <a:pt x="32" y="25"/>
                      <a:pt x="32" y="25"/>
                    </a:cubicBezTo>
                    <a:cubicBezTo>
                      <a:pt x="31" y="26"/>
                      <a:pt x="31" y="26"/>
                      <a:pt x="30" y="26"/>
                    </a:cubicBezTo>
                    <a:cubicBezTo>
                      <a:pt x="29" y="26"/>
                      <a:pt x="26" y="26"/>
                      <a:pt x="26" y="26"/>
                    </a:cubicBezTo>
                    <a:cubicBezTo>
                      <a:pt x="23" y="25"/>
                      <a:pt x="20" y="24"/>
                      <a:pt x="19" y="21"/>
                    </a:cubicBezTo>
                    <a:cubicBezTo>
                      <a:pt x="18" y="20"/>
                      <a:pt x="17" y="18"/>
                      <a:pt x="17" y="16"/>
                    </a:cubicBezTo>
                    <a:cubicBezTo>
                      <a:pt x="17" y="15"/>
                      <a:pt x="17" y="14"/>
                      <a:pt x="18" y="13"/>
                    </a:cubicBezTo>
                    <a:cubicBezTo>
                      <a:pt x="18" y="12"/>
                      <a:pt x="18" y="11"/>
                      <a:pt x="19" y="10"/>
                    </a:cubicBezTo>
                    <a:cubicBezTo>
                      <a:pt x="20" y="9"/>
                      <a:pt x="20" y="9"/>
                      <a:pt x="20" y="9"/>
                    </a:cubicBezTo>
                    <a:cubicBezTo>
                      <a:pt x="18" y="9"/>
                      <a:pt x="18" y="9"/>
                      <a:pt x="18" y="9"/>
                    </a:cubicBezTo>
                    <a:cubicBezTo>
                      <a:pt x="17" y="9"/>
                      <a:pt x="16" y="8"/>
                      <a:pt x="16" y="7"/>
                    </a:cubicBezTo>
                    <a:cubicBezTo>
                      <a:pt x="14" y="2"/>
                      <a:pt x="9" y="0"/>
                      <a:pt x="4" y="0"/>
                    </a:cubicBezTo>
                    <a:cubicBezTo>
                      <a:pt x="2" y="1"/>
                      <a:pt x="2" y="1"/>
                      <a:pt x="2" y="1"/>
                    </a:cubicBezTo>
                    <a:cubicBezTo>
                      <a:pt x="4" y="2"/>
                      <a:pt x="5" y="3"/>
                      <a:pt x="6" y="5"/>
                    </a:cubicBezTo>
                    <a:cubicBezTo>
                      <a:pt x="7" y="6"/>
                      <a:pt x="8" y="8"/>
                      <a:pt x="8" y="10"/>
                    </a:cubicBezTo>
                    <a:cubicBezTo>
                      <a:pt x="9" y="11"/>
                      <a:pt x="9" y="12"/>
                      <a:pt x="9" y="13"/>
                    </a:cubicBezTo>
                    <a:cubicBezTo>
                      <a:pt x="9" y="14"/>
                      <a:pt x="8" y="16"/>
                      <a:pt x="8" y="18"/>
                    </a:cubicBezTo>
                    <a:cubicBezTo>
                      <a:pt x="7" y="20"/>
                      <a:pt x="5" y="22"/>
                      <a:pt x="4" y="23"/>
                    </a:cubicBezTo>
                    <a:cubicBezTo>
                      <a:pt x="3" y="23"/>
                      <a:pt x="3" y="23"/>
                      <a:pt x="3" y="23"/>
                    </a:cubicBezTo>
                    <a:cubicBezTo>
                      <a:pt x="3" y="24"/>
                      <a:pt x="3" y="24"/>
                      <a:pt x="3" y="24"/>
                    </a:cubicBezTo>
                    <a:cubicBezTo>
                      <a:pt x="3" y="26"/>
                      <a:pt x="3" y="26"/>
                      <a:pt x="3" y="26"/>
                    </a:cubicBezTo>
                    <a:cubicBezTo>
                      <a:pt x="3" y="28"/>
                      <a:pt x="2" y="31"/>
                      <a:pt x="1" y="33"/>
                    </a:cubicBezTo>
                    <a:cubicBezTo>
                      <a:pt x="0" y="34"/>
                      <a:pt x="0" y="34"/>
                      <a:pt x="0" y="34"/>
                    </a:cubicBezTo>
                    <a:cubicBezTo>
                      <a:pt x="1" y="35"/>
                      <a:pt x="1" y="35"/>
                      <a:pt x="1" y="35"/>
                    </a:cubicBezTo>
                    <a:cubicBezTo>
                      <a:pt x="6" y="38"/>
                      <a:pt x="12" y="39"/>
                      <a:pt x="17" y="38"/>
                    </a:cubicBezTo>
                    <a:cubicBezTo>
                      <a:pt x="18" y="37"/>
                      <a:pt x="19" y="37"/>
                      <a:pt x="20" y="37"/>
                    </a:cubicBezTo>
                    <a:cubicBezTo>
                      <a:pt x="22" y="36"/>
                      <a:pt x="25" y="34"/>
                      <a:pt x="26" y="32"/>
                    </a:cubicBezTo>
                    <a:cubicBezTo>
                      <a:pt x="27" y="32"/>
                      <a:pt x="27" y="31"/>
                      <a:pt x="27" y="30"/>
                    </a:cubicBezTo>
                    <a:cubicBezTo>
                      <a:pt x="28" y="29"/>
                      <a:pt x="28" y="29"/>
                      <a:pt x="29" y="28"/>
                    </a:cubicBezTo>
                    <a:cubicBezTo>
                      <a:pt x="29" y="28"/>
                      <a:pt x="29" y="27"/>
                      <a:pt x="30" y="27"/>
                    </a:cubicBezTo>
                    <a:cubicBezTo>
                      <a:pt x="30" y="27"/>
                      <a:pt x="30" y="27"/>
                      <a:pt x="31" y="27"/>
                    </a:cubicBezTo>
                    <a:cubicBezTo>
                      <a:pt x="32" y="27"/>
                      <a:pt x="33" y="27"/>
                      <a:pt x="34" y="27"/>
                    </a:cubicBezTo>
                    <a:cubicBezTo>
                      <a:pt x="41" y="32"/>
                      <a:pt x="50" y="32"/>
                      <a:pt x="59" y="29"/>
                    </a:cubicBezTo>
                    <a:cubicBezTo>
                      <a:pt x="62" y="29"/>
                      <a:pt x="64" y="28"/>
                      <a:pt x="66" y="26"/>
                    </a:cubicBezTo>
                    <a:cubicBezTo>
                      <a:pt x="66" y="26"/>
                      <a:pt x="69" y="25"/>
                      <a:pt x="69" y="25"/>
                    </a:cubicBezTo>
                    <a:cubicBezTo>
                      <a:pt x="69" y="25"/>
                      <a:pt x="71" y="23"/>
                      <a:pt x="71" y="23"/>
                    </a:cubicBezTo>
                    <a:cubicBezTo>
                      <a:pt x="71" y="23"/>
                      <a:pt x="74" y="21"/>
                      <a:pt x="74" y="21"/>
                    </a:cubicBezTo>
                    <a:cubicBezTo>
                      <a:pt x="78" y="19"/>
                      <a:pt x="81" y="18"/>
                      <a:pt x="84" y="17"/>
                    </a:cubicBezTo>
                    <a:cubicBezTo>
                      <a:pt x="85" y="17"/>
                      <a:pt x="85" y="17"/>
                      <a:pt x="85" y="17"/>
                    </a:cubicBezTo>
                    <a:cubicBezTo>
                      <a:pt x="88" y="16"/>
                      <a:pt x="88" y="16"/>
                      <a:pt x="88" y="16"/>
                    </a:cubicBezTo>
                    <a:lnTo>
                      <a:pt x="86" y="15"/>
                    </a:lnTo>
                    <a:close/>
                    <a:moveTo>
                      <a:pt x="26" y="29"/>
                    </a:moveTo>
                    <a:cubicBezTo>
                      <a:pt x="26" y="30"/>
                      <a:pt x="25" y="31"/>
                      <a:pt x="25" y="31"/>
                    </a:cubicBezTo>
                    <a:cubicBezTo>
                      <a:pt x="23" y="33"/>
                      <a:pt x="23" y="33"/>
                      <a:pt x="23" y="33"/>
                    </a:cubicBezTo>
                    <a:cubicBezTo>
                      <a:pt x="22" y="34"/>
                      <a:pt x="21" y="34"/>
                      <a:pt x="19" y="35"/>
                    </a:cubicBezTo>
                    <a:cubicBezTo>
                      <a:pt x="18" y="35"/>
                      <a:pt x="18" y="36"/>
                      <a:pt x="17" y="36"/>
                    </a:cubicBezTo>
                    <a:cubicBezTo>
                      <a:pt x="12" y="37"/>
                      <a:pt x="7" y="36"/>
                      <a:pt x="3" y="34"/>
                    </a:cubicBezTo>
                    <a:cubicBezTo>
                      <a:pt x="4" y="31"/>
                      <a:pt x="5" y="28"/>
                      <a:pt x="5" y="26"/>
                    </a:cubicBezTo>
                    <a:cubicBezTo>
                      <a:pt x="5" y="26"/>
                      <a:pt x="5" y="25"/>
                      <a:pt x="5" y="24"/>
                    </a:cubicBezTo>
                    <a:cubicBezTo>
                      <a:pt x="5" y="24"/>
                      <a:pt x="5" y="24"/>
                      <a:pt x="5" y="24"/>
                    </a:cubicBezTo>
                    <a:cubicBezTo>
                      <a:pt x="7" y="23"/>
                      <a:pt x="8" y="21"/>
                      <a:pt x="9" y="18"/>
                    </a:cubicBezTo>
                    <a:cubicBezTo>
                      <a:pt x="10" y="17"/>
                      <a:pt x="11" y="15"/>
                      <a:pt x="11" y="13"/>
                    </a:cubicBezTo>
                    <a:cubicBezTo>
                      <a:pt x="11" y="9"/>
                      <a:pt x="9" y="5"/>
                      <a:pt x="6" y="2"/>
                    </a:cubicBezTo>
                    <a:cubicBezTo>
                      <a:pt x="10" y="2"/>
                      <a:pt x="13" y="4"/>
                      <a:pt x="14" y="7"/>
                    </a:cubicBezTo>
                    <a:cubicBezTo>
                      <a:pt x="15" y="9"/>
                      <a:pt x="16" y="10"/>
                      <a:pt x="17" y="10"/>
                    </a:cubicBezTo>
                    <a:cubicBezTo>
                      <a:pt x="17" y="11"/>
                      <a:pt x="16" y="11"/>
                      <a:pt x="16" y="12"/>
                    </a:cubicBezTo>
                    <a:cubicBezTo>
                      <a:pt x="15" y="13"/>
                      <a:pt x="15" y="15"/>
                      <a:pt x="15" y="16"/>
                    </a:cubicBezTo>
                    <a:cubicBezTo>
                      <a:pt x="15" y="18"/>
                      <a:pt x="16" y="20"/>
                      <a:pt x="17" y="22"/>
                    </a:cubicBezTo>
                    <a:cubicBezTo>
                      <a:pt x="19" y="25"/>
                      <a:pt x="22" y="27"/>
                      <a:pt x="25" y="27"/>
                    </a:cubicBezTo>
                    <a:cubicBezTo>
                      <a:pt x="26" y="27"/>
                      <a:pt x="26" y="27"/>
                      <a:pt x="27" y="27"/>
                    </a:cubicBezTo>
                    <a:cubicBezTo>
                      <a:pt x="26" y="28"/>
                      <a:pt x="26" y="29"/>
                      <a:pt x="26" y="29"/>
                    </a:cubicBezTo>
                    <a:close/>
                    <a:moveTo>
                      <a:pt x="74" y="20"/>
                    </a:moveTo>
                    <a:cubicBezTo>
                      <a:pt x="70" y="22"/>
                      <a:pt x="70" y="22"/>
                      <a:pt x="70" y="22"/>
                    </a:cubicBezTo>
                    <a:cubicBezTo>
                      <a:pt x="68" y="23"/>
                      <a:pt x="68" y="23"/>
                      <a:pt x="68" y="23"/>
                    </a:cubicBezTo>
                    <a:cubicBezTo>
                      <a:pt x="68" y="23"/>
                      <a:pt x="68" y="23"/>
                      <a:pt x="68" y="23"/>
                    </a:cubicBezTo>
                    <a:cubicBezTo>
                      <a:pt x="68" y="23"/>
                      <a:pt x="67" y="24"/>
                      <a:pt x="65" y="25"/>
                    </a:cubicBezTo>
                    <a:cubicBezTo>
                      <a:pt x="63" y="26"/>
                      <a:pt x="61" y="27"/>
                      <a:pt x="59" y="28"/>
                    </a:cubicBezTo>
                    <a:cubicBezTo>
                      <a:pt x="50" y="31"/>
                      <a:pt x="41" y="30"/>
                      <a:pt x="35" y="26"/>
                    </a:cubicBezTo>
                    <a:cubicBezTo>
                      <a:pt x="35" y="26"/>
                      <a:pt x="35" y="26"/>
                      <a:pt x="34" y="26"/>
                    </a:cubicBezTo>
                    <a:cubicBezTo>
                      <a:pt x="35" y="26"/>
                      <a:pt x="36" y="25"/>
                      <a:pt x="37" y="25"/>
                    </a:cubicBezTo>
                    <a:cubicBezTo>
                      <a:pt x="39" y="23"/>
                      <a:pt x="41" y="20"/>
                      <a:pt x="42" y="17"/>
                    </a:cubicBezTo>
                    <a:cubicBezTo>
                      <a:pt x="43" y="17"/>
                      <a:pt x="45" y="17"/>
                      <a:pt x="47" y="16"/>
                    </a:cubicBezTo>
                    <a:cubicBezTo>
                      <a:pt x="49" y="15"/>
                      <a:pt x="52" y="14"/>
                      <a:pt x="54" y="13"/>
                    </a:cubicBezTo>
                    <a:cubicBezTo>
                      <a:pt x="56" y="12"/>
                      <a:pt x="56" y="12"/>
                      <a:pt x="56" y="12"/>
                    </a:cubicBezTo>
                    <a:cubicBezTo>
                      <a:pt x="58" y="11"/>
                      <a:pt x="60" y="9"/>
                      <a:pt x="62" y="9"/>
                    </a:cubicBezTo>
                    <a:cubicBezTo>
                      <a:pt x="63" y="9"/>
                      <a:pt x="63" y="9"/>
                      <a:pt x="63" y="9"/>
                    </a:cubicBezTo>
                    <a:cubicBezTo>
                      <a:pt x="68" y="8"/>
                      <a:pt x="72" y="10"/>
                      <a:pt x="77" y="13"/>
                    </a:cubicBezTo>
                    <a:cubicBezTo>
                      <a:pt x="78" y="14"/>
                      <a:pt x="78" y="14"/>
                      <a:pt x="78" y="14"/>
                    </a:cubicBezTo>
                    <a:cubicBezTo>
                      <a:pt x="78" y="14"/>
                      <a:pt x="81" y="15"/>
                      <a:pt x="83" y="16"/>
                    </a:cubicBezTo>
                    <a:cubicBezTo>
                      <a:pt x="80" y="17"/>
                      <a:pt x="77" y="18"/>
                      <a:pt x="7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Oval 13"/>
              <p:cNvSpPr>
                <a:spLocks noChangeArrowheads="1"/>
              </p:cNvSpPr>
              <p:nvPr/>
            </p:nvSpPr>
            <p:spPr bwMode="auto">
              <a:xfrm>
                <a:off x="5989698" y="2185776"/>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31" name="矩形 30"/>
            <p:cNvSpPr/>
            <p:nvPr/>
          </p:nvSpPr>
          <p:spPr>
            <a:xfrm>
              <a:off x="8271" y="5336"/>
              <a:ext cx="2559" cy="299"/>
            </a:xfrm>
            <a:prstGeom prst="rect">
              <a:avLst/>
            </a:prstGeom>
            <a:solidFill>
              <a:srgbClr val="FFF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PA_组合 236"/>
            <p:cNvGrpSpPr/>
            <p:nvPr>
              <p:custDataLst>
                <p:tags r:id="rId2"/>
              </p:custDataLst>
            </p:nvPr>
          </p:nvGrpSpPr>
          <p:grpSpPr>
            <a:xfrm>
              <a:off x="8233" y="5058"/>
              <a:ext cx="2754" cy="735"/>
              <a:chOff x="3657660" y="1411076"/>
              <a:chExt cx="3163887" cy="852488"/>
            </a:xfrm>
            <a:solidFill>
              <a:srgbClr val="C00000"/>
            </a:solidFill>
          </p:grpSpPr>
          <p:sp>
            <p:nvSpPr>
              <p:cNvPr id="33" name="Freeform 5"/>
              <p:cNvSpPr>
                <a:spLocks noEditPoints="1"/>
              </p:cNvSpPr>
              <p:nvPr/>
            </p:nvSpPr>
            <p:spPr bwMode="auto">
              <a:xfrm>
                <a:off x="3657660" y="1457114"/>
                <a:ext cx="3163887" cy="773112"/>
              </a:xfrm>
              <a:custGeom>
                <a:avLst/>
                <a:gdLst>
                  <a:gd name="T0" fmla="*/ 261 w 289"/>
                  <a:gd name="T1" fmla="*/ 27 h 69"/>
                  <a:gd name="T2" fmla="*/ 216 w 289"/>
                  <a:gd name="T3" fmla="*/ 28 h 69"/>
                  <a:gd name="T4" fmla="*/ 157 w 289"/>
                  <a:gd name="T5" fmla="*/ 7 h 69"/>
                  <a:gd name="T6" fmla="*/ 116 w 289"/>
                  <a:gd name="T7" fmla="*/ 20 h 69"/>
                  <a:gd name="T8" fmla="*/ 79 w 289"/>
                  <a:gd name="T9" fmla="*/ 25 h 69"/>
                  <a:gd name="T10" fmla="*/ 16 w 289"/>
                  <a:gd name="T11" fmla="*/ 40 h 69"/>
                  <a:gd name="T12" fmla="*/ 14 w 289"/>
                  <a:gd name="T13" fmla="*/ 53 h 69"/>
                  <a:gd name="T14" fmla="*/ 84 w 289"/>
                  <a:gd name="T15" fmla="*/ 57 h 69"/>
                  <a:gd name="T16" fmla="*/ 107 w 289"/>
                  <a:gd name="T17" fmla="*/ 62 h 69"/>
                  <a:gd name="T18" fmla="*/ 146 w 289"/>
                  <a:gd name="T19" fmla="*/ 65 h 69"/>
                  <a:gd name="T20" fmla="*/ 208 w 289"/>
                  <a:gd name="T21" fmla="*/ 58 h 69"/>
                  <a:gd name="T22" fmla="*/ 273 w 289"/>
                  <a:gd name="T23" fmla="*/ 41 h 69"/>
                  <a:gd name="T24" fmla="*/ 100 w 289"/>
                  <a:gd name="T25" fmla="*/ 61 h 69"/>
                  <a:gd name="T26" fmla="*/ 76 w 289"/>
                  <a:gd name="T27" fmla="*/ 51 h 69"/>
                  <a:gd name="T28" fmla="*/ 84 w 289"/>
                  <a:gd name="T29" fmla="*/ 47 h 69"/>
                  <a:gd name="T30" fmla="*/ 86 w 289"/>
                  <a:gd name="T31" fmla="*/ 49 h 69"/>
                  <a:gd name="T32" fmla="*/ 68 w 289"/>
                  <a:gd name="T33" fmla="*/ 44 h 69"/>
                  <a:gd name="T34" fmla="*/ 11 w 289"/>
                  <a:gd name="T35" fmla="*/ 49 h 69"/>
                  <a:gd name="T36" fmla="*/ 41 w 289"/>
                  <a:gd name="T37" fmla="*/ 37 h 69"/>
                  <a:gd name="T38" fmla="*/ 80 w 289"/>
                  <a:gd name="T39" fmla="*/ 30 h 69"/>
                  <a:gd name="T40" fmla="*/ 92 w 289"/>
                  <a:gd name="T41" fmla="*/ 19 h 69"/>
                  <a:gd name="T42" fmla="*/ 108 w 289"/>
                  <a:gd name="T43" fmla="*/ 44 h 69"/>
                  <a:gd name="T44" fmla="*/ 144 w 289"/>
                  <a:gd name="T45" fmla="*/ 60 h 69"/>
                  <a:gd name="T46" fmla="*/ 117 w 289"/>
                  <a:gd name="T47" fmla="*/ 58 h 69"/>
                  <a:gd name="T48" fmla="*/ 115 w 289"/>
                  <a:gd name="T49" fmla="*/ 46 h 69"/>
                  <a:gd name="T50" fmla="*/ 111 w 289"/>
                  <a:gd name="T51" fmla="*/ 52 h 69"/>
                  <a:gd name="T52" fmla="*/ 121 w 289"/>
                  <a:gd name="T53" fmla="*/ 38 h 69"/>
                  <a:gd name="T54" fmla="*/ 117 w 289"/>
                  <a:gd name="T55" fmla="*/ 40 h 69"/>
                  <a:gd name="T56" fmla="*/ 118 w 289"/>
                  <a:gd name="T57" fmla="*/ 28 h 69"/>
                  <a:gd name="T58" fmla="*/ 142 w 289"/>
                  <a:gd name="T59" fmla="*/ 22 h 69"/>
                  <a:gd name="T60" fmla="*/ 143 w 289"/>
                  <a:gd name="T61" fmla="*/ 16 h 69"/>
                  <a:gd name="T62" fmla="*/ 146 w 289"/>
                  <a:gd name="T63" fmla="*/ 5 h 69"/>
                  <a:gd name="T64" fmla="*/ 164 w 289"/>
                  <a:gd name="T65" fmla="*/ 9 h 69"/>
                  <a:gd name="T66" fmla="*/ 164 w 289"/>
                  <a:gd name="T67" fmla="*/ 32 h 69"/>
                  <a:gd name="T68" fmla="*/ 172 w 289"/>
                  <a:gd name="T69" fmla="*/ 27 h 69"/>
                  <a:gd name="T70" fmla="*/ 173 w 289"/>
                  <a:gd name="T71" fmla="*/ 36 h 69"/>
                  <a:gd name="T72" fmla="*/ 181 w 289"/>
                  <a:gd name="T73" fmla="*/ 35 h 69"/>
                  <a:gd name="T74" fmla="*/ 165 w 289"/>
                  <a:gd name="T75" fmla="*/ 54 h 69"/>
                  <a:gd name="T76" fmla="*/ 134 w 289"/>
                  <a:gd name="T77" fmla="*/ 40 h 69"/>
                  <a:gd name="T78" fmla="*/ 140 w 289"/>
                  <a:gd name="T79" fmla="*/ 42 h 69"/>
                  <a:gd name="T80" fmla="*/ 142 w 289"/>
                  <a:gd name="T81" fmla="*/ 50 h 69"/>
                  <a:gd name="T82" fmla="*/ 150 w 289"/>
                  <a:gd name="T83" fmla="*/ 41 h 69"/>
                  <a:gd name="T84" fmla="*/ 162 w 289"/>
                  <a:gd name="T85" fmla="*/ 56 h 69"/>
                  <a:gd name="T86" fmla="*/ 160 w 289"/>
                  <a:gd name="T87" fmla="*/ 63 h 69"/>
                  <a:gd name="T88" fmla="*/ 263 w 289"/>
                  <a:gd name="T89" fmla="*/ 40 h 69"/>
                  <a:gd name="T90" fmla="*/ 209 w 289"/>
                  <a:gd name="T91" fmla="*/ 50 h 69"/>
                  <a:gd name="T92" fmla="*/ 197 w 289"/>
                  <a:gd name="T93" fmla="*/ 60 h 69"/>
                  <a:gd name="T94" fmla="*/ 184 w 289"/>
                  <a:gd name="T95" fmla="*/ 37 h 69"/>
                  <a:gd name="T96" fmla="*/ 197 w 289"/>
                  <a:gd name="T97" fmla="*/ 26 h 69"/>
                  <a:gd name="T98" fmla="*/ 214 w 289"/>
                  <a:gd name="T99" fmla="*/ 31 h 69"/>
                  <a:gd name="T100" fmla="*/ 204 w 289"/>
                  <a:gd name="T101" fmla="*/ 33 h 69"/>
                  <a:gd name="T102" fmla="*/ 206 w 289"/>
                  <a:gd name="T103" fmla="*/ 30 h 69"/>
                  <a:gd name="T104" fmla="*/ 217 w 289"/>
                  <a:gd name="T105" fmla="*/ 32 h 69"/>
                  <a:gd name="T106" fmla="*/ 258 w 289"/>
                  <a:gd name="T107"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9" h="69">
                    <a:moveTo>
                      <a:pt x="289" y="40"/>
                    </a:moveTo>
                    <a:cubicBezTo>
                      <a:pt x="289" y="38"/>
                      <a:pt x="287" y="38"/>
                      <a:pt x="286" y="38"/>
                    </a:cubicBezTo>
                    <a:cubicBezTo>
                      <a:pt x="285" y="38"/>
                      <a:pt x="283" y="37"/>
                      <a:pt x="282" y="37"/>
                    </a:cubicBezTo>
                    <a:cubicBezTo>
                      <a:pt x="278" y="35"/>
                      <a:pt x="274" y="33"/>
                      <a:pt x="270" y="32"/>
                    </a:cubicBezTo>
                    <a:cubicBezTo>
                      <a:pt x="269" y="31"/>
                      <a:pt x="267" y="30"/>
                      <a:pt x="266" y="29"/>
                    </a:cubicBezTo>
                    <a:cubicBezTo>
                      <a:pt x="264" y="28"/>
                      <a:pt x="262" y="27"/>
                      <a:pt x="261" y="27"/>
                    </a:cubicBezTo>
                    <a:cubicBezTo>
                      <a:pt x="260" y="26"/>
                      <a:pt x="260" y="26"/>
                      <a:pt x="260" y="26"/>
                    </a:cubicBezTo>
                    <a:cubicBezTo>
                      <a:pt x="257" y="25"/>
                      <a:pt x="255" y="24"/>
                      <a:pt x="253" y="23"/>
                    </a:cubicBezTo>
                    <a:cubicBezTo>
                      <a:pt x="250" y="22"/>
                      <a:pt x="247" y="21"/>
                      <a:pt x="244" y="21"/>
                    </a:cubicBezTo>
                    <a:cubicBezTo>
                      <a:pt x="243" y="21"/>
                      <a:pt x="242" y="21"/>
                      <a:pt x="241" y="21"/>
                    </a:cubicBezTo>
                    <a:cubicBezTo>
                      <a:pt x="237" y="21"/>
                      <a:pt x="234" y="23"/>
                      <a:pt x="230" y="25"/>
                    </a:cubicBezTo>
                    <a:cubicBezTo>
                      <a:pt x="225" y="28"/>
                      <a:pt x="222" y="31"/>
                      <a:pt x="216" y="28"/>
                    </a:cubicBezTo>
                    <a:cubicBezTo>
                      <a:pt x="215" y="25"/>
                      <a:pt x="212" y="22"/>
                      <a:pt x="208" y="21"/>
                    </a:cubicBezTo>
                    <a:cubicBezTo>
                      <a:pt x="205" y="20"/>
                      <a:pt x="202" y="21"/>
                      <a:pt x="199" y="22"/>
                    </a:cubicBezTo>
                    <a:cubicBezTo>
                      <a:pt x="195" y="16"/>
                      <a:pt x="186" y="12"/>
                      <a:pt x="179" y="16"/>
                    </a:cubicBezTo>
                    <a:cubicBezTo>
                      <a:pt x="178" y="16"/>
                      <a:pt x="177" y="16"/>
                      <a:pt x="177" y="16"/>
                    </a:cubicBezTo>
                    <a:cubicBezTo>
                      <a:pt x="175" y="10"/>
                      <a:pt x="170" y="6"/>
                      <a:pt x="164" y="6"/>
                    </a:cubicBezTo>
                    <a:cubicBezTo>
                      <a:pt x="162" y="6"/>
                      <a:pt x="160" y="6"/>
                      <a:pt x="157" y="7"/>
                    </a:cubicBezTo>
                    <a:cubicBezTo>
                      <a:pt x="157" y="8"/>
                      <a:pt x="156" y="8"/>
                      <a:pt x="155" y="8"/>
                    </a:cubicBezTo>
                    <a:cubicBezTo>
                      <a:pt x="154" y="5"/>
                      <a:pt x="151" y="2"/>
                      <a:pt x="147" y="1"/>
                    </a:cubicBezTo>
                    <a:cubicBezTo>
                      <a:pt x="142" y="0"/>
                      <a:pt x="138" y="2"/>
                      <a:pt x="135" y="5"/>
                    </a:cubicBezTo>
                    <a:cubicBezTo>
                      <a:pt x="133" y="8"/>
                      <a:pt x="132" y="10"/>
                      <a:pt x="133" y="13"/>
                    </a:cubicBezTo>
                    <a:cubicBezTo>
                      <a:pt x="128" y="11"/>
                      <a:pt x="123" y="12"/>
                      <a:pt x="120" y="15"/>
                    </a:cubicBezTo>
                    <a:cubicBezTo>
                      <a:pt x="118" y="16"/>
                      <a:pt x="117" y="18"/>
                      <a:pt x="116" y="20"/>
                    </a:cubicBezTo>
                    <a:cubicBezTo>
                      <a:pt x="116" y="20"/>
                      <a:pt x="114" y="19"/>
                      <a:pt x="114" y="19"/>
                    </a:cubicBezTo>
                    <a:cubicBezTo>
                      <a:pt x="111" y="17"/>
                      <a:pt x="108" y="16"/>
                      <a:pt x="105" y="15"/>
                    </a:cubicBezTo>
                    <a:cubicBezTo>
                      <a:pt x="102" y="14"/>
                      <a:pt x="99" y="14"/>
                      <a:pt x="96" y="14"/>
                    </a:cubicBezTo>
                    <a:cubicBezTo>
                      <a:pt x="94" y="15"/>
                      <a:pt x="92" y="15"/>
                      <a:pt x="91" y="15"/>
                    </a:cubicBezTo>
                    <a:cubicBezTo>
                      <a:pt x="89" y="16"/>
                      <a:pt x="87" y="17"/>
                      <a:pt x="85" y="18"/>
                    </a:cubicBezTo>
                    <a:cubicBezTo>
                      <a:pt x="83" y="20"/>
                      <a:pt x="80" y="23"/>
                      <a:pt x="79" y="25"/>
                    </a:cubicBezTo>
                    <a:cubicBezTo>
                      <a:pt x="78" y="26"/>
                      <a:pt x="78" y="27"/>
                      <a:pt x="77" y="28"/>
                    </a:cubicBezTo>
                    <a:cubicBezTo>
                      <a:pt x="68" y="21"/>
                      <a:pt x="54" y="18"/>
                      <a:pt x="44" y="27"/>
                    </a:cubicBezTo>
                    <a:cubicBezTo>
                      <a:pt x="42" y="28"/>
                      <a:pt x="41" y="30"/>
                      <a:pt x="40" y="32"/>
                    </a:cubicBezTo>
                    <a:cubicBezTo>
                      <a:pt x="37" y="36"/>
                      <a:pt x="35" y="39"/>
                      <a:pt x="31" y="40"/>
                    </a:cubicBezTo>
                    <a:cubicBezTo>
                      <a:pt x="28" y="41"/>
                      <a:pt x="26" y="41"/>
                      <a:pt x="24" y="41"/>
                    </a:cubicBezTo>
                    <a:cubicBezTo>
                      <a:pt x="21" y="41"/>
                      <a:pt x="19" y="40"/>
                      <a:pt x="16" y="40"/>
                    </a:cubicBezTo>
                    <a:cubicBezTo>
                      <a:pt x="15" y="41"/>
                      <a:pt x="13" y="42"/>
                      <a:pt x="11" y="43"/>
                    </a:cubicBezTo>
                    <a:cubicBezTo>
                      <a:pt x="9" y="44"/>
                      <a:pt x="7" y="45"/>
                      <a:pt x="5" y="46"/>
                    </a:cubicBezTo>
                    <a:cubicBezTo>
                      <a:pt x="4" y="46"/>
                      <a:pt x="2" y="46"/>
                      <a:pt x="1" y="47"/>
                    </a:cubicBezTo>
                    <a:cubicBezTo>
                      <a:pt x="0" y="47"/>
                      <a:pt x="0" y="48"/>
                      <a:pt x="1" y="49"/>
                    </a:cubicBezTo>
                    <a:cubicBezTo>
                      <a:pt x="3" y="50"/>
                      <a:pt x="4" y="50"/>
                      <a:pt x="6" y="51"/>
                    </a:cubicBezTo>
                    <a:cubicBezTo>
                      <a:pt x="8" y="52"/>
                      <a:pt x="11" y="52"/>
                      <a:pt x="14" y="53"/>
                    </a:cubicBezTo>
                    <a:cubicBezTo>
                      <a:pt x="17" y="53"/>
                      <a:pt x="20" y="53"/>
                      <a:pt x="23" y="54"/>
                    </a:cubicBezTo>
                    <a:cubicBezTo>
                      <a:pt x="25" y="55"/>
                      <a:pt x="25" y="55"/>
                      <a:pt x="25" y="55"/>
                    </a:cubicBezTo>
                    <a:cubicBezTo>
                      <a:pt x="35" y="59"/>
                      <a:pt x="44" y="58"/>
                      <a:pt x="53" y="50"/>
                    </a:cubicBezTo>
                    <a:cubicBezTo>
                      <a:pt x="58" y="46"/>
                      <a:pt x="66" y="45"/>
                      <a:pt x="71" y="50"/>
                    </a:cubicBezTo>
                    <a:cubicBezTo>
                      <a:pt x="71" y="51"/>
                      <a:pt x="72" y="52"/>
                      <a:pt x="73" y="53"/>
                    </a:cubicBezTo>
                    <a:cubicBezTo>
                      <a:pt x="75" y="56"/>
                      <a:pt x="79" y="57"/>
                      <a:pt x="84" y="57"/>
                    </a:cubicBezTo>
                    <a:cubicBezTo>
                      <a:pt x="84" y="57"/>
                      <a:pt x="85" y="58"/>
                      <a:pt x="85" y="58"/>
                    </a:cubicBezTo>
                    <a:cubicBezTo>
                      <a:pt x="86" y="59"/>
                      <a:pt x="87" y="60"/>
                      <a:pt x="88" y="61"/>
                    </a:cubicBezTo>
                    <a:cubicBezTo>
                      <a:pt x="88" y="62"/>
                      <a:pt x="89" y="62"/>
                      <a:pt x="90" y="63"/>
                    </a:cubicBezTo>
                    <a:cubicBezTo>
                      <a:pt x="92" y="64"/>
                      <a:pt x="94" y="65"/>
                      <a:pt x="97" y="65"/>
                    </a:cubicBezTo>
                    <a:cubicBezTo>
                      <a:pt x="98" y="65"/>
                      <a:pt x="99" y="65"/>
                      <a:pt x="101" y="65"/>
                    </a:cubicBezTo>
                    <a:cubicBezTo>
                      <a:pt x="104" y="64"/>
                      <a:pt x="106" y="63"/>
                      <a:pt x="107" y="62"/>
                    </a:cubicBezTo>
                    <a:cubicBezTo>
                      <a:pt x="108" y="62"/>
                      <a:pt x="109" y="61"/>
                      <a:pt x="110" y="60"/>
                    </a:cubicBezTo>
                    <a:cubicBezTo>
                      <a:pt x="112" y="61"/>
                      <a:pt x="115" y="61"/>
                      <a:pt x="117" y="61"/>
                    </a:cubicBezTo>
                    <a:cubicBezTo>
                      <a:pt x="117" y="61"/>
                      <a:pt x="118" y="61"/>
                      <a:pt x="118" y="61"/>
                    </a:cubicBezTo>
                    <a:cubicBezTo>
                      <a:pt x="120" y="65"/>
                      <a:pt x="125" y="69"/>
                      <a:pt x="130" y="69"/>
                    </a:cubicBezTo>
                    <a:cubicBezTo>
                      <a:pt x="134" y="68"/>
                      <a:pt x="139" y="66"/>
                      <a:pt x="141" y="62"/>
                    </a:cubicBezTo>
                    <a:cubicBezTo>
                      <a:pt x="143" y="64"/>
                      <a:pt x="145" y="65"/>
                      <a:pt x="146" y="65"/>
                    </a:cubicBezTo>
                    <a:cubicBezTo>
                      <a:pt x="149" y="66"/>
                      <a:pt x="152" y="66"/>
                      <a:pt x="156" y="65"/>
                    </a:cubicBezTo>
                    <a:cubicBezTo>
                      <a:pt x="158" y="67"/>
                      <a:pt x="162" y="68"/>
                      <a:pt x="166" y="67"/>
                    </a:cubicBezTo>
                    <a:cubicBezTo>
                      <a:pt x="170" y="65"/>
                      <a:pt x="173" y="61"/>
                      <a:pt x="173" y="57"/>
                    </a:cubicBezTo>
                    <a:cubicBezTo>
                      <a:pt x="179" y="63"/>
                      <a:pt x="189" y="65"/>
                      <a:pt x="197" y="63"/>
                    </a:cubicBezTo>
                    <a:cubicBezTo>
                      <a:pt x="199" y="63"/>
                      <a:pt x="201" y="62"/>
                      <a:pt x="203" y="61"/>
                    </a:cubicBezTo>
                    <a:cubicBezTo>
                      <a:pt x="205" y="60"/>
                      <a:pt x="207" y="59"/>
                      <a:pt x="208" y="58"/>
                    </a:cubicBezTo>
                    <a:cubicBezTo>
                      <a:pt x="209" y="57"/>
                      <a:pt x="209" y="56"/>
                      <a:pt x="210" y="56"/>
                    </a:cubicBezTo>
                    <a:cubicBezTo>
                      <a:pt x="210" y="55"/>
                      <a:pt x="212" y="53"/>
                      <a:pt x="211" y="53"/>
                    </a:cubicBezTo>
                    <a:cubicBezTo>
                      <a:pt x="220" y="58"/>
                      <a:pt x="230" y="58"/>
                      <a:pt x="240" y="55"/>
                    </a:cubicBezTo>
                    <a:cubicBezTo>
                      <a:pt x="243" y="54"/>
                      <a:pt x="246" y="53"/>
                      <a:pt x="248" y="51"/>
                    </a:cubicBezTo>
                    <a:cubicBezTo>
                      <a:pt x="253" y="49"/>
                      <a:pt x="253" y="49"/>
                      <a:pt x="253" y="49"/>
                    </a:cubicBezTo>
                    <a:cubicBezTo>
                      <a:pt x="259" y="45"/>
                      <a:pt x="265" y="41"/>
                      <a:pt x="273" y="41"/>
                    </a:cubicBezTo>
                    <a:cubicBezTo>
                      <a:pt x="275" y="42"/>
                      <a:pt x="278" y="42"/>
                      <a:pt x="280" y="42"/>
                    </a:cubicBezTo>
                    <a:cubicBezTo>
                      <a:pt x="283" y="42"/>
                      <a:pt x="285" y="42"/>
                      <a:pt x="287" y="41"/>
                    </a:cubicBezTo>
                    <a:cubicBezTo>
                      <a:pt x="288" y="41"/>
                      <a:pt x="289" y="41"/>
                      <a:pt x="289" y="40"/>
                    </a:cubicBezTo>
                    <a:cubicBezTo>
                      <a:pt x="289" y="40"/>
                      <a:pt x="289" y="40"/>
                      <a:pt x="289" y="40"/>
                    </a:cubicBezTo>
                    <a:close/>
                    <a:moveTo>
                      <a:pt x="105" y="60"/>
                    </a:moveTo>
                    <a:cubicBezTo>
                      <a:pt x="104" y="60"/>
                      <a:pt x="103" y="61"/>
                      <a:pt x="100" y="61"/>
                    </a:cubicBezTo>
                    <a:cubicBezTo>
                      <a:pt x="98" y="62"/>
                      <a:pt x="96" y="62"/>
                      <a:pt x="94" y="61"/>
                    </a:cubicBezTo>
                    <a:cubicBezTo>
                      <a:pt x="92" y="60"/>
                      <a:pt x="90" y="59"/>
                      <a:pt x="89" y="57"/>
                    </a:cubicBezTo>
                    <a:cubicBezTo>
                      <a:pt x="89" y="57"/>
                      <a:pt x="88" y="56"/>
                      <a:pt x="88" y="56"/>
                    </a:cubicBezTo>
                    <a:cubicBezTo>
                      <a:pt x="88" y="55"/>
                      <a:pt x="87" y="54"/>
                      <a:pt x="87" y="54"/>
                    </a:cubicBezTo>
                    <a:cubicBezTo>
                      <a:pt x="86" y="53"/>
                      <a:pt x="85" y="53"/>
                      <a:pt x="85" y="54"/>
                    </a:cubicBezTo>
                    <a:cubicBezTo>
                      <a:pt x="82" y="54"/>
                      <a:pt x="78" y="54"/>
                      <a:pt x="76" y="51"/>
                    </a:cubicBezTo>
                    <a:cubicBezTo>
                      <a:pt x="76" y="51"/>
                      <a:pt x="76" y="51"/>
                      <a:pt x="76" y="51"/>
                    </a:cubicBezTo>
                    <a:cubicBezTo>
                      <a:pt x="75" y="50"/>
                      <a:pt x="74" y="49"/>
                      <a:pt x="74" y="48"/>
                    </a:cubicBezTo>
                    <a:cubicBezTo>
                      <a:pt x="74" y="46"/>
                      <a:pt x="75" y="45"/>
                      <a:pt x="76" y="43"/>
                    </a:cubicBezTo>
                    <a:cubicBezTo>
                      <a:pt x="78" y="42"/>
                      <a:pt x="81" y="41"/>
                      <a:pt x="83" y="43"/>
                    </a:cubicBezTo>
                    <a:cubicBezTo>
                      <a:pt x="84" y="43"/>
                      <a:pt x="84" y="44"/>
                      <a:pt x="84" y="45"/>
                    </a:cubicBezTo>
                    <a:cubicBezTo>
                      <a:pt x="84" y="45"/>
                      <a:pt x="84" y="46"/>
                      <a:pt x="84" y="47"/>
                    </a:cubicBezTo>
                    <a:cubicBezTo>
                      <a:pt x="83" y="47"/>
                      <a:pt x="82" y="47"/>
                      <a:pt x="81" y="47"/>
                    </a:cubicBezTo>
                    <a:cubicBezTo>
                      <a:pt x="81" y="47"/>
                      <a:pt x="81" y="47"/>
                      <a:pt x="81" y="46"/>
                    </a:cubicBezTo>
                    <a:cubicBezTo>
                      <a:pt x="81" y="45"/>
                      <a:pt x="80" y="43"/>
                      <a:pt x="78" y="43"/>
                    </a:cubicBezTo>
                    <a:cubicBezTo>
                      <a:pt x="76" y="43"/>
                      <a:pt x="74" y="47"/>
                      <a:pt x="76" y="49"/>
                    </a:cubicBezTo>
                    <a:cubicBezTo>
                      <a:pt x="76" y="49"/>
                      <a:pt x="77" y="50"/>
                      <a:pt x="78" y="50"/>
                    </a:cubicBezTo>
                    <a:cubicBezTo>
                      <a:pt x="80" y="52"/>
                      <a:pt x="84" y="51"/>
                      <a:pt x="86" y="49"/>
                    </a:cubicBezTo>
                    <a:cubicBezTo>
                      <a:pt x="87" y="48"/>
                      <a:pt x="88" y="46"/>
                      <a:pt x="87" y="44"/>
                    </a:cubicBezTo>
                    <a:cubicBezTo>
                      <a:pt x="87" y="42"/>
                      <a:pt x="86" y="41"/>
                      <a:pt x="85" y="40"/>
                    </a:cubicBezTo>
                    <a:cubicBezTo>
                      <a:pt x="82" y="38"/>
                      <a:pt x="77" y="38"/>
                      <a:pt x="74" y="41"/>
                    </a:cubicBezTo>
                    <a:cubicBezTo>
                      <a:pt x="73" y="42"/>
                      <a:pt x="72" y="44"/>
                      <a:pt x="71" y="46"/>
                    </a:cubicBezTo>
                    <a:cubicBezTo>
                      <a:pt x="71" y="46"/>
                      <a:pt x="70" y="45"/>
                      <a:pt x="69" y="45"/>
                    </a:cubicBezTo>
                    <a:cubicBezTo>
                      <a:pt x="69" y="45"/>
                      <a:pt x="68" y="44"/>
                      <a:pt x="68" y="44"/>
                    </a:cubicBezTo>
                    <a:cubicBezTo>
                      <a:pt x="66" y="44"/>
                      <a:pt x="65" y="44"/>
                      <a:pt x="64" y="43"/>
                    </a:cubicBezTo>
                    <a:cubicBezTo>
                      <a:pt x="61" y="43"/>
                      <a:pt x="59" y="43"/>
                      <a:pt x="56" y="44"/>
                    </a:cubicBezTo>
                    <a:cubicBezTo>
                      <a:pt x="54" y="45"/>
                      <a:pt x="52" y="46"/>
                      <a:pt x="50" y="48"/>
                    </a:cubicBezTo>
                    <a:cubicBezTo>
                      <a:pt x="43" y="54"/>
                      <a:pt x="35" y="55"/>
                      <a:pt x="26" y="52"/>
                    </a:cubicBezTo>
                    <a:cubicBezTo>
                      <a:pt x="24" y="51"/>
                      <a:pt x="24" y="51"/>
                      <a:pt x="24" y="51"/>
                    </a:cubicBezTo>
                    <a:cubicBezTo>
                      <a:pt x="20" y="50"/>
                      <a:pt x="14" y="49"/>
                      <a:pt x="11" y="49"/>
                    </a:cubicBezTo>
                    <a:cubicBezTo>
                      <a:pt x="10" y="49"/>
                      <a:pt x="9" y="49"/>
                      <a:pt x="8" y="48"/>
                    </a:cubicBezTo>
                    <a:cubicBezTo>
                      <a:pt x="11" y="47"/>
                      <a:pt x="13" y="46"/>
                      <a:pt x="15" y="44"/>
                    </a:cubicBezTo>
                    <a:cubicBezTo>
                      <a:pt x="17" y="43"/>
                      <a:pt x="19" y="44"/>
                      <a:pt x="20" y="44"/>
                    </a:cubicBezTo>
                    <a:cubicBezTo>
                      <a:pt x="23" y="44"/>
                      <a:pt x="25" y="45"/>
                      <a:pt x="27" y="45"/>
                    </a:cubicBezTo>
                    <a:cubicBezTo>
                      <a:pt x="29" y="45"/>
                      <a:pt x="31" y="44"/>
                      <a:pt x="34" y="43"/>
                    </a:cubicBezTo>
                    <a:cubicBezTo>
                      <a:pt x="36" y="41"/>
                      <a:pt x="39" y="39"/>
                      <a:pt x="41" y="37"/>
                    </a:cubicBezTo>
                    <a:cubicBezTo>
                      <a:pt x="41" y="36"/>
                      <a:pt x="42" y="35"/>
                      <a:pt x="42" y="35"/>
                    </a:cubicBezTo>
                    <a:cubicBezTo>
                      <a:pt x="44" y="33"/>
                      <a:pt x="45" y="31"/>
                      <a:pt x="47" y="29"/>
                    </a:cubicBezTo>
                    <a:cubicBezTo>
                      <a:pt x="55" y="21"/>
                      <a:pt x="67" y="25"/>
                      <a:pt x="76" y="31"/>
                    </a:cubicBezTo>
                    <a:cubicBezTo>
                      <a:pt x="76" y="32"/>
                      <a:pt x="77" y="32"/>
                      <a:pt x="78" y="33"/>
                    </a:cubicBezTo>
                    <a:cubicBezTo>
                      <a:pt x="78" y="33"/>
                      <a:pt x="79" y="33"/>
                      <a:pt x="79" y="32"/>
                    </a:cubicBezTo>
                    <a:cubicBezTo>
                      <a:pt x="80" y="31"/>
                      <a:pt x="80" y="31"/>
                      <a:pt x="80" y="30"/>
                    </a:cubicBezTo>
                    <a:cubicBezTo>
                      <a:pt x="80" y="30"/>
                      <a:pt x="81" y="29"/>
                      <a:pt x="81" y="29"/>
                    </a:cubicBezTo>
                    <a:cubicBezTo>
                      <a:pt x="81" y="28"/>
                      <a:pt x="82" y="27"/>
                      <a:pt x="83" y="26"/>
                    </a:cubicBezTo>
                    <a:cubicBezTo>
                      <a:pt x="83" y="25"/>
                      <a:pt x="84" y="24"/>
                      <a:pt x="85" y="23"/>
                    </a:cubicBezTo>
                    <a:cubicBezTo>
                      <a:pt x="86" y="22"/>
                      <a:pt x="87" y="21"/>
                      <a:pt x="88" y="21"/>
                    </a:cubicBezTo>
                    <a:cubicBezTo>
                      <a:pt x="89" y="20"/>
                      <a:pt x="90" y="19"/>
                      <a:pt x="91" y="19"/>
                    </a:cubicBezTo>
                    <a:cubicBezTo>
                      <a:pt x="92" y="19"/>
                      <a:pt x="92" y="19"/>
                      <a:pt x="92" y="19"/>
                    </a:cubicBezTo>
                    <a:cubicBezTo>
                      <a:pt x="99" y="16"/>
                      <a:pt x="109" y="19"/>
                      <a:pt x="115" y="24"/>
                    </a:cubicBezTo>
                    <a:cubicBezTo>
                      <a:pt x="115" y="24"/>
                      <a:pt x="115" y="24"/>
                      <a:pt x="115" y="25"/>
                    </a:cubicBezTo>
                    <a:cubicBezTo>
                      <a:pt x="112" y="25"/>
                      <a:pt x="108" y="26"/>
                      <a:pt x="106" y="29"/>
                    </a:cubicBezTo>
                    <a:cubicBezTo>
                      <a:pt x="103" y="32"/>
                      <a:pt x="103" y="36"/>
                      <a:pt x="105" y="40"/>
                    </a:cubicBezTo>
                    <a:cubicBezTo>
                      <a:pt x="106" y="42"/>
                      <a:pt x="107" y="43"/>
                      <a:pt x="109" y="44"/>
                    </a:cubicBezTo>
                    <a:cubicBezTo>
                      <a:pt x="109" y="44"/>
                      <a:pt x="109" y="44"/>
                      <a:pt x="108" y="44"/>
                    </a:cubicBezTo>
                    <a:cubicBezTo>
                      <a:pt x="106" y="46"/>
                      <a:pt x="105" y="49"/>
                      <a:pt x="105" y="52"/>
                    </a:cubicBezTo>
                    <a:cubicBezTo>
                      <a:pt x="105" y="54"/>
                      <a:pt x="106" y="56"/>
                      <a:pt x="107" y="58"/>
                    </a:cubicBezTo>
                    <a:cubicBezTo>
                      <a:pt x="107" y="59"/>
                      <a:pt x="106" y="59"/>
                      <a:pt x="105" y="60"/>
                    </a:cubicBezTo>
                    <a:close/>
                    <a:moveTo>
                      <a:pt x="153" y="63"/>
                    </a:moveTo>
                    <a:cubicBezTo>
                      <a:pt x="151" y="63"/>
                      <a:pt x="149" y="63"/>
                      <a:pt x="147" y="62"/>
                    </a:cubicBezTo>
                    <a:cubicBezTo>
                      <a:pt x="146" y="61"/>
                      <a:pt x="145" y="61"/>
                      <a:pt x="144" y="60"/>
                    </a:cubicBezTo>
                    <a:cubicBezTo>
                      <a:pt x="143" y="59"/>
                      <a:pt x="142" y="57"/>
                      <a:pt x="140" y="58"/>
                    </a:cubicBezTo>
                    <a:cubicBezTo>
                      <a:pt x="140" y="58"/>
                      <a:pt x="140" y="59"/>
                      <a:pt x="140" y="59"/>
                    </a:cubicBezTo>
                    <a:cubicBezTo>
                      <a:pt x="138" y="62"/>
                      <a:pt x="134" y="65"/>
                      <a:pt x="130" y="65"/>
                    </a:cubicBezTo>
                    <a:cubicBezTo>
                      <a:pt x="126" y="65"/>
                      <a:pt x="122" y="62"/>
                      <a:pt x="120" y="59"/>
                    </a:cubicBezTo>
                    <a:cubicBezTo>
                      <a:pt x="120" y="58"/>
                      <a:pt x="119" y="58"/>
                      <a:pt x="119" y="58"/>
                    </a:cubicBezTo>
                    <a:cubicBezTo>
                      <a:pt x="117" y="58"/>
                      <a:pt x="117" y="58"/>
                      <a:pt x="117" y="58"/>
                    </a:cubicBezTo>
                    <a:cubicBezTo>
                      <a:pt x="115" y="58"/>
                      <a:pt x="113" y="58"/>
                      <a:pt x="111" y="57"/>
                    </a:cubicBezTo>
                    <a:cubicBezTo>
                      <a:pt x="111" y="57"/>
                      <a:pt x="110" y="56"/>
                      <a:pt x="110" y="56"/>
                    </a:cubicBezTo>
                    <a:cubicBezTo>
                      <a:pt x="110" y="56"/>
                      <a:pt x="109" y="55"/>
                      <a:pt x="109" y="55"/>
                    </a:cubicBezTo>
                    <a:cubicBezTo>
                      <a:pt x="108" y="53"/>
                      <a:pt x="108" y="51"/>
                      <a:pt x="109" y="49"/>
                    </a:cubicBezTo>
                    <a:cubicBezTo>
                      <a:pt x="109" y="48"/>
                      <a:pt x="110" y="48"/>
                      <a:pt x="111" y="47"/>
                    </a:cubicBezTo>
                    <a:cubicBezTo>
                      <a:pt x="112" y="46"/>
                      <a:pt x="114" y="46"/>
                      <a:pt x="115" y="46"/>
                    </a:cubicBezTo>
                    <a:cubicBezTo>
                      <a:pt x="116" y="46"/>
                      <a:pt x="117" y="47"/>
                      <a:pt x="117" y="48"/>
                    </a:cubicBezTo>
                    <a:cubicBezTo>
                      <a:pt x="118" y="49"/>
                      <a:pt x="117" y="49"/>
                      <a:pt x="117" y="50"/>
                    </a:cubicBezTo>
                    <a:cubicBezTo>
                      <a:pt x="117" y="50"/>
                      <a:pt x="116" y="50"/>
                      <a:pt x="116" y="50"/>
                    </a:cubicBezTo>
                    <a:cubicBezTo>
                      <a:pt x="116" y="50"/>
                      <a:pt x="116" y="50"/>
                      <a:pt x="116" y="50"/>
                    </a:cubicBezTo>
                    <a:cubicBezTo>
                      <a:pt x="116" y="48"/>
                      <a:pt x="115" y="47"/>
                      <a:pt x="113" y="47"/>
                    </a:cubicBezTo>
                    <a:cubicBezTo>
                      <a:pt x="110" y="47"/>
                      <a:pt x="109" y="50"/>
                      <a:pt x="111" y="52"/>
                    </a:cubicBezTo>
                    <a:cubicBezTo>
                      <a:pt x="112" y="54"/>
                      <a:pt x="114" y="54"/>
                      <a:pt x="116" y="54"/>
                    </a:cubicBezTo>
                    <a:cubicBezTo>
                      <a:pt x="117" y="53"/>
                      <a:pt x="118" y="53"/>
                      <a:pt x="119" y="52"/>
                    </a:cubicBezTo>
                    <a:cubicBezTo>
                      <a:pt x="121" y="51"/>
                      <a:pt x="121" y="49"/>
                      <a:pt x="121" y="47"/>
                    </a:cubicBezTo>
                    <a:cubicBezTo>
                      <a:pt x="120" y="46"/>
                      <a:pt x="119" y="45"/>
                      <a:pt x="118" y="44"/>
                    </a:cubicBezTo>
                    <a:cubicBezTo>
                      <a:pt x="118" y="44"/>
                      <a:pt x="119" y="43"/>
                      <a:pt x="120" y="42"/>
                    </a:cubicBezTo>
                    <a:cubicBezTo>
                      <a:pt x="121" y="41"/>
                      <a:pt x="121" y="40"/>
                      <a:pt x="121" y="38"/>
                    </a:cubicBezTo>
                    <a:cubicBezTo>
                      <a:pt x="121" y="37"/>
                      <a:pt x="121" y="36"/>
                      <a:pt x="121" y="35"/>
                    </a:cubicBezTo>
                    <a:cubicBezTo>
                      <a:pt x="120" y="34"/>
                      <a:pt x="119" y="33"/>
                      <a:pt x="117" y="32"/>
                    </a:cubicBezTo>
                    <a:cubicBezTo>
                      <a:pt x="115" y="32"/>
                      <a:pt x="113" y="33"/>
                      <a:pt x="113" y="35"/>
                    </a:cubicBezTo>
                    <a:cubicBezTo>
                      <a:pt x="113" y="37"/>
                      <a:pt x="114" y="38"/>
                      <a:pt x="116" y="38"/>
                    </a:cubicBezTo>
                    <a:cubicBezTo>
                      <a:pt x="116" y="38"/>
                      <a:pt x="117" y="38"/>
                      <a:pt x="117" y="38"/>
                    </a:cubicBezTo>
                    <a:cubicBezTo>
                      <a:pt x="118" y="38"/>
                      <a:pt x="118" y="39"/>
                      <a:pt x="117" y="40"/>
                    </a:cubicBezTo>
                    <a:cubicBezTo>
                      <a:pt x="117" y="40"/>
                      <a:pt x="116" y="41"/>
                      <a:pt x="115" y="41"/>
                    </a:cubicBezTo>
                    <a:cubicBezTo>
                      <a:pt x="113" y="42"/>
                      <a:pt x="111" y="41"/>
                      <a:pt x="110" y="40"/>
                    </a:cubicBezTo>
                    <a:cubicBezTo>
                      <a:pt x="109" y="40"/>
                      <a:pt x="108" y="39"/>
                      <a:pt x="108" y="38"/>
                    </a:cubicBezTo>
                    <a:cubicBezTo>
                      <a:pt x="107" y="36"/>
                      <a:pt x="107" y="33"/>
                      <a:pt x="109" y="31"/>
                    </a:cubicBezTo>
                    <a:cubicBezTo>
                      <a:pt x="110" y="29"/>
                      <a:pt x="113" y="27"/>
                      <a:pt x="117" y="28"/>
                    </a:cubicBezTo>
                    <a:cubicBezTo>
                      <a:pt x="117" y="29"/>
                      <a:pt x="118" y="29"/>
                      <a:pt x="118" y="28"/>
                    </a:cubicBezTo>
                    <a:cubicBezTo>
                      <a:pt x="119" y="28"/>
                      <a:pt x="119" y="27"/>
                      <a:pt x="119" y="26"/>
                    </a:cubicBezTo>
                    <a:cubicBezTo>
                      <a:pt x="118" y="23"/>
                      <a:pt x="119" y="20"/>
                      <a:pt x="122" y="18"/>
                    </a:cubicBezTo>
                    <a:cubicBezTo>
                      <a:pt x="125" y="16"/>
                      <a:pt x="129" y="15"/>
                      <a:pt x="132" y="17"/>
                    </a:cubicBezTo>
                    <a:cubicBezTo>
                      <a:pt x="134" y="18"/>
                      <a:pt x="134" y="19"/>
                      <a:pt x="136" y="20"/>
                    </a:cubicBezTo>
                    <a:cubicBezTo>
                      <a:pt x="137" y="21"/>
                      <a:pt x="138" y="21"/>
                      <a:pt x="139" y="21"/>
                    </a:cubicBezTo>
                    <a:cubicBezTo>
                      <a:pt x="140" y="22"/>
                      <a:pt x="141" y="22"/>
                      <a:pt x="142" y="22"/>
                    </a:cubicBezTo>
                    <a:cubicBezTo>
                      <a:pt x="145" y="21"/>
                      <a:pt x="147" y="20"/>
                      <a:pt x="148" y="17"/>
                    </a:cubicBezTo>
                    <a:cubicBezTo>
                      <a:pt x="148" y="15"/>
                      <a:pt x="148" y="13"/>
                      <a:pt x="147" y="11"/>
                    </a:cubicBezTo>
                    <a:cubicBezTo>
                      <a:pt x="146" y="11"/>
                      <a:pt x="146" y="10"/>
                      <a:pt x="145" y="10"/>
                    </a:cubicBezTo>
                    <a:cubicBezTo>
                      <a:pt x="144" y="9"/>
                      <a:pt x="141" y="9"/>
                      <a:pt x="140" y="11"/>
                    </a:cubicBezTo>
                    <a:cubicBezTo>
                      <a:pt x="140" y="12"/>
                      <a:pt x="140" y="12"/>
                      <a:pt x="140" y="13"/>
                    </a:cubicBezTo>
                    <a:cubicBezTo>
                      <a:pt x="140" y="14"/>
                      <a:pt x="141" y="16"/>
                      <a:pt x="143" y="16"/>
                    </a:cubicBezTo>
                    <a:cubicBezTo>
                      <a:pt x="143" y="16"/>
                      <a:pt x="144" y="15"/>
                      <a:pt x="144" y="15"/>
                    </a:cubicBezTo>
                    <a:cubicBezTo>
                      <a:pt x="144" y="16"/>
                      <a:pt x="144" y="16"/>
                      <a:pt x="144" y="16"/>
                    </a:cubicBezTo>
                    <a:cubicBezTo>
                      <a:pt x="144" y="17"/>
                      <a:pt x="143" y="18"/>
                      <a:pt x="142" y="18"/>
                    </a:cubicBezTo>
                    <a:cubicBezTo>
                      <a:pt x="139" y="18"/>
                      <a:pt x="138" y="18"/>
                      <a:pt x="137" y="16"/>
                    </a:cubicBezTo>
                    <a:cubicBezTo>
                      <a:pt x="135" y="13"/>
                      <a:pt x="136" y="10"/>
                      <a:pt x="138" y="8"/>
                    </a:cubicBezTo>
                    <a:cubicBezTo>
                      <a:pt x="140" y="5"/>
                      <a:pt x="143" y="4"/>
                      <a:pt x="146" y="5"/>
                    </a:cubicBezTo>
                    <a:cubicBezTo>
                      <a:pt x="148" y="5"/>
                      <a:pt x="149" y="6"/>
                      <a:pt x="150" y="7"/>
                    </a:cubicBezTo>
                    <a:cubicBezTo>
                      <a:pt x="151" y="8"/>
                      <a:pt x="152" y="10"/>
                      <a:pt x="153" y="11"/>
                    </a:cubicBezTo>
                    <a:cubicBezTo>
                      <a:pt x="153" y="12"/>
                      <a:pt x="153" y="13"/>
                      <a:pt x="154" y="13"/>
                    </a:cubicBezTo>
                    <a:cubicBezTo>
                      <a:pt x="155" y="13"/>
                      <a:pt x="156" y="13"/>
                      <a:pt x="156" y="12"/>
                    </a:cubicBezTo>
                    <a:cubicBezTo>
                      <a:pt x="157" y="11"/>
                      <a:pt x="158" y="11"/>
                      <a:pt x="159" y="10"/>
                    </a:cubicBezTo>
                    <a:cubicBezTo>
                      <a:pt x="161" y="9"/>
                      <a:pt x="162" y="9"/>
                      <a:pt x="164" y="9"/>
                    </a:cubicBezTo>
                    <a:cubicBezTo>
                      <a:pt x="166" y="9"/>
                      <a:pt x="168" y="10"/>
                      <a:pt x="170" y="12"/>
                    </a:cubicBezTo>
                    <a:cubicBezTo>
                      <a:pt x="172" y="13"/>
                      <a:pt x="173" y="16"/>
                      <a:pt x="174" y="18"/>
                    </a:cubicBezTo>
                    <a:cubicBezTo>
                      <a:pt x="174" y="18"/>
                      <a:pt x="174" y="20"/>
                      <a:pt x="174" y="20"/>
                    </a:cubicBezTo>
                    <a:cubicBezTo>
                      <a:pt x="174" y="20"/>
                      <a:pt x="174" y="21"/>
                      <a:pt x="174" y="21"/>
                    </a:cubicBezTo>
                    <a:cubicBezTo>
                      <a:pt x="173" y="21"/>
                      <a:pt x="171" y="21"/>
                      <a:pt x="170" y="22"/>
                    </a:cubicBezTo>
                    <a:cubicBezTo>
                      <a:pt x="166" y="24"/>
                      <a:pt x="163" y="28"/>
                      <a:pt x="164" y="32"/>
                    </a:cubicBezTo>
                    <a:cubicBezTo>
                      <a:pt x="164" y="35"/>
                      <a:pt x="165" y="37"/>
                      <a:pt x="168" y="39"/>
                    </a:cubicBezTo>
                    <a:cubicBezTo>
                      <a:pt x="170" y="39"/>
                      <a:pt x="172" y="40"/>
                      <a:pt x="174" y="39"/>
                    </a:cubicBezTo>
                    <a:cubicBezTo>
                      <a:pt x="174" y="39"/>
                      <a:pt x="175" y="39"/>
                      <a:pt x="175" y="38"/>
                    </a:cubicBezTo>
                    <a:cubicBezTo>
                      <a:pt x="177" y="37"/>
                      <a:pt x="178" y="36"/>
                      <a:pt x="178" y="34"/>
                    </a:cubicBezTo>
                    <a:cubicBezTo>
                      <a:pt x="179" y="32"/>
                      <a:pt x="178" y="30"/>
                      <a:pt x="176" y="28"/>
                    </a:cubicBezTo>
                    <a:cubicBezTo>
                      <a:pt x="175" y="27"/>
                      <a:pt x="173" y="27"/>
                      <a:pt x="172" y="27"/>
                    </a:cubicBezTo>
                    <a:cubicBezTo>
                      <a:pt x="170" y="27"/>
                      <a:pt x="168" y="29"/>
                      <a:pt x="169" y="31"/>
                    </a:cubicBezTo>
                    <a:cubicBezTo>
                      <a:pt x="169" y="31"/>
                      <a:pt x="169" y="32"/>
                      <a:pt x="170" y="32"/>
                    </a:cubicBezTo>
                    <a:cubicBezTo>
                      <a:pt x="170" y="33"/>
                      <a:pt x="171" y="33"/>
                      <a:pt x="172" y="33"/>
                    </a:cubicBezTo>
                    <a:cubicBezTo>
                      <a:pt x="173" y="33"/>
                      <a:pt x="173" y="33"/>
                      <a:pt x="174" y="32"/>
                    </a:cubicBezTo>
                    <a:cubicBezTo>
                      <a:pt x="175" y="33"/>
                      <a:pt x="175" y="33"/>
                      <a:pt x="175" y="34"/>
                    </a:cubicBezTo>
                    <a:cubicBezTo>
                      <a:pt x="175" y="35"/>
                      <a:pt x="174" y="35"/>
                      <a:pt x="173" y="36"/>
                    </a:cubicBezTo>
                    <a:cubicBezTo>
                      <a:pt x="173" y="36"/>
                      <a:pt x="171" y="36"/>
                      <a:pt x="171" y="36"/>
                    </a:cubicBezTo>
                    <a:cubicBezTo>
                      <a:pt x="169" y="35"/>
                      <a:pt x="167" y="34"/>
                      <a:pt x="167" y="32"/>
                    </a:cubicBezTo>
                    <a:cubicBezTo>
                      <a:pt x="167" y="29"/>
                      <a:pt x="169" y="26"/>
                      <a:pt x="171" y="25"/>
                    </a:cubicBezTo>
                    <a:cubicBezTo>
                      <a:pt x="174" y="24"/>
                      <a:pt x="177" y="24"/>
                      <a:pt x="179" y="27"/>
                    </a:cubicBezTo>
                    <a:cubicBezTo>
                      <a:pt x="181" y="28"/>
                      <a:pt x="182" y="30"/>
                      <a:pt x="182" y="33"/>
                    </a:cubicBezTo>
                    <a:cubicBezTo>
                      <a:pt x="182" y="34"/>
                      <a:pt x="182" y="35"/>
                      <a:pt x="181" y="35"/>
                    </a:cubicBezTo>
                    <a:cubicBezTo>
                      <a:pt x="181" y="37"/>
                      <a:pt x="180" y="37"/>
                      <a:pt x="179" y="38"/>
                    </a:cubicBezTo>
                    <a:cubicBezTo>
                      <a:pt x="179" y="38"/>
                      <a:pt x="178" y="39"/>
                      <a:pt x="177" y="39"/>
                    </a:cubicBezTo>
                    <a:cubicBezTo>
                      <a:pt x="177" y="39"/>
                      <a:pt x="176" y="39"/>
                      <a:pt x="175" y="39"/>
                    </a:cubicBezTo>
                    <a:cubicBezTo>
                      <a:pt x="174" y="40"/>
                      <a:pt x="174" y="41"/>
                      <a:pt x="175" y="42"/>
                    </a:cubicBezTo>
                    <a:cubicBezTo>
                      <a:pt x="177" y="45"/>
                      <a:pt x="176" y="49"/>
                      <a:pt x="174" y="51"/>
                    </a:cubicBezTo>
                    <a:cubicBezTo>
                      <a:pt x="172" y="54"/>
                      <a:pt x="168" y="55"/>
                      <a:pt x="165" y="54"/>
                    </a:cubicBezTo>
                    <a:cubicBezTo>
                      <a:pt x="165" y="53"/>
                      <a:pt x="165" y="52"/>
                      <a:pt x="165" y="51"/>
                    </a:cubicBezTo>
                    <a:cubicBezTo>
                      <a:pt x="164" y="48"/>
                      <a:pt x="162" y="46"/>
                      <a:pt x="160" y="44"/>
                    </a:cubicBezTo>
                    <a:cubicBezTo>
                      <a:pt x="158" y="43"/>
                      <a:pt x="156" y="43"/>
                      <a:pt x="154" y="43"/>
                    </a:cubicBezTo>
                    <a:cubicBezTo>
                      <a:pt x="153" y="41"/>
                      <a:pt x="153" y="40"/>
                      <a:pt x="153" y="40"/>
                    </a:cubicBezTo>
                    <a:cubicBezTo>
                      <a:pt x="151" y="37"/>
                      <a:pt x="148" y="35"/>
                      <a:pt x="144" y="35"/>
                    </a:cubicBezTo>
                    <a:cubicBezTo>
                      <a:pt x="139" y="35"/>
                      <a:pt x="136" y="36"/>
                      <a:pt x="134" y="40"/>
                    </a:cubicBezTo>
                    <a:cubicBezTo>
                      <a:pt x="132" y="42"/>
                      <a:pt x="132" y="45"/>
                      <a:pt x="133" y="47"/>
                    </a:cubicBezTo>
                    <a:cubicBezTo>
                      <a:pt x="133" y="50"/>
                      <a:pt x="135" y="51"/>
                      <a:pt x="136" y="52"/>
                    </a:cubicBezTo>
                    <a:cubicBezTo>
                      <a:pt x="138" y="53"/>
                      <a:pt x="141" y="54"/>
                      <a:pt x="143" y="53"/>
                    </a:cubicBezTo>
                    <a:cubicBezTo>
                      <a:pt x="145" y="52"/>
                      <a:pt x="147" y="51"/>
                      <a:pt x="148" y="50"/>
                    </a:cubicBezTo>
                    <a:cubicBezTo>
                      <a:pt x="149" y="48"/>
                      <a:pt x="148" y="45"/>
                      <a:pt x="147" y="44"/>
                    </a:cubicBezTo>
                    <a:cubicBezTo>
                      <a:pt x="145" y="42"/>
                      <a:pt x="142" y="41"/>
                      <a:pt x="140" y="42"/>
                    </a:cubicBezTo>
                    <a:cubicBezTo>
                      <a:pt x="139" y="43"/>
                      <a:pt x="138" y="44"/>
                      <a:pt x="138" y="45"/>
                    </a:cubicBezTo>
                    <a:cubicBezTo>
                      <a:pt x="138" y="47"/>
                      <a:pt x="139" y="48"/>
                      <a:pt x="141" y="48"/>
                    </a:cubicBezTo>
                    <a:cubicBezTo>
                      <a:pt x="142" y="48"/>
                      <a:pt x="144" y="47"/>
                      <a:pt x="144" y="46"/>
                    </a:cubicBezTo>
                    <a:cubicBezTo>
                      <a:pt x="144" y="46"/>
                      <a:pt x="144" y="46"/>
                      <a:pt x="144" y="46"/>
                    </a:cubicBezTo>
                    <a:cubicBezTo>
                      <a:pt x="145" y="46"/>
                      <a:pt x="145" y="47"/>
                      <a:pt x="145" y="48"/>
                    </a:cubicBezTo>
                    <a:cubicBezTo>
                      <a:pt x="144" y="49"/>
                      <a:pt x="143" y="50"/>
                      <a:pt x="142" y="50"/>
                    </a:cubicBezTo>
                    <a:cubicBezTo>
                      <a:pt x="141" y="50"/>
                      <a:pt x="139" y="50"/>
                      <a:pt x="138" y="49"/>
                    </a:cubicBezTo>
                    <a:cubicBezTo>
                      <a:pt x="137" y="49"/>
                      <a:pt x="136" y="47"/>
                      <a:pt x="136" y="47"/>
                    </a:cubicBezTo>
                    <a:cubicBezTo>
                      <a:pt x="135" y="45"/>
                      <a:pt x="136" y="43"/>
                      <a:pt x="137" y="41"/>
                    </a:cubicBezTo>
                    <a:cubicBezTo>
                      <a:pt x="138" y="40"/>
                      <a:pt x="140" y="38"/>
                      <a:pt x="142" y="38"/>
                    </a:cubicBezTo>
                    <a:cubicBezTo>
                      <a:pt x="142" y="38"/>
                      <a:pt x="143" y="38"/>
                      <a:pt x="144" y="38"/>
                    </a:cubicBezTo>
                    <a:cubicBezTo>
                      <a:pt x="146" y="38"/>
                      <a:pt x="149" y="39"/>
                      <a:pt x="150" y="41"/>
                    </a:cubicBezTo>
                    <a:cubicBezTo>
                      <a:pt x="150" y="43"/>
                      <a:pt x="150" y="45"/>
                      <a:pt x="151" y="46"/>
                    </a:cubicBezTo>
                    <a:cubicBezTo>
                      <a:pt x="152" y="47"/>
                      <a:pt x="153" y="46"/>
                      <a:pt x="154" y="46"/>
                    </a:cubicBezTo>
                    <a:cubicBezTo>
                      <a:pt x="156" y="46"/>
                      <a:pt x="157" y="46"/>
                      <a:pt x="158" y="47"/>
                    </a:cubicBezTo>
                    <a:cubicBezTo>
                      <a:pt x="160" y="48"/>
                      <a:pt x="161" y="50"/>
                      <a:pt x="162" y="52"/>
                    </a:cubicBezTo>
                    <a:cubicBezTo>
                      <a:pt x="162" y="52"/>
                      <a:pt x="162" y="53"/>
                      <a:pt x="162" y="53"/>
                    </a:cubicBezTo>
                    <a:cubicBezTo>
                      <a:pt x="162" y="54"/>
                      <a:pt x="162" y="55"/>
                      <a:pt x="162" y="56"/>
                    </a:cubicBezTo>
                    <a:cubicBezTo>
                      <a:pt x="161" y="57"/>
                      <a:pt x="160" y="59"/>
                      <a:pt x="158" y="60"/>
                    </a:cubicBezTo>
                    <a:cubicBezTo>
                      <a:pt x="158" y="61"/>
                      <a:pt x="157" y="61"/>
                      <a:pt x="157" y="61"/>
                    </a:cubicBezTo>
                    <a:cubicBezTo>
                      <a:pt x="155" y="62"/>
                      <a:pt x="154" y="62"/>
                      <a:pt x="153" y="63"/>
                    </a:cubicBezTo>
                    <a:close/>
                    <a:moveTo>
                      <a:pt x="165" y="64"/>
                    </a:moveTo>
                    <a:cubicBezTo>
                      <a:pt x="163" y="64"/>
                      <a:pt x="161" y="64"/>
                      <a:pt x="159" y="64"/>
                    </a:cubicBezTo>
                    <a:cubicBezTo>
                      <a:pt x="160" y="63"/>
                      <a:pt x="160" y="63"/>
                      <a:pt x="160" y="63"/>
                    </a:cubicBezTo>
                    <a:cubicBezTo>
                      <a:pt x="162" y="61"/>
                      <a:pt x="164" y="59"/>
                      <a:pt x="165" y="57"/>
                    </a:cubicBezTo>
                    <a:cubicBezTo>
                      <a:pt x="166" y="58"/>
                      <a:pt x="168" y="58"/>
                      <a:pt x="169" y="58"/>
                    </a:cubicBezTo>
                    <a:cubicBezTo>
                      <a:pt x="169" y="60"/>
                      <a:pt x="167" y="63"/>
                      <a:pt x="165" y="64"/>
                    </a:cubicBezTo>
                    <a:close/>
                    <a:moveTo>
                      <a:pt x="280" y="39"/>
                    </a:moveTo>
                    <a:cubicBezTo>
                      <a:pt x="278" y="39"/>
                      <a:pt x="276" y="38"/>
                      <a:pt x="273" y="38"/>
                    </a:cubicBezTo>
                    <a:cubicBezTo>
                      <a:pt x="270" y="38"/>
                      <a:pt x="267" y="39"/>
                      <a:pt x="263" y="40"/>
                    </a:cubicBezTo>
                    <a:cubicBezTo>
                      <a:pt x="260" y="41"/>
                      <a:pt x="258" y="42"/>
                      <a:pt x="255" y="44"/>
                    </a:cubicBezTo>
                    <a:cubicBezTo>
                      <a:pt x="253" y="45"/>
                      <a:pt x="251" y="46"/>
                      <a:pt x="249" y="47"/>
                    </a:cubicBezTo>
                    <a:cubicBezTo>
                      <a:pt x="248" y="47"/>
                      <a:pt x="247" y="48"/>
                      <a:pt x="247" y="48"/>
                    </a:cubicBezTo>
                    <a:cubicBezTo>
                      <a:pt x="244" y="50"/>
                      <a:pt x="242" y="51"/>
                      <a:pt x="239" y="52"/>
                    </a:cubicBezTo>
                    <a:cubicBezTo>
                      <a:pt x="229" y="55"/>
                      <a:pt x="219" y="54"/>
                      <a:pt x="211" y="50"/>
                    </a:cubicBezTo>
                    <a:cubicBezTo>
                      <a:pt x="211" y="49"/>
                      <a:pt x="210" y="49"/>
                      <a:pt x="209" y="50"/>
                    </a:cubicBezTo>
                    <a:cubicBezTo>
                      <a:pt x="209" y="50"/>
                      <a:pt x="209" y="50"/>
                      <a:pt x="209" y="50"/>
                    </a:cubicBezTo>
                    <a:cubicBezTo>
                      <a:pt x="209" y="51"/>
                      <a:pt x="209" y="52"/>
                      <a:pt x="208" y="52"/>
                    </a:cubicBezTo>
                    <a:cubicBezTo>
                      <a:pt x="208" y="53"/>
                      <a:pt x="207" y="53"/>
                      <a:pt x="207" y="54"/>
                    </a:cubicBezTo>
                    <a:cubicBezTo>
                      <a:pt x="206" y="55"/>
                      <a:pt x="206" y="55"/>
                      <a:pt x="205" y="56"/>
                    </a:cubicBezTo>
                    <a:cubicBezTo>
                      <a:pt x="204" y="57"/>
                      <a:pt x="202" y="58"/>
                      <a:pt x="200" y="59"/>
                    </a:cubicBezTo>
                    <a:cubicBezTo>
                      <a:pt x="199" y="59"/>
                      <a:pt x="198" y="60"/>
                      <a:pt x="197" y="60"/>
                    </a:cubicBezTo>
                    <a:cubicBezTo>
                      <a:pt x="189" y="62"/>
                      <a:pt x="181" y="60"/>
                      <a:pt x="176" y="54"/>
                    </a:cubicBezTo>
                    <a:cubicBezTo>
                      <a:pt x="176" y="54"/>
                      <a:pt x="176" y="54"/>
                      <a:pt x="176" y="54"/>
                    </a:cubicBezTo>
                    <a:cubicBezTo>
                      <a:pt x="178" y="52"/>
                      <a:pt x="179" y="49"/>
                      <a:pt x="179" y="46"/>
                    </a:cubicBezTo>
                    <a:cubicBezTo>
                      <a:pt x="179" y="45"/>
                      <a:pt x="179" y="43"/>
                      <a:pt x="179" y="42"/>
                    </a:cubicBezTo>
                    <a:cubicBezTo>
                      <a:pt x="180" y="41"/>
                      <a:pt x="181" y="41"/>
                      <a:pt x="181" y="41"/>
                    </a:cubicBezTo>
                    <a:cubicBezTo>
                      <a:pt x="183" y="40"/>
                      <a:pt x="184" y="38"/>
                      <a:pt x="184" y="37"/>
                    </a:cubicBezTo>
                    <a:cubicBezTo>
                      <a:pt x="185" y="35"/>
                      <a:pt x="185" y="34"/>
                      <a:pt x="185" y="33"/>
                    </a:cubicBezTo>
                    <a:cubicBezTo>
                      <a:pt x="185" y="30"/>
                      <a:pt x="184" y="26"/>
                      <a:pt x="182" y="24"/>
                    </a:cubicBezTo>
                    <a:cubicBezTo>
                      <a:pt x="180" y="23"/>
                      <a:pt x="178" y="22"/>
                      <a:pt x="176" y="21"/>
                    </a:cubicBezTo>
                    <a:cubicBezTo>
                      <a:pt x="177" y="21"/>
                      <a:pt x="177" y="20"/>
                      <a:pt x="178" y="20"/>
                    </a:cubicBezTo>
                    <a:cubicBezTo>
                      <a:pt x="178" y="20"/>
                      <a:pt x="179" y="19"/>
                      <a:pt x="180" y="19"/>
                    </a:cubicBezTo>
                    <a:cubicBezTo>
                      <a:pt x="187" y="16"/>
                      <a:pt x="194" y="19"/>
                      <a:pt x="197" y="26"/>
                    </a:cubicBezTo>
                    <a:cubicBezTo>
                      <a:pt x="197" y="26"/>
                      <a:pt x="198" y="27"/>
                      <a:pt x="198" y="27"/>
                    </a:cubicBezTo>
                    <a:cubicBezTo>
                      <a:pt x="199" y="27"/>
                      <a:pt x="199" y="27"/>
                      <a:pt x="200" y="26"/>
                    </a:cubicBezTo>
                    <a:cubicBezTo>
                      <a:pt x="202" y="24"/>
                      <a:pt x="205" y="24"/>
                      <a:pt x="207" y="24"/>
                    </a:cubicBezTo>
                    <a:cubicBezTo>
                      <a:pt x="210" y="25"/>
                      <a:pt x="212" y="27"/>
                      <a:pt x="213" y="29"/>
                    </a:cubicBezTo>
                    <a:cubicBezTo>
                      <a:pt x="213" y="29"/>
                      <a:pt x="213" y="30"/>
                      <a:pt x="213" y="30"/>
                    </a:cubicBezTo>
                    <a:cubicBezTo>
                      <a:pt x="213" y="30"/>
                      <a:pt x="213" y="30"/>
                      <a:pt x="214" y="31"/>
                    </a:cubicBezTo>
                    <a:cubicBezTo>
                      <a:pt x="214" y="33"/>
                      <a:pt x="214" y="35"/>
                      <a:pt x="212" y="37"/>
                    </a:cubicBezTo>
                    <a:cubicBezTo>
                      <a:pt x="212" y="38"/>
                      <a:pt x="211" y="38"/>
                      <a:pt x="211" y="39"/>
                    </a:cubicBezTo>
                    <a:cubicBezTo>
                      <a:pt x="209" y="40"/>
                      <a:pt x="207" y="40"/>
                      <a:pt x="206" y="40"/>
                    </a:cubicBezTo>
                    <a:cubicBezTo>
                      <a:pt x="205" y="40"/>
                      <a:pt x="203" y="39"/>
                      <a:pt x="202" y="38"/>
                    </a:cubicBezTo>
                    <a:cubicBezTo>
                      <a:pt x="202" y="37"/>
                      <a:pt x="202" y="36"/>
                      <a:pt x="202" y="35"/>
                    </a:cubicBezTo>
                    <a:cubicBezTo>
                      <a:pt x="202" y="34"/>
                      <a:pt x="203" y="33"/>
                      <a:pt x="204" y="33"/>
                    </a:cubicBezTo>
                    <a:cubicBezTo>
                      <a:pt x="205" y="33"/>
                      <a:pt x="206" y="33"/>
                      <a:pt x="206" y="33"/>
                    </a:cubicBezTo>
                    <a:cubicBezTo>
                      <a:pt x="206" y="33"/>
                      <a:pt x="205" y="34"/>
                      <a:pt x="205" y="34"/>
                    </a:cubicBezTo>
                    <a:cubicBezTo>
                      <a:pt x="205" y="35"/>
                      <a:pt x="205" y="35"/>
                      <a:pt x="205" y="36"/>
                    </a:cubicBezTo>
                    <a:cubicBezTo>
                      <a:pt x="205" y="37"/>
                      <a:pt x="207" y="38"/>
                      <a:pt x="208" y="38"/>
                    </a:cubicBezTo>
                    <a:cubicBezTo>
                      <a:pt x="211" y="38"/>
                      <a:pt x="212" y="36"/>
                      <a:pt x="212" y="33"/>
                    </a:cubicBezTo>
                    <a:cubicBezTo>
                      <a:pt x="211" y="31"/>
                      <a:pt x="208" y="30"/>
                      <a:pt x="206" y="30"/>
                    </a:cubicBezTo>
                    <a:cubicBezTo>
                      <a:pt x="205" y="29"/>
                      <a:pt x="204" y="29"/>
                      <a:pt x="204" y="30"/>
                    </a:cubicBezTo>
                    <a:cubicBezTo>
                      <a:pt x="201" y="30"/>
                      <a:pt x="200" y="32"/>
                      <a:pt x="199" y="34"/>
                    </a:cubicBezTo>
                    <a:cubicBezTo>
                      <a:pt x="198" y="36"/>
                      <a:pt x="198" y="38"/>
                      <a:pt x="200" y="40"/>
                    </a:cubicBezTo>
                    <a:cubicBezTo>
                      <a:pt x="201" y="42"/>
                      <a:pt x="203" y="43"/>
                      <a:pt x="205" y="43"/>
                    </a:cubicBezTo>
                    <a:cubicBezTo>
                      <a:pt x="208" y="44"/>
                      <a:pt x="211" y="43"/>
                      <a:pt x="213" y="41"/>
                    </a:cubicBezTo>
                    <a:cubicBezTo>
                      <a:pt x="216" y="39"/>
                      <a:pt x="217" y="35"/>
                      <a:pt x="217" y="32"/>
                    </a:cubicBezTo>
                    <a:cubicBezTo>
                      <a:pt x="218" y="32"/>
                      <a:pt x="220" y="32"/>
                      <a:pt x="221" y="32"/>
                    </a:cubicBezTo>
                    <a:cubicBezTo>
                      <a:pt x="222" y="33"/>
                      <a:pt x="223" y="32"/>
                      <a:pt x="224" y="32"/>
                    </a:cubicBezTo>
                    <a:cubicBezTo>
                      <a:pt x="227" y="31"/>
                      <a:pt x="229" y="30"/>
                      <a:pt x="231" y="29"/>
                    </a:cubicBezTo>
                    <a:cubicBezTo>
                      <a:pt x="234" y="28"/>
                      <a:pt x="236" y="26"/>
                      <a:pt x="239" y="25"/>
                    </a:cubicBezTo>
                    <a:cubicBezTo>
                      <a:pt x="240" y="25"/>
                      <a:pt x="241" y="24"/>
                      <a:pt x="242" y="24"/>
                    </a:cubicBezTo>
                    <a:cubicBezTo>
                      <a:pt x="248" y="24"/>
                      <a:pt x="253" y="26"/>
                      <a:pt x="258" y="29"/>
                    </a:cubicBezTo>
                    <a:cubicBezTo>
                      <a:pt x="259" y="30"/>
                      <a:pt x="259" y="30"/>
                      <a:pt x="259" y="30"/>
                    </a:cubicBezTo>
                    <a:cubicBezTo>
                      <a:pt x="264" y="32"/>
                      <a:pt x="269" y="34"/>
                      <a:pt x="274" y="36"/>
                    </a:cubicBezTo>
                    <a:cubicBezTo>
                      <a:pt x="276" y="37"/>
                      <a:pt x="278" y="38"/>
                      <a:pt x="28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6"/>
              <p:cNvSpPr>
                <a:spLocks noEditPoints="1"/>
              </p:cNvSpPr>
              <p:nvPr/>
            </p:nvSpPr>
            <p:spPr bwMode="auto">
              <a:xfrm>
                <a:off x="5924610" y="2117514"/>
                <a:ext cx="152400" cy="146050"/>
              </a:xfrm>
              <a:custGeom>
                <a:avLst/>
                <a:gdLst>
                  <a:gd name="T0" fmla="*/ 7 w 14"/>
                  <a:gd name="T1" fmla="*/ 0 h 13"/>
                  <a:gd name="T2" fmla="*/ 0 w 14"/>
                  <a:gd name="T3" fmla="*/ 7 h 13"/>
                  <a:gd name="T4" fmla="*/ 7 w 14"/>
                  <a:gd name="T5" fmla="*/ 13 h 13"/>
                  <a:gd name="T6" fmla="*/ 14 w 14"/>
                  <a:gd name="T7" fmla="*/ 7 h 13"/>
                  <a:gd name="T8" fmla="*/ 7 w 14"/>
                  <a:gd name="T9" fmla="*/ 0 h 13"/>
                  <a:gd name="T10" fmla="*/ 7 w 14"/>
                  <a:gd name="T11" fmla="*/ 10 h 13"/>
                  <a:gd name="T12" fmla="*/ 4 w 14"/>
                  <a:gd name="T13" fmla="*/ 7 h 13"/>
                  <a:gd name="T14" fmla="*/ 7 w 14"/>
                  <a:gd name="T15" fmla="*/ 3 h 13"/>
                  <a:gd name="T16" fmla="*/ 10 w 14"/>
                  <a:gd name="T17" fmla="*/ 7 h 13"/>
                  <a:gd name="T18" fmla="*/ 7 w 14"/>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
                    <a:moveTo>
                      <a:pt x="7" y="0"/>
                    </a:moveTo>
                    <a:cubicBezTo>
                      <a:pt x="3" y="0"/>
                      <a:pt x="0" y="3"/>
                      <a:pt x="0" y="7"/>
                    </a:cubicBezTo>
                    <a:cubicBezTo>
                      <a:pt x="0" y="10"/>
                      <a:pt x="3" y="13"/>
                      <a:pt x="7" y="13"/>
                    </a:cubicBezTo>
                    <a:cubicBezTo>
                      <a:pt x="11" y="13"/>
                      <a:pt x="14" y="10"/>
                      <a:pt x="14" y="7"/>
                    </a:cubicBezTo>
                    <a:cubicBezTo>
                      <a:pt x="14" y="3"/>
                      <a:pt x="11" y="0"/>
                      <a:pt x="7" y="0"/>
                    </a:cubicBezTo>
                    <a:close/>
                    <a:moveTo>
                      <a:pt x="7" y="10"/>
                    </a:moveTo>
                    <a:cubicBezTo>
                      <a:pt x="5" y="10"/>
                      <a:pt x="4" y="8"/>
                      <a:pt x="4" y="7"/>
                    </a:cubicBezTo>
                    <a:cubicBezTo>
                      <a:pt x="4" y="5"/>
                      <a:pt x="5" y="3"/>
                      <a:pt x="7" y="3"/>
                    </a:cubicBezTo>
                    <a:cubicBezTo>
                      <a:pt x="9" y="3"/>
                      <a:pt x="10" y="5"/>
                      <a:pt x="10" y="7"/>
                    </a:cubicBezTo>
                    <a:cubicBezTo>
                      <a:pt x="10" y="8"/>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7"/>
              <p:cNvSpPr>
                <a:spLocks noEditPoints="1"/>
              </p:cNvSpPr>
              <p:nvPr/>
            </p:nvSpPr>
            <p:spPr bwMode="auto">
              <a:xfrm>
                <a:off x="4807010" y="1411076"/>
                <a:ext cx="142875" cy="157162"/>
              </a:xfrm>
              <a:custGeom>
                <a:avLst/>
                <a:gdLst>
                  <a:gd name="T0" fmla="*/ 6 w 13"/>
                  <a:gd name="T1" fmla="*/ 14 h 14"/>
                  <a:gd name="T2" fmla="*/ 13 w 13"/>
                  <a:gd name="T3" fmla="*/ 7 h 14"/>
                  <a:gd name="T4" fmla="*/ 6 w 13"/>
                  <a:gd name="T5" fmla="*/ 0 h 14"/>
                  <a:gd name="T6" fmla="*/ 0 w 13"/>
                  <a:gd name="T7" fmla="*/ 7 h 14"/>
                  <a:gd name="T8" fmla="*/ 6 w 13"/>
                  <a:gd name="T9" fmla="*/ 14 h 14"/>
                  <a:gd name="T10" fmla="*/ 6 w 13"/>
                  <a:gd name="T11" fmla="*/ 4 h 14"/>
                  <a:gd name="T12" fmla="*/ 10 w 13"/>
                  <a:gd name="T13" fmla="*/ 7 h 14"/>
                  <a:gd name="T14" fmla="*/ 6 w 13"/>
                  <a:gd name="T15" fmla="*/ 10 h 14"/>
                  <a:gd name="T16" fmla="*/ 3 w 13"/>
                  <a:gd name="T17" fmla="*/ 7 h 14"/>
                  <a:gd name="T18" fmla="*/ 6 w 13"/>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6" y="14"/>
                    </a:moveTo>
                    <a:cubicBezTo>
                      <a:pt x="10" y="14"/>
                      <a:pt x="13" y="11"/>
                      <a:pt x="13" y="7"/>
                    </a:cubicBezTo>
                    <a:cubicBezTo>
                      <a:pt x="13" y="3"/>
                      <a:pt x="10" y="0"/>
                      <a:pt x="6" y="0"/>
                    </a:cubicBezTo>
                    <a:cubicBezTo>
                      <a:pt x="3" y="0"/>
                      <a:pt x="0" y="3"/>
                      <a:pt x="0" y="7"/>
                    </a:cubicBezTo>
                    <a:cubicBezTo>
                      <a:pt x="0" y="11"/>
                      <a:pt x="3" y="14"/>
                      <a:pt x="6" y="14"/>
                    </a:cubicBezTo>
                    <a:close/>
                    <a:moveTo>
                      <a:pt x="6" y="4"/>
                    </a:moveTo>
                    <a:cubicBezTo>
                      <a:pt x="8" y="4"/>
                      <a:pt x="10" y="5"/>
                      <a:pt x="10" y="7"/>
                    </a:cubicBezTo>
                    <a:cubicBezTo>
                      <a:pt x="10" y="9"/>
                      <a:pt x="8" y="10"/>
                      <a:pt x="6" y="10"/>
                    </a:cubicBezTo>
                    <a:cubicBezTo>
                      <a:pt x="4" y="10"/>
                      <a:pt x="3" y="9"/>
                      <a:pt x="3" y="7"/>
                    </a:cubicBezTo>
                    <a:cubicBezTo>
                      <a:pt x="3" y="5"/>
                      <a:pt x="4"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Oval 8"/>
              <p:cNvSpPr>
                <a:spLocks noChangeArrowheads="1"/>
              </p:cNvSpPr>
              <p:nvPr/>
            </p:nvSpPr>
            <p:spPr bwMode="auto">
              <a:xfrm>
                <a:off x="4862573" y="1479339"/>
                <a:ext cx="20637"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9"/>
              <p:cNvSpPr>
                <a:spLocks noEditPoints="1"/>
              </p:cNvSpPr>
              <p:nvPr/>
            </p:nvSpPr>
            <p:spPr bwMode="auto">
              <a:xfrm>
                <a:off x="4960998" y="1579351"/>
                <a:ext cx="601662" cy="582612"/>
              </a:xfrm>
              <a:custGeom>
                <a:avLst/>
                <a:gdLst>
                  <a:gd name="T0" fmla="*/ 39 w 55"/>
                  <a:gd name="T1" fmla="*/ 2 h 52"/>
                  <a:gd name="T2" fmla="*/ 35 w 55"/>
                  <a:gd name="T3" fmla="*/ 5 h 52"/>
                  <a:gd name="T4" fmla="*/ 31 w 55"/>
                  <a:gd name="T5" fmla="*/ 2 h 52"/>
                  <a:gd name="T6" fmla="*/ 31 w 55"/>
                  <a:gd name="T7" fmla="*/ 5 h 52"/>
                  <a:gd name="T8" fmla="*/ 23 w 55"/>
                  <a:gd name="T9" fmla="*/ 13 h 52"/>
                  <a:gd name="T10" fmla="*/ 15 w 55"/>
                  <a:gd name="T11" fmla="*/ 10 h 52"/>
                  <a:gd name="T12" fmla="*/ 6 w 55"/>
                  <a:gd name="T13" fmla="*/ 8 h 52"/>
                  <a:gd name="T14" fmla="*/ 2 w 55"/>
                  <a:gd name="T15" fmla="*/ 13 h 52"/>
                  <a:gd name="T16" fmla="*/ 2 w 55"/>
                  <a:gd name="T17" fmla="*/ 16 h 52"/>
                  <a:gd name="T18" fmla="*/ 0 w 55"/>
                  <a:gd name="T19" fmla="*/ 20 h 52"/>
                  <a:gd name="T20" fmla="*/ 4 w 55"/>
                  <a:gd name="T21" fmla="*/ 25 h 52"/>
                  <a:gd name="T22" fmla="*/ 4 w 55"/>
                  <a:gd name="T23" fmla="*/ 30 h 52"/>
                  <a:gd name="T24" fmla="*/ 3 w 55"/>
                  <a:gd name="T25" fmla="*/ 33 h 52"/>
                  <a:gd name="T26" fmla="*/ 4 w 55"/>
                  <a:gd name="T27" fmla="*/ 36 h 52"/>
                  <a:gd name="T28" fmla="*/ 2 w 55"/>
                  <a:gd name="T29" fmla="*/ 43 h 52"/>
                  <a:gd name="T30" fmla="*/ 2 w 55"/>
                  <a:gd name="T31" fmla="*/ 45 h 52"/>
                  <a:gd name="T32" fmla="*/ 11 w 55"/>
                  <a:gd name="T33" fmla="*/ 52 h 52"/>
                  <a:gd name="T34" fmla="*/ 19 w 55"/>
                  <a:gd name="T35" fmla="*/ 46 h 52"/>
                  <a:gd name="T36" fmla="*/ 19 w 55"/>
                  <a:gd name="T37" fmla="*/ 44 h 52"/>
                  <a:gd name="T38" fmla="*/ 11 w 55"/>
                  <a:gd name="T39" fmla="*/ 37 h 52"/>
                  <a:gd name="T40" fmla="*/ 13 w 55"/>
                  <a:gd name="T41" fmla="*/ 27 h 52"/>
                  <a:gd name="T42" fmla="*/ 36 w 55"/>
                  <a:gd name="T43" fmla="*/ 28 h 52"/>
                  <a:gd name="T44" fmla="*/ 37 w 55"/>
                  <a:gd name="T45" fmla="*/ 29 h 52"/>
                  <a:gd name="T46" fmla="*/ 42 w 55"/>
                  <a:gd name="T47" fmla="*/ 31 h 52"/>
                  <a:gd name="T48" fmla="*/ 49 w 55"/>
                  <a:gd name="T49" fmla="*/ 41 h 52"/>
                  <a:gd name="T50" fmla="*/ 53 w 55"/>
                  <a:gd name="T51" fmla="*/ 39 h 52"/>
                  <a:gd name="T52" fmla="*/ 54 w 55"/>
                  <a:gd name="T53" fmla="*/ 32 h 52"/>
                  <a:gd name="T54" fmla="*/ 53 w 55"/>
                  <a:gd name="T55" fmla="*/ 31 h 52"/>
                  <a:gd name="T56" fmla="*/ 48 w 55"/>
                  <a:gd name="T57" fmla="*/ 30 h 52"/>
                  <a:gd name="T58" fmla="*/ 42 w 55"/>
                  <a:gd name="T59" fmla="*/ 20 h 52"/>
                  <a:gd name="T60" fmla="*/ 51 w 55"/>
                  <a:gd name="T61" fmla="*/ 8 h 52"/>
                  <a:gd name="T62" fmla="*/ 52 w 55"/>
                  <a:gd name="T63" fmla="*/ 7 h 52"/>
                  <a:gd name="T64" fmla="*/ 41 w 55"/>
                  <a:gd name="T65" fmla="*/ 1 h 52"/>
                  <a:gd name="T66" fmla="*/ 44 w 55"/>
                  <a:gd name="T67" fmla="*/ 2 h 52"/>
                  <a:gd name="T68" fmla="*/ 50 w 55"/>
                  <a:gd name="T69" fmla="*/ 7 h 52"/>
                  <a:gd name="T70" fmla="*/ 40 w 55"/>
                  <a:gd name="T71" fmla="*/ 20 h 52"/>
                  <a:gd name="T72" fmla="*/ 47 w 55"/>
                  <a:gd name="T73" fmla="*/ 31 h 52"/>
                  <a:gd name="T74" fmla="*/ 52 w 55"/>
                  <a:gd name="T75" fmla="*/ 33 h 52"/>
                  <a:gd name="T76" fmla="*/ 52 w 55"/>
                  <a:gd name="T77" fmla="*/ 38 h 52"/>
                  <a:gd name="T78" fmla="*/ 43 w 55"/>
                  <a:gd name="T79" fmla="*/ 29 h 52"/>
                  <a:gd name="T80" fmla="*/ 38 w 55"/>
                  <a:gd name="T81" fmla="*/ 27 h 52"/>
                  <a:gd name="T82" fmla="*/ 11 w 55"/>
                  <a:gd name="T83" fmla="*/ 26 h 52"/>
                  <a:gd name="T84" fmla="*/ 10 w 55"/>
                  <a:gd name="T85" fmla="*/ 38 h 52"/>
                  <a:gd name="T86" fmla="*/ 15 w 55"/>
                  <a:gd name="T87" fmla="*/ 45 h 52"/>
                  <a:gd name="T88" fmla="*/ 11 w 55"/>
                  <a:gd name="T89" fmla="*/ 50 h 52"/>
                  <a:gd name="T90" fmla="*/ 3 w 55"/>
                  <a:gd name="T91" fmla="*/ 44 h 52"/>
                  <a:gd name="T92" fmla="*/ 6 w 55"/>
                  <a:gd name="T93" fmla="*/ 35 h 52"/>
                  <a:gd name="T94" fmla="*/ 5 w 55"/>
                  <a:gd name="T95" fmla="*/ 32 h 52"/>
                  <a:gd name="T96" fmla="*/ 6 w 55"/>
                  <a:gd name="T97" fmla="*/ 29 h 52"/>
                  <a:gd name="T98" fmla="*/ 4 w 55"/>
                  <a:gd name="T99" fmla="*/ 21 h 52"/>
                  <a:gd name="T100" fmla="*/ 4 w 55"/>
                  <a:gd name="T101" fmla="*/ 16 h 52"/>
                  <a:gd name="T102" fmla="*/ 6 w 55"/>
                  <a:gd name="T103" fmla="*/ 10 h 52"/>
                  <a:gd name="T104" fmla="*/ 13 w 55"/>
                  <a:gd name="T105" fmla="*/ 11 h 52"/>
                  <a:gd name="T106" fmla="*/ 19 w 55"/>
                  <a:gd name="T107" fmla="*/ 14 h 52"/>
                  <a:gd name="T108" fmla="*/ 24 w 55"/>
                  <a:gd name="T109" fmla="*/ 15 h 52"/>
                  <a:gd name="T110" fmla="*/ 33 w 55"/>
                  <a:gd name="T111" fmla="*/ 6 h 52"/>
                  <a:gd name="T112" fmla="*/ 40 w 55"/>
                  <a:gd name="T113" fmla="*/ 5 h 52"/>
                  <a:gd name="T114" fmla="*/ 40 w 55"/>
                  <a:gd name="T115"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 h="52">
                    <a:moveTo>
                      <a:pt x="41" y="1"/>
                    </a:moveTo>
                    <a:cubicBezTo>
                      <a:pt x="40" y="2"/>
                      <a:pt x="40" y="2"/>
                      <a:pt x="39" y="2"/>
                    </a:cubicBezTo>
                    <a:cubicBezTo>
                      <a:pt x="39" y="3"/>
                      <a:pt x="39" y="3"/>
                      <a:pt x="38" y="4"/>
                    </a:cubicBezTo>
                    <a:cubicBezTo>
                      <a:pt x="37" y="4"/>
                      <a:pt x="36" y="5"/>
                      <a:pt x="35" y="5"/>
                    </a:cubicBezTo>
                    <a:cubicBezTo>
                      <a:pt x="34" y="5"/>
                      <a:pt x="33" y="4"/>
                      <a:pt x="33" y="4"/>
                    </a:cubicBezTo>
                    <a:cubicBezTo>
                      <a:pt x="31" y="2"/>
                      <a:pt x="31" y="2"/>
                      <a:pt x="31" y="2"/>
                    </a:cubicBezTo>
                    <a:cubicBezTo>
                      <a:pt x="31" y="2"/>
                      <a:pt x="31" y="3"/>
                      <a:pt x="31" y="4"/>
                    </a:cubicBezTo>
                    <a:cubicBezTo>
                      <a:pt x="31" y="4"/>
                      <a:pt x="31" y="4"/>
                      <a:pt x="31" y="5"/>
                    </a:cubicBezTo>
                    <a:cubicBezTo>
                      <a:pt x="31" y="5"/>
                      <a:pt x="31" y="6"/>
                      <a:pt x="31" y="7"/>
                    </a:cubicBezTo>
                    <a:cubicBezTo>
                      <a:pt x="30" y="10"/>
                      <a:pt x="27" y="13"/>
                      <a:pt x="23" y="13"/>
                    </a:cubicBezTo>
                    <a:cubicBezTo>
                      <a:pt x="23" y="13"/>
                      <a:pt x="23" y="13"/>
                      <a:pt x="23" y="13"/>
                    </a:cubicBezTo>
                    <a:cubicBezTo>
                      <a:pt x="20" y="13"/>
                      <a:pt x="17" y="13"/>
                      <a:pt x="15" y="10"/>
                    </a:cubicBezTo>
                    <a:cubicBezTo>
                      <a:pt x="13" y="9"/>
                      <a:pt x="13" y="8"/>
                      <a:pt x="11" y="8"/>
                    </a:cubicBezTo>
                    <a:cubicBezTo>
                      <a:pt x="9" y="7"/>
                      <a:pt x="8" y="7"/>
                      <a:pt x="6" y="8"/>
                    </a:cubicBezTo>
                    <a:cubicBezTo>
                      <a:pt x="6" y="8"/>
                      <a:pt x="5" y="8"/>
                      <a:pt x="5" y="9"/>
                    </a:cubicBezTo>
                    <a:cubicBezTo>
                      <a:pt x="3" y="10"/>
                      <a:pt x="2" y="11"/>
                      <a:pt x="2" y="13"/>
                    </a:cubicBezTo>
                    <a:cubicBezTo>
                      <a:pt x="2" y="15"/>
                      <a:pt x="2" y="15"/>
                      <a:pt x="2" y="15"/>
                    </a:cubicBezTo>
                    <a:cubicBezTo>
                      <a:pt x="2" y="16"/>
                      <a:pt x="2" y="16"/>
                      <a:pt x="2" y="16"/>
                    </a:cubicBezTo>
                    <a:cubicBezTo>
                      <a:pt x="2" y="17"/>
                      <a:pt x="2" y="18"/>
                      <a:pt x="1" y="19"/>
                    </a:cubicBezTo>
                    <a:cubicBezTo>
                      <a:pt x="1" y="19"/>
                      <a:pt x="0" y="20"/>
                      <a:pt x="0" y="20"/>
                    </a:cubicBezTo>
                    <a:cubicBezTo>
                      <a:pt x="0" y="20"/>
                      <a:pt x="1" y="20"/>
                      <a:pt x="1" y="21"/>
                    </a:cubicBezTo>
                    <a:cubicBezTo>
                      <a:pt x="2" y="22"/>
                      <a:pt x="3" y="23"/>
                      <a:pt x="4" y="25"/>
                    </a:cubicBezTo>
                    <a:cubicBezTo>
                      <a:pt x="4" y="26"/>
                      <a:pt x="4" y="27"/>
                      <a:pt x="4" y="28"/>
                    </a:cubicBezTo>
                    <a:cubicBezTo>
                      <a:pt x="4" y="30"/>
                      <a:pt x="4" y="30"/>
                      <a:pt x="4" y="30"/>
                    </a:cubicBezTo>
                    <a:cubicBezTo>
                      <a:pt x="4" y="31"/>
                      <a:pt x="4" y="32"/>
                      <a:pt x="3" y="32"/>
                    </a:cubicBezTo>
                    <a:cubicBezTo>
                      <a:pt x="3" y="33"/>
                      <a:pt x="3" y="33"/>
                      <a:pt x="3" y="33"/>
                    </a:cubicBezTo>
                    <a:cubicBezTo>
                      <a:pt x="3" y="33"/>
                      <a:pt x="3" y="33"/>
                      <a:pt x="3" y="33"/>
                    </a:cubicBezTo>
                    <a:cubicBezTo>
                      <a:pt x="4" y="34"/>
                      <a:pt x="4" y="35"/>
                      <a:pt x="4" y="36"/>
                    </a:cubicBezTo>
                    <a:cubicBezTo>
                      <a:pt x="4" y="36"/>
                      <a:pt x="4" y="37"/>
                      <a:pt x="4" y="38"/>
                    </a:cubicBezTo>
                    <a:cubicBezTo>
                      <a:pt x="4" y="40"/>
                      <a:pt x="3" y="42"/>
                      <a:pt x="2" y="43"/>
                    </a:cubicBezTo>
                    <a:cubicBezTo>
                      <a:pt x="2" y="43"/>
                      <a:pt x="0" y="44"/>
                      <a:pt x="0" y="44"/>
                    </a:cubicBezTo>
                    <a:cubicBezTo>
                      <a:pt x="2" y="45"/>
                      <a:pt x="2" y="45"/>
                      <a:pt x="2" y="45"/>
                    </a:cubicBezTo>
                    <a:cubicBezTo>
                      <a:pt x="3" y="45"/>
                      <a:pt x="3" y="46"/>
                      <a:pt x="4" y="46"/>
                    </a:cubicBezTo>
                    <a:cubicBezTo>
                      <a:pt x="5" y="49"/>
                      <a:pt x="8" y="52"/>
                      <a:pt x="11" y="52"/>
                    </a:cubicBezTo>
                    <a:cubicBezTo>
                      <a:pt x="14" y="52"/>
                      <a:pt x="16" y="50"/>
                      <a:pt x="17" y="48"/>
                    </a:cubicBezTo>
                    <a:cubicBezTo>
                      <a:pt x="18" y="47"/>
                      <a:pt x="18" y="47"/>
                      <a:pt x="19" y="46"/>
                    </a:cubicBezTo>
                    <a:cubicBezTo>
                      <a:pt x="20" y="45"/>
                      <a:pt x="20" y="45"/>
                      <a:pt x="20" y="45"/>
                    </a:cubicBezTo>
                    <a:cubicBezTo>
                      <a:pt x="19" y="44"/>
                      <a:pt x="19" y="44"/>
                      <a:pt x="19" y="44"/>
                    </a:cubicBezTo>
                    <a:cubicBezTo>
                      <a:pt x="18" y="44"/>
                      <a:pt x="17" y="44"/>
                      <a:pt x="16" y="44"/>
                    </a:cubicBezTo>
                    <a:cubicBezTo>
                      <a:pt x="14" y="42"/>
                      <a:pt x="12" y="40"/>
                      <a:pt x="11" y="37"/>
                    </a:cubicBezTo>
                    <a:cubicBezTo>
                      <a:pt x="11" y="36"/>
                      <a:pt x="11" y="35"/>
                      <a:pt x="11" y="34"/>
                    </a:cubicBezTo>
                    <a:cubicBezTo>
                      <a:pt x="11" y="32"/>
                      <a:pt x="11" y="29"/>
                      <a:pt x="13" y="27"/>
                    </a:cubicBezTo>
                    <a:cubicBezTo>
                      <a:pt x="15" y="23"/>
                      <a:pt x="20" y="21"/>
                      <a:pt x="25" y="21"/>
                    </a:cubicBezTo>
                    <a:cubicBezTo>
                      <a:pt x="30" y="21"/>
                      <a:pt x="34" y="24"/>
                      <a:pt x="36" y="28"/>
                    </a:cubicBezTo>
                    <a:cubicBezTo>
                      <a:pt x="36" y="28"/>
                      <a:pt x="36" y="29"/>
                      <a:pt x="36" y="29"/>
                    </a:cubicBezTo>
                    <a:cubicBezTo>
                      <a:pt x="37" y="29"/>
                      <a:pt x="37" y="29"/>
                      <a:pt x="37" y="29"/>
                    </a:cubicBezTo>
                    <a:cubicBezTo>
                      <a:pt x="37" y="29"/>
                      <a:pt x="37" y="29"/>
                      <a:pt x="37" y="29"/>
                    </a:cubicBezTo>
                    <a:cubicBezTo>
                      <a:pt x="39" y="30"/>
                      <a:pt x="41" y="30"/>
                      <a:pt x="42" y="31"/>
                    </a:cubicBezTo>
                    <a:cubicBezTo>
                      <a:pt x="47" y="33"/>
                      <a:pt x="48" y="40"/>
                      <a:pt x="48" y="40"/>
                    </a:cubicBezTo>
                    <a:cubicBezTo>
                      <a:pt x="49" y="41"/>
                      <a:pt x="49" y="41"/>
                      <a:pt x="49" y="41"/>
                    </a:cubicBezTo>
                    <a:cubicBezTo>
                      <a:pt x="50" y="41"/>
                      <a:pt x="50" y="41"/>
                      <a:pt x="50" y="41"/>
                    </a:cubicBezTo>
                    <a:cubicBezTo>
                      <a:pt x="52" y="40"/>
                      <a:pt x="53" y="39"/>
                      <a:pt x="53" y="39"/>
                    </a:cubicBezTo>
                    <a:cubicBezTo>
                      <a:pt x="53" y="38"/>
                      <a:pt x="55" y="37"/>
                      <a:pt x="55" y="35"/>
                    </a:cubicBezTo>
                    <a:cubicBezTo>
                      <a:pt x="55" y="34"/>
                      <a:pt x="54" y="33"/>
                      <a:pt x="54" y="32"/>
                    </a:cubicBezTo>
                    <a:cubicBezTo>
                      <a:pt x="54" y="32"/>
                      <a:pt x="53" y="32"/>
                      <a:pt x="53" y="32"/>
                    </a:cubicBezTo>
                    <a:cubicBezTo>
                      <a:pt x="53" y="31"/>
                      <a:pt x="53" y="31"/>
                      <a:pt x="53" y="31"/>
                    </a:cubicBezTo>
                    <a:cubicBezTo>
                      <a:pt x="52" y="31"/>
                      <a:pt x="52" y="31"/>
                      <a:pt x="52" y="31"/>
                    </a:cubicBezTo>
                    <a:cubicBezTo>
                      <a:pt x="51" y="31"/>
                      <a:pt x="49" y="31"/>
                      <a:pt x="48" y="30"/>
                    </a:cubicBezTo>
                    <a:cubicBezTo>
                      <a:pt x="45" y="28"/>
                      <a:pt x="42" y="25"/>
                      <a:pt x="42" y="21"/>
                    </a:cubicBezTo>
                    <a:cubicBezTo>
                      <a:pt x="42" y="21"/>
                      <a:pt x="42" y="20"/>
                      <a:pt x="42" y="20"/>
                    </a:cubicBezTo>
                    <a:cubicBezTo>
                      <a:pt x="42" y="16"/>
                      <a:pt x="45" y="11"/>
                      <a:pt x="50" y="9"/>
                    </a:cubicBezTo>
                    <a:cubicBezTo>
                      <a:pt x="51" y="8"/>
                      <a:pt x="51" y="8"/>
                      <a:pt x="51" y="8"/>
                    </a:cubicBezTo>
                    <a:cubicBezTo>
                      <a:pt x="52" y="8"/>
                      <a:pt x="52" y="8"/>
                      <a:pt x="52" y="8"/>
                    </a:cubicBezTo>
                    <a:cubicBezTo>
                      <a:pt x="52" y="7"/>
                      <a:pt x="52" y="7"/>
                      <a:pt x="52" y="7"/>
                    </a:cubicBezTo>
                    <a:cubicBezTo>
                      <a:pt x="52" y="5"/>
                      <a:pt x="51" y="4"/>
                      <a:pt x="50" y="3"/>
                    </a:cubicBezTo>
                    <a:cubicBezTo>
                      <a:pt x="47" y="1"/>
                      <a:pt x="44" y="0"/>
                      <a:pt x="41" y="1"/>
                    </a:cubicBezTo>
                    <a:close/>
                    <a:moveTo>
                      <a:pt x="42" y="3"/>
                    </a:moveTo>
                    <a:cubicBezTo>
                      <a:pt x="42" y="2"/>
                      <a:pt x="44" y="2"/>
                      <a:pt x="44" y="2"/>
                    </a:cubicBezTo>
                    <a:cubicBezTo>
                      <a:pt x="46" y="2"/>
                      <a:pt x="47" y="3"/>
                      <a:pt x="48" y="4"/>
                    </a:cubicBezTo>
                    <a:cubicBezTo>
                      <a:pt x="49" y="5"/>
                      <a:pt x="50" y="6"/>
                      <a:pt x="50" y="7"/>
                    </a:cubicBezTo>
                    <a:cubicBezTo>
                      <a:pt x="49" y="7"/>
                      <a:pt x="49" y="7"/>
                      <a:pt x="49" y="7"/>
                    </a:cubicBezTo>
                    <a:cubicBezTo>
                      <a:pt x="44" y="10"/>
                      <a:pt x="40" y="15"/>
                      <a:pt x="40" y="20"/>
                    </a:cubicBezTo>
                    <a:cubicBezTo>
                      <a:pt x="40" y="21"/>
                      <a:pt x="40" y="21"/>
                      <a:pt x="40" y="21"/>
                    </a:cubicBezTo>
                    <a:cubicBezTo>
                      <a:pt x="40" y="25"/>
                      <a:pt x="43" y="29"/>
                      <a:pt x="47" y="31"/>
                    </a:cubicBezTo>
                    <a:cubicBezTo>
                      <a:pt x="49" y="32"/>
                      <a:pt x="50" y="33"/>
                      <a:pt x="52" y="33"/>
                    </a:cubicBezTo>
                    <a:cubicBezTo>
                      <a:pt x="52" y="33"/>
                      <a:pt x="52" y="33"/>
                      <a:pt x="52" y="33"/>
                    </a:cubicBezTo>
                    <a:cubicBezTo>
                      <a:pt x="53" y="34"/>
                      <a:pt x="53" y="34"/>
                      <a:pt x="53" y="35"/>
                    </a:cubicBezTo>
                    <a:cubicBezTo>
                      <a:pt x="53" y="36"/>
                      <a:pt x="52" y="37"/>
                      <a:pt x="52" y="38"/>
                    </a:cubicBezTo>
                    <a:cubicBezTo>
                      <a:pt x="51" y="38"/>
                      <a:pt x="50" y="39"/>
                      <a:pt x="50" y="39"/>
                    </a:cubicBezTo>
                    <a:cubicBezTo>
                      <a:pt x="49" y="35"/>
                      <a:pt x="46" y="31"/>
                      <a:pt x="43" y="29"/>
                    </a:cubicBezTo>
                    <a:cubicBezTo>
                      <a:pt x="41" y="29"/>
                      <a:pt x="40" y="28"/>
                      <a:pt x="38" y="28"/>
                    </a:cubicBezTo>
                    <a:cubicBezTo>
                      <a:pt x="38" y="28"/>
                      <a:pt x="38" y="27"/>
                      <a:pt x="38" y="27"/>
                    </a:cubicBezTo>
                    <a:cubicBezTo>
                      <a:pt x="35" y="22"/>
                      <a:pt x="31" y="20"/>
                      <a:pt x="25" y="19"/>
                    </a:cubicBezTo>
                    <a:cubicBezTo>
                      <a:pt x="19" y="19"/>
                      <a:pt x="14" y="22"/>
                      <a:pt x="11" y="26"/>
                    </a:cubicBezTo>
                    <a:cubicBezTo>
                      <a:pt x="10" y="29"/>
                      <a:pt x="9" y="31"/>
                      <a:pt x="9" y="34"/>
                    </a:cubicBezTo>
                    <a:cubicBezTo>
                      <a:pt x="9" y="35"/>
                      <a:pt x="9" y="36"/>
                      <a:pt x="10" y="38"/>
                    </a:cubicBezTo>
                    <a:cubicBezTo>
                      <a:pt x="10" y="40"/>
                      <a:pt x="12" y="42"/>
                      <a:pt x="14" y="44"/>
                    </a:cubicBezTo>
                    <a:cubicBezTo>
                      <a:pt x="14" y="45"/>
                      <a:pt x="15" y="45"/>
                      <a:pt x="15" y="45"/>
                    </a:cubicBezTo>
                    <a:cubicBezTo>
                      <a:pt x="16" y="45"/>
                      <a:pt x="17" y="46"/>
                      <a:pt x="17" y="46"/>
                    </a:cubicBezTo>
                    <a:cubicBezTo>
                      <a:pt x="16" y="48"/>
                      <a:pt x="14" y="50"/>
                      <a:pt x="11" y="50"/>
                    </a:cubicBezTo>
                    <a:cubicBezTo>
                      <a:pt x="9" y="50"/>
                      <a:pt x="6" y="48"/>
                      <a:pt x="5" y="46"/>
                    </a:cubicBezTo>
                    <a:cubicBezTo>
                      <a:pt x="5" y="45"/>
                      <a:pt x="4" y="44"/>
                      <a:pt x="3" y="44"/>
                    </a:cubicBezTo>
                    <a:cubicBezTo>
                      <a:pt x="5" y="42"/>
                      <a:pt x="6" y="40"/>
                      <a:pt x="6" y="38"/>
                    </a:cubicBezTo>
                    <a:cubicBezTo>
                      <a:pt x="6" y="37"/>
                      <a:pt x="6" y="36"/>
                      <a:pt x="6" y="35"/>
                    </a:cubicBezTo>
                    <a:cubicBezTo>
                      <a:pt x="6" y="34"/>
                      <a:pt x="5" y="34"/>
                      <a:pt x="5" y="33"/>
                    </a:cubicBezTo>
                    <a:cubicBezTo>
                      <a:pt x="5" y="33"/>
                      <a:pt x="5" y="32"/>
                      <a:pt x="5" y="32"/>
                    </a:cubicBezTo>
                    <a:cubicBezTo>
                      <a:pt x="5" y="32"/>
                      <a:pt x="6" y="31"/>
                      <a:pt x="6" y="31"/>
                    </a:cubicBezTo>
                    <a:cubicBezTo>
                      <a:pt x="6" y="30"/>
                      <a:pt x="6" y="30"/>
                      <a:pt x="6" y="29"/>
                    </a:cubicBezTo>
                    <a:cubicBezTo>
                      <a:pt x="6" y="27"/>
                      <a:pt x="6" y="26"/>
                      <a:pt x="6" y="24"/>
                    </a:cubicBezTo>
                    <a:cubicBezTo>
                      <a:pt x="5" y="23"/>
                      <a:pt x="5" y="22"/>
                      <a:pt x="4" y="21"/>
                    </a:cubicBezTo>
                    <a:cubicBezTo>
                      <a:pt x="4" y="21"/>
                      <a:pt x="3" y="20"/>
                      <a:pt x="3" y="20"/>
                    </a:cubicBezTo>
                    <a:cubicBezTo>
                      <a:pt x="4" y="19"/>
                      <a:pt x="4" y="17"/>
                      <a:pt x="4" y="16"/>
                    </a:cubicBezTo>
                    <a:cubicBezTo>
                      <a:pt x="4" y="14"/>
                      <a:pt x="3" y="12"/>
                      <a:pt x="5" y="11"/>
                    </a:cubicBezTo>
                    <a:cubicBezTo>
                      <a:pt x="5" y="11"/>
                      <a:pt x="5" y="10"/>
                      <a:pt x="6" y="10"/>
                    </a:cubicBezTo>
                    <a:cubicBezTo>
                      <a:pt x="7" y="9"/>
                      <a:pt x="9" y="9"/>
                      <a:pt x="11" y="10"/>
                    </a:cubicBezTo>
                    <a:cubicBezTo>
                      <a:pt x="12" y="10"/>
                      <a:pt x="12" y="10"/>
                      <a:pt x="13" y="11"/>
                    </a:cubicBezTo>
                    <a:cubicBezTo>
                      <a:pt x="13" y="11"/>
                      <a:pt x="14" y="12"/>
                      <a:pt x="14" y="12"/>
                    </a:cubicBezTo>
                    <a:cubicBezTo>
                      <a:pt x="16" y="13"/>
                      <a:pt x="17" y="14"/>
                      <a:pt x="19" y="14"/>
                    </a:cubicBezTo>
                    <a:cubicBezTo>
                      <a:pt x="20" y="15"/>
                      <a:pt x="22" y="15"/>
                      <a:pt x="23" y="15"/>
                    </a:cubicBezTo>
                    <a:cubicBezTo>
                      <a:pt x="24" y="15"/>
                      <a:pt x="24" y="15"/>
                      <a:pt x="24" y="15"/>
                    </a:cubicBezTo>
                    <a:cubicBezTo>
                      <a:pt x="28" y="14"/>
                      <a:pt x="32" y="11"/>
                      <a:pt x="33" y="7"/>
                    </a:cubicBezTo>
                    <a:cubicBezTo>
                      <a:pt x="33" y="7"/>
                      <a:pt x="33" y="6"/>
                      <a:pt x="33" y="6"/>
                    </a:cubicBezTo>
                    <a:cubicBezTo>
                      <a:pt x="34" y="6"/>
                      <a:pt x="34" y="6"/>
                      <a:pt x="35" y="6"/>
                    </a:cubicBezTo>
                    <a:cubicBezTo>
                      <a:pt x="36" y="7"/>
                      <a:pt x="38" y="6"/>
                      <a:pt x="40" y="5"/>
                    </a:cubicBezTo>
                    <a:cubicBezTo>
                      <a:pt x="40" y="5"/>
                      <a:pt x="40" y="4"/>
                      <a:pt x="40" y="4"/>
                    </a:cubicBezTo>
                    <a:cubicBezTo>
                      <a:pt x="40" y="4"/>
                      <a:pt x="40" y="4"/>
                      <a:pt x="40" y="4"/>
                    </a:cubicBezTo>
                    <a:cubicBezTo>
                      <a:pt x="41" y="3"/>
                      <a:pt x="41" y="3"/>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0"/>
              <p:cNvSpPr>
                <a:spLocks noEditPoints="1"/>
              </p:cNvSpPr>
              <p:nvPr/>
            </p:nvSpPr>
            <p:spPr bwMode="auto">
              <a:xfrm>
                <a:off x="5222935" y="2006389"/>
                <a:ext cx="187325" cy="122237"/>
              </a:xfrm>
              <a:custGeom>
                <a:avLst/>
                <a:gdLst>
                  <a:gd name="T0" fmla="*/ 7 w 17"/>
                  <a:gd name="T1" fmla="*/ 0 h 11"/>
                  <a:gd name="T2" fmla="*/ 7 w 17"/>
                  <a:gd name="T3" fmla="*/ 2 h 11"/>
                  <a:gd name="T4" fmla="*/ 1 w 17"/>
                  <a:gd name="T5" fmla="*/ 6 h 11"/>
                  <a:gd name="T6" fmla="*/ 0 w 17"/>
                  <a:gd name="T7" fmla="*/ 7 h 11"/>
                  <a:gd name="T8" fmla="*/ 2 w 17"/>
                  <a:gd name="T9" fmla="*/ 8 h 11"/>
                  <a:gd name="T10" fmla="*/ 5 w 17"/>
                  <a:gd name="T11" fmla="*/ 10 h 11"/>
                  <a:gd name="T12" fmla="*/ 5 w 17"/>
                  <a:gd name="T13" fmla="*/ 11 h 11"/>
                  <a:gd name="T14" fmla="*/ 10 w 17"/>
                  <a:gd name="T15" fmla="*/ 11 h 11"/>
                  <a:gd name="T16" fmla="*/ 12 w 17"/>
                  <a:gd name="T17" fmla="*/ 10 h 11"/>
                  <a:gd name="T18" fmla="*/ 14 w 17"/>
                  <a:gd name="T19" fmla="*/ 9 h 11"/>
                  <a:gd name="T20" fmla="*/ 15 w 17"/>
                  <a:gd name="T21" fmla="*/ 8 h 11"/>
                  <a:gd name="T22" fmla="*/ 16 w 17"/>
                  <a:gd name="T23" fmla="*/ 6 h 11"/>
                  <a:gd name="T24" fmla="*/ 16 w 17"/>
                  <a:gd name="T25" fmla="*/ 2 h 11"/>
                  <a:gd name="T26" fmla="*/ 14 w 17"/>
                  <a:gd name="T27" fmla="*/ 0 h 11"/>
                  <a:gd name="T28" fmla="*/ 11 w 17"/>
                  <a:gd name="T29" fmla="*/ 0 h 11"/>
                  <a:gd name="T30" fmla="*/ 11 w 17"/>
                  <a:gd name="T31" fmla="*/ 0 h 11"/>
                  <a:gd name="T32" fmla="*/ 8 w 17"/>
                  <a:gd name="T33" fmla="*/ 0 h 11"/>
                  <a:gd name="T34" fmla="*/ 8 w 17"/>
                  <a:gd name="T35" fmla="*/ 0 h 11"/>
                  <a:gd name="T36" fmla="*/ 7 w 17"/>
                  <a:gd name="T37" fmla="*/ 0 h 11"/>
                  <a:gd name="T38" fmla="*/ 11 w 17"/>
                  <a:gd name="T39" fmla="*/ 1 h 11"/>
                  <a:gd name="T40" fmla="*/ 11 w 17"/>
                  <a:gd name="T41" fmla="*/ 1 h 11"/>
                  <a:gd name="T42" fmla="*/ 13 w 17"/>
                  <a:gd name="T43" fmla="*/ 2 h 11"/>
                  <a:gd name="T44" fmla="*/ 15 w 17"/>
                  <a:gd name="T45" fmla="*/ 5 h 11"/>
                  <a:gd name="T46" fmla="*/ 13 w 17"/>
                  <a:gd name="T47" fmla="*/ 8 h 11"/>
                  <a:gd name="T48" fmla="*/ 11 w 17"/>
                  <a:gd name="T49" fmla="*/ 9 h 11"/>
                  <a:gd name="T50" fmla="*/ 9 w 17"/>
                  <a:gd name="T51" fmla="*/ 9 h 11"/>
                  <a:gd name="T52" fmla="*/ 6 w 17"/>
                  <a:gd name="T53" fmla="*/ 9 h 11"/>
                  <a:gd name="T54" fmla="*/ 4 w 17"/>
                  <a:gd name="T55" fmla="*/ 8 h 11"/>
                  <a:gd name="T56" fmla="*/ 3 w 17"/>
                  <a:gd name="T57" fmla="*/ 7 h 11"/>
                  <a:gd name="T58" fmla="*/ 8 w 17"/>
                  <a:gd name="T59" fmla="*/ 3 h 11"/>
                  <a:gd name="T60" fmla="*/ 9 w 17"/>
                  <a:gd name="T61" fmla="*/ 2 h 11"/>
                  <a:gd name="T62" fmla="*/ 11 w 17"/>
                  <a:gd name="T6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11">
                    <a:moveTo>
                      <a:pt x="7" y="0"/>
                    </a:moveTo>
                    <a:cubicBezTo>
                      <a:pt x="7" y="2"/>
                      <a:pt x="7" y="2"/>
                      <a:pt x="7" y="2"/>
                    </a:cubicBezTo>
                    <a:cubicBezTo>
                      <a:pt x="6" y="4"/>
                      <a:pt x="4" y="5"/>
                      <a:pt x="1" y="6"/>
                    </a:cubicBezTo>
                    <a:cubicBezTo>
                      <a:pt x="0" y="7"/>
                      <a:pt x="0" y="7"/>
                      <a:pt x="0" y="7"/>
                    </a:cubicBezTo>
                    <a:cubicBezTo>
                      <a:pt x="2" y="8"/>
                      <a:pt x="2" y="8"/>
                      <a:pt x="2" y="8"/>
                    </a:cubicBezTo>
                    <a:cubicBezTo>
                      <a:pt x="3" y="9"/>
                      <a:pt x="4" y="10"/>
                      <a:pt x="5" y="10"/>
                    </a:cubicBezTo>
                    <a:cubicBezTo>
                      <a:pt x="5" y="11"/>
                      <a:pt x="5" y="11"/>
                      <a:pt x="5" y="11"/>
                    </a:cubicBezTo>
                    <a:cubicBezTo>
                      <a:pt x="7" y="11"/>
                      <a:pt x="8" y="11"/>
                      <a:pt x="10" y="11"/>
                    </a:cubicBezTo>
                    <a:cubicBezTo>
                      <a:pt x="10" y="11"/>
                      <a:pt x="11" y="11"/>
                      <a:pt x="12" y="10"/>
                    </a:cubicBezTo>
                    <a:cubicBezTo>
                      <a:pt x="14" y="9"/>
                      <a:pt x="14" y="9"/>
                      <a:pt x="14" y="9"/>
                    </a:cubicBezTo>
                    <a:cubicBezTo>
                      <a:pt x="14" y="9"/>
                      <a:pt x="15" y="8"/>
                      <a:pt x="15" y="8"/>
                    </a:cubicBezTo>
                    <a:cubicBezTo>
                      <a:pt x="15" y="7"/>
                      <a:pt x="16" y="7"/>
                      <a:pt x="16" y="6"/>
                    </a:cubicBezTo>
                    <a:cubicBezTo>
                      <a:pt x="17" y="5"/>
                      <a:pt x="16" y="3"/>
                      <a:pt x="16" y="2"/>
                    </a:cubicBezTo>
                    <a:cubicBezTo>
                      <a:pt x="15" y="1"/>
                      <a:pt x="14" y="1"/>
                      <a:pt x="14" y="0"/>
                    </a:cubicBezTo>
                    <a:cubicBezTo>
                      <a:pt x="13" y="0"/>
                      <a:pt x="12" y="0"/>
                      <a:pt x="11" y="0"/>
                    </a:cubicBezTo>
                    <a:cubicBezTo>
                      <a:pt x="11" y="0"/>
                      <a:pt x="11" y="0"/>
                      <a:pt x="11" y="0"/>
                    </a:cubicBezTo>
                    <a:cubicBezTo>
                      <a:pt x="10" y="0"/>
                      <a:pt x="9" y="0"/>
                      <a:pt x="8" y="0"/>
                    </a:cubicBezTo>
                    <a:cubicBezTo>
                      <a:pt x="8" y="0"/>
                      <a:pt x="8" y="0"/>
                      <a:pt x="8" y="0"/>
                    </a:cubicBezTo>
                    <a:lnTo>
                      <a:pt x="7" y="0"/>
                    </a:lnTo>
                    <a:close/>
                    <a:moveTo>
                      <a:pt x="11" y="1"/>
                    </a:moveTo>
                    <a:cubicBezTo>
                      <a:pt x="11" y="1"/>
                      <a:pt x="11" y="1"/>
                      <a:pt x="11" y="1"/>
                    </a:cubicBezTo>
                    <a:cubicBezTo>
                      <a:pt x="12" y="1"/>
                      <a:pt x="12" y="1"/>
                      <a:pt x="13" y="2"/>
                    </a:cubicBezTo>
                    <a:cubicBezTo>
                      <a:pt x="14" y="2"/>
                      <a:pt x="15" y="3"/>
                      <a:pt x="15" y="5"/>
                    </a:cubicBezTo>
                    <a:cubicBezTo>
                      <a:pt x="14" y="6"/>
                      <a:pt x="14" y="7"/>
                      <a:pt x="13" y="8"/>
                    </a:cubicBezTo>
                    <a:cubicBezTo>
                      <a:pt x="11" y="9"/>
                      <a:pt x="11" y="9"/>
                      <a:pt x="11" y="9"/>
                    </a:cubicBezTo>
                    <a:cubicBezTo>
                      <a:pt x="11" y="9"/>
                      <a:pt x="10" y="9"/>
                      <a:pt x="9" y="9"/>
                    </a:cubicBezTo>
                    <a:cubicBezTo>
                      <a:pt x="8" y="10"/>
                      <a:pt x="7" y="9"/>
                      <a:pt x="6" y="9"/>
                    </a:cubicBezTo>
                    <a:cubicBezTo>
                      <a:pt x="6" y="9"/>
                      <a:pt x="4" y="8"/>
                      <a:pt x="4" y="8"/>
                    </a:cubicBezTo>
                    <a:cubicBezTo>
                      <a:pt x="4" y="8"/>
                      <a:pt x="3" y="7"/>
                      <a:pt x="3" y="7"/>
                    </a:cubicBezTo>
                    <a:cubicBezTo>
                      <a:pt x="6" y="6"/>
                      <a:pt x="7" y="5"/>
                      <a:pt x="8" y="3"/>
                    </a:cubicBezTo>
                    <a:cubicBezTo>
                      <a:pt x="8" y="3"/>
                      <a:pt x="9" y="2"/>
                      <a:pt x="9" y="2"/>
                    </a:cubicBezTo>
                    <a:cubicBezTo>
                      <a:pt x="10" y="2"/>
                      <a:pt x="10" y="2"/>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1"/>
              <p:cNvSpPr>
                <a:spLocks noEditPoints="1"/>
              </p:cNvSpPr>
              <p:nvPr/>
            </p:nvSpPr>
            <p:spPr bwMode="auto">
              <a:xfrm>
                <a:off x="3919598" y="1680951"/>
                <a:ext cx="942975" cy="436562"/>
              </a:xfrm>
              <a:custGeom>
                <a:avLst/>
                <a:gdLst>
                  <a:gd name="T0" fmla="*/ 86 w 86"/>
                  <a:gd name="T1" fmla="*/ 3 h 39"/>
                  <a:gd name="T2" fmla="*/ 69 w 86"/>
                  <a:gd name="T3" fmla="*/ 1 h 39"/>
                  <a:gd name="T4" fmla="*/ 60 w 86"/>
                  <a:gd name="T5" fmla="*/ 8 h 39"/>
                  <a:gd name="T6" fmla="*/ 55 w 86"/>
                  <a:gd name="T7" fmla="*/ 16 h 39"/>
                  <a:gd name="T8" fmla="*/ 50 w 86"/>
                  <a:gd name="T9" fmla="*/ 13 h 39"/>
                  <a:gd name="T10" fmla="*/ 20 w 86"/>
                  <a:gd name="T11" fmla="*/ 16 h 39"/>
                  <a:gd name="T12" fmla="*/ 18 w 86"/>
                  <a:gd name="T13" fmla="*/ 18 h 39"/>
                  <a:gd name="T14" fmla="*/ 3 w 86"/>
                  <a:gd name="T15" fmla="*/ 27 h 39"/>
                  <a:gd name="T16" fmla="*/ 1 w 86"/>
                  <a:gd name="T17" fmla="*/ 28 h 39"/>
                  <a:gd name="T18" fmla="*/ 6 w 86"/>
                  <a:gd name="T19" fmla="*/ 31 h 39"/>
                  <a:gd name="T20" fmla="*/ 20 w 86"/>
                  <a:gd name="T21" fmla="*/ 29 h 39"/>
                  <a:gd name="T22" fmla="*/ 32 w 86"/>
                  <a:gd name="T23" fmla="*/ 22 h 39"/>
                  <a:gd name="T24" fmla="*/ 44 w 86"/>
                  <a:gd name="T25" fmla="*/ 22 h 39"/>
                  <a:gd name="T26" fmla="*/ 46 w 86"/>
                  <a:gd name="T27" fmla="*/ 22 h 39"/>
                  <a:gd name="T28" fmla="*/ 53 w 86"/>
                  <a:gd name="T29" fmla="*/ 17 h 39"/>
                  <a:gd name="T30" fmla="*/ 57 w 86"/>
                  <a:gd name="T31" fmla="*/ 16 h 39"/>
                  <a:gd name="T32" fmla="*/ 66 w 86"/>
                  <a:gd name="T33" fmla="*/ 24 h 39"/>
                  <a:gd name="T34" fmla="*/ 64 w 86"/>
                  <a:gd name="T35" fmla="*/ 30 h 39"/>
                  <a:gd name="T36" fmla="*/ 63 w 86"/>
                  <a:gd name="T37" fmla="*/ 31 h 39"/>
                  <a:gd name="T38" fmla="*/ 66 w 86"/>
                  <a:gd name="T39" fmla="*/ 34 h 39"/>
                  <a:gd name="T40" fmla="*/ 67 w 86"/>
                  <a:gd name="T41" fmla="*/ 36 h 39"/>
                  <a:gd name="T42" fmla="*/ 76 w 86"/>
                  <a:gd name="T43" fmla="*/ 39 h 39"/>
                  <a:gd name="T44" fmla="*/ 80 w 86"/>
                  <a:gd name="T45" fmla="*/ 38 h 39"/>
                  <a:gd name="T46" fmla="*/ 78 w 86"/>
                  <a:gd name="T47" fmla="*/ 32 h 39"/>
                  <a:gd name="T48" fmla="*/ 81 w 86"/>
                  <a:gd name="T49" fmla="*/ 25 h 39"/>
                  <a:gd name="T50" fmla="*/ 81 w 86"/>
                  <a:gd name="T51" fmla="*/ 24 h 39"/>
                  <a:gd name="T52" fmla="*/ 77 w 86"/>
                  <a:gd name="T53" fmla="*/ 15 h 39"/>
                  <a:gd name="T54" fmla="*/ 84 w 86"/>
                  <a:gd name="T55" fmla="*/ 4 h 39"/>
                  <a:gd name="T56" fmla="*/ 45 w 86"/>
                  <a:gd name="T57" fmla="*/ 20 h 39"/>
                  <a:gd name="T58" fmla="*/ 40 w 86"/>
                  <a:gd name="T59" fmla="*/ 19 h 39"/>
                  <a:gd name="T60" fmla="*/ 24 w 86"/>
                  <a:gd name="T61" fmla="*/ 24 h 39"/>
                  <a:gd name="T62" fmla="*/ 12 w 86"/>
                  <a:gd name="T63" fmla="*/ 27 h 39"/>
                  <a:gd name="T64" fmla="*/ 22 w 86"/>
                  <a:gd name="T65" fmla="*/ 17 h 39"/>
                  <a:gd name="T66" fmla="*/ 26 w 86"/>
                  <a:gd name="T67" fmla="*/ 12 h 39"/>
                  <a:gd name="T68" fmla="*/ 50 w 86"/>
                  <a:gd name="T69" fmla="*/ 15 h 39"/>
                  <a:gd name="T70" fmla="*/ 47 w 86"/>
                  <a:gd name="T71" fmla="*/ 18 h 39"/>
                  <a:gd name="T72" fmla="*/ 75 w 86"/>
                  <a:gd name="T73" fmla="*/ 15 h 39"/>
                  <a:gd name="T74" fmla="*/ 79 w 86"/>
                  <a:gd name="T75" fmla="*/ 24 h 39"/>
                  <a:gd name="T76" fmla="*/ 77 w 86"/>
                  <a:gd name="T77" fmla="*/ 32 h 39"/>
                  <a:gd name="T78" fmla="*/ 76 w 86"/>
                  <a:gd name="T79" fmla="*/ 37 h 39"/>
                  <a:gd name="T80" fmla="*/ 68 w 86"/>
                  <a:gd name="T81" fmla="*/ 35 h 39"/>
                  <a:gd name="T82" fmla="*/ 67 w 86"/>
                  <a:gd name="T83" fmla="*/ 33 h 39"/>
                  <a:gd name="T84" fmla="*/ 68 w 86"/>
                  <a:gd name="T85" fmla="*/ 25 h 39"/>
                  <a:gd name="T86" fmla="*/ 63 w 86"/>
                  <a:gd name="T87" fmla="*/ 16 h 39"/>
                  <a:gd name="T88" fmla="*/ 59 w 86"/>
                  <a:gd name="T89" fmla="*/ 14 h 39"/>
                  <a:gd name="T90" fmla="*/ 60 w 86"/>
                  <a:gd name="T91" fmla="*/ 11 h 39"/>
                  <a:gd name="T92" fmla="*/ 66 w 86"/>
                  <a:gd name="T93" fmla="*/ 4 h 39"/>
                  <a:gd name="T94" fmla="*/ 82 w 86"/>
                  <a:gd name="T95"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39">
                    <a:moveTo>
                      <a:pt x="84" y="4"/>
                    </a:moveTo>
                    <a:cubicBezTo>
                      <a:pt x="86" y="3"/>
                      <a:pt x="86" y="3"/>
                      <a:pt x="86" y="3"/>
                    </a:cubicBezTo>
                    <a:cubicBezTo>
                      <a:pt x="84" y="2"/>
                      <a:pt x="84" y="2"/>
                      <a:pt x="84" y="2"/>
                    </a:cubicBezTo>
                    <a:cubicBezTo>
                      <a:pt x="79" y="0"/>
                      <a:pt x="73" y="0"/>
                      <a:pt x="69" y="1"/>
                    </a:cubicBezTo>
                    <a:cubicBezTo>
                      <a:pt x="67" y="2"/>
                      <a:pt x="65" y="3"/>
                      <a:pt x="63" y="5"/>
                    </a:cubicBezTo>
                    <a:cubicBezTo>
                      <a:pt x="62" y="6"/>
                      <a:pt x="61" y="7"/>
                      <a:pt x="60" y="8"/>
                    </a:cubicBezTo>
                    <a:cubicBezTo>
                      <a:pt x="59" y="10"/>
                      <a:pt x="59" y="11"/>
                      <a:pt x="58" y="13"/>
                    </a:cubicBezTo>
                    <a:cubicBezTo>
                      <a:pt x="57" y="14"/>
                      <a:pt x="56" y="15"/>
                      <a:pt x="55" y="16"/>
                    </a:cubicBezTo>
                    <a:cubicBezTo>
                      <a:pt x="54" y="16"/>
                      <a:pt x="53" y="15"/>
                      <a:pt x="53" y="15"/>
                    </a:cubicBezTo>
                    <a:cubicBezTo>
                      <a:pt x="52" y="15"/>
                      <a:pt x="51" y="14"/>
                      <a:pt x="50" y="13"/>
                    </a:cubicBezTo>
                    <a:cubicBezTo>
                      <a:pt x="47" y="11"/>
                      <a:pt x="34" y="2"/>
                      <a:pt x="24" y="11"/>
                    </a:cubicBezTo>
                    <a:cubicBezTo>
                      <a:pt x="23" y="13"/>
                      <a:pt x="22" y="14"/>
                      <a:pt x="20" y="16"/>
                    </a:cubicBezTo>
                    <a:cubicBezTo>
                      <a:pt x="20" y="16"/>
                      <a:pt x="20" y="16"/>
                      <a:pt x="20" y="16"/>
                    </a:cubicBezTo>
                    <a:cubicBezTo>
                      <a:pt x="18" y="18"/>
                      <a:pt x="18" y="18"/>
                      <a:pt x="18" y="18"/>
                    </a:cubicBezTo>
                    <a:cubicBezTo>
                      <a:pt x="16" y="22"/>
                      <a:pt x="13" y="24"/>
                      <a:pt x="11" y="25"/>
                    </a:cubicBezTo>
                    <a:cubicBezTo>
                      <a:pt x="8" y="26"/>
                      <a:pt x="6" y="27"/>
                      <a:pt x="3" y="27"/>
                    </a:cubicBezTo>
                    <a:cubicBezTo>
                      <a:pt x="0" y="27"/>
                      <a:pt x="0" y="27"/>
                      <a:pt x="0" y="27"/>
                    </a:cubicBezTo>
                    <a:cubicBezTo>
                      <a:pt x="0" y="28"/>
                      <a:pt x="1" y="28"/>
                      <a:pt x="1" y="28"/>
                    </a:cubicBezTo>
                    <a:cubicBezTo>
                      <a:pt x="2" y="29"/>
                      <a:pt x="3" y="29"/>
                      <a:pt x="3" y="30"/>
                    </a:cubicBezTo>
                    <a:cubicBezTo>
                      <a:pt x="4" y="30"/>
                      <a:pt x="5" y="30"/>
                      <a:pt x="6" y="31"/>
                    </a:cubicBezTo>
                    <a:cubicBezTo>
                      <a:pt x="8" y="31"/>
                      <a:pt x="9" y="31"/>
                      <a:pt x="11" y="31"/>
                    </a:cubicBezTo>
                    <a:cubicBezTo>
                      <a:pt x="14" y="32"/>
                      <a:pt x="17" y="31"/>
                      <a:pt x="20" y="29"/>
                    </a:cubicBezTo>
                    <a:cubicBezTo>
                      <a:pt x="22" y="28"/>
                      <a:pt x="23" y="27"/>
                      <a:pt x="25" y="26"/>
                    </a:cubicBezTo>
                    <a:cubicBezTo>
                      <a:pt x="27" y="24"/>
                      <a:pt x="29" y="23"/>
                      <a:pt x="32" y="22"/>
                    </a:cubicBezTo>
                    <a:cubicBezTo>
                      <a:pt x="34" y="21"/>
                      <a:pt x="37" y="21"/>
                      <a:pt x="40" y="21"/>
                    </a:cubicBezTo>
                    <a:cubicBezTo>
                      <a:pt x="42" y="21"/>
                      <a:pt x="43" y="21"/>
                      <a:pt x="44" y="22"/>
                    </a:cubicBezTo>
                    <a:cubicBezTo>
                      <a:pt x="46" y="22"/>
                      <a:pt x="46" y="22"/>
                      <a:pt x="46" y="22"/>
                    </a:cubicBezTo>
                    <a:cubicBezTo>
                      <a:pt x="46" y="22"/>
                      <a:pt x="46" y="22"/>
                      <a:pt x="46" y="22"/>
                    </a:cubicBezTo>
                    <a:cubicBezTo>
                      <a:pt x="47" y="21"/>
                      <a:pt x="48" y="20"/>
                      <a:pt x="48" y="19"/>
                    </a:cubicBezTo>
                    <a:cubicBezTo>
                      <a:pt x="50" y="18"/>
                      <a:pt x="51" y="17"/>
                      <a:pt x="53" y="17"/>
                    </a:cubicBezTo>
                    <a:cubicBezTo>
                      <a:pt x="55" y="16"/>
                      <a:pt x="55" y="16"/>
                      <a:pt x="55" y="16"/>
                    </a:cubicBezTo>
                    <a:cubicBezTo>
                      <a:pt x="57" y="16"/>
                      <a:pt x="57" y="16"/>
                      <a:pt x="57" y="16"/>
                    </a:cubicBezTo>
                    <a:cubicBezTo>
                      <a:pt x="59" y="16"/>
                      <a:pt x="61" y="17"/>
                      <a:pt x="62" y="18"/>
                    </a:cubicBezTo>
                    <a:cubicBezTo>
                      <a:pt x="64" y="19"/>
                      <a:pt x="66" y="21"/>
                      <a:pt x="66" y="24"/>
                    </a:cubicBezTo>
                    <a:cubicBezTo>
                      <a:pt x="66" y="25"/>
                      <a:pt x="66" y="25"/>
                      <a:pt x="66" y="25"/>
                    </a:cubicBezTo>
                    <a:cubicBezTo>
                      <a:pt x="66" y="27"/>
                      <a:pt x="65" y="29"/>
                      <a:pt x="64" y="30"/>
                    </a:cubicBezTo>
                    <a:cubicBezTo>
                      <a:pt x="64" y="30"/>
                      <a:pt x="64" y="30"/>
                      <a:pt x="64" y="30"/>
                    </a:cubicBezTo>
                    <a:cubicBezTo>
                      <a:pt x="63" y="31"/>
                      <a:pt x="63" y="31"/>
                      <a:pt x="63" y="31"/>
                    </a:cubicBezTo>
                    <a:cubicBezTo>
                      <a:pt x="64" y="32"/>
                      <a:pt x="64" y="32"/>
                      <a:pt x="64" y="32"/>
                    </a:cubicBezTo>
                    <a:cubicBezTo>
                      <a:pt x="65" y="32"/>
                      <a:pt x="66" y="34"/>
                      <a:pt x="66" y="34"/>
                    </a:cubicBezTo>
                    <a:cubicBezTo>
                      <a:pt x="66" y="34"/>
                      <a:pt x="66" y="35"/>
                      <a:pt x="66" y="35"/>
                    </a:cubicBezTo>
                    <a:cubicBezTo>
                      <a:pt x="67" y="35"/>
                      <a:pt x="67" y="36"/>
                      <a:pt x="67" y="36"/>
                    </a:cubicBezTo>
                    <a:cubicBezTo>
                      <a:pt x="67" y="36"/>
                      <a:pt x="68" y="37"/>
                      <a:pt x="71" y="38"/>
                    </a:cubicBezTo>
                    <a:cubicBezTo>
                      <a:pt x="72" y="39"/>
                      <a:pt x="74" y="39"/>
                      <a:pt x="76" y="39"/>
                    </a:cubicBezTo>
                    <a:cubicBezTo>
                      <a:pt x="77" y="39"/>
                      <a:pt x="78" y="38"/>
                      <a:pt x="79" y="38"/>
                    </a:cubicBezTo>
                    <a:cubicBezTo>
                      <a:pt x="80" y="38"/>
                      <a:pt x="80" y="38"/>
                      <a:pt x="80" y="38"/>
                    </a:cubicBezTo>
                    <a:cubicBezTo>
                      <a:pt x="79" y="37"/>
                      <a:pt x="79" y="37"/>
                      <a:pt x="79" y="37"/>
                    </a:cubicBezTo>
                    <a:cubicBezTo>
                      <a:pt x="79" y="35"/>
                      <a:pt x="78" y="34"/>
                      <a:pt x="78" y="32"/>
                    </a:cubicBezTo>
                    <a:cubicBezTo>
                      <a:pt x="78" y="31"/>
                      <a:pt x="78" y="31"/>
                      <a:pt x="78" y="31"/>
                    </a:cubicBezTo>
                    <a:cubicBezTo>
                      <a:pt x="79" y="29"/>
                      <a:pt x="79" y="27"/>
                      <a:pt x="81" y="25"/>
                    </a:cubicBezTo>
                    <a:cubicBezTo>
                      <a:pt x="81" y="24"/>
                      <a:pt x="81" y="24"/>
                      <a:pt x="81" y="24"/>
                    </a:cubicBezTo>
                    <a:cubicBezTo>
                      <a:pt x="81" y="24"/>
                      <a:pt x="81" y="24"/>
                      <a:pt x="81" y="24"/>
                    </a:cubicBezTo>
                    <a:cubicBezTo>
                      <a:pt x="80" y="23"/>
                      <a:pt x="79" y="22"/>
                      <a:pt x="79" y="21"/>
                    </a:cubicBezTo>
                    <a:cubicBezTo>
                      <a:pt x="78" y="19"/>
                      <a:pt x="77" y="17"/>
                      <a:pt x="77" y="15"/>
                    </a:cubicBezTo>
                    <a:cubicBezTo>
                      <a:pt x="77" y="12"/>
                      <a:pt x="78" y="10"/>
                      <a:pt x="80" y="7"/>
                    </a:cubicBezTo>
                    <a:cubicBezTo>
                      <a:pt x="81" y="6"/>
                      <a:pt x="83" y="5"/>
                      <a:pt x="84" y="4"/>
                    </a:cubicBezTo>
                    <a:close/>
                    <a:moveTo>
                      <a:pt x="47" y="18"/>
                    </a:moveTo>
                    <a:cubicBezTo>
                      <a:pt x="46" y="18"/>
                      <a:pt x="46" y="19"/>
                      <a:pt x="45" y="20"/>
                    </a:cubicBezTo>
                    <a:cubicBezTo>
                      <a:pt x="45" y="20"/>
                      <a:pt x="45" y="20"/>
                      <a:pt x="45" y="20"/>
                    </a:cubicBezTo>
                    <a:cubicBezTo>
                      <a:pt x="44" y="20"/>
                      <a:pt x="42" y="19"/>
                      <a:pt x="40" y="19"/>
                    </a:cubicBezTo>
                    <a:cubicBezTo>
                      <a:pt x="37" y="19"/>
                      <a:pt x="34" y="19"/>
                      <a:pt x="31" y="20"/>
                    </a:cubicBezTo>
                    <a:cubicBezTo>
                      <a:pt x="28" y="21"/>
                      <a:pt x="26" y="23"/>
                      <a:pt x="24" y="24"/>
                    </a:cubicBezTo>
                    <a:cubicBezTo>
                      <a:pt x="17" y="30"/>
                      <a:pt x="12" y="31"/>
                      <a:pt x="6" y="28"/>
                    </a:cubicBezTo>
                    <a:cubicBezTo>
                      <a:pt x="8" y="28"/>
                      <a:pt x="10" y="28"/>
                      <a:pt x="12" y="27"/>
                    </a:cubicBezTo>
                    <a:cubicBezTo>
                      <a:pt x="15" y="25"/>
                      <a:pt x="17" y="23"/>
                      <a:pt x="20" y="20"/>
                    </a:cubicBezTo>
                    <a:cubicBezTo>
                      <a:pt x="22" y="17"/>
                      <a:pt x="22" y="17"/>
                      <a:pt x="22" y="17"/>
                    </a:cubicBezTo>
                    <a:cubicBezTo>
                      <a:pt x="22" y="17"/>
                      <a:pt x="22" y="17"/>
                      <a:pt x="22" y="17"/>
                    </a:cubicBezTo>
                    <a:cubicBezTo>
                      <a:pt x="23" y="15"/>
                      <a:pt x="24" y="14"/>
                      <a:pt x="26" y="12"/>
                    </a:cubicBezTo>
                    <a:cubicBezTo>
                      <a:pt x="34" y="5"/>
                      <a:pt x="46" y="12"/>
                      <a:pt x="49" y="15"/>
                    </a:cubicBezTo>
                    <a:cubicBezTo>
                      <a:pt x="50" y="15"/>
                      <a:pt x="50" y="15"/>
                      <a:pt x="50" y="15"/>
                    </a:cubicBezTo>
                    <a:cubicBezTo>
                      <a:pt x="50" y="15"/>
                      <a:pt x="50" y="15"/>
                      <a:pt x="50" y="16"/>
                    </a:cubicBezTo>
                    <a:cubicBezTo>
                      <a:pt x="49" y="16"/>
                      <a:pt x="48" y="17"/>
                      <a:pt x="47" y="18"/>
                    </a:cubicBezTo>
                    <a:close/>
                    <a:moveTo>
                      <a:pt x="79" y="6"/>
                    </a:moveTo>
                    <a:cubicBezTo>
                      <a:pt x="76" y="9"/>
                      <a:pt x="75" y="12"/>
                      <a:pt x="75" y="15"/>
                    </a:cubicBezTo>
                    <a:cubicBezTo>
                      <a:pt x="75" y="18"/>
                      <a:pt x="76" y="20"/>
                      <a:pt x="77" y="22"/>
                    </a:cubicBezTo>
                    <a:cubicBezTo>
                      <a:pt x="78" y="23"/>
                      <a:pt x="78" y="24"/>
                      <a:pt x="79" y="24"/>
                    </a:cubicBezTo>
                    <a:cubicBezTo>
                      <a:pt x="78" y="26"/>
                      <a:pt x="77" y="29"/>
                      <a:pt x="77" y="31"/>
                    </a:cubicBezTo>
                    <a:cubicBezTo>
                      <a:pt x="77" y="32"/>
                      <a:pt x="77" y="32"/>
                      <a:pt x="77" y="32"/>
                    </a:cubicBezTo>
                    <a:cubicBezTo>
                      <a:pt x="77" y="34"/>
                      <a:pt x="77" y="35"/>
                      <a:pt x="78" y="37"/>
                    </a:cubicBezTo>
                    <a:cubicBezTo>
                      <a:pt x="77" y="37"/>
                      <a:pt x="77" y="37"/>
                      <a:pt x="76" y="37"/>
                    </a:cubicBezTo>
                    <a:cubicBezTo>
                      <a:pt x="74" y="37"/>
                      <a:pt x="73" y="37"/>
                      <a:pt x="71" y="37"/>
                    </a:cubicBezTo>
                    <a:cubicBezTo>
                      <a:pt x="70" y="36"/>
                      <a:pt x="69" y="36"/>
                      <a:pt x="68" y="35"/>
                    </a:cubicBezTo>
                    <a:cubicBezTo>
                      <a:pt x="68" y="35"/>
                      <a:pt x="68" y="34"/>
                      <a:pt x="68" y="34"/>
                    </a:cubicBezTo>
                    <a:cubicBezTo>
                      <a:pt x="68" y="34"/>
                      <a:pt x="67" y="33"/>
                      <a:pt x="67" y="33"/>
                    </a:cubicBezTo>
                    <a:cubicBezTo>
                      <a:pt x="67" y="33"/>
                      <a:pt x="67" y="32"/>
                      <a:pt x="66" y="31"/>
                    </a:cubicBezTo>
                    <a:cubicBezTo>
                      <a:pt x="67" y="29"/>
                      <a:pt x="68" y="27"/>
                      <a:pt x="68" y="25"/>
                    </a:cubicBezTo>
                    <a:cubicBezTo>
                      <a:pt x="68" y="24"/>
                      <a:pt x="68" y="24"/>
                      <a:pt x="68" y="24"/>
                    </a:cubicBezTo>
                    <a:cubicBezTo>
                      <a:pt x="67" y="21"/>
                      <a:pt x="66" y="18"/>
                      <a:pt x="63" y="16"/>
                    </a:cubicBezTo>
                    <a:cubicBezTo>
                      <a:pt x="62" y="16"/>
                      <a:pt x="60" y="15"/>
                      <a:pt x="59" y="15"/>
                    </a:cubicBezTo>
                    <a:cubicBezTo>
                      <a:pt x="59" y="14"/>
                      <a:pt x="59" y="14"/>
                      <a:pt x="59" y="14"/>
                    </a:cubicBezTo>
                    <a:cubicBezTo>
                      <a:pt x="59" y="14"/>
                      <a:pt x="59" y="13"/>
                      <a:pt x="59" y="13"/>
                    </a:cubicBezTo>
                    <a:cubicBezTo>
                      <a:pt x="60" y="12"/>
                      <a:pt x="60" y="12"/>
                      <a:pt x="60" y="11"/>
                    </a:cubicBezTo>
                    <a:cubicBezTo>
                      <a:pt x="61" y="11"/>
                      <a:pt x="61" y="10"/>
                      <a:pt x="62" y="9"/>
                    </a:cubicBezTo>
                    <a:cubicBezTo>
                      <a:pt x="63" y="7"/>
                      <a:pt x="64" y="6"/>
                      <a:pt x="66" y="4"/>
                    </a:cubicBezTo>
                    <a:cubicBezTo>
                      <a:pt x="67" y="4"/>
                      <a:pt x="68" y="3"/>
                      <a:pt x="69" y="3"/>
                    </a:cubicBezTo>
                    <a:cubicBezTo>
                      <a:pt x="73" y="2"/>
                      <a:pt x="78" y="2"/>
                      <a:pt x="82" y="3"/>
                    </a:cubicBezTo>
                    <a:cubicBezTo>
                      <a:pt x="81" y="4"/>
                      <a:pt x="80" y="5"/>
                      <a:pt x="7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2"/>
              <p:cNvSpPr>
                <a:spLocks noEditPoints="1"/>
              </p:cNvSpPr>
              <p:nvPr/>
            </p:nvSpPr>
            <p:spPr bwMode="auto">
              <a:xfrm>
                <a:off x="5618223" y="1680951"/>
                <a:ext cx="963612" cy="436562"/>
              </a:xfrm>
              <a:custGeom>
                <a:avLst/>
                <a:gdLst>
                  <a:gd name="T0" fmla="*/ 79 w 88"/>
                  <a:gd name="T1" fmla="*/ 12 h 39"/>
                  <a:gd name="T2" fmla="*/ 63 w 88"/>
                  <a:gd name="T3" fmla="*/ 7 h 39"/>
                  <a:gd name="T4" fmla="*/ 55 w 88"/>
                  <a:gd name="T5" fmla="*/ 10 h 39"/>
                  <a:gd name="T6" fmla="*/ 46 w 88"/>
                  <a:gd name="T7" fmla="*/ 15 h 39"/>
                  <a:gd name="T8" fmla="*/ 40 w 88"/>
                  <a:gd name="T9" fmla="*/ 15 h 39"/>
                  <a:gd name="T10" fmla="*/ 36 w 88"/>
                  <a:gd name="T11" fmla="*/ 23 h 39"/>
                  <a:gd name="T12" fmla="*/ 32 w 88"/>
                  <a:gd name="T13" fmla="*/ 25 h 39"/>
                  <a:gd name="T14" fmla="*/ 26 w 88"/>
                  <a:gd name="T15" fmla="*/ 26 h 39"/>
                  <a:gd name="T16" fmla="*/ 17 w 88"/>
                  <a:gd name="T17" fmla="*/ 16 h 39"/>
                  <a:gd name="T18" fmla="*/ 19 w 88"/>
                  <a:gd name="T19" fmla="*/ 10 h 39"/>
                  <a:gd name="T20" fmla="*/ 18 w 88"/>
                  <a:gd name="T21" fmla="*/ 9 h 39"/>
                  <a:gd name="T22" fmla="*/ 4 w 88"/>
                  <a:gd name="T23" fmla="*/ 0 h 39"/>
                  <a:gd name="T24" fmla="*/ 6 w 88"/>
                  <a:gd name="T25" fmla="*/ 5 h 39"/>
                  <a:gd name="T26" fmla="*/ 9 w 88"/>
                  <a:gd name="T27" fmla="*/ 13 h 39"/>
                  <a:gd name="T28" fmla="*/ 4 w 88"/>
                  <a:gd name="T29" fmla="*/ 23 h 39"/>
                  <a:gd name="T30" fmla="*/ 3 w 88"/>
                  <a:gd name="T31" fmla="*/ 24 h 39"/>
                  <a:gd name="T32" fmla="*/ 1 w 88"/>
                  <a:gd name="T33" fmla="*/ 33 h 39"/>
                  <a:gd name="T34" fmla="*/ 1 w 88"/>
                  <a:gd name="T35" fmla="*/ 35 h 39"/>
                  <a:gd name="T36" fmla="*/ 20 w 88"/>
                  <a:gd name="T37" fmla="*/ 37 h 39"/>
                  <a:gd name="T38" fmla="*/ 27 w 88"/>
                  <a:gd name="T39" fmla="*/ 30 h 39"/>
                  <a:gd name="T40" fmla="*/ 30 w 88"/>
                  <a:gd name="T41" fmla="*/ 27 h 39"/>
                  <a:gd name="T42" fmla="*/ 34 w 88"/>
                  <a:gd name="T43" fmla="*/ 27 h 39"/>
                  <a:gd name="T44" fmla="*/ 66 w 88"/>
                  <a:gd name="T45" fmla="*/ 26 h 39"/>
                  <a:gd name="T46" fmla="*/ 71 w 88"/>
                  <a:gd name="T47" fmla="*/ 23 h 39"/>
                  <a:gd name="T48" fmla="*/ 84 w 88"/>
                  <a:gd name="T49" fmla="*/ 17 h 39"/>
                  <a:gd name="T50" fmla="*/ 88 w 88"/>
                  <a:gd name="T51" fmla="*/ 16 h 39"/>
                  <a:gd name="T52" fmla="*/ 26 w 88"/>
                  <a:gd name="T53" fmla="*/ 29 h 39"/>
                  <a:gd name="T54" fmla="*/ 23 w 88"/>
                  <a:gd name="T55" fmla="*/ 33 h 39"/>
                  <a:gd name="T56" fmla="*/ 17 w 88"/>
                  <a:gd name="T57" fmla="*/ 36 h 39"/>
                  <a:gd name="T58" fmla="*/ 5 w 88"/>
                  <a:gd name="T59" fmla="*/ 26 h 39"/>
                  <a:gd name="T60" fmla="*/ 5 w 88"/>
                  <a:gd name="T61" fmla="*/ 24 h 39"/>
                  <a:gd name="T62" fmla="*/ 11 w 88"/>
                  <a:gd name="T63" fmla="*/ 13 h 39"/>
                  <a:gd name="T64" fmla="*/ 14 w 88"/>
                  <a:gd name="T65" fmla="*/ 7 h 39"/>
                  <a:gd name="T66" fmla="*/ 16 w 88"/>
                  <a:gd name="T67" fmla="*/ 12 h 39"/>
                  <a:gd name="T68" fmla="*/ 17 w 88"/>
                  <a:gd name="T69" fmla="*/ 22 h 39"/>
                  <a:gd name="T70" fmla="*/ 27 w 88"/>
                  <a:gd name="T71" fmla="*/ 27 h 39"/>
                  <a:gd name="T72" fmla="*/ 74 w 88"/>
                  <a:gd name="T73" fmla="*/ 20 h 39"/>
                  <a:gd name="T74" fmla="*/ 68 w 88"/>
                  <a:gd name="T75" fmla="*/ 23 h 39"/>
                  <a:gd name="T76" fmla="*/ 65 w 88"/>
                  <a:gd name="T77" fmla="*/ 25 h 39"/>
                  <a:gd name="T78" fmla="*/ 35 w 88"/>
                  <a:gd name="T79" fmla="*/ 26 h 39"/>
                  <a:gd name="T80" fmla="*/ 37 w 88"/>
                  <a:gd name="T81" fmla="*/ 25 h 39"/>
                  <a:gd name="T82" fmla="*/ 47 w 88"/>
                  <a:gd name="T83" fmla="*/ 16 h 39"/>
                  <a:gd name="T84" fmla="*/ 56 w 88"/>
                  <a:gd name="T85" fmla="*/ 12 h 39"/>
                  <a:gd name="T86" fmla="*/ 63 w 88"/>
                  <a:gd name="T87" fmla="*/ 9 h 39"/>
                  <a:gd name="T88" fmla="*/ 78 w 88"/>
                  <a:gd name="T89" fmla="*/ 14 h 39"/>
                  <a:gd name="T90" fmla="*/ 74 w 88"/>
                  <a:gd name="T91"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39">
                    <a:moveTo>
                      <a:pt x="86" y="15"/>
                    </a:moveTo>
                    <a:cubicBezTo>
                      <a:pt x="79" y="12"/>
                      <a:pt x="79" y="12"/>
                      <a:pt x="79" y="12"/>
                    </a:cubicBezTo>
                    <a:cubicBezTo>
                      <a:pt x="78" y="11"/>
                      <a:pt x="78" y="11"/>
                      <a:pt x="78" y="11"/>
                    </a:cubicBezTo>
                    <a:cubicBezTo>
                      <a:pt x="73" y="9"/>
                      <a:pt x="68" y="6"/>
                      <a:pt x="63" y="7"/>
                    </a:cubicBezTo>
                    <a:cubicBezTo>
                      <a:pt x="61" y="7"/>
                      <a:pt x="61" y="7"/>
                      <a:pt x="61" y="7"/>
                    </a:cubicBezTo>
                    <a:cubicBezTo>
                      <a:pt x="59" y="8"/>
                      <a:pt x="57" y="9"/>
                      <a:pt x="55" y="10"/>
                    </a:cubicBezTo>
                    <a:cubicBezTo>
                      <a:pt x="53" y="11"/>
                      <a:pt x="53" y="11"/>
                      <a:pt x="53" y="11"/>
                    </a:cubicBezTo>
                    <a:cubicBezTo>
                      <a:pt x="51" y="13"/>
                      <a:pt x="49" y="14"/>
                      <a:pt x="46" y="15"/>
                    </a:cubicBezTo>
                    <a:cubicBezTo>
                      <a:pt x="45" y="15"/>
                      <a:pt x="43" y="15"/>
                      <a:pt x="42" y="15"/>
                    </a:cubicBezTo>
                    <a:cubicBezTo>
                      <a:pt x="40" y="15"/>
                      <a:pt x="40" y="15"/>
                      <a:pt x="40" y="15"/>
                    </a:cubicBezTo>
                    <a:cubicBezTo>
                      <a:pt x="40" y="16"/>
                      <a:pt x="40" y="16"/>
                      <a:pt x="40" y="16"/>
                    </a:cubicBezTo>
                    <a:cubicBezTo>
                      <a:pt x="40" y="19"/>
                      <a:pt x="38" y="21"/>
                      <a:pt x="36" y="23"/>
                    </a:cubicBezTo>
                    <a:cubicBezTo>
                      <a:pt x="35" y="24"/>
                      <a:pt x="34" y="24"/>
                      <a:pt x="33" y="25"/>
                    </a:cubicBezTo>
                    <a:cubicBezTo>
                      <a:pt x="32" y="25"/>
                      <a:pt x="32" y="25"/>
                      <a:pt x="32" y="25"/>
                    </a:cubicBezTo>
                    <a:cubicBezTo>
                      <a:pt x="31" y="26"/>
                      <a:pt x="31" y="26"/>
                      <a:pt x="30" y="26"/>
                    </a:cubicBezTo>
                    <a:cubicBezTo>
                      <a:pt x="29" y="26"/>
                      <a:pt x="26" y="26"/>
                      <a:pt x="26" y="26"/>
                    </a:cubicBezTo>
                    <a:cubicBezTo>
                      <a:pt x="23" y="25"/>
                      <a:pt x="20" y="24"/>
                      <a:pt x="19" y="21"/>
                    </a:cubicBezTo>
                    <a:cubicBezTo>
                      <a:pt x="18" y="20"/>
                      <a:pt x="17" y="18"/>
                      <a:pt x="17" y="16"/>
                    </a:cubicBezTo>
                    <a:cubicBezTo>
                      <a:pt x="17" y="15"/>
                      <a:pt x="17" y="14"/>
                      <a:pt x="18" y="13"/>
                    </a:cubicBezTo>
                    <a:cubicBezTo>
                      <a:pt x="18" y="12"/>
                      <a:pt x="18" y="11"/>
                      <a:pt x="19" y="10"/>
                    </a:cubicBezTo>
                    <a:cubicBezTo>
                      <a:pt x="20" y="9"/>
                      <a:pt x="20" y="9"/>
                      <a:pt x="20" y="9"/>
                    </a:cubicBezTo>
                    <a:cubicBezTo>
                      <a:pt x="18" y="9"/>
                      <a:pt x="18" y="9"/>
                      <a:pt x="18" y="9"/>
                    </a:cubicBezTo>
                    <a:cubicBezTo>
                      <a:pt x="17" y="9"/>
                      <a:pt x="16" y="8"/>
                      <a:pt x="16" y="7"/>
                    </a:cubicBezTo>
                    <a:cubicBezTo>
                      <a:pt x="14" y="2"/>
                      <a:pt x="9" y="0"/>
                      <a:pt x="4" y="0"/>
                    </a:cubicBezTo>
                    <a:cubicBezTo>
                      <a:pt x="2" y="1"/>
                      <a:pt x="2" y="1"/>
                      <a:pt x="2" y="1"/>
                    </a:cubicBezTo>
                    <a:cubicBezTo>
                      <a:pt x="4" y="2"/>
                      <a:pt x="5" y="3"/>
                      <a:pt x="6" y="5"/>
                    </a:cubicBezTo>
                    <a:cubicBezTo>
                      <a:pt x="7" y="6"/>
                      <a:pt x="8" y="8"/>
                      <a:pt x="8" y="10"/>
                    </a:cubicBezTo>
                    <a:cubicBezTo>
                      <a:pt x="9" y="11"/>
                      <a:pt x="9" y="12"/>
                      <a:pt x="9" y="13"/>
                    </a:cubicBezTo>
                    <a:cubicBezTo>
                      <a:pt x="9" y="14"/>
                      <a:pt x="8" y="16"/>
                      <a:pt x="8" y="18"/>
                    </a:cubicBezTo>
                    <a:cubicBezTo>
                      <a:pt x="7" y="20"/>
                      <a:pt x="5" y="22"/>
                      <a:pt x="4" y="23"/>
                    </a:cubicBezTo>
                    <a:cubicBezTo>
                      <a:pt x="3" y="23"/>
                      <a:pt x="3" y="23"/>
                      <a:pt x="3" y="23"/>
                    </a:cubicBezTo>
                    <a:cubicBezTo>
                      <a:pt x="3" y="24"/>
                      <a:pt x="3" y="24"/>
                      <a:pt x="3" y="24"/>
                    </a:cubicBezTo>
                    <a:cubicBezTo>
                      <a:pt x="3" y="26"/>
                      <a:pt x="3" y="26"/>
                      <a:pt x="3" y="26"/>
                    </a:cubicBezTo>
                    <a:cubicBezTo>
                      <a:pt x="3" y="28"/>
                      <a:pt x="2" y="31"/>
                      <a:pt x="1" y="33"/>
                    </a:cubicBezTo>
                    <a:cubicBezTo>
                      <a:pt x="0" y="34"/>
                      <a:pt x="0" y="34"/>
                      <a:pt x="0" y="34"/>
                    </a:cubicBezTo>
                    <a:cubicBezTo>
                      <a:pt x="1" y="35"/>
                      <a:pt x="1" y="35"/>
                      <a:pt x="1" y="35"/>
                    </a:cubicBezTo>
                    <a:cubicBezTo>
                      <a:pt x="6" y="38"/>
                      <a:pt x="12" y="39"/>
                      <a:pt x="17" y="38"/>
                    </a:cubicBezTo>
                    <a:cubicBezTo>
                      <a:pt x="18" y="37"/>
                      <a:pt x="19" y="37"/>
                      <a:pt x="20" y="37"/>
                    </a:cubicBezTo>
                    <a:cubicBezTo>
                      <a:pt x="22" y="36"/>
                      <a:pt x="25" y="34"/>
                      <a:pt x="26" y="32"/>
                    </a:cubicBezTo>
                    <a:cubicBezTo>
                      <a:pt x="27" y="32"/>
                      <a:pt x="27" y="31"/>
                      <a:pt x="27" y="30"/>
                    </a:cubicBezTo>
                    <a:cubicBezTo>
                      <a:pt x="28" y="29"/>
                      <a:pt x="28" y="29"/>
                      <a:pt x="29" y="28"/>
                    </a:cubicBezTo>
                    <a:cubicBezTo>
                      <a:pt x="29" y="28"/>
                      <a:pt x="29" y="27"/>
                      <a:pt x="30" y="27"/>
                    </a:cubicBezTo>
                    <a:cubicBezTo>
                      <a:pt x="30" y="27"/>
                      <a:pt x="30" y="27"/>
                      <a:pt x="31" y="27"/>
                    </a:cubicBezTo>
                    <a:cubicBezTo>
                      <a:pt x="32" y="27"/>
                      <a:pt x="33" y="27"/>
                      <a:pt x="34" y="27"/>
                    </a:cubicBezTo>
                    <a:cubicBezTo>
                      <a:pt x="41" y="32"/>
                      <a:pt x="50" y="32"/>
                      <a:pt x="59" y="29"/>
                    </a:cubicBezTo>
                    <a:cubicBezTo>
                      <a:pt x="62" y="29"/>
                      <a:pt x="64" y="28"/>
                      <a:pt x="66" y="26"/>
                    </a:cubicBezTo>
                    <a:cubicBezTo>
                      <a:pt x="66" y="26"/>
                      <a:pt x="69" y="25"/>
                      <a:pt x="69" y="25"/>
                    </a:cubicBezTo>
                    <a:cubicBezTo>
                      <a:pt x="69" y="25"/>
                      <a:pt x="71" y="23"/>
                      <a:pt x="71" y="23"/>
                    </a:cubicBezTo>
                    <a:cubicBezTo>
                      <a:pt x="71" y="23"/>
                      <a:pt x="74" y="21"/>
                      <a:pt x="74" y="21"/>
                    </a:cubicBezTo>
                    <a:cubicBezTo>
                      <a:pt x="78" y="19"/>
                      <a:pt x="81" y="18"/>
                      <a:pt x="84" y="17"/>
                    </a:cubicBezTo>
                    <a:cubicBezTo>
                      <a:pt x="85" y="17"/>
                      <a:pt x="85" y="17"/>
                      <a:pt x="85" y="17"/>
                    </a:cubicBezTo>
                    <a:cubicBezTo>
                      <a:pt x="88" y="16"/>
                      <a:pt x="88" y="16"/>
                      <a:pt x="88" y="16"/>
                    </a:cubicBezTo>
                    <a:lnTo>
                      <a:pt x="86" y="15"/>
                    </a:lnTo>
                    <a:close/>
                    <a:moveTo>
                      <a:pt x="26" y="29"/>
                    </a:moveTo>
                    <a:cubicBezTo>
                      <a:pt x="26" y="30"/>
                      <a:pt x="25" y="31"/>
                      <a:pt x="25" y="31"/>
                    </a:cubicBezTo>
                    <a:cubicBezTo>
                      <a:pt x="23" y="33"/>
                      <a:pt x="23" y="33"/>
                      <a:pt x="23" y="33"/>
                    </a:cubicBezTo>
                    <a:cubicBezTo>
                      <a:pt x="22" y="34"/>
                      <a:pt x="21" y="34"/>
                      <a:pt x="19" y="35"/>
                    </a:cubicBezTo>
                    <a:cubicBezTo>
                      <a:pt x="18" y="35"/>
                      <a:pt x="18" y="36"/>
                      <a:pt x="17" y="36"/>
                    </a:cubicBezTo>
                    <a:cubicBezTo>
                      <a:pt x="12" y="37"/>
                      <a:pt x="7" y="36"/>
                      <a:pt x="3" y="34"/>
                    </a:cubicBezTo>
                    <a:cubicBezTo>
                      <a:pt x="4" y="31"/>
                      <a:pt x="5" y="28"/>
                      <a:pt x="5" y="26"/>
                    </a:cubicBezTo>
                    <a:cubicBezTo>
                      <a:pt x="5" y="26"/>
                      <a:pt x="5" y="25"/>
                      <a:pt x="5" y="24"/>
                    </a:cubicBezTo>
                    <a:cubicBezTo>
                      <a:pt x="5" y="24"/>
                      <a:pt x="5" y="24"/>
                      <a:pt x="5" y="24"/>
                    </a:cubicBezTo>
                    <a:cubicBezTo>
                      <a:pt x="7" y="23"/>
                      <a:pt x="8" y="21"/>
                      <a:pt x="9" y="18"/>
                    </a:cubicBezTo>
                    <a:cubicBezTo>
                      <a:pt x="10" y="17"/>
                      <a:pt x="11" y="15"/>
                      <a:pt x="11" y="13"/>
                    </a:cubicBezTo>
                    <a:cubicBezTo>
                      <a:pt x="11" y="9"/>
                      <a:pt x="9" y="5"/>
                      <a:pt x="6" y="2"/>
                    </a:cubicBezTo>
                    <a:cubicBezTo>
                      <a:pt x="10" y="2"/>
                      <a:pt x="13" y="4"/>
                      <a:pt x="14" y="7"/>
                    </a:cubicBezTo>
                    <a:cubicBezTo>
                      <a:pt x="15" y="9"/>
                      <a:pt x="16" y="10"/>
                      <a:pt x="17" y="10"/>
                    </a:cubicBezTo>
                    <a:cubicBezTo>
                      <a:pt x="17" y="11"/>
                      <a:pt x="16" y="11"/>
                      <a:pt x="16" y="12"/>
                    </a:cubicBezTo>
                    <a:cubicBezTo>
                      <a:pt x="15" y="13"/>
                      <a:pt x="15" y="15"/>
                      <a:pt x="15" y="16"/>
                    </a:cubicBezTo>
                    <a:cubicBezTo>
                      <a:pt x="15" y="18"/>
                      <a:pt x="16" y="20"/>
                      <a:pt x="17" y="22"/>
                    </a:cubicBezTo>
                    <a:cubicBezTo>
                      <a:pt x="19" y="25"/>
                      <a:pt x="22" y="27"/>
                      <a:pt x="25" y="27"/>
                    </a:cubicBezTo>
                    <a:cubicBezTo>
                      <a:pt x="26" y="27"/>
                      <a:pt x="26" y="27"/>
                      <a:pt x="27" y="27"/>
                    </a:cubicBezTo>
                    <a:cubicBezTo>
                      <a:pt x="26" y="28"/>
                      <a:pt x="26" y="29"/>
                      <a:pt x="26" y="29"/>
                    </a:cubicBezTo>
                    <a:close/>
                    <a:moveTo>
                      <a:pt x="74" y="20"/>
                    </a:moveTo>
                    <a:cubicBezTo>
                      <a:pt x="70" y="22"/>
                      <a:pt x="70" y="22"/>
                      <a:pt x="70" y="22"/>
                    </a:cubicBezTo>
                    <a:cubicBezTo>
                      <a:pt x="68" y="23"/>
                      <a:pt x="68" y="23"/>
                      <a:pt x="68" y="23"/>
                    </a:cubicBezTo>
                    <a:cubicBezTo>
                      <a:pt x="68" y="23"/>
                      <a:pt x="68" y="23"/>
                      <a:pt x="68" y="23"/>
                    </a:cubicBezTo>
                    <a:cubicBezTo>
                      <a:pt x="68" y="23"/>
                      <a:pt x="67" y="24"/>
                      <a:pt x="65" y="25"/>
                    </a:cubicBezTo>
                    <a:cubicBezTo>
                      <a:pt x="63" y="26"/>
                      <a:pt x="61" y="27"/>
                      <a:pt x="59" y="28"/>
                    </a:cubicBezTo>
                    <a:cubicBezTo>
                      <a:pt x="50" y="31"/>
                      <a:pt x="41" y="30"/>
                      <a:pt x="35" y="26"/>
                    </a:cubicBezTo>
                    <a:cubicBezTo>
                      <a:pt x="35" y="26"/>
                      <a:pt x="35" y="26"/>
                      <a:pt x="34" y="26"/>
                    </a:cubicBezTo>
                    <a:cubicBezTo>
                      <a:pt x="35" y="26"/>
                      <a:pt x="36" y="25"/>
                      <a:pt x="37" y="25"/>
                    </a:cubicBezTo>
                    <a:cubicBezTo>
                      <a:pt x="39" y="23"/>
                      <a:pt x="41" y="20"/>
                      <a:pt x="42" y="17"/>
                    </a:cubicBezTo>
                    <a:cubicBezTo>
                      <a:pt x="43" y="17"/>
                      <a:pt x="45" y="17"/>
                      <a:pt x="47" y="16"/>
                    </a:cubicBezTo>
                    <a:cubicBezTo>
                      <a:pt x="49" y="15"/>
                      <a:pt x="52" y="14"/>
                      <a:pt x="54" y="13"/>
                    </a:cubicBezTo>
                    <a:cubicBezTo>
                      <a:pt x="56" y="12"/>
                      <a:pt x="56" y="12"/>
                      <a:pt x="56" y="12"/>
                    </a:cubicBezTo>
                    <a:cubicBezTo>
                      <a:pt x="58" y="11"/>
                      <a:pt x="60" y="9"/>
                      <a:pt x="62" y="9"/>
                    </a:cubicBezTo>
                    <a:cubicBezTo>
                      <a:pt x="63" y="9"/>
                      <a:pt x="63" y="9"/>
                      <a:pt x="63" y="9"/>
                    </a:cubicBezTo>
                    <a:cubicBezTo>
                      <a:pt x="68" y="8"/>
                      <a:pt x="72" y="10"/>
                      <a:pt x="77" y="13"/>
                    </a:cubicBezTo>
                    <a:cubicBezTo>
                      <a:pt x="78" y="14"/>
                      <a:pt x="78" y="14"/>
                      <a:pt x="78" y="14"/>
                    </a:cubicBezTo>
                    <a:cubicBezTo>
                      <a:pt x="78" y="14"/>
                      <a:pt x="81" y="15"/>
                      <a:pt x="83" y="16"/>
                    </a:cubicBezTo>
                    <a:cubicBezTo>
                      <a:pt x="80" y="17"/>
                      <a:pt x="77" y="18"/>
                      <a:pt x="7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Oval 13"/>
              <p:cNvSpPr>
                <a:spLocks noChangeArrowheads="1"/>
              </p:cNvSpPr>
              <p:nvPr/>
            </p:nvSpPr>
            <p:spPr bwMode="auto">
              <a:xfrm>
                <a:off x="5989698" y="2185776"/>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sp>
        <p:nvSpPr>
          <p:cNvPr id="46" name="文本框 45"/>
          <p:cNvSpPr txBox="1"/>
          <p:nvPr/>
        </p:nvSpPr>
        <p:spPr>
          <a:xfrm>
            <a:off x="5739765" y="1735455"/>
            <a:ext cx="574040" cy="1568450"/>
          </a:xfrm>
          <a:prstGeom prst="rect">
            <a:avLst/>
          </a:prstGeom>
          <a:noFill/>
        </p:spPr>
        <p:txBody>
          <a:bodyPr wrap="square" rtlCol="0">
            <a:spAutoFit/>
          </a:bodyPr>
          <a:lstStyle/>
          <a:p>
            <a:pPr algn="ctr"/>
            <a:r>
              <a:rPr lang="zh-CN" altLang="en-US" sz="2400">
                <a:latin typeface="华文行楷" panose="02010800040101010101" charset="-122"/>
                <a:ea typeface="华文行楷" panose="02010800040101010101" charset="-122"/>
              </a:rPr>
              <a:t>输入标题</a:t>
            </a:r>
          </a:p>
        </p:txBody>
      </p:sp>
      <p:grpSp>
        <p:nvGrpSpPr>
          <p:cNvPr id="47" name="组合 46"/>
          <p:cNvGrpSpPr/>
          <p:nvPr/>
        </p:nvGrpSpPr>
        <p:grpSpPr>
          <a:xfrm>
            <a:off x="4166870" y="1196622"/>
            <a:ext cx="761365" cy="753871"/>
            <a:chOff x="5002" y="1737"/>
            <a:chExt cx="980" cy="969"/>
          </a:xfrm>
        </p:grpSpPr>
        <p:pic>
          <p:nvPicPr>
            <p:cNvPr id="48" name="图片 47" descr="222"/>
            <p:cNvPicPr>
              <a:picLocks noChangeAspect="1"/>
            </p:cNvPicPr>
            <p:nvPr/>
          </p:nvPicPr>
          <p:blipFill>
            <a:blip r:embed="rId4"/>
            <a:srcRect/>
            <a:stretch>
              <a:fillRect/>
            </a:stretch>
          </p:blipFill>
          <p:spPr>
            <a:xfrm rot="10800000">
              <a:off x="5002" y="1737"/>
              <a:ext cx="980" cy="923"/>
            </a:xfrm>
            <a:prstGeom prst="rect">
              <a:avLst/>
            </a:prstGeom>
          </p:spPr>
        </p:pic>
        <p:sp>
          <p:nvSpPr>
            <p:cNvPr id="49" name="文本框 48"/>
            <p:cNvSpPr txBox="1"/>
            <p:nvPr/>
          </p:nvSpPr>
          <p:spPr>
            <a:xfrm>
              <a:off x="5081" y="1956"/>
              <a:ext cx="822" cy="750"/>
            </a:xfrm>
            <a:prstGeom prst="rect">
              <a:avLst/>
            </a:prstGeom>
            <a:noFill/>
          </p:spPr>
          <p:txBody>
            <a:bodyPr wrap="square" rtlCol="0">
              <a:spAutoFit/>
            </a:bodyPr>
            <a:lstStyle/>
            <a:p>
              <a:pPr algn="ctr"/>
              <a:r>
                <a:rPr lang="zh-CN" altLang="en-US" sz="3200">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壹</a:t>
              </a:r>
            </a:p>
          </p:txBody>
        </p:sp>
      </p:grpSp>
      <p:grpSp>
        <p:nvGrpSpPr>
          <p:cNvPr id="50" name="组合 49"/>
          <p:cNvGrpSpPr/>
          <p:nvPr/>
        </p:nvGrpSpPr>
        <p:grpSpPr>
          <a:xfrm>
            <a:off x="4166870" y="3031137"/>
            <a:ext cx="761365" cy="753871"/>
            <a:chOff x="5002" y="1737"/>
            <a:chExt cx="980" cy="969"/>
          </a:xfrm>
        </p:grpSpPr>
        <p:pic>
          <p:nvPicPr>
            <p:cNvPr id="51" name="图片 50" descr="222"/>
            <p:cNvPicPr>
              <a:picLocks noChangeAspect="1"/>
            </p:cNvPicPr>
            <p:nvPr/>
          </p:nvPicPr>
          <p:blipFill>
            <a:blip r:embed="rId4"/>
            <a:srcRect/>
            <a:stretch>
              <a:fillRect/>
            </a:stretch>
          </p:blipFill>
          <p:spPr>
            <a:xfrm rot="10800000">
              <a:off x="5002" y="1737"/>
              <a:ext cx="980" cy="923"/>
            </a:xfrm>
            <a:prstGeom prst="rect">
              <a:avLst/>
            </a:prstGeom>
          </p:spPr>
        </p:pic>
        <p:sp>
          <p:nvSpPr>
            <p:cNvPr id="52" name="文本框 51"/>
            <p:cNvSpPr txBox="1"/>
            <p:nvPr/>
          </p:nvSpPr>
          <p:spPr>
            <a:xfrm>
              <a:off x="5081" y="1956"/>
              <a:ext cx="822" cy="750"/>
            </a:xfrm>
            <a:prstGeom prst="rect">
              <a:avLst/>
            </a:prstGeom>
            <a:noFill/>
          </p:spPr>
          <p:txBody>
            <a:bodyPr wrap="square" rtlCol="0">
              <a:spAutoFit/>
            </a:bodyPr>
            <a:lstStyle/>
            <a:p>
              <a:pPr algn="ctr"/>
              <a:r>
                <a:rPr lang="zh-CN" altLang="en-US" sz="3200">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壹</a:t>
              </a:r>
            </a:p>
          </p:txBody>
        </p:sp>
      </p:grpSp>
      <p:grpSp>
        <p:nvGrpSpPr>
          <p:cNvPr id="53" name="组合 52"/>
          <p:cNvGrpSpPr/>
          <p:nvPr/>
        </p:nvGrpSpPr>
        <p:grpSpPr>
          <a:xfrm>
            <a:off x="7058660" y="1205230"/>
            <a:ext cx="773430" cy="745263"/>
            <a:chOff x="5002" y="1737"/>
            <a:chExt cx="980" cy="1010"/>
          </a:xfrm>
        </p:grpSpPr>
        <p:pic>
          <p:nvPicPr>
            <p:cNvPr id="54" name="图片 53" descr="222"/>
            <p:cNvPicPr>
              <a:picLocks noChangeAspect="1"/>
            </p:cNvPicPr>
            <p:nvPr/>
          </p:nvPicPr>
          <p:blipFill>
            <a:blip r:embed="rId4"/>
            <a:srcRect/>
            <a:stretch>
              <a:fillRect/>
            </a:stretch>
          </p:blipFill>
          <p:spPr>
            <a:xfrm rot="10800000">
              <a:off x="5002" y="1737"/>
              <a:ext cx="980" cy="923"/>
            </a:xfrm>
            <a:prstGeom prst="rect">
              <a:avLst/>
            </a:prstGeom>
          </p:spPr>
        </p:pic>
        <p:sp>
          <p:nvSpPr>
            <p:cNvPr id="55" name="文本框 54"/>
            <p:cNvSpPr txBox="1"/>
            <p:nvPr/>
          </p:nvSpPr>
          <p:spPr>
            <a:xfrm>
              <a:off x="5081" y="1956"/>
              <a:ext cx="822" cy="791"/>
            </a:xfrm>
            <a:prstGeom prst="rect">
              <a:avLst/>
            </a:prstGeom>
            <a:noFill/>
          </p:spPr>
          <p:txBody>
            <a:bodyPr wrap="square" rtlCol="0">
              <a:spAutoFit/>
            </a:bodyPr>
            <a:lstStyle/>
            <a:p>
              <a:pPr algn="ctr"/>
              <a:r>
                <a:rPr lang="zh-CN" altLang="en-US" sz="3200">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壹</a:t>
              </a:r>
            </a:p>
          </p:txBody>
        </p:sp>
      </p:grpSp>
      <p:grpSp>
        <p:nvGrpSpPr>
          <p:cNvPr id="56" name="组合 55"/>
          <p:cNvGrpSpPr/>
          <p:nvPr/>
        </p:nvGrpSpPr>
        <p:grpSpPr>
          <a:xfrm>
            <a:off x="7058660" y="3039745"/>
            <a:ext cx="773430" cy="745263"/>
            <a:chOff x="5002" y="1737"/>
            <a:chExt cx="980" cy="1010"/>
          </a:xfrm>
        </p:grpSpPr>
        <p:pic>
          <p:nvPicPr>
            <p:cNvPr id="57" name="图片 56" descr="222"/>
            <p:cNvPicPr>
              <a:picLocks noChangeAspect="1"/>
            </p:cNvPicPr>
            <p:nvPr/>
          </p:nvPicPr>
          <p:blipFill>
            <a:blip r:embed="rId4"/>
            <a:srcRect/>
            <a:stretch>
              <a:fillRect/>
            </a:stretch>
          </p:blipFill>
          <p:spPr>
            <a:xfrm rot="10800000">
              <a:off x="5002" y="1737"/>
              <a:ext cx="980" cy="923"/>
            </a:xfrm>
            <a:prstGeom prst="rect">
              <a:avLst/>
            </a:prstGeom>
          </p:spPr>
        </p:pic>
        <p:sp>
          <p:nvSpPr>
            <p:cNvPr id="58" name="文本框 57"/>
            <p:cNvSpPr txBox="1"/>
            <p:nvPr/>
          </p:nvSpPr>
          <p:spPr>
            <a:xfrm>
              <a:off x="5081" y="1956"/>
              <a:ext cx="822" cy="791"/>
            </a:xfrm>
            <a:prstGeom prst="rect">
              <a:avLst/>
            </a:prstGeom>
            <a:noFill/>
          </p:spPr>
          <p:txBody>
            <a:bodyPr wrap="square" rtlCol="0">
              <a:spAutoFit/>
            </a:bodyPr>
            <a:lstStyle/>
            <a:p>
              <a:pPr algn="ctr"/>
              <a:r>
                <a:rPr lang="zh-CN" altLang="en-US" sz="3200">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壹</a:t>
              </a:r>
            </a:p>
          </p:txBody>
        </p:sp>
      </p:grpSp>
      <p:sp>
        <p:nvSpPr>
          <p:cNvPr id="59" name="TextBox 20"/>
          <p:cNvSpPr txBox="1"/>
          <p:nvPr/>
        </p:nvSpPr>
        <p:spPr>
          <a:xfrm>
            <a:off x="7832090" y="1022350"/>
            <a:ext cx="3247390" cy="1383665"/>
          </a:xfrm>
          <a:prstGeom prst="rect">
            <a:avLst/>
          </a:prstGeom>
          <a:noFill/>
        </p:spPr>
        <p:txBody>
          <a:bodyPr wrap="square" rtlCol="0">
            <a:spAutoFit/>
          </a:bodyPr>
          <a:lstStyle/>
          <a:p>
            <a:pPr defTabSz="1218565">
              <a:lnSpc>
                <a:spcPct val="150000"/>
              </a:lnSpc>
            </a:pPr>
            <a:r>
              <a:rPr lang="zh-CN" altLang="en-US" sz="1400" spc="-13" dirty="0">
                <a:solidFill>
                  <a:schemeClr val="tx1"/>
                </a:solidFill>
                <a:latin typeface="情书翩翩体" panose="02010600010101010101" charset="-122"/>
                <a:ea typeface="情书翩翩体" panose="02010600010101010101" charset="-122"/>
              </a:rPr>
              <a:t>请输入内容请输入文字内容请输入内容请输入文字内容请输入内容请输入文字内容请输入内容请输入文字内容请输入内容请输入文字内容请输入内容</a:t>
            </a:r>
          </a:p>
        </p:txBody>
      </p:sp>
      <p:sp>
        <p:nvSpPr>
          <p:cNvPr id="60" name="TextBox 20"/>
          <p:cNvSpPr txBox="1"/>
          <p:nvPr/>
        </p:nvSpPr>
        <p:spPr>
          <a:xfrm>
            <a:off x="7959090" y="2950210"/>
            <a:ext cx="3247390" cy="1383665"/>
          </a:xfrm>
          <a:prstGeom prst="rect">
            <a:avLst/>
          </a:prstGeom>
          <a:noFill/>
        </p:spPr>
        <p:txBody>
          <a:bodyPr wrap="square" rtlCol="0">
            <a:spAutoFit/>
          </a:bodyPr>
          <a:lstStyle/>
          <a:p>
            <a:pPr defTabSz="1218565">
              <a:lnSpc>
                <a:spcPct val="150000"/>
              </a:lnSpc>
            </a:pPr>
            <a:r>
              <a:rPr lang="zh-CN" altLang="en-US" sz="1400" spc="-13" dirty="0">
                <a:solidFill>
                  <a:schemeClr val="tx1"/>
                </a:solidFill>
                <a:latin typeface="情书翩翩体" panose="02010600010101010101" charset="-122"/>
                <a:ea typeface="情书翩翩体" panose="02010600010101010101" charset="-122"/>
              </a:rPr>
              <a:t>请输入内容请输入文字内容请输入内容请输入文字内容请输入内容请输入文字内容请输入内容请输入文字内容请输入内容请输入文字内容请输入内容</a:t>
            </a:r>
          </a:p>
        </p:txBody>
      </p:sp>
      <p:sp>
        <p:nvSpPr>
          <p:cNvPr id="61" name="TextBox 20"/>
          <p:cNvSpPr txBox="1"/>
          <p:nvPr/>
        </p:nvSpPr>
        <p:spPr>
          <a:xfrm>
            <a:off x="802005" y="1022350"/>
            <a:ext cx="3221355" cy="1383665"/>
          </a:xfrm>
          <a:prstGeom prst="rect">
            <a:avLst/>
          </a:prstGeom>
          <a:noFill/>
        </p:spPr>
        <p:txBody>
          <a:bodyPr wrap="square" rtlCol="0">
            <a:spAutoFit/>
          </a:bodyPr>
          <a:lstStyle/>
          <a:p>
            <a:pPr algn="r" defTabSz="1218565">
              <a:lnSpc>
                <a:spcPct val="150000"/>
              </a:lnSpc>
            </a:pPr>
            <a:r>
              <a:rPr lang="zh-CN" altLang="en-US" sz="1400" spc="-13" dirty="0">
                <a:solidFill>
                  <a:schemeClr val="tx1"/>
                </a:solidFill>
                <a:latin typeface="情书翩翩体" panose="02010600010101010101" charset="-122"/>
                <a:ea typeface="情书翩翩体" panose="02010600010101010101" charset="-122"/>
              </a:rPr>
              <a:t>请输入内容请输入文字内容请输入内容请输入文字内容请输入内容请输入文字内容请输入内容请输入文字内容请输入内容请输入文字内容请输入内容</a:t>
            </a:r>
          </a:p>
        </p:txBody>
      </p:sp>
      <p:sp>
        <p:nvSpPr>
          <p:cNvPr id="62" name="TextBox 20"/>
          <p:cNvSpPr txBox="1"/>
          <p:nvPr/>
        </p:nvSpPr>
        <p:spPr>
          <a:xfrm>
            <a:off x="802005" y="2950210"/>
            <a:ext cx="3221355" cy="1383665"/>
          </a:xfrm>
          <a:prstGeom prst="rect">
            <a:avLst/>
          </a:prstGeom>
          <a:noFill/>
        </p:spPr>
        <p:txBody>
          <a:bodyPr wrap="square" rtlCol="0">
            <a:spAutoFit/>
          </a:bodyPr>
          <a:lstStyle/>
          <a:p>
            <a:pPr algn="r" defTabSz="1218565">
              <a:lnSpc>
                <a:spcPct val="150000"/>
              </a:lnSpc>
            </a:pPr>
            <a:r>
              <a:rPr lang="zh-CN" altLang="en-US" sz="1400" spc="-13" dirty="0">
                <a:solidFill>
                  <a:schemeClr val="tx1"/>
                </a:solidFill>
                <a:latin typeface="情书翩翩体" panose="02010600010101010101" charset="-122"/>
                <a:ea typeface="情书翩翩体" panose="02010600010101010101" charset="-122"/>
              </a:rPr>
              <a:t>请输入内容请输入文字内容请输入内容请输入文字内容请输入内容请输入文字内容请输入内容请输入文字内容请输入内容请输入文字内容请输入内容</a:t>
            </a:r>
          </a:p>
        </p:txBody>
      </p:sp>
      <p:pic>
        <p:nvPicPr>
          <p:cNvPr id="63" name="图片 62" descr="5ae820e56d333"/>
          <p:cNvPicPr>
            <a:picLocks noChangeAspect="1"/>
          </p:cNvPicPr>
          <p:nvPr/>
        </p:nvPicPr>
        <p:blipFill>
          <a:blip r:embed="rId5" cstate="screen"/>
          <a:srcRect/>
          <a:stretch>
            <a:fillRect/>
          </a:stretch>
        </p:blipFill>
        <p:spPr>
          <a:xfrm>
            <a:off x="-81915" y="4639310"/>
            <a:ext cx="12296140" cy="2214245"/>
          </a:xfrm>
          <a:prstGeom prst="rect">
            <a:avLst/>
          </a:prstGeom>
        </p:spPr>
      </p:pic>
      <p:grpSp>
        <p:nvGrpSpPr>
          <p:cNvPr id="64" name="组合 63"/>
          <p:cNvGrpSpPr/>
          <p:nvPr/>
        </p:nvGrpSpPr>
        <p:grpSpPr>
          <a:xfrm>
            <a:off x="-635" y="104140"/>
            <a:ext cx="4348142" cy="639485"/>
            <a:chOff x="-1" y="-66"/>
            <a:chExt cx="5636" cy="947"/>
          </a:xfrm>
        </p:grpSpPr>
        <p:sp>
          <p:nvSpPr>
            <p:cNvPr id="65" name="矩形 64"/>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descr="5ad366316008e"/>
            <p:cNvPicPr>
              <a:picLocks noChangeAspect="1"/>
            </p:cNvPicPr>
            <p:nvPr/>
          </p:nvPicPr>
          <p:blipFill>
            <a:blip r:embed="rId6" cstate="screen"/>
            <a:stretch>
              <a:fillRect/>
            </a:stretch>
          </p:blipFill>
          <p:spPr>
            <a:xfrm>
              <a:off x="4824" y="-66"/>
              <a:ext cx="811" cy="947"/>
            </a:xfrm>
            <a:prstGeom prst="rect">
              <a:avLst/>
            </a:prstGeom>
          </p:spPr>
        </p:pic>
      </p:grpSp>
      <p:sp>
        <p:nvSpPr>
          <p:cNvPr id="67" name="文本框 66"/>
          <p:cNvSpPr txBox="1"/>
          <p:nvPr/>
        </p:nvSpPr>
        <p:spPr>
          <a:xfrm>
            <a:off x="4634548" y="224790"/>
            <a:ext cx="2922905" cy="398780"/>
          </a:xfrm>
          <a:prstGeom prst="rect">
            <a:avLst/>
          </a:prstGeom>
          <a:noFill/>
        </p:spPr>
        <p:txBody>
          <a:bodyPr wrap="square" rtlCol="0">
            <a:spAutoFit/>
          </a:bodyPr>
          <a:lstStyle/>
          <a:p>
            <a:pPr algn="ctr"/>
            <a:r>
              <a:rPr lang="zh-CN" altLang="en-US" sz="2000" b="1">
                <a:solidFill>
                  <a:srgbClr val="BA111E"/>
                </a:solidFill>
                <a:latin typeface="情书翩翩体" panose="02010600010101010101" charset="-122"/>
                <a:ea typeface="情书翩翩体" panose="02010600010101010101" charset="-122"/>
              </a:rPr>
              <a:t>第三部分：活动内容</a:t>
            </a:r>
          </a:p>
        </p:txBody>
      </p:sp>
      <p:grpSp>
        <p:nvGrpSpPr>
          <p:cNvPr id="68" name="组合 67"/>
          <p:cNvGrpSpPr/>
          <p:nvPr/>
        </p:nvGrpSpPr>
        <p:grpSpPr>
          <a:xfrm>
            <a:off x="7832257" y="139214"/>
            <a:ext cx="4382088" cy="639485"/>
            <a:chOff x="-465" y="-15"/>
            <a:chExt cx="5680" cy="947"/>
          </a:xfrm>
        </p:grpSpPr>
        <p:sp>
          <p:nvSpPr>
            <p:cNvPr id="69" name="矩形 68"/>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0" name="图片 69" descr="5ad366316008e"/>
            <p:cNvPicPr>
              <a:picLocks noChangeAspect="1"/>
            </p:cNvPicPr>
            <p:nvPr/>
          </p:nvPicPr>
          <p:blipFill>
            <a:blip r:embed="rId6" cstate="screen"/>
            <a:stretch>
              <a:fillRect/>
            </a:stretch>
          </p:blipFill>
          <p:spPr>
            <a:xfrm>
              <a:off x="-465" y="-15"/>
              <a:ext cx="811" cy="947"/>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000"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par>
                                <p:cTn id="8" presetID="22" presetClass="entr" presetSubtype="2" fill="hold" nodeType="withEffect">
                                  <p:stCondLst>
                                    <p:cond delay="0"/>
                                  </p:stCondLst>
                                  <p:childTnLst>
                                    <p:set>
                                      <p:cBhvr>
                                        <p:cTn id="9" dur="1000" fill="hold">
                                          <p:stCondLst>
                                            <p:cond delay="0"/>
                                          </p:stCondLst>
                                        </p:cTn>
                                        <p:tgtEl>
                                          <p:spTgt spid="68"/>
                                        </p:tgtEl>
                                        <p:attrNameLst>
                                          <p:attrName>style.visibility</p:attrName>
                                        </p:attrNameLst>
                                      </p:cBhvr>
                                      <p:to>
                                        <p:strVal val="visible"/>
                                      </p:to>
                                    </p:set>
                                    <p:animEffect transition="in" filter="wipe(right)">
                                      <p:cBhvr>
                                        <p:cTn id="10" dur="1000"/>
                                        <p:tgtEl>
                                          <p:spTgt spid="68"/>
                                        </p:tgtEl>
                                      </p:cBhvr>
                                    </p:animEffect>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000" fill="hold">
                                          <p:stCondLst>
                                            <p:cond delay="0"/>
                                          </p:stCondLst>
                                        </p:cTn>
                                        <p:tgtEl>
                                          <p:spTgt spid="67"/>
                                        </p:tgtEl>
                                        <p:attrNameLst>
                                          <p:attrName>style.visibility</p:attrName>
                                        </p:attrNameLst>
                                      </p:cBhvr>
                                      <p:to>
                                        <p:strVal val="visible"/>
                                      </p:to>
                                    </p:set>
                                    <p:anim calcmode="lin" valueType="num">
                                      <p:cBhvr additive="base">
                                        <p:cTn id="14" dur="1000" fill="hold"/>
                                        <p:tgtEl>
                                          <p:spTgt spid="67"/>
                                        </p:tgtEl>
                                        <p:attrNameLst>
                                          <p:attrName>ppt_x</p:attrName>
                                        </p:attrNameLst>
                                      </p:cBhvr>
                                      <p:tavLst>
                                        <p:tav tm="0">
                                          <p:val>
                                            <p:strVal val="#ppt_x"/>
                                          </p:val>
                                        </p:tav>
                                        <p:tav tm="100000">
                                          <p:val>
                                            <p:strVal val="#ppt_x"/>
                                          </p:val>
                                        </p:tav>
                                      </p:tavLst>
                                    </p:anim>
                                    <p:anim calcmode="lin" valueType="num">
                                      <p:cBhvr additive="base">
                                        <p:cTn id="15" dur="100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2" presetClass="entr" presetSubtype="4" fill="hold" nodeType="afterEffect">
                                  <p:stCondLst>
                                    <p:cond delay="0"/>
                                  </p:stCondLst>
                                  <p:childTnLst>
                                    <p:set>
                                      <p:cBhvr>
                                        <p:cTn id="18" dur="1000" fill="hold">
                                          <p:stCondLst>
                                            <p:cond delay="0"/>
                                          </p:stCondLst>
                                        </p:cTn>
                                        <p:tgtEl>
                                          <p:spTgt spid="63"/>
                                        </p:tgtEl>
                                        <p:attrNameLst>
                                          <p:attrName>style.visibility</p:attrName>
                                        </p:attrNameLst>
                                      </p:cBhvr>
                                      <p:to>
                                        <p:strVal val="visible"/>
                                      </p:to>
                                    </p:set>
                                    <p:anim calcmode="lin" valueType="num">
                                      <p:cBhvr additive="base">
                                        <p:cTn id="19" dur="1000" fill="hold"/>
                                        <p:tgtEl>
                                          <p:spTgt spid="63"/>
                                        </p:tgtEl>
                                        <p:attrNameLst>
                                          <p:attrName>ppt_x</p:attrName>
                                        </p:attrNameLst>
                                      </p:cBhvr>
                                      <p:tavLst>
                                        <p:tav tm="0">
                                          <p:val>
                                            <p:strVal val="#ppt_x"/>
                                          </p:val>
                                        </p:tav>
                                        <p:tav tm="100000">
                                          <p:val>
                                            <p:strVal val="#ppt_x"/>
                                          </p:val>
                                        </p:tav>
                                      </p:tavLst>
                                    </p:anim>
                                    <p:anim calcmode="lin" valueType="num">
                                      <p:cBhvr additive="base">
                                        <p:cTn id="20" dur="1000" fill="hold"/>
                                        <p:tgtEl>
                                          <p:spTgt spid="63"/>
                                        </p:tgtEl>
                                        <p:attrNameLst>
                                          <p:attrName>ppt_y</p:attrName>
                                        </p:attrNameLst>
                                      </p:cBhvr>
                                      <p:tavLst>
                                        <p:tav tm="0">
                                          <p:val>
                                            <p:strVal val="1+#ppt_h/2"/>
                                          </p:val>
                                        </p:tav>
                                        <p:tav tm="100000">
                                          <p:val>
                                            <p:strVal val="#ppt_y"/>
                                          </p:val>
                                        </p:tav>
                                      </p:tavLst>
                                    </p:anim>
                                  </p:childTnLst>
                                </p:cTn>
                              </p:par>
                            </p:childTnLst>
                          </p:cTn>
                        </p:par>
                        <p:par>
                          <p:cTn id="21" fill="hold">
                            <p:stCondLst>
                              <p:cond delay="3000"/>
                            </p:stCondLst>
                            <p:childTnLst>
                              <p:par>
                                <p:cTn id="22" presetID="22" presetClass="entr" presetSubtype="4" fill="hold" nodeType="afterEffect">
                                  <p:stCondLst>
                                    <p:cond delay="0"/>
                                  </p:stCondLst>
                                  <p:childTnLst>
                                    <p:set>
                                      <p:cBhvr>
                                        <p:cTn id="23" dur="1000" fill="hold">
                                          <p:stCondLst>
                                            <p:cond delay="0"/>
                                          </p:stCondLst>
                                        </p:cTn>
                                        <p:tgtEl>
                                          <p:spTgt spid="45"/>
                                        </p:tgtEl>
                                        <p:attrNameLst>
                                          <p:attrName>style.visibility</p:attrName>
                                        </p:attrNameLst>
                                      </p:cBhvr>
                                      <p:to>
                                        <p:strVal val="visible"/>
                                      </p:to>
                                    </p:set>
                                    <p:animEffect transition="in" filter="wipe(down)">
                                      <p:cBhvr>
                                        <p:cTn id="24" dur="1000"/>
                                        <p:tgtEl>
                                          <p:spTgt spid="45"/>
                                        </p:tgtEl>
                                      </p:cBhvr>
                                    </p:animEffect>
                                  </p:childTnLst>
                                </p:cTn>
                              </p:par>
                            </p:childTnLst>
                          </p:cTn>
                        </p:par>
                        <p:par>
                          <p:cTn id="25" fill="hold">
                            <p:stCondLst>
                              <p:cond delay="4000"/>
                            </p:stCondLst>
                            <p:childTnLst>
                              <p:par>
                                <p:cTn id="26" presetID="53" presetClass="entr" presetSubtype="16" fill="hold" grpId="0" nodeType="afterEffect">
                                  <p:stCondLst>
                                    <p:cond delay="0"/>
                                  </p:stCondLst>
                                  <p:childTnLst>
                                    <p:set>
                                      <p:cBhvr>
                                        <p:cTn id="27" dur="1000" fill="hold">
                                          <p:stCondLst>
                                            <p:cond delay="0"/>
                                          </p:stCondLst>
                                        </p:cTn>
                                        <p:tgtEl>
                                          <p:spTgt spid="46"/>
                                        </p:tgtEl>
                                        <p:attrNameLst>
                                          <p:attrName>style.visibility</p:attrName>
                                        </p:attrNameLst>
                                      </p:cBhvr>
                                      <p:to>
                                        <p:strVal val="visible"/>
                                      </p:to>
                                    </p:set>
                                    <p:anim calcmode="lin" valueType="num">
                                      <p:cBhvr>
                                        <p:cTn id="28" dur="1000" fill="hold"/>
                                        <p:tgtEl>
                                          <p:spTgt spid="46"/>
                                        </p:tgtEl>
                                        <p:attrNameLst>
                                          <p:attrName>ppt_w</p:attrName>
                                        </p:attrNameLst>
                                      </p:cBhvr>
                                      <p:tavLst>
                                        <p:tav tm="0">
                                          <p:val>
                                            <p:fltVal val="0"/>
                                          </p:val>
                                        </p:tav>
                                        <p:tav tm="100000">
                                          <p:val>
                                            <p:strVal val="#ppt_w"/>
                                          </p:val>
                                        </p:tav>
                                      </p:tavLst>
                                    </p:anim>
                                    <p:anim calcmode="lin" valueType="num">
                                      <p:cBhvr>
                                        <p:cTn id="29" dur="1000" fill="hold"/>
                                        <p:tgtEl>
                                          <p:spTgt spid="46"/>
                                        </p:tgtEl>
                                        <p:attrNameLst>
                                          <p:attrName>ppt_h</p:attrName>
                                        </p:attrNameLst>
                                      </p:cBhvr>
                                      <p:tavLst>
                                        <p:tav tm="0">
                                          <p:val>
                                            <p:fltVal val="0"/>
                                          </p:val>
                                        </p:tav>
                                        <p:tav tm="100000">
                                          <p:val>
                                            <p:strVal val="#ppt_h"/>
                                          </p:val>
                                        </p:tav>
                                      </p:tavLst>
                                    </p:anim>
                                    <p:animEffect transition="in" filter="fade">
                                      <p:cBhvr>
                                        <p:cTn id="30" dur="1000"/>
                                        <p:tgtEl>
                                          <p:spTgt spid="46"/>
                                        </p:tgtEl>
                                      </p:cBhvr>
                                    </p:animEffect>
                                  </p:childTnLst>
                                </p:cTn>
                              </p:par>
                            </p:childTnLst>
                          </p:cTn>
                        </p:par>
                        <p:par>
                          <p:cTn id="31" fill="hold">
                            <p:stCondLst>
                              <p:cond delay="5000"/>
                            </p:stCondLst>
                            <p:childTnLst>
                              <p:par>
                                <p:cTn id="32" presetID="53" presetClass="entr" presetSubtype="16" fill="hold" nodeType="afterEffect">
                                  <p:stCondLst>
                                    <p:cond delay="0"/>
                                  </p:stCondLst>
                                  <p:childTnLst>
                                    <p:set>
                                      <p:cBhvr>
                                        <p:cTn id="33" dur="1000" fill="hold">
                                          <p:stCondLst>
                                            <p:cond delay="0"/>
                                          </p:stCondLst>
                                        </p:cTn>
                                        <p:tgtEl>
                                          <p:spTgt spid="47"/>
                                        </p:tgtEl>
                                        <p:attrNameLst>
                                          <p:attrName>style.visibility</p:attrName>
                                        </p:attrNameLst>
                                      </p:cBhvr>
                                      <p:to>
                                        <p:strVal val="visible"/>
                                      </p:to>
                                    </p:set>
                                    <p:anim calcmode="lin" valueType="num">
                                      <p:cBhvr>
                                        <p:cTn id="34" dur="1000" fill="hold"/>
                                        <p:tgtEl>
                                          <p:spTgt spid="47"/>
                                        </p:tgtEl>
                                        <p:attrNameLst>
                                          <p:attrName>ppt_w</p:attrName>
                                        </p:attrNameLst>
                                      </p:cBhvr>
                                      <p:tavLst>
                                        <p:tav tm="0">
                                          <p:val>
                                            <p:fltVal val="0"/>
                                          </p:val>
                                        </p:tav>
                                        <p:tav tm="100000">
                                          <p:val>
                                            <p:strVal val="#ppt_w"/>
                                          </p:val>
                                        </p:tav>
                                      </p:tavLst>
                                    </p:anim>
                                    <p:anim calcmode="lin" valueType="num">
                                      <p:cBhvr>
                                        <p:cTn id="35" dur="1000" fill="hold"/>
                                        <p:tgtEl>
                                          <p:spTgt spid="47"/>
                                        </p:tgtEl>
                                        <p:attrNameLst>
                                          <p:attrName>ppt_h</p:attrName>
                                        </p:attrNameLst>
                                      </p:cBhvr>
                                      <p:tavLst>
                                        <p:tav tm="0">
                                          <p:val>
                                            <p:fltVal val="0"/>
                                          </p:val>
                                        </p:tav>
                                        <p:tav tm="100000">
                                          <p:val>
                                            <p:strVal val="#ppt_h"/>
                                          </p:val>
                                        </p:tav>
                                      </p:tavLst>
                                    </p:anim>
                                    <p:animEffect transition="in" filter="fade">
                                      <p:cBhvr>
                                        <p:cTn id="36" dur="1000"/>
                                        <p:tgtEl>
                                          <p:spTgt spid="47"/>
                                        </p:tgtEl>
                                      </p:cBhvr>
                                    </p:animEffect>
                                  </p:childTnLst>
                                </p:cTn>
                              </p:par>
                            </p:childTnLst>
                          </p:cTn>
                        </p:par>
                        <p:par>
                          <p:cTn id="37" fill="hold">
                            <p:stCondLst>
                              <p:cond delay="6000"/>
                            </p:stCondLst>
                            <p:childTnLst>
                              <p:par>
                                <p:cTn id="38" presetID="53" presetClass="entr" presetSubtype="16" fill="hold" nodeType="afterEffect">
                                  <p:stCondLst>
                                    <p:cond delay="0"/>
                                  </p:stCondLst>
                                  <p:childTnLst>
                                    <p:set>
                                      <p:cBhvr>
                                        <p:cTn id="39" dur="1000" fill="hold">
                                          <p:stCondLst>
                                            <p:cond delay="0"/>
                                          </p:stCondLst>
                                        </p:cTn>
                                        <p:tgtEl>
                                          <p:spTgt spid="53"/>
                                        </p:tgtEl>
                                        <p:attrNameLst>
                                          <p:attrName>style.visibility</p:attrName>
                                        </p:attrNameLst>
                                      </p:cBhvr>
                                      <p:to>
                                        <p:strVal val="visible"/>
                                      </p:to>
                                    </p:set>
                                    <p:anim calcmode="lin" valueType="num">
                                      <p:cBhvr>
                                        <p:cTn id="40" dur="1000" fill="hold"/>
                                        <p:tgtEl>
                                          <p:spTgt spid="53"/>
                                        </p:tgtEl>
                                        <p:attrNameLst>
                                          <p:attrName>ppt_w</p:attrName>
                                        </p:attrNameLst>
                                      </p:cBhvr>
                                      <p:tavLst>
                                        <p:tav tm="0">
                                          <p:val>
                                            <p:fltVal val="0"/>
                                          </p:val>
                                        </p:tav>
                                        <p:tav tm="100000">
                                          <p:val>
                                            <p:strVal val="#ppt_w"/>
                                          </p:val>
                                        </p:tav>
                                      </p:tavLst>
                                    </p:anim>
                                    <p:anim calcmode="lin" valueType="num">
                                      <p:cBhvr>
                                        <p:cTn id="41" dur="1000" fill="hold"/>
                                        <p:tgtEl>
                                          <p:spTgt spid="53"/>
                                        </p:tgtEl>
                                        <p:attrNameLst>
                                          <p:attrName>ppt_h</p:attrName>
                                        </p:attrNameLst>
                                      </p:cBhvr>
                                      <p:tavLst>
                                        <p:tav tm="0">
                                          <p:val>
                                            <p:fltVal val="0"/>
                                          </p:val>
                                        </p:tav>
                                        <p:tav tm="100000">
                                          <p:val>
                                            <p:strVal val="#ppt_h"/>
                                          </p:val>
                                        </p:tav>
                                      </p:tavLst>
                                    </p:anim>
                                    <p:animEffect transition="in" filter="fade">
                                      <p:cBhvr>
                                        <p:cTn id="42" dur="1000"/>
                                        <p:tgtEl>
                                          <p:spTgt spid="53"/>
                                        </p:tgtEl>
                                      </p:cBhvr>
                                    </p:animEffect>
                                  </p:childTnLst>
                                </p:cTn>
                              </p:par>
                            </p:childTnLst>
                          </p:cTn>
                        </p:par>
                        <p:par>
                          <p:cTn id="43" fill="hold">
                            <p:stCondLst>
                              <p:cond delay="7000"/>
                            </p:stCondLst>
                            <p:childTnLst>
                              <p:par>
                                <p:cTn id="44" presetID="53" presetClass="entr" presetSubtype="16" fill="hold" nodeType="afterEffect">
                                  <p:stCondLst>
                                    <p:cond delay="0"/>
                                  </p:stCondLst>
                                  <p:childTnLst>
                                    <p:set>
                                      <p:cBhvr>
                                        <p:cTn id="45" dur="1000" fill="hold">
                                          <p:stCondLst>
                                            <p:cond delay="0"/>
                                          </p:stCondLst>
                                        </p:cTn>
                                        <p:tgtEl>
                                          <p:spTgt spid="50"/>
                                        </p:tgtEl>
                                        <p:attrNameLst>
                                          <p:attrName>style.visibility</p:attrName>
                                        </p:attrNameLst>
                                      </p:cBhvr>
                                      <p:to>
                                        <p:strVal val="visible"/>
                                      </p:to>
                                    </p:set>
                                    <p:anim calcmode="lin" valueType="num">
                                      <p:cBhvr>
                                        <p:cTn id="46" dur="1000" fill="hold"/>
                                        <p:tgtEl>
                                          <p:spTgt spid="50"/>
                                        </p:tgtEl>
                                        <p:attrNameLst>
                                          <p:attrName>ppt_w</p:attrName>
                                        </p:attrNameLst>
                                      </p:cBhvr>
                                      <p:tavLst>
                                        <p:tav tm="0">
                                          <p:val>
                                            <p:fltVal val="0"/>
                                          </p:val>
                                        </p:tav>
                                        <p:tav tm="100000">
                                          <p:val>
                                            <p:strVal val="#ppt_w"/>
                                          </p:val>
                                        </p:tav>
                                      </p:tavLst>
                                    </p:anim>
                                    <p:anim calcmode="lin" valueType="num">
                                      <p:cBhvr>
                                        <p:cTn id="47" dur="1000" fill="hold"/>
                                        <p:tgtEl>
                                          <p:spTgt spid="50"/>
                                        </p:tgtEl>
                                        <p:attrNameLst>
                                          <p:attrName>ppt_h</p:attrName>
                                        </p:attrNameLst>
                                      </p:cBhvr>
                                      <p:tavLst>
                                        <p:tav tm="0">
                                          <p:val>
                                            <p:fltVal val="0"/>
                                          </p:val>
                                        </p:tav>
                                        <p:tav tm="100000">
                                          <p:val>
                                            <p:strVal val="#ppt_h"/>
                                          </p:val>
                                        </p:tav>
                                      </p:tavLst>
                                    </p:anim>
                                    <p:animEffect transition="in" filter="fade">
                                      <p:cBhvr>
                                        <p:cTn id="48" dur="1000"/>
                                        <p:tgtEl>
                                          <p:spTgt spid="50"/>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000" fill="hold">
                                          <p:stCondLst>
                                            <p:cond delay="0"/>
                                          </p:stCondLst>
                                        </p:cTn>
                                        <p:tgtEl>
                                          <p:spTgt spid="56"/>
                                        </p:tgtEl>
                                        <p:attrNameLst>
                                          <p:attrName>style.visibility</p:attrName>
                                        </p:attrNameLst>
                                      </p:cBhvr>
                                      <p:to>
                                        <p:strVal val="visible"/>
                                      </p:to>
                                    </p:set>
                                    <p:anim calcmode="lin" valueType="num">
                                      <p:cBhvr>
                                        <p:cTn id="52" dur="1000" fill="hold"/>
                                        <p:tgtEl>
                                          <p:spTgt spid="56"/>
                                        </p:tgtEl>
                                        <p:attrNameLst>
                                          <p:attrName>ppt_w</p:attrName>
                                        </p:attrNameLst>
                                      </p:cBhvr>
                                      <p:tavLst>
                                        <p:tav tm="0">
                                          <p:val>
                                            <p:fltVal val="0"/>
                                          </p:val>
                                        </p:tav>
                                        <p:tav tm="100000">
                                          <p:val>
                                            <p:strVal val="#ppt_w"/>
                                          </p:val>
                                        </p:tav>
                                      </p:tavLst>
                                    </p:anim>
                                    <p:anim calcmode="lin" valueType="num">
                                      <p:cBhvr>
                                        <p:cTn id="53" dur="1000" fill="hold"/>
                                        <p:tgtEl>
                                          <p:spTgt spid="56"/>
                                        </p:tgtEl>
                                        <p:attrNameLst>
                                          <p:attrName>ppt_h</p:attrName>
                                        </p:attrNameLst>
                                      </p:cBhvr>
                                      <p:tavLst>
                                        <p:tav tm="0">
                                          <p:val>
                                            <p:fltVal val="0"/>
                                          </p:val>
                                        </p:tav>
                                        <p:tav tm="100000">
                                          <p:val>
                                            <p:strVal val="#ppt_h"/>
                                          </p:val>
                                        </p:tav>
                                      </p:tavLst>
                                    </p:anim>
                                    <p:animEffect transition="in" filter="fade">
                                      <p:cBhvr>
                                        <p:cTn id="54" dur="1000"/>
                                        <p:tgtEl>
                                          <p:spTgt spid="56"/>
                                        </p:tgtEl>
                                      </p:cBhvr>
                                    </p:animEffect>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000" fill="hold">
                                          <p:stCondLst>
                                            <p:cond delay="0"/>
                                          </p:stCondLst>
                                        </p:cTn>
                                        <p:tgtEl>
                                          <p:spTgt spid="59"/>
                                        </p:tgtEl>
                                        <p:attrNameLst>
                                          <p:attrName>style.visibility</p:attrName>
                                        </p:attrNameLst>
                                      </p:cBhvr>
                                      <p:to>
                                        <p:strVal val="visible"/>
                                      </p:to>
                                    </p:set>
                                    <p:animEffect transition="in" filter="wipe(up)">
                                      <p:cBhvr>
                                        <p:cTn id="58" dur="1000"/>
                                        <p:tgtEl>
                                          <p:spTgt spid="59"/>
                                        </p:tgtEl>
                                      </p:cBhvr>
                                    </p:animEffect>
                                  </p:childTnLst>
                                </p:cTn>
                              </p:par>
                            </p:childTnLst>
                          </p:cTn>
                        </p:par>
                        <p:par>
                          <p:cTn id="59" fill="hold">
                            <p:stCondLst>
                              <p:cond delay="10000"/>
                            </p:stCondLst>
                            <p:childTnLst>
                              <p:par>
                                <p:cTn id="60" presetID="22" presetClass="entr" presetSubtype="1" fill="hold" grpId="0" nodeType="afterEffect">
                                  <p:stCondLst>
                                    <p:cond delay="0"/>
                                  </p:stCondLst>
                                  <p:childTnLst>
                                    <p:set>
                                      <p:cBhvr>
                                        <p:cTn id="61" dur="1000" fill="hold">
                                          <p:stCondLst>
                                            <p:cond delay="0"/>
                                          </p:stCondLst>
                                        </p:cTn>
                                        <p:tgtEl>
                                          <p:spTgt spid="60"/>
                                        </p:tgtEl>
                                        <p:attrNameLst>
                                          <p:attrName>style.visibility</p:attrName>
                                        </p:attrNameLst>
                                      </p:cBhvr>
                                      <p:to>
                                        <p:strVal val="visible"/>
                                      </p:to>
                                    </p:set>
                                    <p:animEffect transition="in" filter="wipe(up)">
                                      <p:cBhvr>
                                        <p:cTn id="62" dur="1000"/>
                                        <p:tgtEl>
                                          <p:spTgt spid="60"/>
                                        </p:tgtEl>
                                      </p:cBhvr>
                                    </p:animEffect>
                                  </p:childTnLst>
                                </p:cTn>
                              </p:par>
                            </p:childTnLst>
                          </p:cTn>
                        </p:par>
                        <p:par>
                          <p:cTn id="63" fill="hold">
                            <p:stCondLst>
                              <p:cond delay="11000"/>
                            </p:stCondLst>
                            <p:childTnLst>
                              <p:par>
                                <p:cTn id="64" presetID="22" presetClass="entr" presetSubtype="1" fill="hold" grpId="0" nodeType="afterEffect">
                                  <p:stCondLst>
                                    <p:cond delay="0"/>
                                  </p:stCondLst>
                                  <p:childTnLst>
                                    <p:set>
                                      <p:cBhvr>
                                        <p:cTn id="65" dur="1000" fill="hold">
                                          <p:stCondLst>
                                            <p:cond delay="0"/>
                                          </p:stCondLst>
                                        </p:cTn>
                                        <p:tgtEl>
                                          <p:spTgt spid="61"/>
                                        </p:tgtEl>
                                        <p:attrNameLst>
                                          <p:attrName>style.visibility</p:attrName>
                                        </p:attrNameLst>
                                      </p:cBhvr>
                                      <p:to>
                                        <p:strVal val="visible"/>
                                      </p:to>
                                    </p:set>
                                    <p:animEffect transition="in" filter="wipe(up)">
                                      <p:cBhvr>
                                        <p:cTn id="66" dur="1000"/>
                                        <p:tgtEl>
                                          <p:spTgt spid="61"/>
                                        </p:tgtEl>
                                      </p:cBhvr>
                                    </p:animEffect>
                                  </p:childTnLst>
                                </p:cTn>
                              </p:par>
                            </p:childTnLst>
                          </p:cTn>
                        </p:par>
                        <p:par>
                          <p:cTn id="67" fill="hold">
                            <p:stCondLst>
                              <p:cond delay="12000"/>
                            </p:stCondLst>
                            <p:childTnLst>
                              <p:par>
                                <p:cTn id="68" presetID="22" presetClass="entr" presetSubtype="1" fill="hold" grpId="0" nodeType="afterEffect">
                                  <p:stCondLst>
                                    <p:cond delay="0"/>
                                  </p:stCondLst>
                                  <p:childTnLst>
                                    <p:set>
                                      <p:cBhvr>
                                        <p:cTn id="69" dur="1000" fill="hold">
                                          <p:stCondLst>
                                            <p:cond delay="0"/>
                                          </p:stCondLst>
                                        </p:cTn>
                                        <p:tgtEl>
                                          <p:spTgt spid="62"/>
                                        </p:tgtEl>
                                        <p:attrNameLst>
                                          <p:attrName>style.visibility</p:attrName>
                                        </p:attrNameLst>
                                      </p:cBhvr>
                                      <p:to>
                                        <p:strVal val="visible"/>
                                      </p:to>
                                    </p:set>
                                    <p:animEffect transition="in" filter="wipe(up)">
                                      <p:cBhvr>
                                        <p:cTn id="70"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9" grpId="0"/>
      <p:bldP spid="60" grpId="0"/>
      <p:bldP spid="61" grpId="0"/>
      <p:bldP spid="62" grpId="0"/>
      <p:bldP spid="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137093" y="2405380"/>
            <a:ext cx="7916545" cy="700405"/>
            <a:chOff x="1409700" y="2819400"/>
            <a:chExt cx="8382000" cy="952500"/>
          </a:xfrm>
        </p:grpSpPr>
        <p:cxnSp>
          <p:nvCxnSpPr>
            <p:cNvPr id="48" name="直接连接符 47"/>
            <p:cNvCxnSpPr/>
            <p:nvPr/>
          </p:nvCxnSpPr>
          <p:spPr>
            <a:xfrm>
              <a:off x="5600700" y="2819400"/>
              <a:ext cx="0" cy="476250"/>
            </a:xfrm>
            <a:prstGeom prst="line">
              <a:avLst/>
            </a:prstGeom>
            <a:ln w="19050">
              <a:solidFill>
                <a:srgbClr val="BA111E"/>
              </a:solidFill>
              <a:prstDash val="dash"/>
            </a:ln>
          </p:spPr>
          <p:style>
            <a:lnRef idx="1">
              <a:schemeClr val="accent1"/>
            </a:lnRef>
            <a:fillRef idx="0">
              <a:schemeClr val="accent1"/>
            </a:fillRef>
            <a:effectRef idx="0">
              <a:schemeClr val="accent1"/>
            </a:effectRef>
            <a:fontRef idx="minor">
              <a:schemeClr val="tx1"/>
            </a:fontRef>
          </p:style>
        </p:cxnSp>
        <p:grpSp>
          <p:nvGrpSpPr>
            <p:cNvPr id="49" name="组合 48"/>
            <p:cNvGrpSpPr/>
            <p:nvPr/>
          </p:nvGrpSpPr>
          <p:grpSpPr>
            <a:xfrm>
              <a:off x="1409700" y="3295650"/>
              <a:ext cx="8382000" cy="476250"/>
              <a:chOff x="1409700" y="3295650"/>
              <a:chExt cx="8382000" cy="476250"/>
            </a:xfrm>
          </p:grpSpPr>
          <p:cxnSp>
            <p:nvCxnSpPr>
              <p:cNvPr id="50" name="直接连接符 49"/>
              <p:cNvCxnSpPr/>
              <p:nvPr/>
            </p:nvCxnSpPr>
            <p:spPr>
              <a:xfrm>
                <a:off x="1409700" y="3295650"/>
                <a:ext cx="0" cy="476250"/>
              </a:xfrm>
              <a:prstGeom prst="line">
                <a:avLst/>
              </a:prstGeom>
              <a:ln w="19050">
                <a:solidFill>
                  <a:srgbClr val="BA111E"/>
                </a:solidFill>
                <a:prstDash val="dash"/>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1409700" y="3295650"/>
                <a:ext cx="8382000" cy="0"/>
              </a:xfrm>
              <a:prstGeom prst="line">
                <a:avLst/>
              </a:prstGeom>
              <a:ln w="19050">
                <a:solidFill>
                  <a:srgbClr val="BA111E"/>
                </a:solidFill>
                <a:prstDash val="dash"/>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3082049" y="3295650"/>
                <a:ext cx="0" cy="476250"/>
              </a:xfrm>
              <a:prstGeom prst="line">
                <a:avLst/>
              </a:prstGeom>
              <a:ln w="19050">
                <a:solidFill>
                  <a:srgbClr val="BA111E"/>
                </a:solidFill>
                <a:prstDash val="dash"/>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4754398" y="3295650"/>
                <a:ext cx="0" cy="476250"/>
              </a:xfrm>
              <a:prstGeom prst="line">
                <a:avLst/>
              </a:prstGeom>
              <a:ln w="19050">
                <a:solidFill>
                  <a:srgbClr val="BA111E"/>
                </a:solidFill>
                <a:prstDash val="dash"/>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6426747" y="3295650"/>
                <a:ext cx="0" cy="476250"/>
              </a:xfrm>
              <a:prstGeom prst="line">
                <a:avLst/>
              </a:prstGeom>
              <a:ln w="19050">
                <a:solidFill>
                  <a:srgbClr val="BA111E"/>
                </a:solidFill>
                <a:prstDash val="dash"/>
              </a:ln>
            </p:spPr>
            <p:style>
              <a:lnRef idx="1">
                <a:schemeClr val="accent1"/>
              </a:lnRef>
              <a:fillRef idx="0">
                <a:schemeClr val="accent1"/>
              </a:fillRef>
              <a:effectRef idx="0">
                <a:schemeClr val="accent1"/>
              </a:effectRef>
              <a:fontRef idx="minor">
                <a:schemeClr val="tx1"/>
              </a:fontRef>
            </p:style>
          </p:cxnSp>
          <p:cxnSp>
            <p:nvCxnSpPr>
              <p:cNvPr id="55" name="直接连接符 54"/>
              <p:cNvCxnSpPr/>
              <p:nvPr/>
            </p:nvCxnSpPr>
            <p:spPr>
              <a:xfrm>
                <a:off x="8099096" y="3295650"/>
                <a:ext cx="0" cy="476250"/>
              </a:xfrm>
              <a:prstGeom prst="line">
                <a:avLst/>
              </a:prstGeom>
              <a:ln w="19050">
                <a:solidFill>
                  <a:srgbClr val="BA111E"/>
                </a:solidFill>
                <a:prstDash val="dash"/>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9771446" y="3295650"/>
                <a:ext cx="0" cy="476250"/>
              </a:xfrm>
              <a:prstGeom prst="line">
                <a:avLst/>
              </a:prstGeom>
              <a:ln w="19050">
                <a:solidFill>
                  <a:srgbClr val="BA111E"/>
                </a:solidFill>
                <a:prstDash val="dash"/>
              </a:ln>
            </p:spPr>
            <p:style>
              <a:lnRef idx="1">
                <a:schemeClr val="accent1"/>
              </a:lnRef>
              <a:fillRef idx="0">
                <a:schemeClr val="accent1"/>
              </a:fillRef>
              <a:effectRef idx="0">
                <a:schemeClr val="accent1"/>
              </a:effectRef>
              <a:fontRef idx="minor">
                <a:schemeClr val="tx1"/>
              </a:fontRef>
            </p:style>
          </p:cxnSp>
        </p:grpSp>
      </p:grpSp>
      <p:pic>
        <p:nvPicPr>
          <p:cNvPr id="2" name="图片 1" descr="5bac82ab3880a"/>
          <p:cNvPicPr>
            <a:picLocks noChangeAspect="1"/>
          </p:cNvPicPr>
          <p:nvPr/>
        </p:nvPicPr>
        <p:blipFill>
          <a:blip r:embed="rId2" cstate="screen"/>
          <a:stretch>
            <a:fillRect/>
          </a:stretch>
        </p:blipFill>
        <p:spPr>
          <a:xfrm>
            <a:off x="5290185" y="1419225"/>
            <a:ext cx="1609725" cy="1149985"/>
          </a:xfrm>
          <a:prstGeom prst="rect">
            <a:avLst/>
          </a:prstGeom>
        </p:spPr>
      </p:pic>
      <p:sp>
        <p:nvSpPr>
          <p:cNvPr id="27" name="MH_Title_1"/>
          <p:cNvSpPr>
            <a:spLocks noChangeArrowheads="1"/>
          </p:cNvSpPr>
          <p:nvPr/>
        </p:nvSpPr>
        <p:spPr bwMode="auto">
          <a:xfrm>
            <a:off x="1783715" y="3106420"/>
            <a:ext cx="707390" cy="706755"/>
          </a:xfrm>
          <a:prstGeom prst="ellipse">
            <a:avLst/>
          </a:prstGeom>
          <a:solidFill>
            <a:srgbClr val="BA111E"/>
          </a:solidFill>
          <a:ln w="38100">
            <a:solidFill>
              <a:srgbClr val="BA111E"/>
            </a:solid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spcBef>
                <a:spcPct val="0"/>
              </a:spcBef>
              <a:spcAft>
                <a:spcPct val="0"/>
              </a:spcAft>
            </a:pPr>
            <a:r>
              <a:rPr lang="zh-CN" altLang="en-US" sz="3200" dirty="0">
                <a:solidFill>
                  <a:srgbClr val="FFFFFF"/>
                </a:solidFill>
                <a:latin typeface="华文行楷" panose="02010800040101010101" charset="-122"/>
                <a:ea typeface="华文行楷" panose="02010800040101010101" charset="-122"/>
                <a:cs typeface="Arial" panose="020B0604020202020204" pitchFamily="34" charset="0"/>
              </a:rPr>
              <a:t>壹</a:t>
            </a:r>
          </a:p>
        </p:txBody>
      </p:sp>
      <p:sp>
        <p:nvSpPr>
          <p:cNvPr id="3" name="MH_Title_1"/>
          <p:cNvSpPr>
            <a:spLocks noChangeArrowheads="1"/>
          </p:cNvSpPr>
          <p:nvPr/>
        </p:nvSpPr>
        <p:spPr bwMode="auto">
          <a:xfrm>
            <a:off x="3362960" y="3106420"/>
            <a:ext cx="707390" cy="706755"/>
          </a:xfrm>
          <a:prstGeom prst="ellipse">
            <a:avLst/>
          </a:prstGeom>
          <a:solidFill>
            <a:srgbClr val="BA111E"/>
          </a:solidFill>
          <a:ln w="38100">
            <a:solidFill>
              <a:srgbClr val="BA111E"/>
            </a:solid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spcBef>
                <a:spcPct val="0"/>
              </a:spcBef>
              <a:spcAft>
                <a:spcPct val="0"/>
              </a:spcAft>
            </a:pPr>
            <a:r>
              <a:rPr lang="zh-CN" altLang="en-US" sz="3200" dirty="0">
                <a:solidFill>
                  <a:srgbClr val="FFFFFF"/>
                </a:solidFill>
                <a:latin typeface="华文行楷" panose="02010800040101010101" charset="-122"/>
                <a:ea typeface="华文行楷" panose="02010800040101010101" charset="-122"/>
                <a:cs typeface="Arial" panose="020B0604020202020204" pitchFamily="34" charset="0"/>
                <a:sym typeface="+mn-ea"/>
              </a:rPr>
              <a:t>贰</a:t>
            </a:r>
          </a:p>
        </p:txBody>
      </p:sp>
      <p:sp>
        <p:nvSpPr>
          <p:cNvPr id="8" name="MH_Title_1"/>
          <p:cNvSpPr>
            <a:spLocks noChangeArrowheads="1"/>
          </p:cNvSpPr>
          <p:nvPr/>
        </p:nvSpPr>
        <p:spPr bwMode="auto">
          <a:xfrm>
            <a:off x="4942205" y="3106420"/>
            <a:ext cx="707390" cy="706755"/>
          </a:xfrm>
          <a:prstGeom prst="ellipse">
            <a:avLst/>
          </a:prstGeom>
          <a:solidFill>
            <a:srgbClr val="BA111E"/>
          </a:solidFill>
          <a:ln w="38100">
            <a:solidFill>
              <a:srgbClr val="BA111E"/>
            </a:solid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spcBef>
                <a:spcPct val="0"/>
              </a:spcBef>
              <a:spcAft>
                <a:spcPct val="0"/>
              </a:spcAft>
            </a:pPr>
            <a:r>
              <a:rPr lang="zh-CN" altLang="en-US" sz="3200" dirty="0">
                <a:solidFill>
                  <a:srgbClr val="FFFFFF"/>
                </a:solidFill>
                <a:latin typeface="华文行楷" panose="02010800040101010101" charset="-122"/>
                <a:ea typeface="华文行楷" panose="02010800040101010101" charset="-122"/>
                <a:cs typeface="Arial" panose="020B0604020202020204" pitchFamily="34" charset="0"/>
                <a:sym typeface="+mn-ea"/>
              </a:rPr>
              <a:t>叁</a:t>
            </a:r>
          </a:p>
        </p:txBody>
      </p:sp>
      <p:sp>
        <p:nvSpPr>
          <p:cNvPr id="9" name="MH_Title_1"/>
          <p:cNvSpPr>
            <a:spLocks noChangeArrowheads="1"/>
          </p:cNvSpPr>
          <p:nvPr/>
        </p:nvSpPr>
        <p:spPr bwMode="auto">
          <a:xfrm>
            <a:off x="8101330" y="3106420"/>
            <a:ext cx="707390" cy="706755"/>
          </a:xfrm>
          <a:prstGeom prst="ellipse">
            <a:avLst/>
          </a:prstGeom>
          <a:solidFill>
            <a:srgbClr val="BA111E"/>
          </a:solidFill>
          <a:ln w="38100">
            <a:solidFill>
              <a:srgbClr val="BA111E"/>
            </a:solid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spcBef>
                <a:spcPct val="0"/>
              </a:spcBef>
              <a:spcAft>
                <a:spcPct val="0"/>
              </a:spcAft>
            </a:pPr>
            <a:r>
              <a:rPr lang="zh-CN" altLang="en-US" sz="3200" dirty="0">
                <a:solidFill>
                  <a:srgbClr val="FFFFFF"/>
                </a:solidFill>
                <a:latin typeface="华文行楷" panose="02010800040101010101" charset="-122"/>
                <a:ea typeface="华文行楷" panose="02010800040101010101" charset="-122"/>
                <a:cs typeface="Arial" panose="020B0604020202020204" pitchFamily="34" charset="0"/>
                <a:sym typeface="+mn-ea"/>
              </a:rPr>
              <a:t>伍</a:t>
            </a:r>
          </a:p>
        </p:txBody>
      </p:sp>
      <p:sp>
        <p:nvSpPr>
          <p:cNvPr id="10" name="MH_Title_1"/>
          <p:cNvSpPr>
            <a:spLocks noChangeArrowheads="1"/>
          </p:cNvSpPr>
          <p:nvPr/>
        </p:nvSpPr>
        <p:spPr bwMode="auto">
          <a:xfrm>
            <a:off x="6522085" y="3106420"/>
            <a:ext cx="707390" cy="706755"/>
          </a:xfrm>
          <a:prstGeom prst="ellipse">
            <a:avLst/>
          </a:prstGeom>
          <a:solidFill>
            <a:srgbClr val="BA111E"/>
          </a:solidFill>
          <a:ln w="38100">
            <a:solidFill>
              <a:srgbClr val="BA111E"/>
            </a:solid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spcBef>
                <a:spcPct val="0"/>
              </a:spcBef>
              <a:spcAft>
                <a:spcPct val="0"/>
              </a:spcAft>
            </a:pPr>
            <a:r>
              <a:rPr lang="zh-CN" altLang="en-US" sz="3200" dirty="0">
                <a:solidFill>
                  <a:srgbClr val="FFFFFF"/>
                </a:solidFill>
                <a:latin typeface="华文行楷" panose="02010800040101010101" charset="-122"/>
                <a:ea typeface="华文行楷" panose="02010800040101010101" charset="-122"/>
                <a:cs typeface="Arial" panose="020B0604020202020204" pitchFamily="34" charset="0"/>
                <a:sym typeface="+mn-ea"/>
              </a:rPr>
              <a:t>肆</a:t>
            </a:r>
          </a:p>
        </p:txBody>
      </p:sp>
      <p:sp>
        <p:nvSpPr>
          <p:cNvPr id="11" name="MH_Title_1"/>
          <p:cNvSpPr>
            <a:spLocks noChangeArrowheads="1"/>
          </p:cNvSpPr>
          <p:nvPr/>
        </p:nvSpPr>
        <p:spPr bwMode="auto">
          <a:xfrm>
            <a:off x="9680575" y="3106420"/>
            <a:ext cx="707390" cy="706755"/>
          </a:xfrm>
          <a:prstGeom prst="ellipse">
            <a:avLst/>
          </a:prstGeom>
          <a:solidFill>
            <a:srgbClr val="BA111E"/>
          </a:solidFill>
          <a:ln w="38100">
            <a:solidFill>
              <a:srgbClr val="BA111E"/>
            </a:solidFill>
            <a:round/>
          </a:ln>
        </p:spPr>
        <p:txBody>
          <a:bodyPr lIns="0" tIns="0" rIns="0" bIns="0" anchor="ct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866775" fontAlgn="base" latinLnBrk="1">
              <a:spcBef>
                <a:spcPct val="0"/>
              </a:spcBef>
              <a:spcAft>
                <a:spcPct val="0"/>
              </a:spcAft>
            </a:pPr>
            <a:r>
              <a:rPr lang="zh-CN" altLang="en-US" sz="3200" dirty="0">
                <a:solidFill>
                  <a:srgbClr val="FFFFFF"/>
                </a:solidFill>
                <a:latin typeface="华文行楷" panose="02010800040101010101" charset="-122"/>
                <a:ea typeface="华文行楷" panose="02010800040101010101" charset="-122"/>
                <a:cs typeface="Arial" panose="020B0604020202020204" pitchFamily="34" charset="0"/>
                <a:sym typeface="+mn-ea"/>
              </a:rPr>
              <a:t>陆</a:t>
            </a:r>
          </a:p>
        </p:txBody>
      </p:sp>
      <p:grpSp>
        <p:nvGrpSpPr>
          <p:cNvPr id="42" name="组合 41"/>
          <p:cNvGrpSpPr/>
          <p:nvPr/>
        </p:nvGrpSpPr>
        <p:grpSpPr>
          <a:xfrm>
            <a:off x="1069340" y="4191000"/>
            <a:ext cx="1884680" cy="1738630"/>
            <a:chOff x="2757962" y="1566689"/>
            <a:chExt cx="2233955" cy="1738630"/>
          </a:xfrm>
        </p:grpSpPr>
        <p:sp>
          <p:nvSpPr>
            <p:cNvPr id="43" name="矩形 42"/>
            <p:cNvSpPr/>
            <p:nvPr/>
          </p:nvSpPr>
          <p:spPr>
            <a:xfrm flipH="1">
              <a:off x="2843768" y="1892444"/>
              <a:ext cx="2063096" cy="1412875"/>
            </a:xfrm>
            <a:prstGeom prst="rect">
              <a:avLst/>
            </a:prstGeom>
            <a:effectLst/>
          </p:spPr>
          <p:txBody>
            <a:bodyPr wrap="square" lIns="121893" tIns="60946" rIns="121893" bIns="60946">
              <a:spAutoFit/>
            </a:bodyPr>
            <a:lstStyle/>
            <a:p>
              <a:pPr algn="ct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44" name="矩形 43"/>
            <p:cNvSpPr/>
            <p:nvPr/>
          </p:nvSpPr>
          <p:spPr>
            <a:xfrm>
              <a:off x="2757962" y="156668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填写标题</a:t>
              </a:r>
            </a:p>
          </p:txBody>
        </p:sp>
      </p:grpSp>
      <p:grpSp>
        <p:nvGrpSpPr>
          <p:cNvPr id="15" name="组合 14"/>
          <p:cNvGrpSpPr/>
          <p:nvPr/>
        </p:nvGrpSpPr>
        <p:grpSpPr>
          <a:xfrm>
            <a:off x="2708275" y="4191000"/>
            <a:ext cx="1884680" cy="1738630"/>
            <a:chOff x="2757962" y="1566689"/>
            <a:chExt cx="2233955" cy="1738630"/>
          </a:xfrm>
        </p:grpSpPr>
        <p:sp>
          <p:nvSpPr>
            <p:cNvPr id="16" name="矩形 15"/>
            <p:cNvSpPr/>
            <p:nvPr/>
          </p:nvSpPr>
          <p:spPr>
            <a:xfrm flipH="1">
              <a:off x="2843768" y="1892444"/>
              <a:ext cx="2063096" cy="1412875"/>
            </a:xfrm>
            <a:prstGeom prst="rect">
              <a:avLst/>
            </a:prstGeom>
            <a:effectLst/>
          </p:spPr>
          <p:txBody>
            <a:bodyPr wrap="square" lIns="121893" tIns="60946" rIns="121893" bIns="60946">
              <a:spAutoFit/>
            </a:bodyPr>
            <a:lstStyle/>
            <a:p>
              <a:pPr algn="ct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17" name="矩形 16"/>
            <p:cNvSpPr/>
            <p:nvPr/>
          </p:nvSpPr>
          <p:spPr>
            <a:xfrm>
              <a:off x="2757962" y="156668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填写标题</a:t>
              </a:r>
            </a:p>
          </p:txBody>
        </p:sp>
      </p:grpSp>
      <p:grpSp>
        <p:nvGrpSpPr>
          <p:cNvPr id="18" name="组合 17"/>
          <p:cNvGrpSpPr/>
          <p:nvPr/>
        </p:nvGrpSpPr>
        <p:grpSpPr>
          <a:xfrm>
            <a:off x="5986145" y="4191000"/>
            <a:ext cx="1884680" cy="1738630"/>
            <a:chOff x="2757962" y="1566689"/>
            <a:chExt cx="2233955" cy="1738630"/>
          </a:xfrm>
        </p:grpSpPr>
        <p:sp>
          <p:nvSpPr>
            <p:cNvPr id="19" name="矩形 18"/>
            <p:cNvSpPr/>
            <p:nvPr/>
          </p:nvSpPr>
          <p:spPr>
            <a:xfrm flipH="1">
              <a:off x="2843768" y="1892444"/>
              <a:ext cx="2063096" cy="1412875"/>
            </a:xfrm>
            <a:prstGeom prst="rect">
              <a:avLst/>
            </a:prstGeom>
            <a:effectLst/>
          </p:spPr>
          <p:txBody>
            <a:bodyPr wrap="square" lIns="121893" tIns="60946" rIns="121893" bIns="60946">
              <a:spAutoFit/>
            </a:bodyPr>
            <a:lstStyle/>
            <a:p>
              <a:pPr algn="ct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20" name="矩形 19"/>
            <p:cNvSpPr/>
            <p:nvPr/>
          </p:nvSpPr>
          <p:spPr>
            <a:xfrm>
              <a:off x="2757962" y="156668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填写标题</a:t>
              </a:r>
            </a:p>
          </p:txBody>
        </p:sp>
      </p:grpSp>
      <p:grpSp>
        <p:nvGrpSpPr>
          <p:cNvPr id="21" name="组合 20"/>
          <p:cNvGrpSpPr/>
          <p:nvPr/>
        </p:nvGrpSpPr>
        <p:grpSpPr>
          <a:xfrm>
            <a:off x="4347210" y="4191000"/>
            <a:ext cx="1884680" cy="1738630"/>
            <a:chOff x="2757962" y="1566689"/>
            <a:chExt cx="2233955" cy="1738630"/>
          </a:xfrm>
        </p:grpSpPr>
        <p:sp>
          <p:nvSpPr>
            <p:cNvPr id="22" name="矩形 21"/>
            <p:cNvSpPr/>
            <p:nvPr/>
          </p:nvSpPr>
          <p:spPr>
            <a:xfrm flipH="1">
              <a:off x="2843768" y="1892444"/>
              <a:ext cx="2063096" cy="1412875"/>
            </a:xfrm>
            <a:prstGeom prst="rect">
              <a:avLst/>
            </a:prstGeom>
            <a:effectLst/>
          </p:spPr>
          <p:txBody>
            <a:bodyPr wrap="square" lIns="121893" tIns="60946" rIns="121893" bIns="60946">
              <a:spAutoFit/>
            </a:bodyPr>
            <a:lstStyle/>
            <a:p>
              <a:pPr algn="ct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23" name="矩形 22"/>
            <p:cNvSpPr/>
            <p:nvPr/>
          </p:nvSpPr>
          <p:spPr>
            <a:xfrm>
              <a:off x="2757962" y="156668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填写标题</a:t>
              </a:r>
            </a:p>
          </p:txBody>
        </p:sp>
      </p:grpSp>
      <p:grpSp>
        <p:nvGrpSpPr>
          <p:cNvPr id="25" name="组合 24"/>
          <p:cNvGrpSpPr/>
          <p:nvPr/>
        </p:nvGrpSpPr>
        <p:grpSpPr>
          <a:xfrm>
            <a:off x="7625080" y="4191000"/>
            <a:ext cx="1884680" cy="1738630"/>
            <a:chOff x="2757962" y="1566689"/>
            <a:chExt cx="2233955" cy="1738630"/>
          </a:xfrm>
        </p:grpSpPr>
        <p:sp>
          <p:nvSpPr>
            <p:cNvPr id="26" name="矩形 25"/>
            <p:cNvSpPr/>
            <p:nvPr/>
          </p:nvSpPr>
          <p:spPr>
            <a:xfrm flipH="1">
              <a:off x="2843768" y="1892444"/>
              <a:ext cx="2063096" cy="1412875"/>
            </a:xfrm>
            <a:prstGeom prst="rect">
              <a:avLst/>
            </a:prstGeom>
            <a:effectLst/>
          </p:spPr>
          <p:txBody>
            <a:bodyPr wrap="square" lIns="121893" tIns="60946" rIns="121893" bIns="60946">
              <a:spAutoFit/>
            </a:bodyPr>
            <a:lstStyle/>
            <a:p>
              <a:pPr algn="ct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28" name="矩形 27"/>
            <p:cNvSpPr/>
            <p:nvPr/>
          </p:nvSpPr>
          <p:spPr>
            <a:xfrm>
              <a:off x="2757962" y="156668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填写标题</a:t>
              </a:r>
            </a:p>
          </p:txBody>
        </p:sp>
      </p:grpSp>
      <p:grpSp>
        <p:nvGrpSpPr>
          <p:cNvPr id="29" name="组合 28"/>
          <p:cNvGrpSpPr/>
          <p:nvPr/>
        </p:nvGrpSpPr>
        <p:grpSpPr>
          <a:xfrm>
            <a:off x="9264015" y="4191000"/>
            <a:ext cx="1884680" cy="1738630"/>
            <a:chOff x="2757962" y="1566689"/>
            <a:chExt cx="2233955" cy="1738630"/>
          </a:xfrm>
        </p:grpSpPr>
        <p:sp>
          <p:nvSpPr>
            <p:cNvPr id="30" name="矩形 29"/>
            <p:cNvSpPr/>
            <p:nvPr/>
          </p:nvSpPr>
          <p:spPr>
            <a:xfrm flipH="1">
              <a:off x="2843768" y="1892444"/>
              <a:ext cx="2063096" cy="1412875"/>
            </a:xfrm>
            <a:prstGeom prst="rect">
              <a:avLst/>
            </a:prstGeom>
            <a:effectLst/>
          </p:spPr>
          <p:txBody>
            <a:bodyPr wrap="square" lIns="121893" tIns="60946" rIns="121893" bIns="60946">
              <a:spAutoFit/>
            </a:bodyPr>
            <a:lstStyle/>
            <a:p>
              <a:pPr algn="ct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31" name="矩形 30"/>
            <p:cNvSpPr/>
            <p:nvPr/>
          </p:nvSpPr>
          <p:spPr>
            <a:xfrm>
              <a:off x="2757962" y="156668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填写标题</a:t>
              </a:r>
            </a:p>
          </p:txBody>
        </p:sp>
      </p:grpSp>
      <p:grpSp>
        <p:nvGrpSpPr>
          <p:cNvPr id="32" name="组合 31"/>
          <p:cNvGrpSpPr/>
          <p:nvPr/>
        </p:nvGrpSpPr>
        <p:grpSpPr>
          <a:xfrm>
            <a:off x="-635" y="104140"/>
            <a:ext cx="4348142" cy="639485"/>
            <a:chOff x="-1" y="-66"/>
            <a:chExt cx="5636" cy="947"/>
          </a:xfrm>
        </p:grpSpPr>
        <p:sp>
          <p:nvSpPr>
            <p:cNvPr id="33" name="矩形 32"/>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descr="5ad366316008e"/>
            <p:cNvPicPr>
              <a:picLocks noChangeAspect="1"/>
            </p:cNvPicPr>
            <p:nvPr/>
          </p:nvPicPr>
          <p:blipFill>
            <a:blip r:embed="rId3" cstate="screen"/>
            <a:stretch>
              <a:fillRect/>
            </a:stretch>
          </p:blipFill>
          <p:spPr>
            <a:xfrm>
              <a:off x="4824" y="-66"/>
              <a:ext cx="811" cy="947"/>
            </a:xfrm>
            <a:prstGeom prst="rect">
              <a:avLst/>
            </a:prstGeom>
          </p:spPr>
        </p:pic>
      </p:grpSp>
      <p:sp>
        <p:nvSpPr>
          <p:cNvPr id="35" name="文本框 34"/>
          <p:cNvSpPr txBox="1"/>
          <p:nvPr/>
        </p:nvSpPr>
        <p:spPr>
          <a:xfrm>
            <a:off x="4634548" y="224790"/>
            <a:ext cx="2922905" cy="398780"/>
          </a:xfrm>
          <a:prstGeom prst="rect">
            <a:avLst/>
          </a:prstGeom>
          <a:noFill/>
        </p:spPr>
        <p:txBody>
          <a:bodyPr wrap="square" rtlCol="0">
            <a:spAutoFit/>
          </a:bodyPr>
          <a:lstStyle/>
          <a:p>
            <a:pPr algn="ctr"/>
            <a:r>
              <a:rPr lang="zh-CN" altLang="en-US" sz="2000" b="1">
                <a:solidFill>
                  <a:srgbClr val="BA111E"/>
                </a:solidFill>
                <a:latin typeface="情书翩翩体" panose="02010600010101010101" charset="-122"/>
                <a:ea typeface="情书翩翩体" panose="02010600010101010101" charset="-122"/>
              </a:rPr>
              <a:t>第三部分：活动内容</a:t>
            </a:r>
          </a:p>
        </p:txBody>
      </p:sp>
      <p:grpSp>
        <p:nvGrpSpPr>
          <p:cNvPr id="45" name="组合 44"/>
          <p:cNvGrpSpPr/>
          <p:nvPr/>
        </p:nvGrpSpPr>
        <p:grpSpPr>
          <a:xfrm>
            <a:off x="7832257" y="139214"/>
            <a:ext cx="4382088" cy="639485"/>
            <a:chOff x="-465" y="-15"/>
            <a:chExt cx="5680" cy="947"/>
          </a:xfrm>
        </p:grpSpPr>
        <p:sp>
          <p:nvSpPr>
            <p:cNvPr id="46" name="矩形 45"/>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descr="5ad366316008e"/>
            <p:cNvPicPr>
              <a:picLocks noChangeAspect="1"/>
            </p:cNvPicPr>
            <p:nvPr/>
          </p:nvPicPr>
          <p:blipFill>
            <a:blip r:embed="rId3" cstate="screen"/>
            <a:stretch>
              <a:fillRect/>
            </a:stretch>
          </p:blipFill>
          <p:spPr>
            <a:xfrm>
              <a:off x="-465" y="-15"/>
              <a:ext cx="811" cy="947"/>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000" fill="hold">
                                          <p:stCondLst>
                                            <p:cond delay="0"/>
                                          </p:stCondLst>
                                        </p:cTn>
                                        <p:tgtEl>
                                          <p:spTgt spid="32"/>
                                        </p:tgtEl>
                                        <p:attrNameLst>
                                          <p:attrName>style.visibility</p:attrName>
                                        </p:attrNameLst>
                                      </p:cBhvr>
                                      <p:to>
                                        <p:strVal val="visible"/>
                                      </p:to>
                                    </p:set>
                                    <p:animEffect transition="in" filter="wipe(left)">
                                      <p:cBhvr>
                                        <p:cTn id="7" dur="1000"/>
                                        <p:tgtEl>
                                          <p:spTgt spid="32"/>
                                        </p:tgtEl>
                                      </p:cBhvr>
                                    </p:animEffect>
                                  </p:childTnLst>
                                </p:cTn>
                              </p:par>
                              <p:par>
                                <p:cTn id="8" presetID="22" presetClass="entr" presetSubtype="2" fill="hold" nodeType="withEffect">
                                  <p:stCondLst>
                                    <p:cond delay="0"/>
                                  </p:stCondLst>
                                  <p:childTnLst>
                                    <p:set>
                                      <p:cBhvr>
                                        <p:cTn id="9" dur="1000" fill="hold">
                                          <p:stCondLst>
                                            <p:cond delay="0"/>
                                          </p:stCondLst>
                                        </p:cTn>
                                        <p:tgtEl>
                                          <p:spTgt spid="45"/>
                                        </p:tgtEl>
                                        <p:attrNameLst>
                                          <p:attrName>style.visibility</p:attrName>
                                        </p:attrNameLst>
                                      </p:cBhvr>
                                      <p:to>
                                        <p:strVal val="visible"/>
                                      </p:to>
                                    </p:set>
                                    <p:animEffect transition="in" filter="wipe(right)">
                                      <p:cBhvr>
                                        <p:cTn id="10" dur="1000"/>
                                        <p:tgtEl>
                                          <p:spTgt spid="45"/>
                                        </p:tgtEl>
                                      </p:cBhvr>
                                    </p:animEffect>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000" fill="hold">
                                          <p:stCondLst>
                                            <p:cond delay="0"/>
                                          </p:stCondLst>
                                        </p:cTn>
                                        <p:tgtEl>
                                          <p:spTgt spid="35"/>
                                        </p:tgtEl>
                                        <p:attrNameLst>
                                          <p:attrName>style.visibility</p:attrName>
                                        </p:attrNameLst>
                                      </p:cBhvr>
                                      <p:to>
                                        <p:strVal val="visible"/>
                                      </p:to>
                                    </p:set>
                                    <p:anim calcmode="lin" valueType="num">
                                      <p:cBhvr additive="base">
                                        <p:cTn id="14" dur="1000" fill="hold"/>
                                        <p:tgtEl>
                                          <p:spTgt spid="35"/>
                                        </p:tgtEl>
                                        <p:attrNameLst>
                                          <p:attrName>ppt_x</p:attrName>
                                        </p:attrNameLst>
                                      </p:cBhvr>
                                      <p:tavLst>
                                        <p:tav tm="0">
                                          <p:val>
                                            <p:strVal val="#ppt_x"/>
                                          </p:val>
                                        </p:tav>
                                        <p:tav tm="100000">
                                          <p:val>
                                            <p:strVal val="#ppt_x"/>
                                          </p:val>
                                        </p:tav>
                                      </p:tavLst>
                                    </p:anim>
                                    <p:anim calcmode="lin" valueType="num">
                                      <p:cBhvr additive="base">
                                        <p:cTn id="15" dur="1000" fill="hold"/>
                                        <p:tgtEl>
                                          <p:spTgt spid="35"/>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up)">
                                      <p:cBhvr>
                                        <p:cTn id="19" dur="500"/>
                                        <p:tgtEl>
                                          <p:spTgt spid="2"/>
                                        </p:tgtEl>
                                      </p:cBhvr>
                                    </p:animEffect>
                                  </p:childTnLst>
                                </p:cTn>
                              </p:par>
                            </p:childTnLst>
                          </p:cTn>
                        </p:par>
                        <p:par>
                          <p:cTn id="20" fill="hold">
                            <p:stCondLst>
                              <p:cond delay="2500"/>
                            </p:stCondLst>
                            <p:childTnLst>
                              <p:par>
                                <p:cTn id="21" presetID="22" presetClass="entr" presetSubtype="1"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par>
                                <p:cTn id="24" presetID="15"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 calcmode="lin" valueType="num">
                                      <p:cBhvr>
                                        <p:cTn id="26" dur="1000" fill="hold"/>
                                        <p:tgtEl>
                                          <p:spTgt spid="27"/>
                                        </p:tgtEl>
                                        <p:attrNameLst>
                                          <p:attrName>ppt_w</p:attrName>
                                        </p:attrNameLst>
                                      </p:cBhvr>
                                      <p:tavLst>
                                        <p:tav tm="0">
                                          <p:val>
                                            <p:fltVal val="0"/>
                                          </p:val>
                                        </p:tav>
                                        <p:tav tm="100000">
                                          <p:val>
                                            <p:strVal val="#ppt_w"/>
                                          </p:val>
                                        </p:tav>
                                      </p:tavLst>
                                    </p:anim>
                                    <p:anim calcmode="lin" valueType="num">
                                      <p:cBhvr>
                                        <p:cTn id="27" dur="1000" fill="hold"/>
                                        <p:tgtEl>
                                          <p:spTgt spid="27"/>
                                        </p:tgtEl>
                                        <p:attrNameLst>
                                          <p:attrName>ppt_h</p:attrName>
                                        </p:attrNameLst>
                                      </p:cBhvr>
                                      <p:tavLst>
                                        <p:tav tm="0">
                                          <p:val>
                                            <p:fltVal val="0"/>
                                          </p:val>
                                        </p:tav>
                                        <p:tav tm="100000">
                                          <p:val>
                                            <p:strVal val="#ppt_h"/>
                                          </p:val>
                                        </p:tav>
                                      </p:tavLst>
                                    </p:anim>
                                    <p:anim calcmode="lin" valueType="num">
                                      <p:cBhvr>
                                        <p:cTn id="28"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29" dur="1000" fill="hold"/>
                                        <p:tgtEl>
                                          <p:spTgt spid="27"/>
                                        </p:tgtEl>
                                        <p:attrNameLst>
                                          <p:attrName>ppt_y</p:attrName>
                                        </p:attrNameLst>
                                      </p:cBhvr>
                                      <p:tavLst>
                                        <p:tav tm="0" fmla="#ppt_y+(sin(-2*pi*(1-$))*-#ppt_x+cos(-2*pi*(1-$))*(1-#ppt_y))*(1-$)">
                                          <p:val>
                                            <p:fltVal val="0"/>
                                          </p:val>
                                        </p:tav>
                                        <p:tav tm="100000">
                                          <p:val>
                                            <p:fltVal val="1"/>
                                          </p:val>
                                        </p:tav>
                                      </p:tavLst>
                                    </p:anim>
                                  </p:childTnLst>
                                </p:cTn>
                              </p:par>
                              <p:par>
                                <p:cTn id="30" presetID="15" presetClass="entr" presetSubtype="0" fill="hold" grpId="0" nodeType="with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 calcmode="lin" valueType="num">
                                      <p:cBhvr>
                                        <p:cTn id="34"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
                                        </p:tgtEl>
                                        <p:attrNameLst>
                                          <p:attrName>ppt_y</p:attrName>
                                        </p:attrNameLst>
                                      </p:cBhvr>
                                      <p:tavLst>
                                        <p:tav tm="0" fmla="#ppt_y+(sin(-2*pi*(1-$))*-#ppt_x+cos(-2*pi*(1-$))*(1-#ppt_y))*(1-$)">
                                          <p:val>
                                            <p:fltVal val="0"/>
                                          </p:val>
                                        </p:tav>
                                        <p:tav tm="100000">
                                          <p:val>
                                            <p:fltVal val="1"/>
                                          </p:val>
                                        </p:tav>
                                      </p:tavLst>
                                    </p:anim>
                                  </p:childTnLst>
                                </p:cTn>
                              </p:par>
                              <p:par>
                                <p:cTn id="36" presetID="15"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1" dur="1000" fill="hold"/>
                                        <p:tgtEl>
                                          <p:spTgt spid="8"/>
                                        </p:tgtEl>
                                        <p:attrNameLst>
                                          <p:attrName>ppt_y</p:attrName>
                                        </p:attrNameLst>
                                      </p:cBhvr>
                                      <p:tavLst>
                                        <p:tav tm="0" fmla="#ppt_y+(sin(-2*pi*(1-$))*-#ppt_x+cos(-2*pi*(1-$))*(1-#ppt_y))*(1-$)">
                                          <p:val>
                                            <p:fltVal val="0"/>
                                          </p:val>
                                        </p:tav>
                                        <p:tav tm="100000">
                                          <p:val>
                                            <p:fltVal val="1"/>
                                          </p:val>
                                        </p:tav>
                                      </p:tavLst>
                                    </p:anim>
                                  </p:childTnLst>
                                </p:cTn>
                              </p:par>
                              <p:par>
                                <p:cTn id="42" presetID="15" presetClass="entr"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p:cTn id="44" dur="1000" fill="hold"/>
                                        <p:tgtEl>
                                          <p:spTgt spid="9"/>
                                        </p:tgtEl>
                                        <p:attrNameLst>
                                          <p:attrName>ppt_w</p:attrName>
                                        </p:attrNameLst>
                                      </p:cBhvr>
                                      <p:tavLst>
                                        <p:tav tm="0">
                                          <p:val>
                                            <p:fltVal val="0"/>
                                          </p:val>
                                        </p:tav>
                                        <p:tav tm="100000">
                                          <p:val>
                                            <p:strVal val="#ppt_w"/>
                                          </p:val>
                                        </p:tav>
                                      </p:tavLst>
                                    </p:anim>
                                    <p:anim calcmode="lin" valueType="num">
                                      <p:cBhvr>
                                        <p:cTn id="45" dur="1000" fill="hold"/>
                                        <p:tgtEl>
                                          <p:spTgt spid="9"/>
                                        </p:tgtEl>
                                        <p:attrNameLst>
                                          <p:attrName>ppt_h</p:attrName>
                                        </p:attrNameLst>
                                      </p:cBhvr>
                                      <p:tavLst>
                                        <p:tav tm="0">
                                          <p:val>
                                            <p:fltVal val="0"/>
                                          </p:val>
                                        </p:tav>
                                        <p:tav tm="100000">
                                          <p:val>
                                            <p:strVal val="#ppt_h"/>
                                          </p:val>
                                        </p:tav>
                                      </p:tavLst>
                                    </p:anim>
                                    <p:anim calcmode="lin" valueType="num">
                                      <p:cBhvr>
                                        <p:cTn id="46"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47" dur="1000" fill="hold"/>
                                        <p:tgtEl>
                                          <p:spTgt spid="9"/>
                                        </p:tgtEl>
                                        <p:attrNameLst>
                                          <p:attrName>ppt_y</p:attrName>
                                        </p:attrNameLst>
                                      </p:cBhvr>
                                      <p:tavLst>
                                        <p:tav tm="0" fmla="#ppt_y+(sin(-2*pi*(1-$))*-#ppt_x+cos(-2*pi*(1-$))*(1-#ppt_y))*(1-$)">
                                          <p:val>
                                            <p:fltVal val="0"/>
                                          </p:val>
                                        </p:tav>
                                        <p:tav tm="100000">
                                          <p:val>
                                            <p:fltVal val="1"/>
                                          </p:val>
                                        </p:tav>
                                      </p:tavLst>
                                    </p:anim>
                                  </p:childTnLst>
                                </p:cTn>
                              </p:par>
                              <p:par>
                                <p:cTn id="48" presetID="15" presetClass="entr" presetSubtype="0" fill="hold" grpId="0" nodeType="with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1000" fill="hold"/>
                                        <p:tgtEl>
                                          <p:spTgt spid="10"/>
                                        </p:tgtEl>
                                        <p:attrNameLst>
                                          <p:attrName>ppt_w</p:attrName>
                                        </p:attrNameLst>
                                      </p:cBhvr>
                                      <p:tavLst>
                                        <p:tav tm="0">
                                          <p:val>
                                            <p:fltVal val="0"/>
                                          </p:val>
                                        </p:tav>
                                        <p:tav tm="100000">
                                          <p:val>
                                            <p:strVal val="#ppt_w"/>
                                          </p:val>
                                        </p:tav>
                                      </p:tavLst>
                                    </p:anim>
                                    <p:anim calcmode="lin" valueType="num">
                                      <p:cBhvr>
                                        <p:cTn id="51" dur="1000" fill="hold"/>
                                        <p:tgtEl>
                                          <p:spTgt spid="10"/>
                                        </p:tgtEl>
                                        <p:attrNameLst>
                                          <p:attrName>ppt_h</p:attrName>
                                        </p:attrNameLst>
                                      </p:cBhvr>
                                      <p:tavLst>
                                        <p:tav tm="0">
                                          <p:val>
                                            <p:fltVal val="0"/>
                                          </p:val>
                                        </p:tav>
                                        <p:tav tm="100000">
                                          <p:val>
                                            <p:strVal val="#ppt_h"/>
                                          </p:val>
                                        </p:tav>
                                      </p:tavLst>
                                    </p:anim>
                                    <p:anim calcmode="lin" valueType="num">
                                      <p:cBhvr>
                                        <p:cTn id="52"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0"/>
                                        </p:tgtEl>
                                        <p:attrNameLst>
                                          <p:attrName>ppt_y</p:attrName>
                                        </p:attrNameLst>
                                      </p:cBhvr>
                                      <p:tavLst>
                                        <p:tav tm="0" fmla="#ppt_y+(sin(-2*pi*(1-$))*-#ppt_x+cos(-2*pi*(1-$))*(1-#ppt_y))*(1-$)">
                                          <p:val>
                                            <p:fltVal val="0"/>
                                          </p:val>
                                        </p:tav>
                                        <p:tav tm="100000">
                                          <p:val>
                                            <p:fltVal val="1"/>
                                          </p:val>
                                        </p:tav>
                                      </p:tavLst>
                                    </p:anim>
                                  </p:childTnLst>
                                </p:cTn>
                              </p:par>
                              <p:par>
                                <p:cTn id="54" presetID="15" presetClass="entr" presetSubtype="0" fill="hold" grpId="0" nodeType="with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59"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60" fill="hold">
                            <p:stCondLst>
                              <p:cond delay="3000"/>
                            </p:stCondLst>
                            <p:childTnLst>
                              <p:par>
                                <p:cTn id="61" presetID="42" presetClass="entr" presetSubtype="0" fill="hold"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fade">
                                      <p:cBhvr>
                                        <p:cTn id="63" dur="1000"/>
                                        <p:tgtEl>
                                          <p:spTgt spid="42"/>
                                        </p:tgtEl>
                                      </p:cBhvr>
                                    </p:animEffect>
                                    <p:anim calcmode="lin" valueType="num">
                                      <p:cBhvr>
                                        <p:cTn id="64" dur="1000" fill="hold"/>
                                        <p:tgtEl>
                                          <p:spTgt spid="42"/>
                                        </p:tgtEl>
                                        <p:attrNameLst>
                                          <p:attrName>ppt_x</p:attrName>
                                        </p:attrNameLst>
                                      </p:cBhvr>
                                      <p:tavLst>
                                        <p:tav tm="0">
                                          <p:val>
                                            <p:strVal val="#ppt_x"/>
                                          </p:val>
                                        </p:tav>
                                        <p:tav tm="100000">
                                          <p:val>
                                            <p:strVal val="#ppt_x"/>
                                          </p:val>
                                        </p:tav>
                                      </p:tavLst>
                                    </p:anim>
                                    <p:anim calcmode="lin" valueType="num">
                                      <p:cBhvr>
                                        <p:cTn id="65" dur="1000" fill="hold"/>
                                        <p:tgtEl>
                                          <p:spTgt spid="42"/>
                                        </p:tgtEl>
                                        <p:attrNameLst>
                                          <p:attrName>ppt_y</p:attrName>
                                        </p:attrNameLst>
                                      </p:cBhvr>
                                      <p:tavLst>
                                        <p:tav tm="0">
                                          <p:val>
                                            <p:strVal val="#ppt_y+.1"/>
                                          </p:val>
                                        </p:tav>
                                        <p:tav tm="100000">
                                          <p:val>
                                            <p:strVal val="#ppt_y"/>
                                          </p:val>
                                        </p:tav>
                                      </p:tavLst>
                                    </p:anim>
                                  </p:childTnLst>
                                </p:cTn>
                              </p:par>
                            </p:childTnLst>
                          </p:cTn>
                        </p:par>
                        <p:par>
                          <p:cTn id="66" fill="hold">
                            <p:stCondLst>
                              <p:cond delay="4000"/>
                            </p:stCondLst>
                            <p:childTnLst>
                              <p:par>
                                <p:cTn id="67" presetID="42" presetClass="entr" presetSubtype="0"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fade">
                                      <p:cBhvr>
                                        <p:cTn id="69" dur="1000"/>
                                        <p:tgtEl>
                                          <p:spTgt spid="15"/>
                                        </p:tgtEl>
                                      </p:cBhvr>
                                    </p:animEffect>
                                    <p:anim calcmode="lin" valueType="num">
                                      <p:cBhvr>
                                        <p:cTn id="70" dur="1000" fill="hold"/>
                                        <p:tgtEl>
                                          <p:spTgt spid="15"/>
                                        </p:tgtEl>
                                        <p:attrNameLst>
                                          <p:attrName>ppt_x</p:attrName>
                                        </p:attrNameLst>
                                      </p:cBhvr>
                                      <p:tavLst>
                                        <p:tav tm="0">
                                          <p:val>
                                            <p:strVal val="#ppt_x"/>
                                          </p:val>
                                        </p:tav>
                                        <p:tav tm="100000">
                                          <p:val>
                                            <p:strVal val="#ppt_x"/>
                                          </p:val>
                                        </p:tav>
                                      </p:tavLst>
                                    </p:anim>
                                    <p:anim calcmode="lin" valueType="num">
                                      <p:cBhvr>
                                        <p:cTn id="71" dur="1000" fill="hold"/>
                                        <p:tgtEl>
                                          <p:spTgt spid="1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1000"/>
                                        <p:tgtEl>
                                          <p:spTgt spid="18"/>
                                        </p:tgtEl>
                                      </p:cBhvr>
                                    </p:animEffect>
                                    <p:anim calcmode="lin" valueType="num">
                                      <p:cBhvr>
                                        <p:cTn id="76" dur="1000" fill="hold"/>
                                        <p:tgtEl>
                                          <p:spTgt spid="18"/>
                                        </p:tgtEl>
                                        <p:attrNameLst>
                                          <p:attrName>ppt_x</p:attrName>
                                        </p:attrNameLst>
                                      </p:cBhvr>
                                      <p:tavLst>
                                        <p:tav tm="0">
                                          <p:val>
                                            <p:strVal val="#ppt_x"/>
                                          </p:val>
                                        </p:tav>
                                        <p:tav tm="100000">
                                          <p:val>
                                            <p:strVal val="#ppt_x"/>
                                          </p:val>
                                        </p:tav>
                                      </p:tavLst>
                                    </p:anim>
                                    <p:anim calcmode="lin" valueType="num">
                                      <p:cBhvr>
                                        <p:cTn id="77" dur="1000" fill="hold"/>
                                        <p:tgtEl>
                                          <p:spTgt spid="18"/>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nodeType="afterEffect">
                                  <p:stCondLst>
                                    <p:cond delay="0"/>
                                  </p:stCondLst>
                                  <p:childTnLst>
                                    <p:set>
                                      <p:cBhvr>
                                        <p:cTn id="80" dur="1" fill="hold">
                                          <p:stCondLst>
                                            <p:cond delay="0"/>
                                          </p:stCondLst>
                                        </p:cTn>
                                        <p:tgtEl>
                                          <p:spTgt spid="21"/>
                                        </p:tgtEl>
                                        <p:attrNameLst>
                                          <p:attrName>style.visibility</p:attrName>
                                        </p:attrNameLst>
                                      </p:cBhvr>
                                      <p:to>
                                        <p:strVal val="visible"/>
                                      </p:to>
                                    </p:set>
                                    <p:animEffect transition="in" filter="fade">
                                      <p:cBhvr>
                                        <p:cTn id="81" dur="1000"/>
                                        <p:tgtEl>
                                          <p:spTgt spid="21"/>
                                        </p:tgtEl>
                                      </p:cBhvr>
                                    </p:animEffect>
                                    <p:anim calcmode="lin" valueType="num">
                                      <p:cBhvr>
                                        <p:cTn id="82" dur="1000" fill="hold"/>
                                        <p:tgtEl>
                                          <p:spTgt spid="21"/>
                                        </p:tgtEl>
                                        <p:attrNameLst>
                                          <p:attrName>ppt_x</p:attrName>
                                        </p:attrNameLst>
                                      </p:cBhvr>
                                      <p:tavLst>
                                        <p:tav tm="0">
                                          <p:val>
                                            <p:strVal val="#ppt_x"/>
                                          </p:val>
                                        </p:tav>
                                        <p:tav tm="100000">
                                          <p:val>
                                            <p:strVal val="#ppt_x"/>
                                          </p:val>
                                        </p:tav>
                                      </p:tavLst>
                                    </p:anim>
                                    <p:anim calcmode="lin" valueType="num">
                                      <p:cBhvr>
                                        <p:cTn id="83" dur="1000" fill="hold"/>
                                        <p:tgtEl>
                                          <p:spTgt spid="21"/>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42" presetClass="entr" presetSubtype="0" fill="hold"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1000"/>
                                        <p:tgtEl>
                                          <p:spTgt spid="25"/>
                                        </p:tgtEl>
                                      </p:cBhvr>
                                    </p:animEffect>
                                    <p:anim calcmode="lin" valueType="num">
                                      <p:cBhvr>
                                        <p:cTn id="88" dur="1000" fill="hold"/>
                                        <p:tgtEl>
                                          <p:spTgt spid="25"/>
                                        </p:tgtEl>
                                        <p:attrNameLst>
                                          <p:attrName>ppt_x</p:attrName>
                                        </p:attrNameLst>
                                      </p:cBhvr>
                                      <p:tavLst>
                                        <p:tav tm="0">
                                          <p:val>
                                            <p:strVal val="#ppt_x"/>
                                          </p:val>
                                        </p:tav>
                                        <p:tav tm="100000">
                                          <p:val>
                                            <p:strVal val="#ppt_x"/>
                                          </p:val>
                                        </p:tav>
                                      </p:tavLst>
                                    </p:anim>
                                    <p:anim calcmode="lin" valueType="num">
                                      <p:cBhvr>
                                        <p:cTn id="89" dur="1000" fill="hold"/>
                                        <p:tgtEl>
                                          <p:spTgt spid="25"/>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42" presetClass="entr" presetSubtype="0" fill="hold"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000"/>
                                        <p:tgtEl>
                                          <p:spTgt spid="29"/>
                                        </p:tgtEl>
                                      </p:cBhvr>
                                    </p:animEffect>
                                    <p:anim calcmode="lin" valueType="num">
                                      <p:cBhvr>
                                        <p:cTn id="94" dur="1000" fill="hold"/>
                                        <p:tgtEl>
                                          <p:spTgt spid="29"/>
                                        </p:tgtEl>
                                        <p:attrNameLst>
                                          <p:attrName>ppt_x</p:attrName>
                                        </p:attrNameLst>
                                      </p:cBhvr>
                                      <p:tavLst>
                                        <p:tav tm="0">
                                          <p:val>
                                            <p:strVal val="#ppt_x"/>
                                          </p:val>
                                        </p:tav>
                                        <p:tav tm="100000">
                                          <p:val>
                                            <p:strVal val="#ppt_x"/>
                                          </p:val>
                                        </p:tav>
                                      </p:tavLst>
                                    </p:anim>
                                    <p:anim calcmode="lin" valueType="num">
                                      <p:cBhvr>
                                        <p:cTn id="9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3" grpId="0" bldLvl="0" animBg="1"/>
      <p:bldP spid="8" grpId="0" bldLvl="0" animBg="1"/>
      <p:bldP spid="9" grpId="0" bldLvl="0" animBg="1"/>
      <p:bldP spid="10" grpId="0" bldLvl="0" animBg="1"/>
      <p:bldP spid="11" grpId="0" bldLvl="0" animBg="1"/>
      <p:bldP spid="3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Line 11"/>
          <p:cNvSpPr>
            <a:spLocks noChangeShapeType="1"/>
          </p:cNvSpPr>
          <p:nvPr/>
        </p:nvSpPr>
        <p:spPr bwMode="auto">
          <a:xfrm flipH="1" flipV="1">
            <a:off x="5117120" y="2671719"/>
            <a:ext cx="1473619" cy="754575"/>
          </a:xfrm>
          <a:prstGeom prst="line">
            <a:avLst/>
          </a:prstGeom>
          <a:noFill/>
          <a:ln w="12700" cap="flat">
            <a:solidFill>
              <a:srgbClr val="BA111E"/>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defTabSz="1218565"/>
            <a:endParaRPr lang="zh-CN" altLang="en-US" sz="2400">
              <a:solidFill>
                <a:srgbClr val="080808"/>
              </a:solidFill>
              <a:latin typeface="Calibri" panose="020F0502020204030204"/>
              <a:ea typeface="宋体" panose="02010600030101010101" pitchFamily="2" charset="-122"/>
            </a:endParaRPr>
          </a:p>
        </p:txBody>
      </p:sp>
      <p:sp>
        <p:nvSpPr>
          <p:cNvPr id="22" name="Line 12"/>
          <p:cNvSpPr>
            <a:spLocks noChangeShapeType="1"/>
          </p:cNvSpPr>
          <p:nvPr/>
        </p:nvSpPr>
        <p:spPr bwMode="auto">
          <a:xfrm flipH="1">
            <a:off x="5339416" y="4187239"/>
            <a:ext cx="1251323" cy="768260"/>
          </a:xfrm>
          <a:prstGeom prst="line">
            <a:avLst/>
          </a:prstGeom>
          <a:noFill/>
          <a:ln w="12700" cap="flat">
            <a:solidFill>
              <a:srgbClr val="BA111E"/>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defTabSz="1218565"/>
            <a:endParaRPr lang="zh-CN" altLang="en-US" sz="2400">
              <a:solidFill>
                <a:srgbClr val="080808"/>
              </a:solidFill>
              <a:latin typeface="Calibri" panose="020F0502020204030204"/>
              <a:ea typeface="宋体" panose="02010600030101010101" pitchFamily="2" charset="-122"/>
            </a:endParaRPr>
          </a:p>
        </p:txBody>
      </p:sp>
      <p:sp>
        <p:nvSpPr>
          <p:cNvPr id="23" name="Line 13"/>
          <p:cNvSpPr>
            <a:spLocks noChangeShapeType="1"/>
          </p:cNvSpPr>
          <p:nvPr/>
        </p:nvSpPr>
        <p:spPr bwMode="auto">
          <a:xfrm flipH="1">
            <a:off x="4611498" y="3823847"/>
            <a:ext cx="1979240" cy="0"/>
          </a:xfrm>
          <a:prstGeom prst="line">
            <a:avLst/>
          </a:prstGeom>
          <a:noFill/>
          <a:ln w="12700" cap="flat">
            <a:solidFill>
              <a:srgbClr val="BA111E"/>
            </a:solidFill>
            <a:prstDash val="sysDash"/>
            <a:miter lim="800000"/>
            <a:headEnd type="none" w="med" len="med"/>
            <a:tailEnd type="triangle" w="lg" len="lg"/>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lstStyle/>
          <a:p>
            <a:pPr defTabSz="1218565"/>
            <a:endParaRPr lang="zh-CN" altLang="en-US" sz="2400">
              <a:solidFill>
                <a:srgbClr val="080808"/>
              </a:solidFill>
              <a:latin typeface="Calibri" panose="020F0502020204030204"/>
              <a:ea typeface="宋体" panose="02010600030101010101" pitchFamily="2" charset="-122"/>
            </a:endParaRPr>
          </a:p>
        </p:txBody>
      </p:sp>
      <p:sp>
        <p:nvSpPr>
          <p:cNvPr id="25" name="TextBox 24"/>
          <p:cNvSpPr txBox="1"/>
          <p:nvPr/>
        </p:nvSpPr>
        <p:spPr>
          <a:xfrm>
            <a:off x="1857915" y="1340895"/>
            <a:ext cx="1382489" cy="461645"/>
          </a:xfrm>
          <a:prstGeom prst="rect">
            <a:avLst/>
          </a:prstGeom>
          <a:noFill/>
        </p:spPr>
        <p:txBody>
          <a:bodyPr wrap="square" lIns="0" tIns="0" rIns="0" bIns="0" rtlCol="0">
            <a:spAutoFit/>
          </a:bodyPr>
          <a:lstStyle/>
          <a:p>
            <a:pPr algn="ctr" defTabSz="1218565">
              <a:lnSpc>
                <a:spcPct val="150000"/>
              </a:lnSpc>
            </a:pPr>
            <a:r>
              <a:rPr lang="zh-CN" altLang="en-US" sz="2000" dirty="0">
                <a:solidFill>
                  <a:schemeClr val="tx1"/>
                </a:solidFill>
                <a:latin typeface="华文行楷" panose="02010800040101010101" charset="-122"/>
                <a:ea typeface="华文行楷" panose="02010800040101010101" charset="-122"/>
              </a:rPr>
              <a:t>标题文字</a:t>
            </a:r>
          </a:p>
        </p:txBody>
      </p:sp>
      <p:sp>
        <p:nvSpPr>
          <p:cNvPr id="26" name="TextBox 25"/>
          <p:cNvSpPr txBox="1"/>
          <p:nvPr/>
        </p:nvSpPr>
        <p:spPr>
          <a:xfrm>
            <a:off x="1363554" y="1740549"/>
            <a:ext cx="2223847" cy="823595"/>
          </a:xfrm>
          <a:prstGeom prst="rect">
            <a:avLst/>
          </a:prstGeom>
          <a:noFill/>
        </p:spPr>
        <p:txBody>
          <a:bodyPr wrap="square" lIns="0" tIns="0" rIns="0" bIns="0" rtlCol="0">
            <a:spAutoFit/>
          </a:bodyPr>
          <a:lstStyle/>
          <a:p>
            <a:pPr defTabSz="1218565">
              <a:lnSpc>
                <a:spcPct val="150000"/>
              </a:lnSpc>
            </a:pPr>
            <a:r>
              <a:rPr lang="zh-CN" altLang="en-US" sz="1335" dirty="0">
                <a:solidFill>
                  <a:srgbClr val="000000"/>
                </a:solidFill>
                <a:latin typeface="情书翩翩体" panose="02010600010101010101" charset="-122"/>
                <a:ea typeface="情书翩翩体" panose="02010600010101010101" charset="-122"/>
              </a:rPr>
              <a:t>点击输入文字内容点击输入文字内容点击输入文字点击输入</a:t>
            </a:r>
          </a:p>
          <a:p>
            <a:pPr defTabSz="1218565"/>
            <a:endParaRPr lang="zh-CN" altLang="en-US" sz="1335" dirty="0">
              <a:solidFill>
                <a:srgbClr val="000000"/>
              </a:solidFill>
              <a:latin typeface="情书翩翩体" panose="02010600010101010101" charset="-122"/>
              <a:ea typeface="情书翩翩体" panose="02010600010101010101" charset="-122"/>
            </a:endParaRPr>
          </a:p>
        </p:txBody>
      </p:sp>
      <p:grpSp>
        <p:nvGrpSpPr>
          <p:cNvPr id="28" name="组合 27"/>
          <p:cNvGrpSpPr/>
          <p:nvPr/>
        </p:nvGrpSpPr>
        <p:grpSpPr>
          <a:xfrm>
            <a:off x="6799476" y="3161953"/>
            <a:ext cx="1409136" cy="1392740"/>
            <a:chOff x="5315348" y="2380989"/>
            <a:chExt cx="1056852" cy="1044555"/>
          </a:xfrm>
          <a:solidFill>
            <a:srgbClr val="BA111E"/>
          </a:solidFill>
        </p:grpSpPr>
        <p:sp>
          <p:nvSpPr>
            <p:cNvPr id="29" name="任意多边形 83"/>
            <p:cNvSpPr/>
            <p:nvPr/>
          </p:nvSpPr>
          <p:spPr bwMode="auto">
            <a:xfrm rot="16377237">
              <a:off x="5314292" y="2382045"/>
              <a:ext cx="1044555" cy="1042444"/>
            </a:xfrm>
            <a:custGeom>
              <a:avLst/>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p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565" eaLnBrk="1" fontAlgn="base" hangingPunct="1">
                <a:spcBef>
                  <a:spcPct val="0"/>
                </a:spcBef>
                <a:spcAft>
                  <a:spcPct val="0"/>
                </a:spcAft>
                <a:defRPr/>
              </a:pPr>
              <a:endParaRPr lang="zh-CN" altLang="en-US" sz="4400" kern="0" dirty="0">
                <a:solidFill>
                  <a:srgbClr val="080808"/>
                </a:solidFill>
                <a:latin typeface="情书翩翩体" panose="02010600010101010101" charset="-122"/>
                <a:ea typeface="情书翩翩体" panose="02010600010101010101" charset="-122"/>
              </a:endParaRPr>
            </a:p>
          </p:txBody>
        </p:sp>
        <p:sp>
          <p:nvSpPr>
            <p:cNvPr id="30" name="TextBox 29"/>
            <p:cNvSpPr txBox="1"/>
            <p:nvPr/>
          </p:nvSpPr>
          <p:spPr>
            <a:xfrm>
              <a:off x="5335333" y="2643758"/>
              <a:ext cx="1036867" cy="553998"/>
            </a:xfrm>
            <a:prstGeom prst="rect">
              <a:avLst/>
            </a:prstGeom>
            <a:noFill/>
            <a:extLst>
              <a:ext uri="{909E8E84-426E-40DD-AFC4-6F175D3DCCD1}">
                <a14:hiddenFill xmlns:a14="http://schemas.microsoft.com/office/drawing/2010/main">
                  <a:grpFill/>
                </a14:hiddenFill>
              </a:ext>
            </a:extLst>
          </p:spPr>
          <p:txBody>
            <a:bodyPr wrap="square" lIns="0" tIns="0" rIns="0" bIns="0" rtlCol="0">
              <a:spAutoFit/>
            </a:bodyPr>
            <a:lstStyle/>
            <a:p>
              <a:pPr algn="ctr" defTabSz="1218565"/>
              <a:r>
                <a:rPr lang="zh-CN" altLang="en-US" sz="2400" dirty="0">
                  <a:solidFill>
                    <a:srgbClr val="FFFFFF"/>
                  </a:solidFill>
                  <a:latin typeface="情书翩翩体" panose="02010600010101010101" charset="-122"/>
                  <a:ea typeface="情书翩翩体" panose="02010600010101010101" charset="-122"/>
                </a:rPr>
                <a:t>标题</a:t>
              </a:r>
              <a:endParaRPr lang="en-US" altLang="zh-CN" sz="2400" dirty="0">
                <a:solidFill>
                  <a:srgbClr val="FFFFFF"/>
                </a:solidFill>
                <a:latin typeface="情书翩翩体" panose="02010600010101010101" charset="-122"/>
                <a:ea typeface="情书翩翩体" panose="02010600010101010101" charset="-122"/>
              </a:endParaRPr>
            </a:p>
            <a:p>
              <a:pPr algn="ctr" defTabSz="1218565"/>
              <a:r>
                <a:rPr lang="zh-CN" altLang="en-US" sz="2400" dirty="0">
                  <a:solidFill>
                    <a:srgbClr val="FFFFFF"/>
                  </a:solidFill>
                  <a:latin typeface="情书翩翩体" panose="02010600010101010101" charset="-122"/>
                  <a:ea typeface="情书翩翩体" panose="02010600010101010101" charset="-122"/>
                </a:rPr>
                <a:t>文字</a:t>
              </a:r>
            </a:p>
          </p:txBody>
        </p:sp>
      </p:grpSp>
      <p:grpSp>
        <p:nvGrpSpPr>
          <p:cNvPr id="31" name="组合 30"/>
          <p:cNvGrpSpPr/>
          <p:nvPr/>
        </p:nvGrpSpPr>
        <p:grpSpPr>
          <a:xfrm>
            <a:off x="3831492" y="1676143"/>
            <a:ext cx="1382489" cy="887656"/>
            <a:chOff x="3078882" y="1266632"/>
            <a:chExt cx="1036867" cy="665742"/>
          </a:xfrm>
        </p:grpSpPr>
        <p:sp>
          <p:nvSpPr>
            <p:cNvPr id="32" name="椭圆 80"/>
            <p:cNvSpPr/>
            <p:nvPr/>
          </p:nvSpPr>
          <p:spPr bwMode="auto">
            <a:xfrm>
              <a:off x="3255801" y="1266632"/>
              <a:ext cx="664395" cy="665742"/>
            </a:xfrm>
            <a:prstGeom prst="ellipse">
              <a:avLst/>
            </a:prstGeom>
            <a:solidFill>
              <a:srgbClr val="BA111E"/>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565" eaLnBrk="1" fontAlgn="base" hangingPunct="1">
                <a:spcBef>
                  <a:spcPct val="0"/>
                </a:spcBef>
                <a:spcAft>
                  <a:spcPct val="0"/>
                </a:spcAft>
                <a:defRPr/>
              </a:pPr>
              <a:endParaRPr lang="zh-CN" altLang="en-US" sz="1600" kern="0" dirty="0">
                <a:solidFill>
                  <a:srgbClr val="080808"/>
                </a:solidFill>
                <a:latin typeface="华文行楷" panose="02010800040101010101" charset="-122"/>
                <a:ea typeface="华文行楷" panose="02010800040101010101" charset="-122"/>
              </a:endParaRPr>
            </a:p>
          </p:txBody>
        </p:sp>
        <p:sp>
          <p:nvSpPr>
            <p:cNvPr id="33" name="TextBox 32"/>
            <p:cNvSpPr txBox="1"/>
            <p:nvPr/>
          </p:nvSpPr>
          <p:spPr>
            <a:xfrm>
              <a:off x="3078882" y="1461433"/>
              <a:ext cx="1036867" cy="246173"/>
            </a:xfrm>
            <a:prstGeom prst="rect">
              <a:avLst/>
            </a:prstGeom>
            <a:noFill/>
          </p:spPr>
          <p:txBody>
            <a:bodyPr wrap="square" lIns="0" tIns="0" rIns="0" bIns="0" rtlCol="0">
              <a:spAutoFit/>
            </a:bodyPr>
            <a:lstStyle/>
            <a:p>
              <a:pPr algn="ctr" defTabSz="1218565"/>
              <a:r>
                <a:rPr lang="zh-CN" altLang="en-US" sz="2135" dirty="0">
                  <a:solidFill>
                    <a:srgbClr val="FFFFFF"/>
                  </a:solidFill>
                  <a:latin typeface="华文行楷" panose="02010800040101010101" charset="-122"/>
                  <a:ea typeface="华文行楷" panose="02010800040101010101" charset="-122"/>
                </a:rPr>
                <a:t>标题</a:t>
              </a:r>
            </a:p>
          </p:txBody>
        </p:sp>
      </p:grpSp>
      <p:grpSp>
        <p:nvGrpSpPr>
          <p:cNvPr id="38" name="组合 37"/>
          <p:cNvGrpSpPr/>
          <p:nvPr/>
        </p:nvGrpSpPr>
        <p:grpSpPr>
          <a:xfrm>
            <a:off x="3177718" y="3459239"/>
            <a:ext cx="1382489" cy="922344"/>
            <a:chOff x="2599029" y="2603954"/>
            <a:chExt cx="1036867" cy="691758"/>
          </a:xfrm>
        </p:grpSpPr>
        <p:sp>
          <p:nvSpPr>
            <p:cNvPr id="39" name="椭圆 80"/>
            <p:cNvSpPr/>
            <p:nvPr/>
          </p:nvSpPr>
          <p:spPr bwMode="auto">
            <a:xfrm>
              <a:off x="2746251" y="2603954"/>
              <a:ext cx="690358" cy="691758"/>
            </a:xfrm>
            <a:prstGeom prst="ellipse">
              <a:avLst/>
            </a:prstGeom>
            <a:solidFill>
              <a:srgbClr val="BA111E"/>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565" eaLnBrk="1" fontAlgn="base" hangingPunct="1">
                <a:spcBef>
                  <a:spcPct val="0"/>
                </a:spcBef>
                <a:spcAft>
                  <a:spcPct val="0"/>
                </a:spcAft>
                <a:defRPr/>
              </a:pPr>
              <a:endParaRPr lang="zh-CN" altLang="en-US" sz="1600" kern="0" dirty="0">
                <a:solidFill>
                  <a:srgbClr val="080808"/>
                </a:solidFill>
                <a:latin typeface="华文行楷" panose="02010800040101010101" charset="-122"/>
                <a:ea typeface="华文行楷" panose="02010800040101010101" charset="-122"/>
              </a:endParaRPr>
            </a:p>
          </p:txBody>
        </p:sp>
        <p:sp>
          <p:nvSpPr>
            <p:cNvPr id="40" name="TextBox 39"/>
            <p:cNvSpPr txBox="1"/>
            <p:nvPr/>
          </p:nvSpPr>
          <p:spPr>
            <a:xfrm>
              <a:off x="2599029" y="2826722"/>
              <a:ext cx="1036867" cy="246173"/>
            </a:xfrm>
            <a:prstGeom prst="rect">
              <a:avLst/>
            </a:prstGeom>
            <a:noFill/>
          </p:spPr>
          <p:txBody>
            <a:bodyPr wrap="square" lIns="0" tIns="0" rIns="0" bIns="0" rtlCol="0">
              <a:spAutoFit/>
            </a:bodyPr>
            <a:lstStyle/>
            <a:p>
              <a:pPr algn="ctr" defTabSz="1218565"/>
              <a:r>
                <a:rPr lang="zh-CN" altLang="en-US" sz="2135" dirty="0">
                  <a:solidFill>
                    <a:srgbClr val="FFFFFF"/>
                  </a:solidFill>
                  <a:latin typeface="华文行楷" panose="02010800040101010101" charset="-122"/>
                  <a:ea typeface="华文行楷" panose="02010800040101010101" charset="-122"/>
                </a:rPr>
                <a:t>标题</a:t>
              </a:r>
            </a:p>
          </p:txBody>
        </p:sp>
      </p:grpSp>
      <p:grpSp>
        <p:nvGrpSpPr>
          <p:cNvPr id="41" name="组合 40"/>
          <p:cNvGrpSpPr/>
          <p:nvPr/>
        </p:nvGrpSpPr>
        <p:grpSpPr>
          <a:xfrm>
            <a:off x="4003714" y="5106156"/>
            <a:ext cx="1382489" cy="887656"/>
            <a:chOff x="3218526" y="3839142"/>
            <a:chExt cx="1036867" cy="665742"/>
          </a:xfrm>
        </p:grpSpPr>
        <p:sp>
          <p:nvSpPr>
            <p:cNvPr id="57" name="椭圆 80"/>
            <p:cNvSpPr/>
            <p:nvPr/>
          </p:nvSpPr>
          <p:spPr bwMode="auto">
            <a:xfrm>
              <a:off x="3403549" y="3839142"/>
              <a:ext cx="664395" cy="665742"/>
            </a:xfrm>
            <a:prstGeom prst="ellipse">
              <a:avLst/>
            </a:prstGeom>
            <a:solidFill>
              <a:srgbClr val="BA111E"/>
            </a:solidFill>
            <a:ln w="25400" cap="flat" cmpd="sng" algn="ctr">
              <a:noFill/>
              <a:prstDash val="solid"/>
            </a:ln>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defTabSz="1218565" eaLnBrk="1" fontAlgn="base" hangingPunct="1">
                <a:spcBef>
                  <a:spcPct val="0"/>
                </a:spcBef>
                <a:spcAft>
                  <a:spcPct val="0"/>
                </a:spcAft>
                <a:defRPr/>
              </a:pPr>
              <a:endParaRPr lang="zh-CN" altLang="en-US" sz="1600" kern="0" dirty="0">
                <a:solidFill>
                  <a:srgbClr val="080808"/>
                </a:solidFill>
                <a:latin typeface="华文行楷" panose="02010800040101010101" charset="-122"/>
                <a:ea typeface="华文行楷" panose="02010800040101010101" charset="-122"/>
              </a:endParaRPr>
            </a:p>
          </p:txBody>
        </p:sp>
        <p:sp>
          <p:nvSpPr>
            <p:cNvPr id="58" name="TextBox 57"/>
            <p:cNvSpPr txBox="1"/>
            <p:nvPr/>
          </p:nvSpPr>
          <p:spPr>
            <a:xfrm>
              <a:off x="3218526" y="4057787"/>
              <a:ext cx="1036867" cy="246173"/>
            </a:xfrm>
            <a:prstGeom prst="rect">
              <a:avLst/>
            </a:prstGeom>
            <a:noFill/>
          </p:spPr>
          <p:txBody>
            <a:bodyPr wrap="square" lIns="0" tIns="0" rIns="0" bIns="0" rtlCol="0">
              <a:spAutoFit/>
            </a:bodyPr>
            <a:lstStyle/>
            <a:p>
              <a:pPr algn="ctr" defTabSz="1218565"/>
              <a:r>
                <a:rPr lang="zh-CN" altLang="en-US" sz="2135" dirty="0">
                  <a:solidFill>
                    <a:srgbClr val="FFFFFF"/>
                  </a:solidFill>
                  <a:latin typeface="华文行楷" panose="02010800040101010101" charset="-122"/>
                  <a:ea typeface="华文行楷" panose="02010800040101010101" charset="-122"/>
                </a:rPr>
                <a:t>标题</a:t>
              </a:r>
            </a:p>
          </p:txBody>
        </p:sp>
      </p:grpSp>
      <p:sp>
        <p:nvSpPr>
          <p:cNvPr id="59" name="TextBox 58"/>
          <p:cNvSpPr txBox="1"/>
          <p:nvPr/>
        </p:nvSpPr>
        <p:spPr>
          <a:xfrm>
            <a:off x="1393463" y="3096961"/>
            <a:ext cx="1382489" cy="461645"/>
          </a:xfrm>
          <a:prstGeom prst="rect">
            <a:avLst/>
          </a:prstGeom>
          <a:noFill/>
        </p:spPr>
        <p:txBody>
          <a:bodyPr wrap="square" lIns="0" tIns="0" rIns="0" bIns="0" rtlCol="0">
            <a:spAutoFit/>
          </a:bodyPr>
          <a:lstStyle/>
          <a:p>
            <a:pPr algn="ctr" defTabSz="1218565">
              <a:lnSpc>
                <a:spcPct val="150000"/>
              </a:lnSpc>
            </a:pPr>
            <a:r>
              <a:rPr lang="zh-CN" altLang="en-US" sz="2000" dirty="0">
                <a:solidFill>
                  <a:schemeClr val="tx1"/>
                </a:solidFill>
                <a:latin typeface="华文行楷" panose="02010800040101010101" charset="-122"/>
                <a:ea typeface="华文行楷" panose="02010800040101010101" charset="-122"/>
              </a:rPr>
              <a:t>标题文字</a:t>
            </a:r>
          </a:p>
        </p:txBody>
      </p:sp>
      <p:sp>
        <p:nvSpPr>
          <p:cNvPr id="60" name="TextBox 59"/>
          <p:cNvSpPr txBox="1"/>
          <p:nvPr/>
        </p:nvSpPr>
        <p:spPr>
          <a:xfrm>
            <a:off x="899102" y="3496614"/>
            <a:ext cx="2223847" cy="823595"/>
          </a:xfrm>
          <a:prstGeom prst="rect">
            <a:avLst/>
          </a:prstGeom>
          <a:noFill/>
        </p:spPr>
        <p:txBody>
          <a:bodyPr wrap="square" lIns="0" tIns="0" rIns="0" bIns="0" rtlCol="0">
            <a:spAutoFit/>
          </a:bodyPr>
          <a:lstStyle/>
          <a:p>
            <a:pPr defTabSz="1218565">
              <a:lnSpc>
                <a:spcPct val="150000"/>
              </a:lnSpc>
            </a:pPr>
            <a:r>
              <a:rPr lang="zh-CN" altLang="en-US" sz="1335" dirty="0">
                <a:solidFill>
                  <a:srgbClr val="000000"/>
                </a:solidFill>
                <a:latin typeface="情书翩翩体" panose="02010600010101010101" charset="-122"/>
                <a:ea typeface="情书翩翩体" panose="02010600010101010101" charset="-122"/>
              </a:rPr>
              <a:t>点击输入文字内容点击输入文字内容点击输入文字点击输入</a:t>
            </a:r>
          </a:p>
          <a:p>
            <a:pPr defTabSz="1218565"/>
            <a:endParaRPr lang="zh-CN" altLang="en-US" sz="1335" dirty="0">
              <a:solidFill>
                <a:srgbClr val="000000"/>
              </a:solidFill>
              <a:latin typeface="情书翩翩体" panose="02010600010101010101" charset="-122"/>
              <a:ea typeface="情书翩翩体" panose="02010600010101010101" charset="-122"/>
            </a:endParaRPr>
          </a:p>
        </p:txBody>
      </p:sp>
      <p:sp>
        <p:nvSpPr>
          <p:cNvPr id="61" name="TextBox 60"/>
          <p:cNvSpPr txBox="1"/>
          <p:nvPr/>
        </p:nvSpPr>
        <p:spPr>
          <a:xfrm>
            <a:off x="2337969" y="4777288"/>
            <a:ext cx="1382489" cy="461645"/>
          </a:xfrm>
          <a:prstGeom prst="rect">
            <a:avLst/>
          </a:prstGeom>
          <a:noFill/>
        </p:spPr>
        <p:txBody>
          <a:bodyPr wrap="square" lIns="0" tIns="0" rIns="0" bIns="0" rtlCol="0">
            <a:spAutoFit/>
          </a:bodyPr>
          <a:lstStyle/>
          <a:p>
            <a:pPr algn="ctr" defTabSz="1218565">
              <a:lnSpc>
                <a:spcPct val="150000"/>
              </a:lnSpc>
            </a:pPr>
            <a:r>
              <a:rPr lang="zh-CN" altLang="en-US" sz="2000" dirty="0">
                <a:solidFill>
                  <a:schemeClr val="tx1"/>
                </a:solidFill>
                <a:latin typeface="华文行楷" panose="02010800040101010101" charset="-122"/>
                <a:ea typeface="华文行楷" panose="02010800040101010101" charset="-122"/>
              </a:rPr>
              <a:t>标题文字</a:t>
            </a:r>
          </a:p>
        </p:txBody>
      </p:sp>
      <p:sp>
        <p:nvSpPr>
          <p:cNvPr id="62" name="TextBox 61"/>
          <p:cNvSpPr txBox="1"/>
          <p:nvPr/>
        </p:nvSpPr>
        <p:spPr>
          <a:xfrm>
            <a:off x="1843607" y="5217839"/>
            <a:ext cx="2223847" cy="823595"/>
          </a:xfrm>
          <a:prstGeom prst="rect">
            <a:avLst/>
          </a:prstGeom>
          <a:noFill/>
        </p:spPr>
        <p:txBody>
          <a:bodyPr wrap="square" lIns="0" tIns="0" rIns="0" bIns="0" rtlCol="0">
            <a:spAutoFit/>
          </a:bodyPr>
          <a:lstStyle/>
          <a:p>
            <a:pPr defTabSz="1218565">
              <a:lnSpc>
                <a:spcPct val="150000"/>
              </a:lnSpc>
            </a:pPr>
            <a:r>
              <a:rPr lang="zh-CN" altLang="en-US" sz="1335" dirty="0">
                <a:solidFill>
                  <a:srgbClr val="000000"/>
                </a:solidFill>
                <a:latin typeface="情书翩翩体" panose="02010600010101010101" charset="-122"/>
                <a:ea typeface="情书翩翩体" panose="02010600010101010101" charset="-122"/>
              </a:rPr>
              <a:t>点击输入文字内容点击输入文字内容点击输入文字点击输入</a:t>
            </a:r>
          </a:p>
          <a:p>
            <a:pPr defTabSz="1218565"/>
            <a:endParaRPr lang="zh-CN" altLang="en-US" sz="1335" dirty="0">
              <a:solidFill>
                <a:srgbClr val="000000"/>
              </a:solidFill>
              <a:latin typeface="情书翩翩体" panose="02010600010101010101" charset="-122"/>
              <a:ea typeface="情书翩翩体" panose="02010600010101010101" charset="-122"/>
            </a:endParaRPr>
          </a:p>
        </p:txBody>
      </p:sp>
      <p:pic>
        <p:nvPicPr>
          <p:cNvPr id="7" name="图片 6" descr="5c13449ab2261"/>
          <p:cNvPicPr>
            <a:picLocks noChangeAspect="1"/>
          </p:cNvPicPr>
          <p:nvPr/>
        </p:nvPicPr>
        <p:blipFill>
          <a:blip r:embed="rId2"/>
          <a:srcRect/>
          <a:stretch>
            <a:fillRect/>
          </a:stretch>
        </p:blipFill>
        <p:spPr>
          <a:xfrm>
            <a:off x="7113905" y="1341120"/>
            <a:ext cx="4048760" cy="4942205"/>
          </a:xfrm>
          <a:prstGeom prst="rect">
            <a:avLst/>
          </a:prstGeom>
        </p:spPr>
      </p:pic>
      <p:grpSp>
        <p:nvGrpSpPr>
          <p:cNvPr id="16" name="组合 15"/>
          <p:cNvGrpSpPr/>
          <p:nvPr/>
        </p:nvGrpSpPr>
        <p:grpSpPr>
          <a:xfrm>
            <a:off x="-635" y="104140"/>
            <a:ext cx="4348142" cy="639485"/>
            <a:chOff x="-1" y="-66"/>
            <a:chExt cx="5636" cy="947"/>
          </a:xfrm>
        </p:grpSpPr>
        <p:sp>
          <p:nvSpPr>
            <p:cNvPr id="17" name="矩形 16"/>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5ad366316008e"/>
            <p:cNvPicPr>
              <a:picLocks noChangeAspect="1"/>
            </p:cNvPicPr>
            <p:nvPr/>
          </p:nvPicPr>
          <p:blipFill>
            <a:blip r:embed="rId3" cstate="screen"/>
            <a:stretch>
              <a:fillRect/>
            </a:stretch>
          </p:blipFill>
          <p:spPr>
            <a:xfrm>
              <a:off x="4824" y="-66"/>
              <a:ext cx="811" cy="947"/>
            </a:xfrm>
            <a:prstGeom prst="rect">
              <a:avLst/>
            </a:prstGeom>
          </p:spPr>
        </p:pic>
      </p:grpSp>
      <p:sp>
        <p:nvSpPr>
          <p:cNvPr id="19" name="文本框 18"/>
          <p:cNvSpPr txBox="1"/>
          <p:nvPr/>
        </p:nvSpPr>
        <p:spPr>
          <a:xfrm>
            <a:off x="4634548" y="224790"/>
            <a:ext cx="2922905" cy="398780"/>
          </a:xfrm>
          <a:prstGeom prst="rect">
            <a:avLst/>
          </a:prstGeom>
          <a:noFill/>
        </p:spPr>
        <p:txBody>
          <a:bodyPr wrap="square" rtlCol="0">
            <a:spAutoFit/>
          </a:bodyPr>
          <a:lstStyle/>
          <a:p>
            <a:pPr algn="ctr"/>
            <a:r>
              <a:rPr lang="zh-CN" altLang="en-US" sz="2000" b="1">
                <a:solidFill>
                  <a:srgbClr val="BA111E"/>
                </a:solidFill>
                <a:latin typeface="情书翩翩体" panose="02010600010101010101" charset="-122"/>
                <a:ea typeface="情书翩翩体" panose="02010600010101010101" charset="-122"/>
              </a:rPr>
              <a:t>第三部分：活动内容</a:t>
            </a:r>
          </a:p>
        </p:txBody>
      </p:sp>
      <p:grpSp>
        <p:nvGrpSpPr>
          <p:cNvPr id="15" name="组合 14"/>
          <p:cNvGrpSpPr/>
          <p:nvPr/>
        </p:nvGrpSpPr>
        <p:grpSpPr>
          <a:xfrm>
            <a:off x="7832257" y="139214"/>
            <a:ext cx="4382088" cy="639485"/>
            <a:chOff x="-465" y="-15"/>
            <a:chExt cx="5680" cy="947"/>
          </a:xfrm>
        </p:grpSpPr>
        <p:sp>
          <p:nvSpPr>
            <p:cNvPr id="20" name="矩形 19"/>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7" name="图片 26" descr="5ad366316008e"/>
            <p:cNvPicPr>
              <a:picLocks noChangeAspect="1"/>
            </p:cNvPicPr>
            <p:nvPr/>
          </p:nvPicPr>
          <p:blipFill>
            <a:blip r:embed="rId3" cstate="screen"/>
            <a:stretch>
              <a:fillRect/>
            </a:stretch>
          </p:blipFill>
          <p:spPr>
            <a:xfrm>
              <a:off x="-465" y="-15"/>
              <a:ext cx="811" cy="947"/>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000" fill="hold">
                                          <p:stCondLst>
                                            <p:cond delay="0"/>
                                          </p:stCondLst>
                                        </p:cTn>
                                        <p:tgtEl>
                                          <p:spTgt spid="16"/>
                                        </p:tgtEl>
                                        <p:attrNameLst>
                                          <p:attrName>style.visibility</p:attrName>
                                        </p:attrNameLst>
                                      </p:cBhvr>
                                      <p:to>
                                        <p:strVal val="visible"/>
                                      </p:to>
                                    </p:set>
                                    <p:animEffect transition="in" filter="wipe(left)">
                                      <p:cBhvr>
                                        <p:cTn id="7" dur="1000"/>
                                        <p:tgtEl>
                                          <p:spTgt spid="16"/>
                                        </p:tgtEl>
                                      </p:cBhvr>
                                    </p:animEffect>
                                  </p:childTnLst>
                                </p:cTn>
                              </p:par>
                              <p:par>
                                <p:cTn id="8" presetID="22" presetClass="entr" presetSubtype="2" fill="hold" nodeType="withEffect">
                                  <p:stCondLst>
                                    <p:cond delay="0"/>
                                  </p:stCondLst>
                                  <p:childTnLst>
                                    <p:set>
                                      <p:cBhvr>
                                        <p:cTn id="9" dur="1000" fill="hold">
                                          <p:stCondLst>
                                            <p:cond delay="0"/>
                                          </p:stCondLst>
                                        </p:cTn>
                                        <p:tgtEl>
                                          <p:spTgt spid="15"/>
                                        </p:tgtEl>
                                        <p:attrNameLst>
                                          <p:attrName>style.visibility</p:attrName>
                                        </p:attrNameLst>
                                      </p:cBhvr>
                                      <p:to>
                                        <p:strVal val="visible"/>
                                      </p:to>
                                    </p:set>
                                    <p:animEffect transition="in" filter="wipe(right)">
                                      <p:cBhvr>
                                        <p:cTn id="10" dur="1000"/>
                                        <p:tgtEl>
                                          <p:spTgt spid="15"/>
                                        </p:tgtEl>
                                      </p:cBhvr>
                                    </p:animEffect>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000" fill="hold">
                                          <p:stCondLst>
                                            <p:cond delay="0"/>
                                          </p:stCondLst>
                                        </p:cTn>
                                        <p:tgtEl>
                                          <p:spTgt spid="19"/>
                                        </p:tgtEl>
                                        <p:attrNameLst>
                                          <p:attrName>style.visibility</p:attrName>
                                        </p:attrNameLst>
                                      </p:cBhvr>
                                      <p:to>
                                        <p:strVal val="visible"/>
                                      </p:to>
                                    </p:set>
                                    <p:anim calcmode="lin" valueType="num">
                                      <p:cBhvr additive="base">
                                        <p:cTn id="14" dur="1000" fill="hold"/>
                                        <p:tgtEl>
                                          <p:spTgt spid="19"/>
                                        </p:tgtEl>
                                        <p:attrNameLst>
                                          <p:attrName>ppt_x</p:attrName>
                                        </p:attrNameLst>
                                      </p:cBhvr>
                                      <p:tavLst>
                                        <p:tav tm="0">
                                          <p:val>
                                            <p:strVal val="#ppt_x"/>
                                          </p:val>
                                        </p:tav>
                                        <p:tav tm="100000">
                                          <p:val>
                                            <p:strVal val="#ppt_x"/>
                                          </p:val>
                                        </p:tav>
                                      </p:tavLst>
                                    </p:anim>
                                    <p:anim calcmode="lin" valueType="num">
                                      <p:cBhvr additive="base">
                                        <p:cTn id="15" dur="1000" fill="hold"/>
                                        <p:tgtEl>
                                          <p:spTgt spid="19"/>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18" presetClass="entr" presetSubtype="6" fill="hold" nodeType="afterEffect">
                                  <p:stCondLst>
                                    <p:cond delay="0"/>
                                  </p:stCondLst>
                                  <p:childTnLst>
                                    <p:set>
                                      <p:cBhvr>
                                        <p:cTn id="18" dur="1000" fill="hold">
                                          <p:stCondLst>
                                            <p:cond delay="0"/>
                                          </p:stCondLst>
                                        </p:cTn>
                                        <p:tgtEl>
                                          <p:spTgt spid="7"/>
                                        </p:tgtEl>
                                        <p:attrNameLst>
                                          <p:attrName>style.visibility</p:attrName>
                                        </p:attrNameLst>
                                      </p:cBhvr>
                                      <p:to>
                                        <p:strVal val="visible"/>
                                      </p:to>
                                    </p:set>
                                    <p:animEffect transition="in" filter="strips(downRight)">
                                      <p:cBhvr>
                                        <p:cTn id="19" dur="1000"/>
                                        <p:tgtEl>
                                          <p:spTgt spid="7"/>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fltVal val="0"/>
                                          </p:val>
                                        </p:tav>
                                        <p:tav tm="100000">
                                          <p:val>
                                            <p:strVal val="#ppt_h"/>
                                          </p:val>
                                        </p:tav>
                                      </p:tavLst>
                                    </p:anim>
                                    <p:animEffect transition="in" filter="fade">
                                      <p:cBhvr>
                                        <p:cTn id="25" dur="500"/>
                                        <p:tgtEl>
                                          <p:spTgt spid="2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right)">
                                      <p:cBhvr>
                                        <p:cTn id="30" dur="500"/>
                                        <p:tgtEl>
                                          <p:spTgt spid="21"/>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right)">
                                      <p:cBhvr>
                                        <p:cTn id="33" dur="500"/>
                                        <p:tgtEl>
                                          <p:spTgt spid="23"/>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right)">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childTnLst>
                    </p:cTn>
                  </p:par>
                  <p:par>
                    <p:cTn id="44" fill="hold">
                      <p:stCondLst>
                        <p:cond delay="indefinite"/>
                      </p:stCondLst>
                      <p:childTnLst>
                        <p:par>
                          <p:cTn id="45" fill="hold">
                            <p:stCondLst>
                              <p:cond delay="0"/>
                            </p:stCondLst>
                            <p:childTnLst>
                              <p:par>
                                <p:cTn id="46" presetID="53" presetClass="entr" presetSubtype="16" fill="hold" nodeType="click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p:cTn id="48" dur="500" fill="hold"/>
                                        <p:tgtEl>
                                          <p:spTgt spid="38"/>
                                        </p:tgtEl>
                                        <p:attrNameLst>
                                          <p:attrName>ppt_w</p:attrName>
                                        </p:attrNameLst>
                                      </p:cBhvr>
                                      <p:tavLst>
                                        <p:tav tm="0">
                                          <p:val>
                                            <p:fltVal val="0"/>
                                          </p:val>
                                        </p:tav>
                                        <p:tav tm="100000">
                                          <p:val>
                                            <p:strVal val="#ppt_w"/>
                                          </p:val>
                                        </p:tav>
                                      </p:tavLst>
                                    </p:anim>
                                    <p:anim calcmode="lin" valueType="num">
                                      <p:cBhvr>
                                        <p:cTn id="49" dur="500" fill="hold"/>
                                        <p:tgtEl>
                                          <p:spTgt spid="38"/>
                                        </p:tgtEl>
                                        <p:attrNameLst>
                                          <p:attrName>ppt_h</p:attrName>
                                        </p:attrNameLst>
                                      </p:cBhvr>
                                      <p:tavLst>
                                        <p:tav tm="0">
                                          <p:val>
                                            <p:fltVal val="0"/>
                                          </p:val>
                                        </p:tav>
                                        <p:tav tm="100000">
                                          <p:val>
                                            <p:strVal val="#ppt_h"/>
                                          </p:val>
                                        </p:tav>
                                      </p:tavLst>
                                    </p:anim>
                                    <p:animEffect transition="in" filter="fade">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nodeType="click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p:cTn id="55" dur="500" fill="hold"/>
                                        <p:tgtEl>
                                          <p:spTgt spid="41"/>
                                        </p:tgtEl>
                                        <p:attrNameLst>
                                          <p:attrName>ppt_w</p:attrName>
                                        </p:attrNameLst>
                                      </p:cBhvr>
                                      <p:tavLst>
                                        <p:tav tm="0">
                                          <p:val>
                                            <p:fltVal val="0"/>
                                          </p:val>
                                        </p:tav>
                                        <p:tav tm="100000">
                                          <p:val>
                                            <p:strVal val="#ppt_w"/>
                                          </p:val>
                                        </p:tav>
                                      </p:tavLst>
                                    </p:anim>
                                    <p:anim calcmode="lin" valueType="num">
                                      <p:cBhvr>
                                        <p:cTn id="56" dur="500" fill="hold"/>
                                        <p:tgtEl>
                                          <p:spTgt spid="41"/>
                                        </p:tgtEl>
                                        <p:attrNameLst>
                                          <p:attrName>ppt_h</p:attrName>
                                        </p:attrNameLst>
                                      </p:cBhvr>
                                      <p:tavLst>
                                        <p:tav tm="0">
                                          <p:val>
                                            <p:fltVal val="0"/>
                                          </p:val>
                                        </p:tav>
                                        <p:tav tm="100000">
                                          <p:val>
                                            <p:strVal val="#ppt_h"/>
                                          </p:val>
                                        </p:tav>
                                      </p:tavLst>
                                    </p:anim>
                                    <p:animEffect transition="in" filter="fade">
                                      <p:cBhvr>
                                        <p:cTn id="57" dur="5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8" fill="hold" grpId="0" nodeType="clickEffect">
                                  <p:stCondLst>
                                    <p:cond delay="0"/>
                                  </p:stCondLst>
                                  <p:childTnLst>
                                    <p:set>
                                      <p:cBhvr>
                                        <p:cTn id="61" dur="1" fill="hold">
                                          <p:stCondLst>
                                            <p:cond delay="0"/>
                                          </p:stCondLst>
                                        </p:cTn>
                                        <p:tgtEl>
                                          <p:spTgt spid="25"/>
                                        </p:tgtEl>
                                        <p:attrNameLst>
                                          <p:attrName>style.visibility</p:attrName>
                                        </p:attrNameLst>
                                      </p:cBhvr>
                                      <p:to>
                                        <p:strVal val="visible"/>
                                      </p:to>
                                    </p:set>
                                    <p:anim calcmode="lin" valueType="num">
                                      <p:cBhvr additive="base">
                                        <p:cTn id="62" dur="500" fill="hold"/>
                                        <p:tgtEl>
                                          <p:spTgt spid="25"/>
                                        </p:tgtEl>
                                        <p:attrNameLst>
                                          <p:attrName>ppt_x</p:attrName>
                                        </p:attrNameLst>
                                      </p:cBhvr>
                                      <p:tavLst>
                                        <p:tav tm="0">
                                          <p:val>
                                            <p:strVal val="0-#ppt_w/2"/>
                                          </p:val>
                                        </p:tav>
                                        <p:tav tm="100000">
                                          <p:val>
                                            <p:strVal val="#ppt_x"/>
                                          </p:val>
                                        </p:tav>
                                      </p:tavLst>
                                    </p:anim>
                                    <p:anim calcmode="lin" valueType="num">
                                      <p:cBhvr additive="base">
                                        <p:cTn id="63" dur="500" fill="hold"/>
                                        <p:tgtEl>
                                          <p:spTgt spid="25"/>
                                        </p:tgtEl>
                                        <p:attrNameLst>
                                          <p:attrName>ppt_y</p:attrName>
                                        </p:attrNameLst>
                                      </p:cBhvr>
                                      <p:tavLst>
                                        <p:tav tm="0">
                                          <p:val>
                                            <p:strVal val="#ppt_y"/>
                                          </p:val>
                                        </p:tav>
                                        <p:tav tm="100000">
                                          <p:val>
                                            <p:strVal val="#ppt_y"/>
                                          </p:val>
                                        </p:tav>
                                      </p:tavLst>
                                    </p:anim>
                                  </p:childTnLst>
                                </p:cTn>
                              </p:par>
                              <p:par>
                                <p:cTn id="64" presetID="2" presetClass="entr" presetSubtype="8"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500" fill="hold"/>
                                        <p:tgtEl>
                                          <p:spTgt spid="26"/>
                                        </p:tgtEl>
                                        <p:attrNameLst>
                                          <p:attrName>ppt_x</p:attrName>
                                        </p:attrNameLst>
                                      </p:cBhvr>
                                      <p:tavLst>
                                        <p:tav tm="0">
                                          <p:val>
                                            <p:strVal val="0-#ppt_w/2"/>
                                          </p:val>
                                        </p:tav>
                                        <p:tav tm="100000">
                                          <p:val>
                                            <p:strVal val="#ppt_x"/>
                                          </p:val>
                                        </p:tav>
                                      </p:tavLst>
                                    </p:anim>
                                    <p:anim calcmode="lin" valueType="num">
                                      <p:cBhvr additive="base">
                                        <p:cTn id="67" dur="500" fill="hold"/>
                                        <p:tgtEl>
                                          <p:spTgt spid="26"/>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59"/>
                                        </p:tgtEl>
                                        <p:attrNameLst>
                                          <p:attrName>style.visibility</p:attrName>
                                        </p:attrNameLst>
                                      </p:cBhvr>
                                      <p:to>
                                        <p:strVal val="visible"/>
                                      </p:to>
                                    </p:set>
                                    <p:anim calcmode="lin" valueType="num">
                                      <p:cBhvr additive="base">
                                        <p:cTn id="70" dur="500" fill="hold"/>
                                        <p:tgtEl>
                                          <p:spTgt spid="59"/>
                                        </p:tgtEl>
                                        <p:attrNameLst>
                                          <p:attrName>ppt_x</p:attrName>
                                        </p:attrNameLst>
                                      </p:cBhvr>
                                      <p:tavLst>
                                        <p:tav tm="0">
                                          <p:val>
                                            <p:strVal val="0-#ppt_w/2"/>
                                          </p:val>
                                        </p:tav>
                                        <p:tav tm="100000">
                                          <p:val>
                                            <p:strVal val="#ppt_x"/>
                                          </p:val>
                                        </p:tav>
                                      </p:tavLst>
                                    </p:anim>
                                    <p:anim calcmode="lin" valueType="num">
                                      <p:cBhvr additive="base">
                                        <p:cTn id="71" dur="500" fill="hold"/>
                                        <p:tgtEl>
                                          <p:spTgt spid="59"/>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60"/>
                                        </p:tgtEl>
                                        <p:attrNameLst>
                                          <p:attrName>style.visibility</p:attrName>
                                        </p:attrNameLst>
                                      </p:cBhvr>
                                      <p:to>
                                        <p:strVal val="visible"/>
                                      </p:to>
                                    </p:set>
                                    <p:anim calcmode="lin" valueType="num">
                                      <p:cBhvr additive="base">
                                        <p:cTn id="74" dur="500" fill="hold"/>
                                        <p:tgtEl>
                                          <p:spTgt spid="60"/>
                                        </p:tgtEl>
                                        <p:attrNameLst>
                                          <p:attrName>ppt_x</p:attrName>
                                        </p:attrNameLst>
                                      </p:cBhvr>
                                      <p:tavLst>
                                        <p:tav tm="0">
                                          <p:val>
                                            <p:strVal val="0-#ppt_w/2"/>
                                          </p:val>
                                        </p:tav>
                                        <p:tav tm="100000">
                                          <p:val>
                                            <p:strVal val="#ppt_x"/>
                                          </p:val>
                                        </p:tav>
                                      </p:tavLst>
                                    </p:anim>
                                    <p:anim calcmode="lin" valueType="num">
                                      <p:cBhvr additive="base">
                                        <p:cTn id="75" dur="500" fill="hold"/>
                                        <p:tgtEl>
                                          <p:spTgt spid="60"/>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additive="base">
                                        <p:cTn id="78" dur="500" fill="hold"/>
                                        <p:tgtEl>
                                          <p:spTgt spid="61"/>
                                        </p:tgtEl>
                                        <p:attrNameLst>
                                          <p:attrName>ppt_x</p:attrName>
                                        </p:attrNameLst>
                                      </p:cBhvr>
                                      <p:tavLst>
                                        <p:tav tm="0">
                                          <p:val>
                                            <p:strVal val="0-#ppt_w/2"/>
                                          </p:val>
                                        </p:tav>
                                        <p:tav tm="100000">
                                          <p:val>
                                            <p:strVal val="#ppt_x"/>
                                          </p:val>
                                        </p:tav>
                                      </p:tavLst>
                                    </p:anim>
                                    <p:anim calcmode="lin" valueType="num">
                                      <p:cBhvr additive="base">
                                        <p:cTn id="79" dur="500" fill="hold"/>
                                        <p:tgtEl>
                                          <p:spTgt spid="61"/>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62"/>
                                        </p:tgtEl>
                                        <p:attrNameLst>
                                          <p:attrName>style.visibility</p:attrName>
                                        </p:attrNameLst>
                                      </p:cBhvr>
                                      <p:to>
                                        <p:strVal val="visible"/>
                                      </p:to>
                                    </p:set>
                                    <p:anim calcmode="lin" valueType="num">
                                      <p:cBhvr additive="base">
                                        <p:cTn id="82" dur="500" fill="hold"/>
                                        <p:tgtEl>
                                          <p:spTgt spid="62"/>
                                        </p:tgtEl>
                                        <p:attrNameLst>
                                          <p:attrName>ppt_x</p:attrName>
                                        </p:attrNameLst>
                                      </p:cBhvr>
                                      <p:tavLst>
                                        <p:tav tm="0">
                                          <p:val>
                                            <p:strVal val="0-#ppt_w/2"/>
                                          </p:val>
                                        </p:tav>
                                        <p:tav tm="100000">
                                          <p:val>
                                            <p:strVal val="#ppt_x"/>
                                          </p:val>
                                        </p:tav>
                                      </p:tavLst>
                                    </p:anim>
                                    <p:anim calcmode="lin" valueType="num">
                                      <p:cBhvr additive="base">
                                        <p:cTn id="83" dur="500" fill="hold"/>
                                        <p:tgtEl>
                                          <p:spTgt spid="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bldLvl="0" animBg="1"/>
      <p:bldP spid="25" grpId="0"/>
      <p:bldP spid="26" grpId="0"/>
      <p:bldP spid="59" grpId="0"/>
      <p:bldP spid="60" grpId="0"/>
      <p:bldP spid="61" grpId="0"/>
      <p:bldP spid="62"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52240" y="-8890"/>
            <a:ext cx="8232140" cy="6876415"/>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169670" y="1384300"/>
            <a:ext cx="1311275" cy="1307793"/>
            <a:chOff x="5002" y="1737"/>
            <a:chExt cx="980" cy="977"/>
          </a:xfrm>
        </p:grpSpPr>
        <p:pic>
          <p:nvPicPr>
            <p:cNvPr id="19" name="图片 18" descr="222"/>
            <p:cNvPicPr>
              <a:picLocks noChangeAspect="1"/>
            </p:cNvPicPr>
            <p:nvPr/>
          </p:nvPicPr>
          <p:blipFill>
            <a:blip r:embed="rId2"/>
            <a:srcRect/>
            <a:stretch>
              <a:fillRect/>
            </a:stretch>
          </p:blipFill>
          <p:spPr>
            <a:xfrm rot="10800000">
              <a:off x="5002" y="1737"/>
              <a:ext cx="980" cy="923"/>
            </a:xfrm>
            <a:prstGeom prst="rect">
              <a:avLst/>
            </a:prstGeom>
          </p:spPr>
        </p:pic>
        <p:sp>
          <p:nvSpPr>
            <p:cNvPr id="21" name="文本框 20"/>
            <p:cNvSpPr txBox="1"/>
            <p:nvPr/>
          </p:nvSpPr>
          <p:spPr>
            <a:xfrm>
              <a:off x="5081" y="1956"/>
              <a:ext cx="822" cy="758"/>
            </a:xfrm>
            <a:prstGeom prst="rect">
              <a:avLst/>
            </a:prstGeom>
            <a:noFill/>
          </p:spPr>
          <p:txBody>
            <a:bodyPr wrap="square" rtlCol="0">
              <a:spAutoFit/>
            </a:bodyPr>
            <a:lstStyle/>
            <a:p>
              <a:pPr algn="ctr"/>
              <a:r>
                <a:rPr lang="zh-CN" altLang="en-US" sz="6000">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肆</a:t>
              </a:r>
            </a:p>
          </p:txBody>
        </p:sp>
      </p:grpSp>
      <p:sp>
        <p:nvSpPr>
          <p:cNvPr id="25" name="文本框 24"/>
          <p:cNvSpPr txBox="1"/>
          <p:nvPr/>
        </p:nvSpPr>
        <p:spPr>
          <a:xfrm>
            <a:off x="1454626" y="2872740"/>
            <a:ext cx="738664" cy="3208655"/>
          </a:xfrm>
          <a:prstGeom prst="rect">
            <a:avLst/>
          </a:prstGeom>
          <a:noFill/>
        </p:spPr>
        <p:txBody>
          <a:bodyPr vert="eaVert" wrap="square" rtlCol="0">
            <a:spAutoFit/>
          </a:bodyPr>
          <a:lstStyle/>
          <a:p>
            <a:r>
              <a:rPr lang="zh-CN" altLang="en-US" sz="3600" dirty="0">
                <a:latin typeface="华文行楷" panose="02010800040101010101" charset="-122"/>
                <a:ea typeface="华文行楷" panose="02010800040101010101" charset="-122"/>
              </a:rPr>
              <a:t>活动策划预算</a:t>
            </a:r>
          </a:p>
        </p:txBody>
      </p:sp>
      <p:grpSp>
        <p:nvGrpSpPr>
          <p:cNvPr id="17" name="组合 16"/>
          <p:cNvGrpSpPr/>
          <p:nvPr/>
        </p:nvGrpSpPr>
        <p:grpSpPr>
          <a:xfrm>
            <a:off x="4993640" y="1221105"/>
            <a:ext cx="6381750" cy="4860290"/>
            <a:chOff x="7844" y="1738"/>
            <a:chExt cx="10050" cy="7654"/>
          </a:xfrm>
        </p:grpSpPr>
        <p:sp>
          <p:nvSpPr>
            <p:cNvPr id="16" name="椭圆 15"/>
            <p:cNvSpPr/>
            <p:nvPr/>
          </p:nvSpPr>
          <p:spPr>
            <a:xfrm>
              <a:off x="9295" y="1990"/>
              <a:ext cx="6822" cy="6822"/>
            </a:xfrm>
            <a:prstGeom prst="ellipse">
              <a:avLst/>
            </a:prstGeom>
            <a:solidFill>
              <a:srgbClr val="FFF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未标题-1"/>
            <p:cNvPicPr>
              <a:picLocks noChangeAspect="1"/>
            </p:cNvPicPr>
            <p:nvPr/>
          </p:nvPicPr>
          <p:blipFill>
            <a:blip r:embed="rId3"/>
            <a:stretch>
              <a:fillRect/>
            </a:stretch>
          </p:blipFill>
          <p:spPr>
            <a:xfrm>
              <a:off x="7844" y="1738"/>
              <a:ext cx="10051" cy="7654"/>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000"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000" fill="hold">
                                          <p:stCondLst>
                                            <p:cond delay="0"/>
                                          </p:stCondLst>
                                        </p:cTn>
                                        <p:tgtEl>
                                          <p:spTgt spid="13"/>
                                        </p:tgtEl>
                                        <p:attrNameLst>
                                          <p:attrName>style.visibility</p:attrName>
                                        </p:attrNameLst>
                                      </p:cBhvr>
                                      <p:to>
                                        <p:strVal val="visible"/>
                                      </p:to>
                                    </p:set>
                                    <p:animEffect transition="in" filter="wipe(up)">
                                      <p:cBhvr>
                                        <p:cTn id="13" dur="1000"/>
                                        <p:tgtEl>
                                          <p:spTgt spid="13"/>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000" fill="hold">
                                          <p:stCondLst>
                                            <p:cond delay="0"/>
                                          </p:stCondLst>
                                        </p:cTn>
                                        <p:tgtEl>
                                          <p:spTgt spid="25"/>
                                        </p:tgtEl>
                                        <p:attrNameLst>
                                          <p:attrName>style.visibility</p:attrName>
                                        </p:attrNameLst>
                                      </p:cBhvr>
                                      <p:to>
                                        <p:strVal val="visible"/>
                                      </p:to>
                                    </p:set>
                                    <p:animEffect transition="in" filter="wipe(up)">
                                      <p:cBhvr>
                                        <p:cTn id="1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7" name="组合 56"/>
          <p:cNvGrpSpPr/>
          <p:nvPr/>
        </p:nvGrpSpPr>
        <p:grpSpPr>
          <a:xfrm>
            <a:off x="-143185" y="1035234"/>
            <a:ext cx="4042227" cy="4432858"/>
            <a:chOff x="-307" y="2164"/>
            <a:chExt cx="5205" cy="5708"/>
          </a:xfrm>
        </p:grpSpPr>
        <p:grpSp>
          <p:nvGrpSpPr>
            <p:cNvPr id="9" name="组合 8"/>
            <p:cNvGrpSpPr/>
            <p:nvPr/>
          </p:nvGrpSpPr>
          <p:grpSpPr>
            <a:xfrm>
              <a:off x="-307" y="2164"/>
              <a:ext cx="5205" cy="5708"/>
              <a:chOff x="-278" y="2760"/>
              <a:chExt cx="4275" cy="4688"/>
            </a:xfrm>
          </p:grpSpPr>
          <p:sp>
            <p:nvSpPr>
              <p:cNvPr id="8" name="椭圆 7"/>
              <p:cNvSpPr/>
              <p:nvPr/>
            </p:nvSpPr>
            <p:spPr>
              <a:xfrm>
                <a:off x="51" y="3351"/>
                <a:ext cx="3946" cy="3946"/>
              </a:xfrm>
              <a:prstGeom prst="ellipse">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5c13449ab2261"/>
              <p:cNvPicPr>
                <a:picLocks noChangeAspect="1"/>
              </p:cNvPicPr>
              <p:nvPr/>
            </p:nvPicPr>
            <p:blipFill>
              <a:blip r:embed="rId2" cstate="screen"/>
              <a:srcRect/>
              <a:stretch>
                <a:fillRect/>
              </a:stretch>
            </p:blipFill>
            <p:spPr>
              <a:xfrm flipH="1">
                <a:off x="-278" y="2760"/>
                <a:ext cx="3841" cy="4688"/>
              </a:xfrm>
              <a:prstGeom prst="rect">
                <a:avLst/>
              </a:prstGeom>
            </p:spPr>
          </p:pic>
        </p:grpSp>
        <p:sp>
          <p:nvSpPr>
            <p:cNvPr id="10" name="文本框 9"/>
            <p:cNvSpPr txBox="1"/>
            <p:nvPr/>
          </p:nvSpPr>
          <p:spPr>
            <a:xfrm>
              <a:off x="2823" y="3407"/>
              <a:ext cx="1767" cy="3605"/>
            </a:xfrm>
            <a:prstGeom prst="rect">
              <a:avLst/>
            </a:prstGeom>
            <a:noFill/>
          </p:spPr>
          <p:txBody>
            <a:bodyPr wrap="square" rtlCol="0">
              <a:spAutoFit/>
            </a:bodyPr>
            <a:lstStyle/>
            <a:p>
              <a:r>
                <a:rPr lang="zh-CN" altLang="en-US" sz="8800" b="1">
                  <a:solidFill>
                    <a:schemeClr val="bg1"/>
                  </a:solidFill>
                  <a:effectLst>
                    <a:outerShdw blurRad="38100" dist="38100" dir="2700000" algn="tl">
                      <a:srgbClr val="000000">
                        <a:alpha val="43137"/>
                      </a:srgbClr>
                    </a:outerShdw>
                  </a:effectLst>
                  <a:latin typeface="情书翩翩体" panose="02010600010101010101" charset="-122"/>
                  <a:ea typeface="情书翩翩体" panose="02010600010101010101" charset="-122"/>
                </a:rPr>
                <a:t>目录</a:t>
              </a:r>
            </a:p>
          </p:txBody>
        </p:sp>
      </p:grpSp>
      <p:grpSp>
        <p:nvGrpSpPr>
          <p:cNvPr id="26" name="组合 25"/>
          <p:cNvGrpSpPr/>
          <p:nvPr/>
        </p:nvGrpSpPr>
        <p:grpSpPr>
          <a:xfrm>
            <a:off x="4506595" y="2000250"/>
            <a:ext cx="1535430" cy="3644900"/>
            <a:chOff x="5453" y="3407"/>
            <a:chExt cx="2418" cy="5740"/>
          </a:xfrm>
        </p:grpSpPr>
        <p:grpSp>
          <p:nvGrpSpPr>
            <p:cNvPr id="24" name="组合 23"/>
            <p:cNvGrpSpPr/>
            <p:nvPr/>
          </p:nvGrpSpPr>
          <p:grpSpPr>
            <a:xfrm>
              <a:off x="5453" y="3407"/>
              <a:ext cx="1844" cy="3512"/>
              <a:chOff x="5259" y="899"/>
              <a:chExt cx="1844" cy="3512"/>
            </a:xfrm>
          </p:grpSpPr>
          <p:grpSp>
            <p:nvGrpSpPr>
              <p:cNvPr id="13" name="组合 12"/>
              <p:cNvGrpSpPr/>
              <p:nvPr/>
            </p:nvGrpSpPr>
            <p:grpSpPr>
              <a:xfrm>
                <a:off x="5465" y="1023"/>
                <a:ext cx="1638" cy="3388"/>
                <a:chOff x="4693" y="1326"/>
                <a:chExt cx="1638" cy="3388"/>
              </a:xfrm>
            </p:grpSpPr>
            <p:pic>
              <p:nvPicPr>
                <p:cNvPr id="19" name="图片 18" descr="222"/>
                <p:cNvPicPr>
                  <a:picLocks noChangeAspect="1"/>
                </p:cNvPicPr>
                <p:nvPr/>
              </p:nvPicPr>
              <p:blipFill>
                <a:blip r:embed="rId3" cstate="screen"/>
                <a:stretch>
                  <a:fillRect/>
                </a:stretch>
              </p:blipFill>
              <p:spPr>
                <a:xfrm rot="10800000">
                  <a:off x="4693" y="1326"/>
                  <a:ext cx="1638" cy="3389"/>
                </a:xfrm>
                <a:prstGeom prst="rect">
                  <a:avLst/>
                </a:prstGeom>
              </p:spPr>
            </p:pic>
            <p:grpSp>
              <p:nvGrpSpPr>
                <p:cNvPr id="20" name="组合 19"/>
                <p:cNvGrpSpPr/>
                <p:nvPr/>
              </p:nvGrpSpPr>
              <p:grpSpPr>
                <a:xfrm>
                  <a:off x="5063" y="1935"/>
                  <a:ext cx="842" cy="2370"/>
                  <a:chOff x="5123" y="1935"/>
                  <a:chExt cx="842" cy="2370"/>
                </a:xfrm>
              </p:grpSpPr>
              <p:sp>
                <p:nvSpPr>
                  <p:cNvPr id="21" name="文本框 20"/>
                  <p:cNvSpPr txBox="1"/>
                  <p:nvPr/>
                </p:nvSpPr>
                <p:spPr>
                  <a:xfrm>
                    <a:off x="5143" y="1935"/>
                    <a:ext cx="822" cy="822"/>
                  </a:xfrm>
                  <a:prstGeom prst="rect">
                    <a:avLst/>
                  </a:prstGeom>
                  <a:noFill/>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第</a:t>
                    </a:r>
                  </a:p>
                </p:txBody>
              </p:sp>
              <p:sp>
                <p:nvSpPr>
                  <p:cNvPr id="22" name="文本框 21"/>
                  <p:cNvSpPr txBox="1"/>
                  <p:nvPr/>
                </p:nvSpPr>
                <p:spPr>
                  <a:xfrm>
                    <a:off x="5123" y="2709"/>
                    <a:ext cx="822" cy="822"/>
                  </a:xfrm>
                  <a:prstGeom prst="rect">
                    <a:avLst/>
                  </a:prstGeom>
                  <a:noFill/>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壹</a:t>
                    </a:r>
                  </a:p>
                </p:txBody>
              </p:sp>
              <p:sp>
                <p:nvSpPr>
                  <p:cNvPr id="23" name="文本框 22"/>
                  <p:cNvSpPr txBox="1"/>
                  <p:nvPr/>
                </p:nvSpPr>
                <p:spPr>
                  <a:xfrm>
                    <a:off x="5123" y="3483"/>
                    <a:ext cx="822" cy="822"/>
                  </a:xfrm>
                  <a:prstGeom prst="rect">
                    <a:avLst/>
                  </a:prstGeom>
                  <a:noFill/>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章</a:t>
                    </a:r>
                  </a:p>
                </p:txBody>
              </p:sp>
            </p:grpSp>
          </p:grpSp>
          <p:pic>
            <p:nvPicPr>
              <p:cNvPr id="11" name="图片 10" descr="5bac82ab3880a"/>
              <p:cNvPicPr>
                <a:picLocks noChangeAspect="1"/>
              </p:cNvPicPr>
              <p:nvPr/>
            </p:nvPicPr>
            <p:blipFill>
              <a:blip r:embed="rId4" cstate="screen"/>
              <a:stretch>
                <a:fillRect/>
              </a:stretch>
            </p:blipFill>
            <p:spPr>
              <a:xfrm>
                <a:off x="5259" y="899"/>
                <a:ext cx="1398" cy="998"/>
              </a:xfrm>
              <a:prstGeom prst="rect">
                <a:avLst/>
              </a:prstGeom>
            </p:spPr>
          </p:pic>
        </p:grpSp>
        <p:sp>
          <p:nvSpPr>
            <p:cNvPr id="25" name="文本框 24"/>
            <p:cNvSpPr txBox="1"/>
            <p:nvPr/>
          </p:nvSpPr>
          <p:spPr>
            <a:xfrm>
              <a:off x="6708" y="3963"/>
              <a:ext cx="1163" cy="5184"/>
            </a:xfrm>
            <a:prstGeom prst="rect">
              <a:avLst/>
            </a:prstGeom>
            <a:noFill/>
          </p:spPr>
          <p:txBody>
            <a:bodyPr vert="eaVert" wrap="square" rtlCol="0">
              <a:spAutoFit/>
            </a:bodyPr>
            <a:lstStyle/>
            <a:p>
              <a:r>
                <a:rPr lang="zh-CN" altLang="en-US" sz="3600" dirty="0">
                  <a:latin typeface="华文行楷" panose="02010800040101010101" charset="-122"/>
                  <a:ea typeface="华文行楷" panose="02010800040101010101" charset="-122"/>
                </a:rPr>
                <a:t>活动策划目的</a:t>
              </a:r>
            </a:p>
          </p:txBody>
        </p:sp>
      </p:grpSp>
      <p:grpSp>
        <p:nvGrpSpPr>
          <p:cNvPr id="27" name="组合 26"/>
          <p:cNvGrpSpPr/>
          <p:nvPr/>
        </p:nvGrpSpPr>
        <p:grpSpPr>
          <a:xfrm>
            <a:off x="6282055" y="2000250"/>
            <a:ext cx="1535430" cy="3467735"/>
            <a:chOff x="5453" y="3407"/>
            <a:chExt cx="2418" cy="5461"/>
          </a:xfrm>
        </p:grpSpPr>
        <p:grpSp>
          <p:nvGrpSpPr>
            <p:cNvPr id="28" name="组合 27"/>
            <p:cNvGrpSpPr/>
            <p:nvPr/>
          </p:nvGrpSpPr>
          <p:grpSpPr>
            <a:xfrm>
              <a:off x="5453" y="3407"/>
              <a:ext cx="1844" cy="3512"/>
              <a:chOff x="5259" y="899"/>
              <a:chExt cx="1844" cy="3512"/>
            </a:xfrm>
          </p:grpSpPr>
          <p:grpSp>
            <p:nvGrpSpPr>
              <p:cNvPr id="29" name="组合 28"/>
              <p:cNvGrpSpPr/>
              <p:nvPr/>
            </p:nvGrpSpPr>
            <p:grpSpPr>
              <a:xfrm>
                <a:off x="5465" y="1023"/>
                <a:ext cx="1638" cy="3388"/>
                <a:chOff x="4693" y="1326"/>
                <a:chExt cx="1638" cy="3388"/>
              </a:xfrm>
            </p:grpSpPr>
            <p:pic>
              <p:nvPicPr>
                <p:cNvPr id="30" name="图片 29" descr="222"/>
                <p:cNvPicPr>
                  <a:picLocks noChangeAspect="1"/>
                </p:cNvPicPr>
                <p:nvPr/>
              </p:nvPicPr>
              <p:blipFill>
                <a:blip r:embed="rId3" cstate="screen"/>
                <a:stretch>
                  <a:fillRect/>
                </a:stretch>
              </p:blipFill>
              <p:spPr>
                <a:xfrm rot="10800000">
                  <a:off x="4693" y="1326"/>
                  <a:ext cx="1638" cy="3389"/>
                </a:xfrm>
                <a:prstGeom prst="rect">
                  <a:avLst/>
                </a:prstGeom>
              </p:spPr>
            </p:pic>
            <p:grpSp>
              <p:nvGrpSpPr>
                <p:cNvPr id="31" name="组合 30"/>
                <p:cNvGrpSpPr/>
                <p:nvPr/>
              </p:nvGrpSpPr>
              <p:grpSpPr>
                <a:xfrm>
                  <a:off x="5063" y="1935"/>
                  <a:ext cx="842" cy="2370"/>
                  <a:chOff x="5123" y="1935"/>
                  <a:chExt cx="842" cy="2370"/>
                </a:xfrm>
              </p:grpSpPr>
              <p:sp>
                <p:nvSpPr>
                  <p:cNvPr id="32" name="文本框 31"/>
                  <p:cNvSpPr txBox="1"/>
                  <p:nvPr/>
                </p:nvSpPr>
                <p:spPr>
                  <a:xfrm>
                    <a:off x="5143" y="1935"/>
                    <a:ext cx="822" cy="822"/>
                  </a:xfrm>
                  <a:prstGeom prst="rect">
                    <a:avLst/>
                  </a:prstGeom>
                  <a:noFill/>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第</a:t>
                    </a:r>
                  </a:p>
                </p:txBody>
              </p:sp>
              <p:sp>
                <p:nvSpPr>
                  <p:cNvPr id="33" name="文本框 32"/>
                  <p:cNvSpPr txBox="1"/>
                  <p:nvPr/>
                </p:nvSpPr>
                <p:spPr>
                  <a:xfrm>
                    <a:off x="5123" y="2709"/>
                    <a:ext cx="822" cy="822"/>
                  </a:xfrm>
                  <a:prstGeom prst="rect">
                    <a:avLst/>
                  </a:prstGeom>
                  <a:noFill/>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贰</a:t>
                    </a:r>
                  </a:p>
                </p:txBody>
              </p:sp>
              <p:sp>
                <p:nvSpPr>
                  <p:cNvPr id="34" name="文本框 33"/>
                  <p:cNvSpPr txBox="1"/>
                  <p:nvPr/>
                </p:nvSpPr>
                <p:spPr>
                  <a:xfrm>
                    <a:off x="5123" y="3483"/>
                    <a:ext cx="822" cy="822"/>
                  </a:xfrm>
                  <a:prstGeom prst="rect">
                    <a:avLst/>
                  </a:prstGeom>
                  <a:noFill/>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章</a:t>
                    </a:r>
                  </a:p>
                </p:txBody>
              </p:sp>
            </p:grpSp>
          </p:grpSp>
          <p:pic>
            <p:nvPicPr>
              <p:cNvPr id="35" name="图片 34" descr="5bac82ab3880a"/>
              <p:cNvPicPr>
                <a:picLocks noChangeAspect="1"/>
              </p:cNvPicPr>
              <p:nvPr/>
            </p:nvPicPr>
            <p:blipFill>
              <a:blip r:embed="rId4" cstate="screen"/>
              <a:stretch>
                <a:fillRect/>
              </a:stretch>
            </p:blipFill>
            <p:spPr>
              <a:xfrm>
                <a:off x="5259" y="899"/>
                <a:ext cx="1398" cy="998"/>
              </a:xfrm>
              <a:prstGeom prst="rect">
                <a:avLst/>
              </a:prstGeom>
            </p:spPr>
          </p:pic>
        </p:grpSp>
        <p:sp>
          <p:nvSpPr>
            <p:cNvPr id="36" name="文本框 35"/>
            <p:cNvSpPr txBox="1"/>
            <p:nvPr/>
          </p:nvSpPr>
          <p:spPr>
            <a:xfrm>
              <a:off x="6708" y="3963"/>
              <a:ext cx="1163" cy="4905"/>
            </a:xfrm>
            <a:prstGeom prst="rect">
              <a:avLst/>
            </a:prstGeom>
            <a:noFill/>
          </p:spPr>
          <p:txBody>
            <a:bodyPr vert="eaVert" wrap="square" rtlCol="0">
              <a:spAutoFit/>
            </a:bodyPr>
            <a:lstStyle/>
            <a:p>
              <a:r>
                <a:rPr lang="zh-CN" altLang="en-US" sz="3600" dirty="0">
                  <a:latin typeface="华文行楷" panose="02010800040101010101" charset="-122"/>
                  <a:ea typeface="华文行楷" panose="02010800040101010101" charset="-122"/>
                </a:rPr>
                <a:t>活动策划主题</a:t>
              </a:r>
              <a:endParaRPr lang="en-US" altLang="zh-CN" sz="3600" dirty="0">
                <a:latin typeface="华文行楷" panose="02010800040101010101" charset="-122"/>
                <a:ea typeface="华文行楷" panose="02010800040101010101" charset="-122"/>
              </a:endParaRPr>
            </a:p>
          </p:txBody>
        </p:sp>
      </p:grpSp>
      <p:grpSp>
        <p:nvGrpSpPr>
          <p:cNvPr id="37" name="组合 36"/>
          <p:cNvGrpSpPr/>
          <p:nvPr/>
        </p:nvGrpSpPr>
        <p:grpSpPr>
          <a:xfrm>
            <a:off x="8057515" y="2000250"/>
            <a:ext cx="1535430" cy="3644900"/>
            <a:chOff x="5453" y="3407"/>
            <a:chExt cx="2418" cy="5740"/>
          </a:xfrm>
        </p:grpSpPr>
        <p:grpSp>
          <p:nvGrpSpPr>
            <p:cNvPr id="38" name="组合 37"/>
            <p:cNvGrpSpPr/>
            <p:nvPr/>
          </p:nvGrpSpPr>
          <p:grpSpPr>
            <a:xfrm>
              <a:off x="5453" y="3407"/>
              <a:ext cx="1844" cy="3512"/>
              <a:chOff x="5259" y="899"/>
              <a:chExt cx="1844" cy="3512"/>
            </a:xfrm>
          </p:grpSpPr>
          <p:grpSp>
            <p:nvGrpSpPr>
              <p:cNvPr id="39" name="组合 38"/>
              <p:cNvGrpSpPr/>
              <p:nvPr/>
            </p:nvGrpSpPr>
            <p:grpSpPr>
              <a:xfrm>
                <a:off x="5465" y="1023"/>
                <a:ext cx="1638" cy="3388"/>
                <a:chOff x="4693" y="1326"/>
                <a:chExt cx="1638" cy="3388"/>
              </a:xfrm>
            </p:grpSpPr>
            <p:pic>
              <p:nvPicPr>
                <p:cNvPr id="40" name="图片 39" descr="222"/>
                <p:cNvPicPr>
                  <a:picLocks noChangeAspect="1"/>
                </p:cNvPicPr>
                <p:nvPr/>
              </p:nvPicPr>
              <p:blipFill>
                <a:blip r:embed="rId3" cstate="screen"/>
                <a:stretch>
                  <a:fillRect/>
                </a:stretch>
              </p:blipFill>
              <p:spPr>
                <a:xfrm rot="10800000">
                  <a:off x="4693" y="1326"/>
                  <a:ext cx="1638" cy="3389"/>
                </a:xfrm>
                <a:prstGeom prst="rect">
                  <a:avLst/>
                </a:prstGeom>
              </p:spPr>
            </p:pic>
            <p:grpSp>
              <p:nvGrpSpPr>
                <p:cNvPr id="41" name="组合 40"/>
                <p:cNvGrpSpPr/>
                <p:nvPr/>
              </p:nvGrpSpPr>
              <p:grpSpPr>
                <a:xfrm>
                  <a:off x="5063" y="1935"/>
                  <a:ext cx="842" cy="2370"/>
                  <a:chOff x="5123" y="1935"/>
                  <a:chExt cx="842" cy="2370"/>
                </a:xfrm>
              </p:grpSpPr>
              <p:sp>
                <p:nvSpPr>
                  <p:cNvPr id="42" name="文本框 41"/>
                  <p:cNvSpPr txBox="1"/>
                  <p:nvPr/>
                </p:nvSpPr>
                <p:spPr>
                  <a:xfrm>
                    <a:off x="5143" y="1935"/>
                    <a:ext cx="822" cy="822"/>
                  </a:xfrm>
                  <a:prstGeom prst="rect">
                    <a:avLst/>
                  </a:prstGeom>
                  <a:noFill/>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第</a:t>
                    </a:r>
                  </a:p>
                </p:txBody>
              </p:sp>
              <p:sp>
                <p:nvSpPr>
                  <p:cNvPr id="43" name="文本框 42"/>
                  <p:cNvSpPr txBox="1"/>
                  <p:nvPr/>
                </p:nvSpPr>
                <p:spPr>
                  <a:xfrm>
                    <a:off x="5123" y="2709"/>
                    <a:ext cx="822" cy="1501"/>
                  </a:xfrm>
                  <a:prstGeom prst="rect">
                    <a:avLst/>
                  </a:prstGeom>
                  <a:noFill/>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叁壹</a:t>
                    </a:r>
                  </a:p>
                </p:txBody>
              </p:sp>
              <p:sp>
                <p:nvSpPr>
                  <p:cNvPr id="44" name="文本框 43"/>
                  <p:cNvSpPr txBox="1"/>
                  <p:nvPr/>
                </p:nvSpPr>
                <p:spPr>
                  <a:xfrm>
                    <a:off x="5123" y="3483"/>
                    <a:ext cx="822" cy="822"/>
                  </a:xfrm>
                  <a:prstGeom prst="rect">
                    <a:avLst/>
                  </a:prstGeom>
                  <a:noFill/>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章</a:t>
                    </a:r>
                  </a:p>
                </p:txBody>
              </p:sp>
            </p:grpSp>
          </p:grpSp>
          <p:pic>
            <p:nvPicPr>
              <p:cNvPr id="45" name="图片 44" descr="5bac82ab3880a"/>
              <p:cNvPicPr>
                <a:picLocks noChangeAspect="1"/>
              </p:cNvPicPr>
              <p:nvPr/>
            </p:nvPicPr>
            <p:blipFill>
              <a:blip r:embed="rId4" cstate="screen"/>
              <a:stretch>
                <a:fillRect/>
              </a:stretch>
            </p:blipFill>
            <p:spPr>
              <a:xfrm>
                <a:off x="5259" y="899"/>
                <a:ext cx="1398" cy="998"/>
              </a:xfrm>
              <a:prstGeom prst="rect">
                <a:avLst/>
              </a:prstGeom>
            </p:spPr>
          </p:pic>
        </p:grpSp>
        <p:sp>
          <p:nvSpPr>
            <p:cNvPr id="46" name="文本框 45"/>
            <p:cNvSpPr txBox="1"/>
            <p:nvPr/>
          </p:nvSpPr>
          <p:spPr>
            <a:xfrm>
              <a:off x="6708" y="3963"/>
              <a:ext cx="1163" cy="5184"/>
            </a:xfrm>
            <a:prstGeom prst="rect">
              <a:avLst/>
            </a:prstGeom>
            <a:noFill/>
          </p:spPr>
          <p:txBody>
            <a:bodyPr vert="eaVert" wrap="square" rtlCol="0">
              <a:spAutoFit/>
            </a:bodyPr>
            <a:lstStyle/>
            <a:p>
              <a:r>
                <a:rPr lang="zh-CN" altLang="en-US" sz="3600" dirty="0">
                  <a:latin typeface="华文行楷" panose="02010800040101010101" charset="-122"/>
                  <a:ea typeface="华文行楷" panose="02010800040101010101" charset="-122"/>
                </a:rPr>
                <a:t>活动策划内容</a:t>
              </a:r>
            </a:p>
          </p:txBody>
        </p:sp>
      </p:grpSp>
      <p:grpSp>
        <p:nvGrpSpPr>
          <p:cNvPr id="47" name="组合 46"/>
          <p:cNvGrpSpPr/>
          <p:nvPr/>
        </p:nvGrpSpPr>
        <p:grpSpPr>
          <a:xfrm>
            <a:off x="9832975" y="2000250"/>
            <a:ext cx="1535430" cy="3644900"/>
            <a:chOff x="5453" y="3407"/>
            <a:chExt cx="2418" cy="5740"/>
          </a:xfrm>
        </p:grpSpPr>
        <p:grpSp>
          <p:nvGrpSpPr>
            <p:cNvPr id="48" name="组合 47"/>
            <p:cNvGrpSpPr/>
            <p:nvPr/>
          </p:nvGrpSpPr>
          <p:grpSpPr>
            <a:xfrm>
              <a:off x="5453" y="3407"/>
              <a:ext cx="1844" cy="3512"/>
              <a:chOff x="5259" y="899"/>
              <a:chExt cx="1844" cy="3512"/>
            </a:xfrm>
          </p:grpSpPr>
          <p:grpSp>
            <p:nvGrpSpPr>
              <p:cNvPr id="49" name="组合 48"/>
              <p:cNvGrpSpPr/>
              <p:nvPr/>
            </p:nvGrpSpPr>
            <p:grpSpPr>
              <a:xfrm>
                <a:off x="5465" y="1023"/>
                <a:ext cx="1638" cy="3388"/>
                <a:chOff x="4693" y="1326"/>
                <a:chExt cx="1638" cy="3388"/>
              </a:xfrm>
            </p:grpSpPr>
            <p:pic>
              <p:nvPicPr>
                <p:cNvPr id="50" name="图片 49" descr="222"/>
                <p:cNvPicPr>
                  <a:picLocks noChangeAspect="1"/>
                </p:cNvPicPr>
                <p:nvPr/>
              </p:nvPicPr>
              <p:blipFill>
                <a:blip r:embed="rId3" cstate="screen"/>
                <a:stretch>
                  <a:fillRect/>
                </a:stretch>
              </p:blipFill>
              <p:spPr>
                <a:xfrm rot="10800000">
                  <a:off x="4693" y="1326"/>
                  <a:ext cx="1638" cy="3389"/>
                </a:xfrm>
                <a:prstGeom prst="rect">
                  <a:avLst/>
                </a:prstGeom>
              </p:spPr>
            </p:pic>
            <p:grpSp>
              <p:nvGrpSpPr>
                <p:cNvPr id="51" name="组合 50"/>
                <p:cNvGrpSpPr/>
                <p:nvPr/>
              </p:nvGrpSpPr>
              <p:grpSpPr>
                <a:xfrm>
                  <a:off x="5063" y="1935"/>
                  <a:ext cx="842" cy="2370"/>
                  <a:chOff x="5123" y="1935"/>
                  <a:chExt cx="842" cy="2370"/>
                </a:xfrm>
              </p:grpSpPr>
              <p:sp>
                <p:nvSpPr>
                  <p:cNvPr id="52" name="文本框 51"/>
                  <p:cNvSpPr txBox="1"/>
                  <p:nvPr/>
                </p:nvSpPr>
                <p:spPr>
                  <a:xfrm>
                    <a:off x="5143" y="1935"/>
                    <a:ext cx="822" cy="822"/>
                  </a:xfrm>
                  <a:prstGeom prst="rect">
                    <a:avLst/>
                  </a:prstGeom>
                  <a:noFill/>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第</a:t>
                    </a:r>
                  </a:p>
                </p:txBody>
              </p:sp>
              <p:sp>
                <p:nvSpPr>
                  <p:cNvPr id="53" name="文本框 52"/>
                  <p:cNvSpPr txBox="1"/>
                  <p:nvPr/>
                </p:nvSpPr>
                <p:spPr>
                  <a:xfrm>
                    <a:off x="5123" y="2709"/>
                    <a:ext cx="822" cy="822"/>
                  </a:xfrm>
                  <a:prstGeom prst="rect">
                    <a:avLst/>
                  </a:prstGeom>
                  <a:noFill/>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肆</a:t>
                    </a:r>
                  </a:p>
                </p:txBody>
              </p:sp>
              <p:sp>
                <p:nvSpPr>
                  <p:cNvPr id="54" name="文本框 53"/>
                  <p:cNvSpPr txBox="1"/>
                  <p:nvPr/>
                </p:nvSpPr>
                <p:spPr>
                  <a:xfrm>
                    <a:off x="5123" y="3483"/>
                    <a:ext cx="822" cy="822"/>
                  </a:xfrm>
                  <a:prstGeom prst="rect">
                    <a:avLst/>
                  </a:prstGeom>
                  <a:noFill/>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章</a:t>
                    </a:r>
                  </a:p>
                </p:txBody>
              </p:sp>
            </p:grpSp>
          </p:grpSp>
          <p:pic>
            <p:nvPicPr>
              <p:cNvPr id="55" name="图片 54" descr="5bac82ab3880a"/>
              <p:cNvPicPr>
                <a:picLocks noChangeAspect="1"/>
              </p:cNvPicPr>
              <p:nvPr/>
            </p:nvPicPr>
            <p:blipFill>
              <a:blip r:embed="rId4" cstate="screen"/>
              <a:stretch>
                <a:fillRect/>
              </a:stretch>
            </p:blipFill>
            <p:spPr>
              <a:xfrm>
                <a:off x="5259" y="899"/>
                <a:ext cx="1398" cy="998"/>
              </a:xfrm>
              <a:prstGeom prst="rect">
                <a:avLst/>
              </a:prstGeom>
            </p:spPr>
          </p:pic>
        </p:grpSp>
        <p:sp>
          <p:nvSpPr>
            <p:cNvPr id="56" name="文本框 55"/>
            <p:cNvSpPr txBox="1"/>
            <p:nvPr/>
          </p:nvSpPr>
          <p:spPr>
            <a:xfrm>
              <a:off x="6708" y="3963"/>
              <a:ext cx="1163" cy="5184"/>
            </a:xfrm>
            <a:prstGeom prst="rect">
              <a:avLst/>
            </a:prstGeom>
            <a:noFill/>
          </p:spPr>
          <p:txBody>
            <a:bodyPr vert="eaVert" wrap="square" rtlCol="0">
              <a:spAutoFit/>
            </a:bodyPr>
            <a:lstStyle/>
            <a:p>
              <a:r>
                <a:rPr lang="zh-CN" altLang="en-US" sz="3600" dirty="0">
                  <a:latin typeface="华文行楷" panose="02010800040101010101" charset="-122"/>
                  <a:ea typeface="华文行楷" panose="02010800040101010101" charset="-122"/>
                </a:rPr>
                <a:t>活动策划预算</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000" fill="hold">
                                          <p:stCondLst>
                                            <p:cond delay="0"/>
                                          </p:stCondLst>
                                        </p:cTn>
                                        <p:tgtEl>
                                          <p:spTgt spid="57"/>
                                        </p:tgtEl>
                                        <p:attrNameLst>
                                          <p:attrName>style.visibility</p:attrName>
                                        </p:attrNameLst>
                                      </p:cBhvr>
                                      <p:to>
                                        <p:strVal val="visible"/>
                                      </p:to>
                                    </p:set>
                                    <p:anim calcmode="lin" valueType="num">
                                      <p:cBhvr>
                                        <p:cTn id="7" dur="1000" fill="hold"/>
                                        <p:tgtEl>
                                          <p:spTgt spid="57"/>
                                        </p:tgtEl>
                                        <p:attrNameLst>
                                          <p:attrName>ppt_w</p:attrName>
                                        </p:attrNameLst>
                                      </p:cBhvr>
                                      <p:tavLst>
                                        <p:tav tm="0">
                                          <p:val>
                                            <p:fltVal val="0"/>
                                          </p:val>
                                        </p:tav>
                                        <p:tav tm="100000">
                                          <p:val>
                                            <p:strVal val="#ppt_w"/>
                                          </p:val>
                                        </p:tav>
                                      </p:tavLst>
                                    </p:anim>
                                    <p:anim calcmode="lin" valueType="num">
                                      <p:cBhvr>
                                        <p:cTn id="8" dur="1000" fill="hold"/>
                                        <p:tgtEl>
                                          <p:spTgt spid="57"/>
                                        </p:tgtEl>
                                        <p:attrNameLst>
                                          <p:attrName>ppt_h</p:attrName>
                                        </p:attrNameLst>
                                      </p:cBhvr>
                                      <p:tavLst>
                                        <p:tav tm="0">
                                          <p:val>
                                            <p:fltVal val="0"/>
                                          </p:val>
                                        </p:tav>
                                        <p:tav tm="100000">
                                          <p:val>
                                            <p:strVal val="#ppt_h"/>
                                          </p:val>
                                        </p:tav>
                                      </p:tavLst>
                                    </p:anim>
                                    <p:animEffect transition="in" filter="fade">
                                      <p:cBhvr>
                                        <p:cTn id="9" dur="1000"/>
                                        <p:tgtEl>
                                          <p:spTgt spid="57"/>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000" fill="hold">
                                          <p:stCondLst>
                                            <p:cond delay="0"/>
                                          </p:stCondLst>
                                        </p:cTn>
                                        <p:tgtEl>
                                          <p:spTgt spid="26"/>
                                        </p:tgtEl>
                                        <p:attrNameLst>
                                          <p:attrName>style.visibility</p:attrName>
                                        </p:attrNameLst>
                                      </p:cBhvr>
                                      <p:to>
                                        <p:strVal val="visible"/>
                                      </p:to>
                                    </p:set>
                                    <p:animEffect transition="in" filter="wipe(up)">
                                      <p:cBhvr>
                                        <p:cTn id="13" dur="1000"/>
                                        <p:tgtEl>
                                          <p:spTgt spid="26"/>
                                        </p:tgtEl>
                                      </p:cBhvr>
                                    </p:animEffect>
                                  </p:childTnLst>
                                </p:cTn>
                              </p:par>
                            </p:childTnLst>
                          </p:cTn>
                        </p:par>
                        <p:par>
                          <p:cTn id="14" fill="hold">
                            <p:stCondLst>
                              <p:cond delay="2000"/>
                            </p:stCondLst>
                            <p:childTnLst>
                              <p:par>
                                <p:cTn id="15" presetID="22" presetClass="entr" presetSubtype="1" fill="hold" nodeType="afterEffect">
                                  <p:stCondLst>
                                    <p:cond delay="0"/>
                                  </p:stCondLst>
                                  <p:childTnLst>
                                    <p:set>
                                      <p:cBhvr>
                                        <p:cTn id="16" dur="1000" fill="hold">
                                          <p:stCondLst>
                                            <p:cond delay="0"/>
                                          </p:stCondLst>
                                        </p:cTn>
                                        <p:tgtEl>
                                          <p:spTgt spid="27"/>
                                        </p:tgtEl>
                                        <p:attrNameLst>
                                          <p:attrName>style.visibility</p:attrName>
                                        </p:attrNameLst>
                                      </p:cBhvr>
                                      <p:to>
                                        <p:strVal val="visible"/>
                                      </p:to>
                                    </p:set>
                                    <p:animEffect transition="in" filter="wipe(up)">
                                      <p:cBhvr>
                                        <p:cTn id="17" dur="1000"/>
                                        <p:tgtEl>
                                          <p:spTgt spid="27"/>
                                        </p:tgtEl>
                                      </p:cBhvr>
                                    </p:animEffect>
                                  </p:childTnLst>
                                </p:cTn>
                              </p:par>
                            </p:childTnLst>
                          </p:cTn>
                        </p:par>
                        <p:par>
                          <p:cTn id="18" fill="hold">
                            <p:stCondLst>
                              <p:cond delay="3000"/>
                            </p:stCondLst>
                            <p:childTnLst>
                              <p:par>
                                <p:cTn id="19" presetID="22" presetClass="entr" presetSubtype="1" fill="hold" nodeType="afterEffect">
                                  <p:stCondLst>
                                    <p:cond delay="0"/>
                                  </p:stCondLst>
                                  <p:childTnLst>
                                    <p:set>
                                      <p:cBhvr>
                                        <p:cTn id="20" dur="1000" fill="hold">
                                          <p:stCondLst>
                                            <p:cond delay="0"/>
                                          </p:stCondLst>
                                        </p:cTn>
                                        <p:tgtEl>
                                          <p:spTgt spid="37"/>
                                        </p:tgtEl>
                                        <p:attrNameLst>
                                          <p:attrName>style.visibility</p:attrName>
                                        </p:attrNameLst>
                                      </p:cBhvr>
                                      <p:to>
                                        <p:strVal val="visible"/>
                                      </p:to>
                                    </p:set>
                                    <p:animEffect transition="in" filter="wipe(up)">
                                      <p:cBhvr>
                                        <p:cTn id="21" dur="1000"/>
                                        <p:tgtEl>
                                          <p:spTgt spid="37"/>
                                        </p:tgtEl>
                                      </p:cBhvr>
                                    </p:animEffect>
                                  </p:childTnLst>
                                </p:cTn>
                              </p:par>
                            </p:childTnLst>
                          </p:cTn>
                        </p:par>
                        <p:par>
                          <p:cTn id="22" fill="hold">
                            <p:stCondLst>
                              <p:cond delay="4000"/>
                            </p:stCondLst>
                            <p:childTnLst>
                              <p:par>
                                <p:cTn id="23" presetID="22" presetClass="entr" presetSubtype="1" fill="hold" nodeType="afterEffect">
                                  <p:stCondLst>
                                    <p:cond delay="0"/>
                                  </p:stCondLst>
                                  <p:childTnLst>
                                    <p:set>
                                      <p:cBhvr>
                                        <p:cTn id="24" dur="1000" fill="hold">
                                          <p:stCondLst>
                                            <p:cond delay="0"/>
                                          </p:stCondLst>
                                        </p:cTn>
                                        <p:tgtEl>
                                          <p:spTgt spid="47"/>
                                        </p:tgtEl>
                                        <p:attrNameLst>
                                          <p:attrName>style.visibility</p:attrName>
                                        </p:attrNameLst>
                                      </p:cBhvr>
                                      <p:to>
                                        <p:strVal val="visible"/>
                                      </p:to>
                                    </p:set>
                                    <p:animEffect transition="in" filter="wipe(up)">
                                      <p:cBhvr>
                                        <p:cTn id="25" dur="1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35" y="4554855"/>
            <a:ext cx="12215495" cy="2351405"/>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44450" y="2990850"/>
            <a:ext cx="3978910" cy="3030220"/>
            <a:chOff x="8195" y="1576"/>
            <a:chExt cx="10051" cy="7654"/>
          </a:xfrm>
        </p:grpSpPr>
        <p:sp>
          <p:nvSpPr>
            <p:cNvPr id="16" name="椭圆 15"/>
            <p:cNvSpPr/>
            <p:nvPr/>
          </p:nvSpPr>
          <p:spPr>
            <a:xfrm>
              <a:off x="9295" y="1990"/>
              <a:ext cx="6822" cy="6822"/>
            </a:xfrm>
            <a:prstGeom prst="ellipse">
              <a:avLst/>
            </a:prstGeom>
            <a:solidFill>
              <a:srgbClr val="FFF9EB"/>
            </a:solidFill>
            <a:ln>
              <a:solidFill>
                <a:srgbClr val="BA1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未标题-1"/>
            <p:cNvPicPr>
              <a:picLocks noChangeAspect="1"/>
            </p:cNvPicPr>
            <p:nvPr/>
          </p:nvPicPr>
          <p:blipFill>
            <a:blip r:embed="rId2"/>
            <a:stretch>
              <a:fillRect/>
            </a:stretch>
          </p:blipFill>
          <p:spPr>
            <a:xfrm>
              <a:off x="8195" y="1576"/>
              <a:ext cx="10051" cy="7654"/>
            </a:xfrm>
            <a:prstGeom prst="rect">
              <a:avLst/>
            </a:prstGeom>
          </p:spPr>
        </p:pic>
      </p:grpSp>
      <p:grpSp>
        <p:nvGrpSpPr>
          <p:cNvPr id="9" name="组合 8"/>
          <p:cNvGrpSpPr/>
          <p:nvPr/>
        </p:nvGrpSpPr>
        <p:grpSpPr>
          <a:xfrm>
            <a:off x="4131310" y="4032885"/>
            <a:ext cx="1239520" cy="944245"/>
            <a:chOff x="8195" y="1576"/>
            <a:chExt cx="10051" cy="7654"/>
          </a:xfrm>
        </p:grpSpPr>
        <p:sp>
          <p:nvSpPr>
            <p:cNvPr id="10" name="椭圆 9"/>
            <p:cNvSpPr/>
            <p:nvPr/>
          </p:nvSpPr>
          <p:spPr>
            <a:xfrm>
              <a:off x="9295" y="1990"/>
              <a:ext cx="6822" cy="6822"/>
            </a:xfrm>
            <a:prstGeom prst="ellipse">
              <a:avLst/>
            </a:prstGeom>
            <a:solidFill>
              <a:srgbClr val="FFF9EB"/>
            </a:solidFill>
            <a:ln>
              <a:solidFill>
                <a:srgbClr val="BA1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未标题-1"/>
            <p:cNvPicPr>
              <a:picLocks noChangeAspect="1"/>
            </p:cNvPicPr>
            <p:nvPr/>
          </p:nvPicPr>
          <p:blipFill>
            <a:blip r:embed="rId3" cstate="screen"/>
            <a:stretch>
              <a:fillRect/>
            </a:stretch>
          </p:blipFill>
          <p:spPr>
            <a:xfrm>
              <a:off x="8195" y="1576"/>
              <a:ext cx="10051" cy="7654"/>
            </a:xfrm>
            <a:prstGeom prst="rect">
              <a:avLst/>
            </a:prstGeom>
          </p:spPr>
        </p:pic>
      </p:grpSp>
      <p:grpSp>
        <p:nvGrpSpPr>
          <p:cNvPr id="18" name="组合 17"/>
          <p:cNvGrpSpPr/>
          <p:nvPr/>
        </p:nvGrpSpPr>
        <p:grpSpPr>
          <a:xfrm>
            <a:off x="6745605" y="4083685"/>
            <a:ext cx="1239520" cy="944245"/>
            <a:chOff x="8195" y="1576"/>
            <a:chExt cx="10051" cy="7654"/>
          </a:xfrm>
        </p:grpSpPr>
        <p:sp>
          <p:nvSpPr>
            <p:cNvPr id="19" name="椭圆 18"/>
            <p:cNvSpPr/>
            <p:nvPr/>
          </p:nvSpPr>
          <p:spPr>
            <a:xfrm>
              <a:off x="9295" y="1990"/>
              <a:ext cx="6822" cy="6822"/>
            </a:xfrm>
            <a:prstGeom prst="ellipse">
              <a:avLst/>
            </a:prstGeom>
            <a:solidFill>
              <a:srgbClr val="FFF9EB"/>
            </a:solidFill>
            <a:ln>
              <a:solidFill>
                <a:srgbClr val="BA1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descr="未标题-1"/>
            <p:cNvPicPr>
              <a:picLocks noChangeAspect="1"/>
            </p:cNvPicPr>
            <p:nvPr/>
          </p:nvPicPr>
          <p:blipFill>
            <a:blip r:embed="rId3" cstate="screen"/>
            <a:stretch>
              <a:fillRect/>
            </a:stretch>
          </p:blipFill>
          <p:spPr>
            <a:xfrm>
              <a:off x="8195" y="1576"/>
              <a:ext cx="10051" cy="7654"/>
            </a:xfrm>
            <a:prstGeom prst="rect">
              <a:avLst/>
            </a:prstGeom>
          </p:spPr>
        </p:pic>
      </p:grpSp>
      <p:grpSp>
        <p:nvGrpSpPr>
          <p:cNvPr id="21" name="组合 20"/>
          <p:cNvGrpSpPr/>
          <p:nvPr/>
        </p:nvGrpSpPr>
        <p:grpSpPr>
          <a:xfrm>
            <a:off x="9582150" y="4134485"/>
            <a:ext cx="1239520" cy="944245"/>
            <a:chOff x="8195" y="1576"/>
            <a:chExt cx="10051" cy="7654"/>
          </a:xfrm>
        </p:grpSpPr>
        <p:sp>
          <p:nvSpPr>
            <p:cNvPr id="22" name="椭圆 21"/>
            <p:cNvSpPr/>
            <p:nvPr/>
          </p:nvSpPr>
          <p:spPr>
            <a:xfrm>
              <a:off x="9295" y="1990"/>
              <a:ext cx="6822" cy="6822"/>
            </a:xfrm>
            <a:prstGeom prst="ellipse">
              <a:avLst/>
            </a:prstGeom>
            <a:solidFill>
              <a:srgbClr val="FFF9EB"/>
            </a:solidFill>
            <a:ln>
              <a:solidFill>
                <a:srgbClr val="BA1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descr="未标题-1"/>
            <p:cNvPicPr>
              <a:picLocks noChangeAspect="1"/>
            </p:cNvPicPr>
            <p:nvPr/>
          </p:nvPicPr>
          <p:blipFill>
            <a:blip r:embed="rId3" cstate="screen"/>
            <a:stretch>
              <a:fillRect/>
            </a:stretch>
          </p:blipFill>
          <p:spPr>
            <a:xfrm>
              <a:off x="8195" y="1576"/>
              <a:ext cx="10051" cy="7654"/>
            </a:xfrm>
            <a:prstGeom prst="rect">
              <a:avLst/>
            </a:prstGeom>
          </p:spPr>
        </p:pic>
      </p:grpSp>
      <p:grpSp>
        <p:nvGrpSpPr>
          <p:cNvPr id="25" name="组合 24"/>
          <p:cNvGrpSpPr/>
          <p:nvPr/>
        </p:nvGrpSpPr>
        <p:grpSpPr>
          <a:xfrm>
            <a:off x="3676650" y="2143125"/>
            <a:ext cx="2058670" cy="1873885"/>
            <a:chOff x="5861" y="3401"/>
            <a:chExt cx="3242" cy="2951"/>
          </a:xfrm>
        </p:grpSpPr>
        <p:sp>
          <p:nvSpPr>
            <p:cNvPr id="38" name="TextBox 20"/>
            <p:cNvSpPr txBox="1"/>
            <p:nvPr/>
          </p:nvSpPr>
          <p:spPr>
            <a:xfrm>
              <a:off x="5861" y="4174"/>
              <a:ext cx="3242" cy="2179"/>
            </a:xfrm>
            <a:prstGeom prst="rect">
              <a:avLst/>
            </a:prstGeom>
            <a:noFill/>
          </p:spPr>
          <p:txBody>
            <a:bodyPr wrap="square" rtlCol="0">
              <a:spAutoFit/>
            </a:bodyPr>
            <a:lstStyle/>
            <a:p>
              <a:pPr algn="ctr" defTabSz="1218565">
                <a:lnSpc>
                  <a:spcPct val="150000"/>
                </a:lnSpc>
              </a:pPr>
              <a:r>
                <a:rPr lang="zh-CN" altLang="en-US" sz="1400" spc="-13" dirty="0">
                  <a:solidFill>
                    <a:schemeClr val="tx1"/>
                  </a:solidFill>
                  <a:latin typeface="情书翩翩体" panose="02010600010101010101" charset="-122"/>
                  <a:ea typeface="情书翩翩体" panose="02010600010101010101" charset="-122"/>
                </a:rPr>
                <a:t>请输入内容请输入文字内容请输入内容请输入文字内容请输入内容请输入文字内容请输入</a:t>
              </a:r>
            </a:p>
          </p:txBody>
        </p:sp>
        <p:sp>
          <p:nvSpPr>
            <p:cNvPr id="112" name="矩形 111"/>
            <p:cNvSpPr/>
            <p:nvPr/>
          </p:nvSpPr>
          <p:spPr>
            <a:xfrm>
              <a:off x="5861" y="3401"/>
              <a:ext cx="2968" cy="513"/>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26" name="组合 25"/>
          <p:cNvGrpSpPr/>
          <p:nvPr/>
        </p:nvGrpSpPr>
        <p:grpSpPr>
          <a:xfrm>
            <a:off x="6290945" y="2143125"/>
            <a:ext cx="2058670" cy="1873885"/>
            <a:chOff x="5861" y="3401"/>
            <a:chExt cx="3242" cy="2951"/>
          </a:xfrm>
        </p:grpSpPr>
        <p:sp>
          <p:nvSpPr>
            <p:cNvPr id="27" name="TextBox 20"/>
            <p:cNvSpPr txBox="1"/>
            <p:nvPr/>
          </p:nvSpPr>
          <p:spPr>
            <a:xfrm>
              <a:off x="5861" y="4174"/>
              <a:ext cx="3242" cy="2179"/>
            </a:xfrm>
            <a:prstGeom prst="rect">
              <a:avLst/>
            </a:prstGeom>
            <a:noFill/>
          </p:spPr>
          <p:txBody>
            <a:bodyPr wrap="square" rtlCol="0">
              <a:spAutoFit/>
            </a:bodyPr>
            <a:lstStyle/>
            <a:p>
              <a:pPr algn="ctr" defTabSz="1218565">
                <a:lnSpc>
                  <a:spcPct val="150000"/>
                </a:lnSpc>
              </a:pPr>
              <a:r>
                <a:rPr lang="zh-CN" altLang="en-US" sz="1400" spc="-13" dirty="0">
                  <a:solidFill>
                    <a:schemeClr val="tx1"/>
                  </a:solidFill>
                  <a:latin typeface="情书翩翩体" panose="02010600010101010101" charset="-122"/>
                  <a:ea typeface="情书翩翩体" panose="02010600010101010101" charset="-122"/>
                </a:rPr>
                <a:t>请输入内容请输入文字内容请输入内容请输入文字内容请输入内容请输入文字内容请输入</a:t>
              </a:r>
            </a:p>
          </p:txBody>
        </p:sp>
        <p:sp>
          <p:nvSpPr>
            <p:cNvPr id="28" name="矩形 27"/>
            <p:cNvSpPr/>
            <p:nvPr/>
          </p:nvSpPr>
          <p:spPr>
            <a:xfrm>
              <a:off x="5861" y="3401"/>
              <a:ext cx="2968" cy="513"/>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29" name="组合 28"/>
          <p:cNvGrpSpPr/>
          <p:nvPr/>
        </p:nvGrpSpPr>
        <p:grpSpPr>
          <a:xfrm>
            <a:off x="9063990" y="2143125"/>
            <a:ext cx="2058670" cy="1873885"/>
            <a:chOff x="5861" y="3401"/>
            <a:chExt cx="3242" cy="2951"/>
          </a:xfrm>
        </p:grpSpPr>
        <p:sp>
          <p:nvSpPr>
            <p:cNvPr id="30" name="TextBox 20"/>
            <p:cNvSpPr txBox="1"/>
            <p:nvPr/>
          </p:nvSpPr>
          <p:spPr>
            <a:xfrm>
              <a:off x="5861" y="4174"/>
              <a:ext cx="3242" cy="2179"/>
            </a:xfrm>
            <a:prstGeom prst="rect">
              <a:avLst/>
            </a:prstGeom>
            <a:noFill/>
          </p:spPr>
          <p:txBody>
            <a:bodyPr wrap="square" rtlCol="0">
              <a:spAutoFit/>
            </a:bodyPr>
            <a:lstStyle/>
            <a:p>
              <a:pPr algn="ctr" defTabSz="1218565">
                <a:lnSpc>
                  <a:spcPct val="150000"/>
                </a:lnSpc>
              </a:pPr>
              <a:r>
                <a:rPr lang="zh-CN" altLang="en-US" sz="1400" spc="-13" dirty="0">
                  <a:solidFill>
                    <a:schemeClr val="tx1"/>
                  </a:solidFill>
                  <a:latin typeface="情书翩翩体" panose="02010600010101010101" charset="-122"/>
                  <a:ea typeface="情书翩翩体" panose="02010600010101010101" charset="-122"/>
                </a:rPr>
                <a:t>请输入内容请输入文字内容请输入内容请输入文字内容请输入内容请输入文字内容请输入</a:t>
              </a:r>
            </a:p>
          </p:txBody>
        </p:sp>
        <p:sp>
          <p:nvSpPr>
            <p:cNvPr id="31" name="矩形 30"/>
            <p:cNvSpPr/>
            <p:nvPr/>
          </p:nvSpPr>
          <p:spPr>
            <a:xfrm>
              <a:off x="5861" y="3401"/>
              <a:ext cx="2968" cy="513"/>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32" name="组合 31"/>
          <p:cNvGrpSpPr/>
          <p:nvPr/>
        </p:nvGrpSpPr>
        <p:grpSpPr>
          <a:xfrm>
            <a:off x="-635" y="104140"/>
            <a:ext cx="4348142" cy="639485"/>
            <a:chOff x="-1" y="-66"/>
            <a:chExt cx="5636" cy="947"/>
          </a:xfrm>
        </p:grpSpPr>
        <p:sp>
          <p:nvSpPr>
            <p:cNvPr id="33" name="矩形 32"/>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descr="5ad366316008e"/>
            <p:cNvPicPr>
              <a:picLocks noChangeAspect="1"/>
            </p:cNvPicPr>
            <p:nvPr/>
          </p:nvPicPr>
          <p:blipFill>
            <a:blip r:embed="rId4" cstate="screen"/>
            <a:stretch>
              <a:fillRect/>
            </a:stretch>
          </p:blipFill>
          <p:spPr>
            <a:xfrm>
              <a:off x="4824" y="-66"/>
              <a:ext cx="811" cy="947"/>
            </a:xfrm>
            <a:prstGeom prst="rect">
              <a:avLst/>
            </a:prstGeom>
          </p:spPr>
        </p:pic>
      </p:grpSp>
      <p:sp>
        <p:nvSpPr>
          <p:cNvPr id="35" name="文本框 34"/>
          <p:cNvSpPr txBox="1"/>
          <p:nvPr/>
        </p:nvSpPr>
        <p:spPr>
          <a:xfrm>
            <a:off x="4634548" y="224790"/>
            <a:ext cx="2922905" cy="398780"/>
          </a:xfrm>
          <a:prstGeom prst="rect">
            <a:avLst/>
          </a:prstGeom>
          <a:noFill/>
        </p:spPr>
        <p:txBody>
          <a:bodyPr wrap="square" rtlCol="0">
            <a:spAutoFit/>
          </a:bodyPr>
          <a:lstStyle/>
          <a:p>
            <a:pPr algn="ctr"/>
            <a:r>
              <a:rPr lang="zh-CN" altLang="en-US" sz="2000" b="1">
                <a:solidFill>
                  <a:srgbClr val="BA111E"/>
                </a:solidFill>
                <a:latin typeface="情书翩翩体" panose="02010600010101010101" charset="-122"/>
                <a:ea typeface="情书翩翩体" panose="02010600010101010101" charset="-122"/>
              </a:rPr>
              <a:t>第四部分：活动预算</a:t>
            </a:r>
          </a:p>
        </p:txBody>
      </p:sp>
      <p:grpSp>
        <p:nvGrpSpPr>
          <p:cNvPr id="45" name="组合 44"/>
          <p:cNvGrpSpPr/>
          <p:nvPr/>
        </p:nvGrpSpPr>
        <p:grpSpPr>
          <a:xfrm>
            <a:off x="7832257" y="139214"/>
            <a:ext cx="4382088" cy="639485"/>
            <a:chOff x="-465" y="-15"/>
            <a:chExt cx="5680" cy="947"/>
          </a:xfrm>
        </p:grpSpPr>
        <p:sp>
          <p:nvSpPr>
            <p:cNvPr id="46" name="矩形 45"/>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descr="5ad366316008e"/>
            <p:cNvPicPr>
              <a:picLocks noChangeAspect="1"/>
            </p:cNvPicPr>
            <p:nvPr/>
          </p:nvPicPr>
          <p:blipFill>
            <a:blip r:embed="rId4" cstate="screen"/>
            <a:stretch>
              <a:fillRect/>
            </a:stretch>
          </p:blipFill>
          <p:spPr>
            <a:xfrm>
              <a:off x="-465" y="-15"/>
              <a:ext cx="811" cy="947"/>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000" fill="hold">
                                          <p:stCondLst>
                                            <p:cond delay="0"/>
                                          </p:stCondLst>
                                        </p:cTn>
                                        <p:tgtEl>
                                          <p:spTgt spid="32"/>
                                        </p:tgtEl>
                                        <p:attrNameLst>
                                          <p:attrName>style.visibility</p:attrName>
                                        </p:attrNameLst>
                                      </p:cBhvr>
                                      <p:to>
                                        <p:strVal val="visible"/>
                                      </p:to>
                                    </p:set>
                                    <p:animEffect transition="in" filter="wipe(left)">
                                      <p:cBhvr>
                                        <p:cTn id="7" dur="1000"/>
                                        <p:tgtEl>
                                          <p:spTgt spid="32"/>
                                        </p:tgtEl>
                                      </p:cBhvr>
                                    </p:animEffect>
                                  </p:childTnLst>
                                </p:cTn>
                              </p:par>
                              <p:par>
                                <p:cTn id="8" presetID="22" presetClass="entr" presetSubtype="2" fill="hold" nodeType="withEffect">
                                  <p:stCondLst>
                                    <p:cond delay="0"/>
                                  </p:stCondLst>
                                  <p:childTnLst>
                                    <p:set>
                                      <p:cBhvr>
                                        <p:cTn id="9" dur="1000" fill="hold">
                                          <p:stCondLst>
                                            <p:cond delay="0"/>
                                          </p:stCondLst>
                                        </p:cTn>
                                        <p:tgtEl>
                                          <p:spTgt spid="45"/>
                                        </p:tgtEl>
                                        <p:attrNameLst>
                                          <p:attrName>style.visibility</p:attrName>
                                        </p:attrNameLst>
                                      </p:cBhvr>
                                      <p:to>
                                        <p:strVal val="visible"/>
                                      </p:to>
                                    </p:set>
                                    <p:animEffect transition="in" filter="wipe(right)">
                                      <p:cBhvr>
                                        <p:cTn id="10" dur="1000"/>
                                        <p:tgtEl>
                                          <p:spTgt spid="45"/>
                                        </p:tgtEl>
                                      </p:cBhvr>
                                    </p:animEffect>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000" fill="hold">
                                          <p:stCondLst>
                                            <p:cond delay="0"/>
                                          </p:stCondLst>
                                        </p:cTn>
                                        <p:tgtEl>
                                          <p:spTgt spid="35"/>
                                        </p:tgtEl>
                                        <p:attrNameLst>
                                          <p:attrName>style.visibility</p:attrName>
                                        </p:attrNameLst>
                                      </p:cBhvr>
                                      <p:to>
                                        <p:strVal val="visible"/>
                                      </p:to>
                                    </p:set>
                                    <p:anim calcmode="lin" valueType="num">
                                      <p:cBhvr additive="base">
                                        <p:cTn id="14" dur="1000" fill="hold"/>
                                        <p:tgtEl>
                                          <p:spTgt spid="35"/>
                                        </p:tgtEl>
                                        <p:attrNameLst>
                                          <p:attrName>ppt_x</p:attrName>
                                        </p:attrNameLst>
                                      </p:cBhvr>
                                      <p:tavLst>
                                        <p:tav tm="0">
                                          <p:val>
                                            <p:strVal val="#ppt_x"/>
                                          </p:val>
                                        </p:tav>
                                        <p:tav tm="100000">
                                          <p:val>
                                            <p:strVal val="#ppt_x"/>
                                          </p:val>
                                        </p:tav>
                                      </p:tavLst>
                                    </p:anim>
                                    <p:anim calcmode="lin" valueType="num">
                                      <p:cBhvr additive="base">
                                        <p:cTn id="15" dur="1000" fill="hold"/>
                                        <p:tgtEl>
                                          <p:spTgt spid="35"/>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000" fill="hold">
                                          <p:stCondLst>
                                            <p:cond delay="0"/>
                                          </p:stCondLst>
                                        </p:cTn>
                                        <p:tgtEl>
                                          <p:spTgt spid="3"/>
                                        </p:tgtEl>
                                        <p:attrNameLst>
                                          <p:attrName>style.visibility</p:attrName>
                                        </p:attrNameLst>
                                      </p:cBhvr>
                                      <p:to>
                                        <p:strVal val="visible"/>
                                      </p:to>
                                    </p:set>
                                    <p:animEffect transition="in" filter="wipe(down)">
                                      <p:cBhvr>
                                        <p:cTn id="20" dur="1000"/>
                                        <p:tgtEl>
                                          <p:spTgt spid="3"/>
                                        </p:tgtEl>
                                      </p:cBhvr>
                                    </p:animEffect>
                                  </p:childTnLst>
                                </p:cTn>
                              </p:par>
                            </p:childTnLst>
                          </p:cTn>
                        </p:par>
                        <p:par>
                          <p:cTn id="21" fill="hold">
                            <p:stCondLst>
                              <p:cond delay="1000"/>
                            </p:stCondLst>
                            <p:childTnLst>
                              <p:par>
                                <p:cTn id="22" presetID="21" presetClass="entr" presetSubtype="1" fill="hold" nodeType="afterEffect">
                                  <p:stCondLst>
                                    <p:cond delay="0"/>
                                  </p:stCondLst>
                                  <p:childTnLst>
                                    <p:set>
                                      <p:cBhvr>
                                        <p:cTn id="23" dur="1000" fill="hold">
                                          <p:stCondLst>
                                            <p:cond delay="0"/>
                                          </p:stCondLst>
                                        </p:cTn>
                                        <p:tgtEl>
                                          <p:spTgt spid="17"/>
                                        </p:tgtEl>
                                        <p:attrNameLst>
                                          <p:attrName>style.visibility</p:attrName>
                                        </p:attrNameLst>
                                      </p:cBhvr>
                                      <p:to>
                                        <p:strVal val="visible"/>
                                      </p:to>
                                    </p:set>
                                    <p:animEffect transition="in" filter="wheel(1)">
                                      <p:cBhvr>
                                        <p:cTn id="24" dur="1000"/>
                                        <p:tgtEl>
                                          <p:spTgt spid="17"/>
                                        </p:tgtEl>
                                      </p:cBhvr>
                                    </p:animEffect>
                                  </p:childTnLst>
                                </p:cTn>
                              </p:par>
                            </p:childTnLst>
                          </p:cTn>
                        </p:par>
                        <p:par>
                          <p:cTn id="25" fill="hold">
                            <p:stCondLst>
                              <p:cond delay="2000"/>
                            </p:stCondLst>
                            <p:childTnLst>
                              <p:par>
                                <p:cTn id="26" presetID="21" presetClass="entr" presetSubtype="1" fill="hold" nodeType="afterEffect">
                                  <p:stCondLst>
                                    <p:cond delay="0"/>
                                  </p:stCondLst>
                                  <p:childTnLst>
                                    <p:set>
                                      <p:cBhvr>
                                        <p:cTn id="27" dur="1000" fill="hold">
                                          <p:stCondLst>
                                            <p:cond delay="0"/>
                                          </p:stCondLst>
                                        </p:cTn>
                                        <p:tgtEl>
                                          <p:spTgt spid="9"/>
                                        </p:tgtEl>
                                        <p:attrNameLst>
                                          <p:attrName>style.visibility</p:attrName>
                                        </p:attrNameLst>
                                      </p:cBhvr>
                                      <p:to>
                                        <p:strVal val="visible"/>
                                      </p:to>
                                    </p:set>
                                    <p:animEffect transition="in" filter="wheel(1)">
                                      <p:cBhvr>
                                        <p:cTn id="28" dur="1000"/>
                                        <p:tgtEl>
                                          <p:spTgt spid="9"/>
                                        </p:tgtEl>
                                      </p:cBhvr>
                                    </p:animEffect>
                                  </p:childTnLst>
                                </p:cTn>
                              </p:par>
                            </p:childTnLst>
                          </p:cTn>
                        </p:par>
                        <p:par>
                          <p:cTn id="29" fill="hold">
                            <p:stCondLst>
                              <p:cond delay="3000"/>
                            </p:stCondLst>
                            <p:childTnLst>
                              <p:par>
                                <p:cTn id="30" presetID="21" presetClass="entr" presetSubtype="1" fill="hold" nodeType="afterEffect">
                                  <p:stCondLst>
                                    <p:cond delay="0"/>
                                  </p:stCondLst>
                                  <p:childTnLst>
                                    <p:set>
                                      <p:cBhvr>
                                        <p:cTn id="31" dur="1000" fill="hold">
                                          <p:stCondLst>
                                            <p:cond delay="0"/>
                                          </p:stCondLst>
                                        </p:cTn>
                                        <p:tgtEl>
                                          <p:spTgt spid="18"/>
                                        </p:tgtEl>
                                        <p:attrNameLst>
                                          <p:attrName>style.visibility</p:attrName>
                                        </p:attrNameLst>
                                      </p:cBhvr>
                                      <p:to>
                                        <p:strVal val="visible"/>
                                      </p:to>
                                    </p:set>
                                    <p:animEffect transition="in" filter="wheel(1)">
                                      <p:cBhvr>
                                        <p:cTn id="32" dur="1000"/>
                                        <p:tgtEl>
                                          <p:spTgt spid="18"/>
                                        </p:tgtEl>
                                      </p:cBhvr>
                                    </p:animEffect>
                                  </p:childTnLst>
                                </p:cTn>
                              </p:par>
                            </p:childTnLst>
                          </p:cTn>
                        </p:par>
                        <p:par>
                          <p:cTn id="33" fill="hold">
                            <p:stCondLst>
                              <p:cond delay="4000"/>
                            </p:stCondLst>
                            <p:childTnLst>
                              <p:par>
                                <p:cTn id="34" presetID="21" presetClass="entr" presetSubtype="1" fill="hold" nodeType="afterEffect">
                                  <p:stCondLst>
                                    <p:cond delay="0"/>
                                  </p:stCondLst>
                                  <p:childTnLst>
                                    <p:set>
                                      <p:cBhvr>
                                        <p:cTn id="35" dur="1000" fill="hold">
                                          <p:stCondLst>
                                            <p:cond delay="0"/>
                                          </p:stCondLst>
                                        </p:cTn>
                                        <p:tgtEl>
                                          <p:spTgt spid="21"/>
                                        </p:tgtEl>
                                        <p:attrNameLst>
                                          <p:attrName>style.visibility</p:attrName>
                                        </p:attrNameLst>
                                      </p:cBhvr>
                                      <p:to>
                                        <p:strVal val="visible"/>
                                      </p:to>
                                    </p:set>
                                    <p:animEffect transition="in" filter="wheel(1)">
                                      <p:cBhvr>
                                        <p:cTn id="36" dur="1000"/>
                                        <p:tgtEl>
                                          <p:spTgt spid="21"/>
                                        </p:tgtEl>
                                      </p:cBhvr>
                                    </p:animEffect>
                                  </p:childTnLst>
                                </p:cTn>
                              </p:par>
                            </p:childTnLst>
                          </p:cTn>
                        </p:par>
                        <p:par>
                          <p:cTn id="37" fill="hold">
                            <p:stCondLst>
                              <p:cond delay="5000"/>
                            </p:stCondLst>
                            <p:childTnLst>
                              <p:par>
                                <p:cTn id="38" presetID="22" presetClass="entr" presetSubtype="1" fill="hold" nodeType="afterEffect">
                                  <p:stCondLst>
                                    <p:cond delay="0"/>
                                  </p:stCondLst>
                                  <p:childTnLst>
                                    <p:set>
                                      <p:cBhvr>
                                        <p:cTn id="39" dur="1000" fill="hold">
                                          <p:stCondLst>
                                            <p:cond delay="0"/>
                                          </p:stCondLst>
                                        </p:cTn>
                                        <p:tgtEl>
                                          <p:spTgt spid="25"/>
                                        </p:tgtEl>
                                        <p:attrNameLst>
                                          <p:attrName>style.visibility</p:attrName>
                                        </p:attrNameLst>
                                      </p:cBhvr>
                                      <p:to>
                                        <p:strVal val="visible"/>
                                      </p:to>
                                    </p:set>
                                    <p:animEffect transition="in" filter="wipe(up)">
                                      <p:cBhvr>
                                        <p:cTn id="40" dur="1000"/>
                                        <p:tgtEl>
                                          <p:spTgt spid="25"/>
                                        </p:tgtEl>
                                      </p:cBhvr>
                                    </p:animEffect>
                                  </p:childTnLst>
                                </p:cTn>
                              </p:par>
                            </p:childTnLst>
                          </p:cTn>
                        </p:par>
                        <p:par>
                          <p:cTn id="41" fill="hold">
                            <p:stCondLst>
                              <p:cond delay="6000"/>
                            </p:stCondLst>
                            <p:childTnLst>
                              <p:par>
                                <p:cTn id="42" presetID="22" presetClass="entr" presetSubtype="1" fill="hold" nodeType="afterEffect">
                                  <p:stCondLst>
                                    <p:cond delay="0"/>
                                  </p:stCondLst>
                                  <p:childTnLst>
                                    <p:set>
                                      <p:cBhvr>
                                        <p:cTn id="43" dur="1000" fill="hold">
                                          <p:stCondLst>
                                            <p:cond delay="0"/>
                                          </p:stCondLst>
                                        </p:cTn>
                                        <p:tgtEl>
                                          <p:spTgt spid="26"/>
                                        </p:tgtEl>
                                        <p:attrNameLst>
                                          <p:attrName>style.visibility</p:attrName>
                                        </p:attrNameLst>
                                      </p:cBhvr>
                                      <p:to>
                                        <p:strVal val="visible"/>
                                      </p:to>
                                    </p:set>
                                    <p:animEffect transition="in" filter="wipe(up)">
                                      <p:cBhvr>
                                        <p:cTn id="44" dur="1000"/>
                                        <p:tgtEl>
                                          <p:spTgt spid="26"/>
                                        </p:tgtEl>
                                      </p:cBhvr>
                                    </p:animEffect>
                                  </p:childTnLst>
                                </p:cTn>
                              </p:par>
                            </p:childTnLst>
                          </p:cTn>
                        </p:par>
                        <p:par>
                          <p:cTn id="45" fill="hold">
                            <p:stCondLst>
                              <p:cond delay="7000"/>
                            </p:stCondLst>
                            <p:childTnLst>
                              <p:par>
                                <p:cTn id="46" presetID="22" presetClass="entr" presetSubtype="1" fill="hold" nodeType="afterEffect">
                                  <p:stCondLst>
                                    <p:cond delay="0"/>
                                  </p:stCondLst>
                                  <p:childTnLst>
                                    <p:set>
                                      <p:cBhvr>
                                        <p:cTn id="47" dur="1000" fill="hold">
                                          <p:stCondLst>
                                            <p:cond delay="0"/>
                                          </p:stCondLst>
                                        </p:cTn>
                                        <p:tgtEl>
                                          <p:spTgt spid="29"/>
                                        </p:tgtEl>
                                        <p:attrNameLst>
                                          <p:attrName>style.visibility</p:attrName>
                                        </p:attrNameLst>
                                      </p:cBhvr>
                                      <p:to>
                                        <p:strVal val="visible"/>
                                      </p:to>
                                    </p:set>
                                    <p:animEffect transition="in" filter="wipe(up)">
                                      <p:cBhvr>
                                        <p:cTn id="48"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组合 109"/>
          <p:cNvGrpSpPr/>
          <p:nvPr/>
        </p:nvGrpSpPr>
        <p:grpSpPr>
          <a:xfrm>
            <a:off x="953135" y="1534795"/>
            <a:ext cx="2768600" cy="1069340"/>
            <a:chOff x="1710232" y="1566689"/>
            <a:chExt cx="3281686" cy="1069340"/>
          </a:xfrm>
        </p:grpSpPr>
        <p:sp>
          <p:nvSpPr>
            <p:cNvPr id="111" name="矩形 110"/>
            <p:cNvSpPr/>
            <p:nvPr/>
          </p:nvSpPr>
          <p:spPr>
            <a:xfrm flipH="1">
              <a:off x="1710232" y="1869584"/>
              <a:ext cx="3281686" cy="766445"/>
            </a:xfrm>
            <a:prstGeom prst="rect">
              <a:avLst/>
            </a:prstGeom>
            <a:effectLst/>
          </p:spPr>
          <p:txBody>
            <a:bodyPr wrap="square" lIns="121893" tIns="60946" rIns="121893" bIns="60946">
              <a:spAutoFit/>
            </a:bodyPr>
            <a:lstStyle/>
            <a:p>
              <a:pPr algn="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112" name="矩形 111"/>
            <p:cNvSpPr/>
            <p:nvPr/>
          </p:nvSpPr>
          <p:spPr>
            <a:xfrm>
              <a:off x="2757962" y="156668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113" name="组合 112"/>
          <p:cNvGrpSpPr/>
          <p:nvPr/>
        </p:nvGrpSpPr>
        <p:grpSpPr>
          <a:xfrm>
            <a:off x="953135" y="4866005"/>
            <a:ext cx="2768600" cy="1069340"/>
            <a:chOff x="1710232" y="1566689"/>
            <a:chExt cx="3281686" cy="1069340"/>
          </a:xfrm>
        </p:grpSpPr>
        <p:sp>
          <p:nvSpPr>
            <p:cNvPr id="114" name="矩形 113"/>
            <p:cNvSpPr/>
            <p:nvPr/>
          </p:nvSpPr>
          <p:spPr>
            <a:xfrm flipH="1">
              <a:off x="1710232" y="1869584"/>
              <a:ext cx="3281686" cy="766445"/>
            </a:xfrm>
            <a:prstGeom prst="rect">
              <a:avLst/>
            </a:prstGeom>
            <a:effectLst/>
          </p:spPr>
          <p:txBody>
            <a:bodyPr wrap="square" lIns="121893" tIns="60946" rIns="121893" bIns="60946">
              <a:spAutoFit/>
            </a:bodyPr>
            <a:lstStyle/>
            <a:p>
              <a:pPr algn="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115" name="矩形 114"/>
            <p:cNvSpPr/>
            <p:nvPr/>
          </p:nvSpPr>
          <p:spPr>
            <a:xfrm>
              <a:off x="2757962" y="156668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116" name="组合 115"/>
          <p:cNvGrpSpPr/>
          <p:nvPr/>
        </p:nvGrpSpPr>
        <p:grpSpPr>
          <a:xfrm>
            <a:off x="1080135" y="3425825"/>
            <a:ext cx="2768600" cy="1069340"/>
            <a:chOff x="1710232" y="1566689"/>
            <a:chExt cx="3281686" cy="1069340"/>
          </a:xfrm>
        </p:grpSpPr>
        <p:sp>
          <p:nvSpPr>
            <p:cNvPr id="117" name="矩形 116"/>
            <p:cNvSpPr/>
            <p:nvPr/>
          </p:nvSpPr>
          <p:spPr>
            <a:xfrm flipH="1">
              <a:off x="1710232" y="1869584"/>
              <a:ext cx="3281686" cy="766445"/>
            </a:xfrm>
            <a:prstGeom prst="rect">
              <a:avLst/>
            </a:prstGeom>
            <a:effectLst/>
          </p:spPr>
          <p:txBody>
            <a:bodyPr wrap="square" lIns="121893" tIns="60946" rIns="121893" bIns="60946">
              <a:spAutoFit/>
            </a:bodyPr>
            <a:lstStyle/>
            <a:p>
              <a:pPr algn="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118" name="矩形 117"/>
            <p:cNvSpPr/>
            <p:nvPr/>
          </p:nvSpPr>
          <p:spPr>
            <a:xfrm>
              <a:off x="2757962" y="156668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119" name="组合 118"/>
          <p:cNvGrpSpPr/>
          <p:nvPr/>
        </p:nvGrpSpPr>
        <p:grpSpPr>
          <a:xfrm>
            <a:off x="8565514" y="1511935"/>
            <a:ext cx="2768601" cy="1092200"/>
            <a:chOff x="1710231" y="1543829"/>
            <a:chExt cx="3281687" cy="1092200"/>
          </a:xfrm>
        </p:grpSpPr>
        <p:sp>
          <p:nvSpPr>
            <p:cNvPr id="120" name="矩形 119"/>
            <p:cNvSpPr/>
            <p:nvPr/>
          </p:nvSpPr>
          <p:spPr>
            <a:xfrm flipH="1">
              <a:off x="1710232" y="1869584"/>
              <a:ext cx="3281686" cy="766445"/>
            </a:xfrm>
            <a:prstGeom prst="rect">
              <a:avLst/>
            </a:prstGeom>
            <a:effectLst/>
          </p:spPr>
          <p:txBody>
            <a:bodyPr wrap="square" lIns="121893" tIns="60946" rIns="121893" bIns="60946">
              <a:spAutoFit/>
            </a:bodyPr>
            <a:lstStyle/>
            <a:p>
              <a:pPr algn="l">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121" name="矩形 120"/>
            <p:cNvSpPr/>
            <p:nvPr/>
          </p:nvSpPr>
          <p:spPr>
            <a:xfrm>
              <a:off x="1710231" y="154382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122" name="组合 121"/>
          <p:cNvGrpSpPr/>
          <p:nvPr/>
        </p:nvGrpSpPr>
        <p:grpSpPr>
          <a:xfrm>
            <a:off x="8565514" y="3081655"/>
            <a:ext cx="2768601" cy="1092200"/>
            <a:chOff x="1710231" y="1543829"/>
            <a:chExt cx="3281687" cy="1092200"/>
          </a:xfrm>
        </p:grpSpPr>
        <p:sp>
          <p:nvSpPr>
            <p:cNvPr id="123" name="矩形 122"/>
            <p:cNvSpPr/>
            <p:nvPr/>
          </p:nvSpPr>
          <p:spPr>
            <a:xfrm flipH="1">
              <a:off x="1710232" y="1869584"/>
              <a:ext cx="3281686" cy="766445"/>
            </a:xfrm>
            <a:prstGeom prst="rect">
              <a:avLst/>
            </a:prstGeom>
            <a:effectLst/>
          </p:spPr>
          <p:txBody>
            <a:bodyPr wrap="square" lIns="121893" tIns="60946" rIns="121893" bIns="60946">
              <a:spAutoFit/>
            </a:bodyPr>
            <a:lstStyle/>
            <a:p>
              <a:pPr algn="l">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124" name="矩形 123"/>
            <p:cNvSpPr/>
            <p:nvPr/>
          </p:nvSpPr>
          <p:spPr>
            <a:xfrm>
              <a:off x="1710231" y="154382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125" name="组合 124"/>
          <p:cNvGrpSpPr/>
          <p:nvPr/>
        </p:nvGrpSpPr>
        <p:grpSpPr>
          <a:xfrm>
            <a:off x="8661399" y="4818380"/>
            <a:ext cx="2768601" cy="1092200"/>
            <a:chOff x="1710231" y="1543829"/>
            <a:chExt cx="3281687" cy="1092200"/>
          </a:xfrm>
        </p:grpSpPr>
        <p:sp>
          <p:nvSpPr>
            <p:cNvPr id="126" name="矩形 125"/>
            <p:cNvSpPr/>
            <p:nvPr/>
          </p:nvSpPr>
          <p:spPr>
            <a:xfrm flipH="1">
              <a:off x="1710232" y="1869584"/>
              <a:ext cx="3281686" cy="766445"/>
            </a:xfrm>
            <a:prstGeom prst="rect">
              <a:avLst/>
            </a:prstGeom>
            <a:effectLst/>
          </p:spPr>
          <p:txBody>
            <a:bodyPr wrap="square" lIns="121893" tIns="60946" rIns="121893" bIns="60946">
              <a:spAutoFit/>
            </a:bodyPr>
            <a:lstStyle/>
            <a:p>
              <a:pPr algn="l">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127" name="矩形 126"/>
            <p:cNvSpPr/>
            <p:nvPr/>
          </p:nvSpPr>
          <p:spPr>
            <a:xfrm>
              <a:off x="1710231" y="154382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134" name="组合 133"/>
          <p:cNvGrpSpPr/>
          <p:nvPr/>
        </p:nvGrpSpPr>
        <p:grpSpPr>
          <a:xfrm>
            <a:off x="3797935" y="1534795"/>
            <a:ext cx="4596130" cy="4164330"/>
            <a:chOff x="5981" y="2417"/>
            <a:chExt cx="7238" cy="6558"/>
          </a:xfrm>
        </p:grpSpPr>
        <p:grpSp>
          <p:nvGrpSpPr>
            <p:cNvPr id="109" name="组合 108"/>
            <p:cNvGrpSpPr/>
            <p:nvPr/>
          </p:nvGrpSpPr>
          <p:grpSpPr>
            <a:xfrm>
              <a:off x="5981" y="2417"/>
              <a:ext cx="7239" cy="6559"/>
              <a:chOff x="6409" y="2417"/>
              <a:chExt cx="7239" cy="6559"/>
            </a:xfrm>
          </p:grpSpPr>
          <p:sp>
            <p:nvSpPr>
              <p:cNvPr id="73" name="Freeform 19"/>
              <p:cNvSpPr/>
              <p:nvPr/>
            </p:nvSpPr>
            <p:spPr bwMode="auto">
              <a:xfrm rot="10800000">
                <a:off x="6971" y="2974"/>
                <a:ext cx="1659" cy="2278"/>
              </a:xfrm>
              <a:custGeom>
                <a:avLst/>
                <a:gdLst/>
                <a:ahLst/>
                <a:cxnLst>
                  <a:cxn ang="0">
                    <a:pos x="6435" y="6830"/>
                  </a:cxn>
                  <a:cxn ang="0">
                    <a:pos x="3359" y="6830"/>
                  </a:cxn>
                  <a:cxn ang="0">
                    <a:pos x="3359" y="0"/>
                  </a:cxn>
                  <a:cxn ang="0">
                    <a:pos x="0" y="0"/>
                  </a:cxn>
                </a:cxnLst>
                <a:rect l="0" t="0" r="r" b="b"/>
                <a:pathLst>
                  <a:path w="6435" h="6830">
                    <a:moveTo>
                      <a:pt x="6435" y="6830"/>
                    </a:moveTo>
                    <a:lnTo>
                      <a:pt x="3359" y="6830"/>
                    </a:lnTo>
                    <a:lnTo>
                      <a:pt x="3359" y="0"/>
                    </a:lnTo>
                    <a:lnTo>
                      <a:pt x="0" y="0"/>
                    </a:lnTo>
                  </a:path>
                </a:pathLst>
              </a:custGeom>
              <a:noFill/>
              <a:ln w="9525">
                <a:solidFill>
                  <a:srgbClr val="BA111E"/>
                </a:solidFill>
                <a:prstDash val="sysDash"/>
                <a:round/>
                <a:headEnd type="none"/>
                <a:tailEnd type="oval" w="sm" len="sm"/>
              </a:ln>
            </p:spPr>
            <p:txBody>
              <a:bodyPr vert="horz" wrap="square" lIns="243840" tIns="121920" rIns="243840" bIns="121920" numCol="1" anchor="t" anchorCtr="0" compatLnSpc="1"/>
              <a:lstStyle/>
              <a:p>
                <a:pPr defTabSz="1828800" fontAlgn="auto">
                  <a:spcBef>
                    <a:spcPts val="0"/>
                  </a:spcBef>
                  <a:spcAft>
                    <a:spcPts val="0"/>
                  </a:spcAft>
                </a:pPr>
                <a:endParaRPr lang="ar-SA" sz="3600">
                  <a:latin typeface="Calibri" panose="020F0502020204030204"/>
                  <a:ea typeface="+mn-ea"/>
                </a:endParaRPr>
              </a:p>
            </p:txBody>
          </p:sp>
          <p:cxnSp>
            <p:nvCxnSpPr>
              <p:cNvPr id="74" name="Straight Connector 29"/>
              <p:cNvCxnSpPr/>
              <p:nvPr/>
            </p:nvCxnSpPr>
            <p:spPr>
              <a:xfrm rot="10800000">
                <a:off x="6964" y="5711"/>
                <a:ext cx="1666" cy="4"/>
              </a:xfrm>
              <a:prstGeom prst="line">
                <a:avLst/>
              </a:prstGeom>
              <a:ln w="9525">
                <a:solidFill>
                  <a:srgbClr val="BA111E"/>
                </a:solidFill>
                <a:prstDash val="sysDash"/>
                <a:headEnd type="oval" w="sm" len="sm"/>
              </a:ln>
            </p:spPr>
            <p:style>
              <a:lnRef idx="1">
                <a:schemeClr val="accent1"/>
              </a:lnRef>
              <a:fillRef idx="0">
                <a:schemeClr val="accent1"/>
              </a:fillRef>
              <a:effectRef idx="0">
                <a:schemeClr val="accent1"/>
              </a:effectRef>
              <a:fontRef idx="minor">
                <a:schemeClr val="tx1"/>
              </a:fontRef>
            </p:style>
          </p:cxnSp>
          <p:sp>
            <p:nvSpPr>
              <p:cNvPr id="75" name="Freeform 19"/>
              <p:cNvSpPr/>
              <p:nvPr/>
            </p:nvSpPr>
            <p:spPr bwMode="auto">
              <a:xfrm rot="10800000" flipV="1">
                <a:off x="6971" y="6178"/>
                <a:ext cx="1659" cy="2278"/>
              </a:xfrm>
              <a:custGeom>
                <a:avLst/>
                <a:gdLst/>
                <a:ahLst/>
                <a:cxnLst>
                  <a:cxn ang="0">
                    <a:pos x="6435" y="6830"/>
                  </a:cxn>
                  <a:cxn ang="0">
                    <a:pos x="3359" y="6830"/>
                  </a:cxn>
                  <a:cxn ang="0">
                    <a:pos x="3359" y="0"/>
                  </a:cxn>
                  <a:cxn ang="0">
                    <a:pos x="0" y="0"/>
                  </a:cxn>
                </a:cxnLst>
                <a:rect l="0" t="0" r="r" b="b"/>
                <a:pathLst>
                  <a:path w="6435" h="6830">
                    <a:moveTo>
                      <a:pt x="6435" y="6830"/>
                    </a:moveTo>
                    <a:lnTo>
                      <a:pt x="3359" y="6830"/>
                    </a:lnTo>
                    <a:lnTo>
                      <a:pt x="3359" y="0"/>
                    </a:lnTo>
                    <a:lnTo>
                      <a:pt x="0" y="0"/>
                    </a:lnTo>
                  </a:path>
                </a:pathLst>
              </a:custGeom>
              <a:noFill/>
              <a:ln w="9525">
                <a:solidFill>
                  <a:srgbClr val="BA111E"/>
                </a:solidFill>
                <a:prstDash val="sysDash"/>
                <a:round/>
                <a:headEnd w="sm" len="sm"/>
                <a:tailEnd type="oval" w="sm" len="sm"/>
              </a:ln>
            </p:spPr>
            <p:txBody>
              <a:bodyPr vert="horz" wrap="square" lIns="243840" tIns="121920" rIns="243840" bIns="121920" numCol="1" anchor="t" anchorCtr="0" compatLnSpc="1"/>
              <a:lstStyle/>
              <a:p>
                <a:pPr defTabSz="1828800" fontAlgn="auto">
                  <a:spcBef>
                    <a:spcPts val="0"/>
                  </a:spcBef>
                  <a:spcAft>
                    <a:spcPts val="0"/>
                  </a:spcAft>
                </a:pPr>
                <a:endParaRPr lang="ar-SA" sz="3600">
                  <a:latin typeface="Calibri" panose="020F0502020204030204"/>
                  <a:ea typeface="+mn-ea"/>
                </a:endParaRPr>
              </a:p>
            </p:txBody>
          </p:sp>
          <p:sp>
            <p:nvSpPr>
              <p:cNvPr id="76" name="Oval 31"/>
              <p:cNvSpPr/>
              <p:nvPr/>
            </p:nvSpPr>
            <p:spPr>
              <a:xfrm>
                <a:off x="6409" y="2417"/>
                <a:ext cx="1056" cy="1056"/>
              </a:xfrm>
              <a:prstGeom prst="ellipse">
                <a:avLst/>
              </a:prstGeom>
              <a:solidFill>
                <a:srgbClr val="BA111E"/>
              </a:solidFill>
              <a:ln w="12700">
                <a:solidFill>
                  <a:srgbClr val="BA111E"/>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828800" fontAlgn="auto">
                  <a:spcBef>
                    <a:spcPts val="0"/>
                  </a:spcBef>
                  <a:spcAft>
                    <a:spcPts val="0"/>
                  </a:spcAft>
                </a:pPr>
                <a:endParaRPr lang="ar-SA" sz="3600">
                  <a:solidFill>
                    <a:srgbClr val="FFFFFF"/>
                  </a:solidFill>
                  <a:latin typeface="Calibri" panose="020F0502020204030204"/>
                </a:endParaRPr>
              </a:p>
            </p:txBody>
          </p:sp>
          <p:sp>
            <p:nvSpPr>
              <p:cNvPr id="77" name="Oval 32"/>
              <p:cNvSpPr/>
              <p:nvPr/>
            </p:nvSpPr>
            <p:spPr>
              <a:xfrm>
                <a:off x="6409" y="5195"/>
                <a:ext cx="1056" cy="1056"/>
              </a:xfrm>
              <a:prstGeom prst="ellipse">
                <a:avLst/>
              </a:prstGeom>
              <a:solidFill>
                <a:srgbClr val="BA111E"/>
              </a:solidFill>
              <a:ln w="12700">
                <a:solidFill>
                  <a:srgbClr val="BA111E"/>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828800" fontAlgn="auto">
                  <a:spcBef>
                    <a:spcPts val="0"/>
                  </a:spcBef>
                  <a:spcAft>
                    <a:spcPts val="0"/>
                  </a:spcAft>
                </a:pPr>
                <a:endParaRPr lang="ar-SA" sz="3600">
                  <a:solidFill>
                    <a:srgbClr val="FFFFFF"/>
                  </a:solidFill>
                  <a:latin typeface="Calibri" panose="020F0502020204030204"/>
                </a:endParaRPr>
              </a:p>
            </p:txBody>
          </p:sp>
          <p:sp>
            <p:nvSpPr>
              <p:cNvPr id="78" name="Oval 33"/>
              <p:cNvSpPr/>
              <p:nvPr/>
            </p:nvSpPr>
            <p:spPr>
              <a:xfrm>
                <a:off x="6409" y="7920"/>
                <a:ext cx="1056" cy="1056"/>
              </a:xfrm>
              <a:prstGeom prst="ellipse">
                <a:avLst/>
              </a:prstGeom>
              <a:solidFill>
                <a:srgbClr val="BA111E"/>
              </a:solidFill>
              <a:ln w="12700">
                <a:solidFill>
                  <a:srgbClr val="BA111E"/>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828800" fontAlgn="auto">
                  <a:spcBef>
                    <a:spcPts val="0"/>
                  </a:spcBef>
                  <a:spcAft>
                    <a:spcPts val="0"/>
                  </a:spcAft>
                </a:pPr>
                <a:endParaRPr lang="ar-SA" sz="3600">
                  <a:solidFill>
                    <a:srgbClr val="FFFFFF"/>
                  </a:solidFill>
                  <a:latin typeface="Calibri" panose="020F0502020204030204"/>
                </a:endParaRPr>
              </a:p>
            </p:txBody>
          </p:sp>
          <p:sp>
            <p:nvSpPr>
              <p:cNvPr id="79" name="Freeform 19"/>
              <p:cNvSpPr/>
              <p:nvPr/>
            </p:nvSpPr>
            <p:spPr bwMode="auto">
              <a:xfrm>
                <a:off x="11449" y="6179"/>
                <a:ext cx="1659" cy="2278"/>
              </a:xfrm>
              <a:custGeom>
                <a:avLst/>
                <a:gdLst/>
                <a:ahLst/>
                <a:cxnLst>
                  <a:cxn ang="0">
                    <a:pos x="6435" y="6830"/>
                  </a:cxn>
                  <a:cxn ang="0">
                    <a:pos x="3359" y="6830"/>
                  </a:cxn>
                  <a:cxn ang="0">
                    <a:pos x="3359" y="0"/>
                  </a:cxn>
                  <a:cxn ang="0">
                    <a:pos x="0" y="0"/>
                  </a:cxn>
                </a:cxnLst>
                <a:rect l="0" t="0" r="r" b="b"/>
                <a:pathLst>
                  <a:path w="6435" h="6830">
                    <a:moveTo>
                      <a:pt x="6435" y="6830"/>
                    </a:moveTo>
                    <a:lnTo>
                      <a:pt x="3359" y="6830"/>
                    </a:lnTo>
                    <a:lnTo>
                      <a:pt x="3359" y="0"/>
                    </a:lnTo>
                    <a:lnTo>
                      <a:pt x="0" y="0"/>
                    </a:lnTo>
                  </a:path>
                </a:pathLst>
              </a:custGeom>
              <a:noFill/>
              <a:ln w="9525">
                <a:solidFill>
                  <a:srgbClr val="BA111E"/>
                </a:solidFill>
                <a:prstDash val="sysDash"/>
                <a:round/>
                <a:headEnd type="none"/>
                <a:tailEnd type="oval" w="sm" len="sm"/>
              </a:ln>
            </p:spPr>
            <p:txBody>
              <a:bodyPr vert="horz" wrap="square" lIns="243840" tIns="121920" rIns="243840" bIns="121920" numCol="1" anchor="t" anchorCtr="0" compatLnSpc="1"/>
              <a:lstStyle/>
              <a:p>
                <a:pPr defTabSz="1828800" fontAlgn="auto">
                  <a:spcBef>
                    <a:spcPts val="0"/>
                  </a:spcBef>
                  <a:spcAft>
                    <a:spcPts val="0"/>
                  </a:spcAft>
                </a:pPr>
                <a:endParaRPr lang="ar-SA" sz="3600">
                  <a:latin typeface="Calibri" panose="020F0502020204030204"/>
                  <a:ea typeface="+mn-ea"/>
                </a:endParaRPr>
              </a:p>
            </p:txBody>
          </p:sp>
          <p:cxnSp>
            <p:nvCxnSpPr>
              <p:cNvPr id="80" name="Straight Connector 35"/>
              <p:cNvCxnSpPr/>
              <p:nvPr/>
            </p:nvCxnSpPr>
            <p:spPr>
              <a:xfrm>
                <a:off x="11449" y="5715"/>
                <a:ext cx="1666" cy="4"/>
              </a:xfrm>
              <a:prstGeom prst="line">
                <a:avLst/>
              </a:prstGeom>
              <a:ln w="9525">
                <a:solidFill>
                  <a:srgbClr val="BA111E"/>
                </a:solidFill>
                <a:prstDash val="sysDash"/>
                <a:headEnd type="oval" w="sm" len="sm"/>
                <a:tailEnd type="none"/>
              </a:ln>
            </p:spPr>
            <p:style>
              <a:lnRef idx="1">
                <a:schemeClr val="accent1"/>
              </a:lnRef>
              <a:fillRef idx="0">
                <a:schemeClr val="accent1"/>
              </a:fillRef>
              <a:effectRef idx="0">
                <a:schemeClr val="accent1"/>
              </a:effectRef>
              <a:fontRef idx="minor">
                <a:schemeClr val="tx1"/>
              </a:fontRef>
            </p:style>
          </p:cxnSp>
          <p:sp>
            <p:nvSpPr>
              <p:cNvPr id="81" name="Freeform 19"/>
              <p:cNvSpPr/>
              <p:nvPr/>
            </p:nvSpPr>
            <p:spPr bwMode="auto">
              <a:xfrm flipV="1">
                <a:off x="11449" y="2975"/>
                <a:ext cx="1659" cy="2278"/>
              </a:xfrm>
              <a:custGeom>
                <a:avLst/>
                <a:gdLst/>
                <a:ahLst/>
                <a:cxnLst>
                  <a:cxn ang="0">
                    <a:pos x="6435" y="6830"/>
                  </a:cxn>
                  <a:cxn ang="0">
                    <a:pos x="3359" y="6830"/>
                  </a:cxn>
                  <a:cxn ang="0">
                    <a:pos x="3359" y="0"/>
                  </a:cxn>
                  <a:cxn ang="0">
                    <a:pos x="0" y="0"/>
                  </a:cxn>
                </a:cxnLst>
                <a:rect l="0" t="0" r="r" b="b"/>
                <a:pathLst>
                  <a:path w="6435" h="6830">
                    <a:moveTo>
                      <a:pt x="6435" y="6830"/>
                    </a:moveTo>
                    <a:lnTo>
                      <a:pt x="3359" y="6830"/>
                    </a:lnTo>
                    <a:lnTo>
                      <a:pt x="3359" y="0"/>
                    </a:lnTo>
                    <a:lnTo>
                      <a:pt x="0" y="0"/>
                    </a:lnTo>
                  </a:path>
                </a:pathLst>
              </a:custGeom>
              <a:noFill/>
              <a:ln w="9525">
                <a:solidFill>
                  <a:srgbClr val="BA111E"/>
                </a:solidFill>
                <a:prstDash val="sysDash"/>
                <a:round/>
                <a:headEnd type="none"/>
                <a:tailEnd type="oval" w="sm" len="sm"/>
              </a:ln>
            </p:spPr>
            <p:txBody>
              <a:bodyPr vert="horz" wrap="square" lIns="243840" tIns="121920" rIns="243840" bIns="121920" numCol="1" anchor="t" anchorCtr="0" compatLnSpc="1"/>
              <a:lstStyle/>
              <a:p>
                <a:pPr defTabSz="1828800" fontAlgn="auto">
                  <a:spcBef>
                    <a:spcPts val="0"/>
                  </a:spcBef>
                  <a:spcAft>
                    <a:spcPts val="0"/>
                  </a:spcAft>
                </a:pPr>
                <a:endParaRPr lang="ar-SA" sz="3600">
                  <a:latin typeface="Calibri" panose="020F0502020204030204"/>
                  <a:ea typeface="+mn-ea"/>
                </a:endParaRPr>
              </a:p>
            </p:txBody>
          </p:sp>
          <p:sp>
            <p:nvSpPr>
              <p:cNvPr id="82" name="Oval 37"/>
              <p:cNvSpPr/>
              <p:nvPr/>
            </p:nvSpPr>
            <p:spPr>
              <a:xfrm>
                <a:off x="12592" y="2417"/>
                <a:ext cx="1056" cy="1056"/>
              </a:xfrm>
              <a:prstGeom prst="ellipse">
                <a:avLst/>
              </a:prstGeom>
              <a:solidFill>
                <a:srgbClr val="BA111E"/>
              </a:solidFill>
              <a:ln w="12700">
                <a:solidFill>
                  <a:srgbClr val="BA111E"/>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828800" fontAlgn="auto">
                  <a:spcBef>
                    <a:spcPts val="0"/>
                  </a:spcBef>
                  <a:spcAft>
                    <a:spcPts val="0"/>
                  </a:spcAft>
                </a:pPr>
                <a:endParaRPr lang="ar-SA" sz="3600">
                  <a:solidFill>
                    <a:srgbClr val="FFFFFF"/>
                  </a:solidFill>
                  <a:latin typeface="Calibri" panose="020F0502020204030204"/>
                </a:endParaRPr>
              </a:p>
            </p:txBody>
          </p:sp>
          <p:sp>
            <p:nvSpPr>
              <p:cNvPr id="83" name="Oval 38"/>
              <p:cNvSpPr/>
              <p:nvPr/>
            </p:nvSpPr>
            <p:spPr>
              <a:xfrm>
                <a:off x="12592" y="5195"/>
                <a:ext cx="1056" cy="1056"/>
              </a:xfrm>
              <a:prstGeom prst="ellipse">
                <a:avLst/>
              </a:prstGeom>
              <a:solidFill>
                <a:srgbClr val="BA111E"/>
              </a:solidFill>
              <a:ln w="12700">
                <a:solidFill>
                  <a:srgbClr val="BA111E"/>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828800" fontAlgn="auto">
                  <a:spcBef>
                    <a:spcPts val="0"/>
                  </a:spcBef>
                  <a:spcAft>
                    <a:spcPts val="0"/>
                  </a:spcAft>
                </a:pPr>
                <a:endParaRPr lang="ar-SA" sz="3600">
                  <a:solidFill>
                    <a:srgbClr val="FFFFFF"/>
                  </a:solidFill>
                  <a:latin typeface="Calibri" panose="020F0502020204030204"/>
                </a:endParaRPr>
              </a:p>
            </p:txBody>
          </p:sp>
          <p:sp>
            <p:nvSpPr>
              <p:cNvPr id="84" name="Oval 39"/>
              <p:cNvSpPr/>
              <p:nvPr/>
            </p:nvSpPr>
            <p:spPr>
              <a:xfrm>
                <a:off x="12592" y="7920"/>
                <a:ext cx="1056" cy="1056"/>
              </a:xfrm>
              <a:prstGeom prst="ellipse">
                <a:avLst/>
              </a:prstGeom>
              <a:solidFill>
                <a:srgbClr val="BA111E"/>
              </a:solidFill>
              <a:ln w="12700">
                <a:solidFill>
                  <a:srgbClr val="BA111E"/>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828800" fontAlgn="auto">
                  <a:spcBef>
                    <a:spcPts val="0"/>
                  </a:spcBef>
                  <a:spcAft>
                    <a:spcPts val="0"/>
                  </a:spcAft>
                </a:pPr>
                <a:endParaRPr lang="ar-SA" sz="3600">
                  <a:solidFill>
                    <a:srgbClr val="FFFFFF"/>
                  </a:solidFill>
                  <a:latin typeface="Calibri" panose="020F0502020204030204"/>
                </a:endParaRPr>
              </a:p>
            </p:txBody>
          </p:sp>
        </p:grpSp>
        <p:sp>
          <p:nvSpPr>
            <p:cNvPr id="128" name="文本框 127"/>
            <p:cNvSpPr txBox="1"/>
            <p:nvPr/>
          </p:nvSpPr>
          <p:spPr>
            <a:xfrm>
              <a:off x="6119" y="2534"/>
              <a:ext cx="780" cy="822"/>
            </a:xfrm>
            <a:prstGeom prst="rect">
              <a:avLst/>
            </a:prstGeom>
            <a:noFill/>
          </p:spPr>
          <p:txBody>
            <a:bodyPr wrap="square" rtlCol="0">
              <a:spAutoFit/>
            </a:bodyPr>
            <a:lstStyle/>
            <a:p>
              <a:r>
                <a:rPr lang="zh-CN" altLang="en-US" sz="2800" b="1">
                  <a:solidFill>
                    <a:schemeClr val="bg1"/>
                  </a:solidFill>
                  <a:latin typeface="华文行楷" panose="02010800040101010101" charset="-122"/>
                  <a:ea typeface="华文行楷" panose="02010800040101010101" charset="-122"/>
                </a:rPr>
                <a:t>壹</a:t>
              </a:r>
            </a:p>
          </p:txBody>
        </p:sp>
        <p:sp>
          <p:nvSpPr>
            <p:cNvPr id="129" name="文本框 128"/>
            <p:cNvSpPr txBox="1"/>
            <p:nvPr/>
          </p:nvSpPr>
          <p:spPr>
            <a:xfrm>
              <a:off x="6113" y="5302"/>
              <a:ext cx="780" cy="822"/>
            </a:xfrm>
            <a:prstGeom prst="rect">
              <a:avLst/>
            </a:prstGeom>
            <a:noFill/>
          </p:spPr>
          <p:txBody>
            <a:bodyPr wrap="square" rtlCol="0">
              <a:spAutoFit/>
            </a:bodyPr>
            <a:lstStyle/>
            <a:p>
              <a:r>
                <a:rPr lang="zh-CN" altLang="en-US" sz="2800" b="1">
                  <a:solidFill>
                    <a:schemeClr val="bg1"/>
                  </a:solidFill>
                  <a:latin typeface="华文行楷" panose="02010800040101010101" charset="-122"/>
                  <a:ea typeface="华文行楷" panose="02010800040101010101" charset="-122"/>
                </a:rPr>
                <a:t>壹</a:t>
              </a:r>
            </a:p>
          </p:txBody>
        </p:sp>
        <p:sp>
          <p:nvSpPr>
            <p:cNvPr id="130" name="文本框 129"/>
            <p:cNvSpPr txBox="1"/>
            <p:nvPr/>
          </p:nvSpPr>
          <p:spPr>
            <a:xfrm>
              <a:off x="6119" y="8037"/>
              <a:ext cx="780" cy="822"/>
            </a:xfrm>
            <a:prstGeom prst="rect">
              <a:avLst/>
            </a:prstGeom>
            <a:noFill/>
          </p:spPr>
          <p:txBody>
            <a:bodyPr wrap="square" rtlCol="0">
              <a:spAutoFit/>
            </a:bodyPr>
            <a:lstStyle/>
            <a:p>
              <a:r>
                <a:rPr lang="zh-CN" altLang="en-US" sz="2800" b="1">
                  <a:solidFill>
                    <a:schemeClr val="bg1"/>
                  </a:solidFill>
                  <a:latin typeface="华文行楷" panose="02010800040101010101" charset="-122"/>
                  <a:ea typeface="华文行楷" panose="02010800040101010101" charset="-122"/>
                </a:rPr>
                <a:t>壹</a:t>
              </a:r>
            </a:p>
          </p:txBody>
        </p:sp>
        <p:sp>
          <p:nvSpPr>
            <p:cNvPr id="131" name="文本框 130"/>
            <p:cNvSpPr txBox="1"/>
            <p:nvPr/>
          </p:nvSpPr>
          <p:spPr>
            <a:xfrm>
              <a:off x="12302" y="2534"/>
              <a:ext cx="780" cy="822"/>
            </a:xfrm>
            <a:prstGeom prst="rect">
              <a:avLst/>
            </a:prstGeom>
            <a:noFill/>
          </p:spPr>
          <p:txBody>
            <a:bodyPr wrap="square" rtlCol="0">
              <a:spAutoFit/>
            </a:bodyPr>
            <a:lstStyle/>
            <a:p>
              <a:r>
                <a:rPr lang="zh-CN" altLang="en-US" sz="2800" b="1">
                  <a:solidFill>
                    <a:schemeClr val="bg1"/>
                  </a:solidFill>
                  <a:latin typeface="华文行楷" panose="02010800040101010101" charset="-122"/>
                  <a:ea typeface="华文行楷" panose="02010800040101010101" charset="-122"/>
                </a:rPr>
                <a:t>壹</a:t>
              </a:r>
            </a:p>
          </p:txBody>
        </p:sp>
        <p:sp>
          <p:nvSpPr>
            <p:cNvPr id="132" name="文本框 131"/>
            <p:cNvSpPr txBox="1"/>
            <p:nvPr/>
          </p:nvSpPr>
          <p:spPr>
            <a:xfrm>
              <a:off x="12302" y="5302"/>
              <a:ext cx="780" cy="822"/>
            </a:xfrm>
            <a:prstGeom prst="rect">
              <a:avLst/>
            </a:prstGeom>
            <a:noFill/>
          </p:spPr>
          <p:txBody>
            <a:bodyPr wrap="square" rtlCol="0">
              <a:spAutoFit/>
            </a:bodyPr>
            <a:lstStyle/>
            <a:p>
              <a:r>
                <a:rPr lang="zh-CN" altLang="en-US" sz="2800" b="1">
                  <a:solidFill>
                    <a:schemeClr val="bg1"/>
                  </a:solidFill>
                  <a:latin typeface="华文行楷" panose="02010800040101010101" charset="-122"/>
                  <a:ea typeface="华文行楷" panose="02010800040101010101" charset="-122"/>
                </a:rPr>
                <a:t>壹</a:t>
              </a:r>
            </a:p>
          </p:txBody>
        </p:sp>
        <p:sp>
          <p:nvSpPr>
            <p:cNvPr id="133" name="文本框 132"/>
            <p:cNvSpPr txBox="1"/>
            <p:nvPr/>
          </p:nvSpPr>
          <p:spPr>
            <a:xfrm>
              <a:off x="12302" y="8037"/>
              <a:ext cx="780" cy="822"/>
            </a:xfrm>
            <a:prstGeom prst="rect">
              <a:avLst/>
            </a:prstGeom>
            <a:noFill/>
          </p:spPr>
          <p:txBody>
            <a:bodyPr wrap="square" rtlCol="0">
              <a:spAutoFit/>
            </a:bodyPr>
            <a:lstStyle/>
            <a:p>
              <a:r>
                <a:rPr lang="zh-CN" altLang="en-US" sz="2800" b="1">
                  <a:solidFill>
                    <a:schemeClr val="bg1"/>
                  </a:solidFill>
                  <a:latin typeface="华文行楷" panose="02010800040101010101" charset="-122"/>
                  <a:ea typeface="华文行楷" panose="02010800040101010101" charset="-122"/>
                </a:rPr>
                <a:t>壹</a:t>
              </a:r>
            </a:p>
          </p:txBody>
        </p:sp>
      </p:grpSp>
      <p:pic>
        <p:nvPicPr>
          <p:cNvPr id="136" name="图片 135" descr="5b012c2e56ced"/>
          <p:cNvPicPr>
            <a:picLocks noChangeAspect="1"/>
          </p:cNvPicPr>
          <p:nvPr/>
        </p:nvPicPr>
        <p:blipFill>
          <a:blip r:embed="rId2" cstate="screen"/>
          <a:stretch>
            <a:fillRect/>
          </a:stretch>
        </p:blipFill>
        <p:spPr>
          <a:xfrm flipH="1">
            <a:off x="5254625" y="1894840"/>
            <a:ext cx="1904365" cy="2489200"/>
          </a:xfrm>
          <a:prstGeom prst="rect">
            <a:avLst/>
          </a:prstGeom>
        </p:spPr>
      </p:pic>
      <p:grpSp>
        <p:nvGrpSpPr>
          <p:cNvPr id="137" name="组合 136"/>
          <p:cNvGrpSpPr/>
          <p:nvPr/>
        </p:nvGrpSpPr>
        <p:grpSpPr>
          <a:xfrm>
            <a:off x="-635" y="104140"/>
            <a:ext cx="4348142" cy="639485"/>
            <a:chOff x="-1" y="-66"/>
            <a:chExt cx="5636" cy="947"/>
          </a:xfrm>
        </p:grpSpPr>
        <p:sp>
          <p:nvSpPr>
            <p:cNvPr id="138" name="矩形 137"/>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9" name="图片 138" descr="5ad366316008e"/>
            <p:cNvPicPr>
              <a:picLocks noChangeAspect="1"/>
            </p:cNvPicPr>
            <p:nvPr/>
          </p:nvPicPr>
          <p:blipFill>
            <a:blip r:embed="rId3" cstate="screen"/>
            <a:stretch>
              <a:fillRect/>
            </a:stretch>
          </p:blipFill>
          <p:spPr>
            <a:xfrm>
              <a:off x="4824" y="-66"/>
              <a:ext cx="811" cy="947"/>
            </a:xfrm>
            <a:prstGeom prst="rect">
              <a:avLst/>
            </a:prstGeom>
          </p:spPr>
        </p:pic>
      </p:grpSp>
      <p:sp>
        <p:nvSpPr>
          <p:cNvPr id="140" name="文本框 139"/>
          <p:cNvSpPr txBox="1"/>
          <p:nvPr/>
        </p:nvSpPr>
        <p:spPr>
          <a:xfrm>
            <a:off x="4634548" y="224790"/>
            <a:ext cx="2922905" cy="398780"/>
          </a:xfrm>
          <a:prstGeom prst="rect">
            <a:avLst/>
          </a:prstGeom>
          <a:noFill/>
        </p:spPr>
        <p:txBody>
          <a:bodyPr wrap="square" rtlCol="0">
            <a:spAutoFit/>
          </a:bodyPr>
          <a:lstStyle/>
          <a:p>
            <a:pPr algn="ctr"/>
            <a:r>
              <a:rPr lang="zh-CN" altLang="en-US" sz="2000" b="1">
                <a:solidFill>
                  <a:srgbClr val="BA111E"/>
                </a:solidFill>
                <a:latin typeface="情书翩翩体" panose="02010600010101010101" charset="-122"/>
                <a:ea typeface="情书翩翩体" panose="02010600010101010101" charset="-122"/>
              </a:rPr>
              <a:t>第四部分：活动预算</a:t>
            </a:r>
          </a:p>
        </p:txBody>
      </p:sp>
      <p:grpSp>
        <p:nvGrpSpPr>
          <p:cNvPr id="141" name="组合 140"/>
          <p:cNvGrpSpPr/>
          <p:nvPr/>
        </p:nvGrpSpPr>
        <p:grpSpPr>
          <a:xfrm>
            <a:off x="7832257" y="139214"/>
            <a:ext cx="4382088" cy="639485"/>
            <a:chOff x="-465" y="-15"/>
            <a:chExt cx="5680" cy="947"/>
          </a:xfrm>
        </p:grpSpPr>
        <p:sp>
          <p:nvSpPr>
            <p:cNvPr id="142" name="矩形 141"/>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3" name="图片 142" descr="5ad366316008e"/>
            <p:cNvPicPr>
              <a:picLocks noChangeAspect="1"/>
            </p:cNvPicPr>
            <p:nvPr/>
          </p:nvPicPr>
          <p:blipFill>
            <a:blip r:embed="rId3" cstate="screen"/>
            <a:stretch>
              <a:fillRect/>
            </a:stretch>
          </p:blipFill>
          <p:spPr>
            <a:xfrm>
              <a:off x="-465" y="-15"/>
              <a:ext cx="811" cy="947"/>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000" fill="hold">
                                          <p:stCondLst>
                                            <p:cond delay="0"/>
                                          </p:stCondLst>
                                        </p:cTn>
                                        <p:tgtEl>
                                          <p:spTgt spid="137"/>
                                        </p:tgtEl>
                                        <p:attrNameLst>
                                          <p:attrName>style.visibility</p:attrName>
                                        </p:attrNameLst>
                                      </p:cBhvr>
                                      <p:to>
                                        <p:strVal val="visible"/>
                                      </p:to>
                                    </p:set>
                                    <p:animEffect transition="in" filter="wipe(left)">
                                      <p:cBhvr>
                                        <p:cTn id="7" dur="1000"/>
                                        <p:tgtEl>
                                          <p:spTgt spid="137"/>
                                        </p:tgtEl>
                                      </p:cBhvr>
                                    </p:animEffect>
                                  </p:childTnLst>
                                </p:cTn>
                              </p:par>
                              <p:par>
                                <p:cTn id="8" presetID="22" presetClass="entr" presetSubtype="2" fill="hold" nodeType="withEffect">
                                  <p:stCondLst>
                                    <p:cond delay="0"/>
                                  </p:stCondLst>
                                  <p:childTnLst>
                                    <p:set>
                                      <p:cBhvr>
                                        <p:cTn id="9" dur="1000" fill="hold">
                                          <p:stCondLst>
                                            <p:cond delay="0"/>
                                          </p:stCondLst>
                                        </p:cTn>
                                        <p:tgtEl>
                                          <p:spTgt spid="141"/>
                                        </p:tgtEl>
                                        <p:attrNameLst>
                                          <p:attrName>style.visibility</p:attrName>
                                        </p:attrNameLst>
                                      </p:cBhvr>
                                      <p:to>
                                        <p:strVal val="visible"/>
                                      </p:to>
                                    </p:set>
                                    <p:animEffect transition="in" filter="wipe(right)">
                                      <p:cBhvr>
                                        <p:cTn id="10" dur="1000"/>
                                        <p:tgtEl>
                                          <p:spTgt spid="141"/>
                                        </p:tgtEl>
                                      </p:cBhvr>
                                    </p:animEffect>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000" fill="hold">
                                          <p:stCondLst>
                                            <p:cond delay="0"/>
                                          </p:stCondLst>
                                        </p:cTn>
                                        <p:tgtEl>
                                          <p:spTgt spid="140"/>
                                        </p:tgtEl>
                                        <p:attrNameLst>
                                          <p:attrName>style.visibility</p:attrName>
                                        </p:attrNameLst>
                                      </p:cBhvr>
                                      <p:to>
                                        <p:strVal val="visible"/>
                                      </p:to>
                                    </p:set>
                                    <p:anim calcmode="lin" valueType="num">
                                      <p:cBhvr additive="base">
                                        <p:cTn id="14" dur="1000" fill="hold"/>
                                        <p:tgtEl>
                                          <p:spTgt spid="140"/>
                                        </p:tgtEl>
                                        <p:attrNameLst>
                                          <p:attrName>ppt_x</p:attrName>
                                        </p:attrNameLst>
                                      </p:cBhvr>
                                      <p:tavLst>
                                        <p:tav tm="0">
                                          <p:val>
                                            <p:strVal val="#ppt_x"/>
                                          </p:val>
                                        </p:tav>
                                        <p:tav tm="100000">
                                          <p:val>
                                            <p:strVal val="#ppt_x"/>
                                          </p:val>
                                        </p:tav>
                                      </p:tavLst>
                                    </p:anim>
                                    <p:anim calcmode="lin" valueType="num">
                                      <p:cBhvr additive="base">
                                        <p:cTn id="15" dur="1000" fill="hold"/>
                                        <p:tgtEl>
                                          <p:spTgt spid="140"/>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16" presetClass="entr" presetSubtype="21" fill="hold" nodeType="afterEffect">
                                  <p:stCondLst>
                                    <p:cond delay="0"/>
                                  </p:stCondLst>
                                  <p:childTnLst>
                                    <p:set>
                                      <p:cBhvr>
                                        <p:cTn id="18" dur="1000" fill="hold">
                                          <p:stCondLst>
                                            <p:cond delay="0"/>
                                          </p:stCondLst>
                                        </p:cTn>
                                        <p:tgtEl>
                                          <p:spTgt spid="134"/>
                                        </p:tgtEl>
                                        <p:attrNameLst>
                                          <p:attrName>style.visibility</p:attrName>
                                        </p:attrNameLst>
                                      </p:cBhvr>
                                      <p:to>
                                        <p:strVal val="visible"/>
                                      </p:to>
                                    </p:set>
                                    <p:animEffect transition="in" filter="barn(inVertical)">
                                      <p:cBhvr>
                                        <p:cTn id="19" dur="1000"/>
                                        <p:tgtEl>
                                          <p:spTgt spid="134"/>
                                        </p:tgtEl>
                                      </p:cBhvr>
                                    </p:animEffect>
                                  </p:childTnLst>
                                </p:cTn>
                              </p:par>
                              <p:par>
                                <p:cTn id="20" presetID="2" presetClass="entr" presetSubtype="4" fill="hold" nodeType="withEffect">
                                  <p:stCondLst>
                                    <p:cond delay="0"/>
                                  </p:stCondLst>
                                  <p:childTnLst>
                                    <p:set>
                                      <p:cBhvr>
                                        <p:cTn id="21" dur="1000" fill="hold">
                                          <p:stCondLst>
                                            <p:cond delay="0"/>
                                          </p:stCondLst>
                                        </p:cTn>
                                        <p:tgtEl>
                                          <p:spTgt spid="136"/>
                                        </p:tgtEl>
                                        <p:attrNameLst>
                                          <p:attrName>style.visibility</p:attrName>
                                        </p:attrNameLst>
                                      </p:cBhvr>
                                      <p:to>
                                        <p:strVal val="visible"/>
                                      </p:to>
                                    </p:set>
                                    <p:anim calcmode="lin" valueType="num">
                                      <p:cBhvr additive="base">
                                        <p:cTn id="22" dur="1000" fill="hold"/>
                                        <p:tgtEl>
                                          <p:spTgt spid="136"/>
                                        </p:tgtEl>
                                        <p:attrNameLst>
                                          <p:attrName>ppt_x</p:attrName>
                                        </p:attrNameLst>
                                      </p:cBhvr>
                                      <p:tavLst>
                                        <p:tav tm="0">
                                          <p:val>
                                            <p:strVal val="#ppt_x"/>
                                          </p:val>
                                        </p:tav>
                                        <p:tav tm="100000">
                                          <p:val>
                                            <p:strVal val="#ppt_x"/>
                                          </p:val>
                                        </p:tav>
                                      </p:tavLst>
                                    </p:anim>
                                    <p:anim calcmode="lin" valueType="num">
                                      <p:cBhvr additive="base">
                                        <p:cTn id="23" dur="1000" fill="hold"/>
                                        <p:tgtEl>
                                          <p:spTgt spid="136"/>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1000"/>
                                        <p:tgtEl>
                                          <p:spTgt spid="110"/>
                                        </p:tgtEl>
                                      </p:cBhvr>
                                    </p:animEffect>
                                    <p:anim calcmode="lin" valueType="num">
                                      <p:cBhvr>
                                        <p:cTn id="28" dur="1000" fill="hold"/>
                                        <p:tgtEl>
                                          <p:spTgt spid="110"/>
                                        </p:tgtEl>
                                        <p:attrNameLst>
                                          <p:attrName>ppt_x</p:attrName>
                                        </p:attrNameLst>
                                      </p:cBhvr>
                                      <p:tavLst>
                                        <p:tav tm="0">
                                          <p:val>
                                            <p:strVal val="#ppt_x"/>
                                          </p:val>
                                        </p:tav>
                                        <p:tav tm="100000">
                                          <p:val>
                                            <p:strVal val="#ppt_x"/>
                                          </p:val>
                                        </p:tav>
                                      </p:tavLst>
                                    </p:anim>
                                    <p:anim calcmode="lin" valueType="num">
                                      <p:cBhvr>
                                        <p:cTn id="29" dur="1000" fill="hold"/>
                                        <p:tgtEl>
                                          <p:spTgt spid="110"/>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113"/>
                                        </p:tgtEl>
                                        <p:attrNameLst>
                                          <p:attrName>style.visibility</p:attrName>
                                        </p:attrNameLst>
                                      </p:cBhvr>
                                      <p:to>
                                        <p:strVal val="visible"/>
                                      </p:to>
                                    </p:set>
                                    <p:animEffect transition="in" filter="fade">
                                      <p:cBhvr>
                                        <p:cTn id="33" dur="1000"/>
                                        <p:tgtEl>
                                          <p:spTgt spid="113"/>
                                        </p:tgtEl>
                                      </p:cBhvr>
                                    </p:animEffect>
                                    <p:anim calcmode="lin" valueType="num">
                                      <p:cBhvr>
                                        <p:cTn id="34" dur="1000" fill="hold"/>
                                        <p:tgtEl>
                                          <p:spTgt spid="113"/>
                                        </p:tgtEl>
                                        <p:attrNameLst>
                                          <p:attrName>ppt_x</p:attrName>
                                        </p:attrNameLst>
                                      </p:cBhvr>
                                      <p:tavLst>
                                        <p:tav tm="0">
                                          <p:val>
                                            <p:strVal val="#ppt_x"/>
                                          </p:val>
                                        </p:tav>
                                        <p:tav tm="100000">
                                          <p:val>
                                            <p:strVal val="#ppt_x"/>
                                          </p:val>
                                        </p:tav>
                                      </p:tavLst>
                                    </p:anim>
                                    <p:anim calcmode="lin" valueType="num">
                                      <p:cBhvr>
                                        <p:cTn id="35" dur="1000" fill="hold"/>
                                        <p:tgtEl>
                                          <p:spTgt spid="113"/>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16"/>
                                        </p:tgtEl>
                                        <p:attrNameLst>
                                          <p:attrName>style.visibility</p:attrName>
                                        </p:attrNameLst>
                                      </p:cBhvr>
                                      <p:to>
                                        <p:strVal val="visible"/>
                                      </p:to>
                                    </p:set>
                                    <p:animEffect transition="in" filter="fade">
                                      <p:cBhvr>
                                        <p:cTn id="39" dur="1000"/>
                                        <p:tgtEl>
                                          <p:spTgt spid="116"/>
                                        </p:tgtEl>
                                      </p:cBhvr>
                                    </p:animEffect>
                                    <p:anim calcmode="lin" valueType="num">
                                      <p:cBhvr>
                                        <p:cTn id="40" dur="1000" fill="hold"/>
                                        <p:tgtEl>
                                          <p:spTgt spid="116"/>
                                        </p:tgtEl>
                                        <p:attrNameLst>
                                          <p:attrName>ppt_x</p:attrName>
                                        </p:attrNameLst>
                                      </p:cBhvr>
                                      <p:tavLst>
                                        <p:tav tm="0">
                                          <p:val>
                                            <p:strVal val="#ppt_x"/>
                                          </p:val>
                                        </p:tav>
                                        <p:tav tm="100000">
                                          <p:val>
                                            <p:strVal val="#ppt_x"/>
                                          </p:val>
                                        </p:tav>
                                      </p:tavLst>
                                    </p:anim>
                                    <p:anim calcmode="lin" valueType="num">
                                      <p:cBhvr>
                                        <p:cTn id="41" dur="1000" fill="hold"/>
                                        <p:tgtEl>
                                          <p:spTgt spid="1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2" presetClass="entr" presetSubtype="0" fill="hold" nodeType="afterEffect">
                                  <p:stCondLst>
                                    <p:cond delay="0"/>
                                  </p:stCondLst>
                                  <p:childTnLst>
                                    <p:set>
                                      <p:cBhvr>
                                        <p:cTn id="44" dur="1" fill="hold">
                                          <p:stCondLst>
                                            <p:cond delay="0"/>
                                          </p:stCondLst>
                                        </p:cTn>
                                        <p:tgtEl>
                                          <p:spTgt spid="119"/>
                                        </p:tgtEl>
                                        <p:attrNameLst>
                                          <p:attrName>style.visibility</p:attrName>
                                        </p:attrNameLst>
                                      </p:cBhvr>
                                      <p:to>
                                        <p:strVal val="visible"/>
                                      </p:to>
                                    </p:set>
                                    <p:animEffect transition="in" filter="fade">
                                      <p:cBhvr>
                                        <p:cTn id="45" dur="1000"/>
                                        <p:tgtEl>
                                          <p:spTgt spid="119"/>
                                        </p:tgtEl>
                                      </p:cBhvr>
                                    </p:animEffect>
                                    <p:anim calcmode="lin" valueType="num">
                                      <p:cBhvr>
                                        <p:cTn id="46" dur="1000" fill="hold"/>
                                        <p:tgtEl>
                                          <p:spTgt spid="119"/>
                                        </p:tgtEl>
                                        <p:attrNameLst>
                                          <p:attrName>ppt_x</p:attrName>
                                        </p:attrNameLst>
                                      </p:cBhvr>
                                      <p:tavLst>
                                        <p:tav tm="0">
                                          <p:val>
                                            <p:strVal val="#ppt_x"/>
                                          </p:val>
                                        </p:tav>
                                        <p:tav tm="100000">
                                          <p:val>
                                            <p:strVal val="#ppt_x"/>
                                          </p:val>
                                        </p:tav>
                                      </p:tavLst>
                                    </p:anim>
                                    <p:anim calcmode="lin" valueType="num">
                                      <p:cBhvr>
                                        <p:cTn id="47" dur="1000" fill="hold"/>
                                        <p:tgtEl>
                                          <p:spTgt spid="119"/>
                                        </p:tgtEl>
                                        <p:attrNameLst>
                                          <p:attrName>ppt_y</p:attrName>
                                        </p:attrNameLst>
                                      </p:cBhvr>
                                      <p:tavLst>
                                        <p:tav tm="0">
                                          <p:val>
                                            <p:strVal val="#ppt_y+.1"/>
                                          </p:val>
                                        </p:tav>
                                        <p:tav tm="100000">
                                          <p:val>
                                            <p:strVal val="#ppt_y"/>
                                          </p:val>
                                        </p:tav>
                                      </p:tavLst>
                                    </p:anim>
                                  </p:childTnLst>
                                </p:cTn>
                              </p:par>
                            </p:childTnLst>
                          </p:cTn>
                        </p:par>
                        <p:par>
                          <p:cTn id="48" fill="hold">
                            <p:stCondLst>
                              <p:cond delay="7000"/>
                            </p:stCondLst>
                            <p:childTnLst>
                              <p:par>
                                <p:cTn id="49" presetID="42" presetClass="entr" presetSubtype="0" fill="hold" nodeType="afterEffect">
                                  <p:stCondLst>
                                    <p:cond delay="0"/>
                                  </p:stCondLst>
                                  <p:childTnLst>
                                    <p:set>
                                      <p:cBhvr>
                                        <p:cTn id="50" dur="1" fill="hold">
                                          <p:stCondLst>
                                            <p:cond delay="0"/>
                                          </p:stCondLst>
                                        </p:cTn>
                                        <p:tgtEl>
                                          <p:spTgt spid="122"/>
                                        </p:tgtEl>
                                        <p:attrNameLst>
                                          <p:attrName>style.visibility</p:attrName>
                                        </p:attrNameLst>
                                      </p:cBhvr>
                                      <p:to>
                                        <p:strVal val="visible"/>
                                      </p:to>
                                    </p:set>
                                    <p:animEffect transition="in" filter="fade">
                                      <p:cBhvr>
                                        <p:cTn id="51" dur="1000"/>
                                        <p:tgtEl>
                                          <p:spTgt spid="122"/>
                                        </p:tgtEl>
                                      </p:cBhvr>
                                    </p:animEffect>
                                    <p:anim calcmode="lin" valueType="num">
                                      <p:cBhvr>
                                        <p:cTn id="52" dur="1000" fill="hold"/>
                                        <p:tgtEl>
                                          <p:spTgt spid="122"/>
                                        </p:tgtEl>
                                        <p:attrNameLst>
                                          <p:attrName>ppt_x</p:attrName>
                                        </p:attrNameLst>
                                      </p:cBhvr>
                                      <p:tavLst>
                                        <p:tav tm="0">
                                          <p:val>
                                            <p:strVal val="#ppt_x"/>
                                          </p:val>
                                        </p:tav>
                                        <p:tav tm="100000">
                                          <p:val>
                                            <p:strVal val="#ppt_x"/>
                                          </p:val>
                                        </p:tav>
                                      </p:tavLst>
                                    </p:anim>
                                    <p:anim calcmode="lin" valueType="num">
                                      <p:cBhvr>
                                        <p:cTn id="53" dur="1000" fill="hold"/>
                                        <p:tgtEl>
                                          <p:spTgt spid="122"/>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nodeType="afterEffect">
                                  <p:stCondLst>
                                    <p:cond delay="0"/>
                                  </p:stCondLst>
                                  <p:childTnLst>
                                    <p:set>
                                      <p:cBhvr>
                                        <p:cTn id="56" dur="1" fill="hold">
                                          <p:stCondLst>
                                            <p:cond delay="0"/>
                                          </p:stCondLst>
                                        </p:cTn>
                                        <p:tgtEl>
                                          <p:spTgt spid="125"/>
                                        </p:tgtEl>
                                        <p:attrNameLst>
                                          <p:attrName>style.visibility</p:attrName>
                                        </p:attrNameLst>
                                      </p:cBhvr>
                                      <p:to>
                                        <p:strVal val="visible"/>
                                      </p:to>
                                    </p:set>
                                    <p:animEffect transition="in" filter="fade">
                                      <p:cBhvr>
                                        <p:cTn id="57" dur="1000"/>
                                        <p:tgtEl>
                                          <p:spTgt spid="125"/>
                                        </p:tgtEl>
                                      </p:cBhvr>
                                    </p:animEffect>
                                    <p:anim calcmode="lin" valueType="num">
                                      <p:cBhvr>
                                        <p:cTn id="58" dur="1000" fill="hold"/>
                                        <p:tgtEl>
                                          <p:spTgt spid="125"/>
                                        </p:tgtEl>
                                        <p:attrNameLst>
                                          <p:attrName>ppt_x</p:attrName>
                                        </p:attrNameLst>
                                      </p:cBhvr>
                                      <p:tavLst>
                                        <p:tav tm="0">
                                          <p:val>
                                            <p:strVal val="#ppt_x"/>
                                          </p:val>
                                        </p:tav>
                                        <p:tav tm="100000">
                                          <p:val>
                                            <p:strVal val="#ppt_x"/>
                                          </p:val>
                                        </p:tav>
                                      </p:tavLst>
                                    </p:anim>
                                    <p:anim calcmode="lin" valueType="num">
                                      <p:cBhvr>
                                        <p:cTn id="59"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2230325" y="1899285"/>
            <a:ext cx="7732298" cy="3653790"/>
            <a:chOff x="1051" y="1793"/>
            <a:chExt cx="12177" cy="5754"/>
          </a:xfrm>
        </p:grpSpPr>
        <p:cxnSp>
          <p:nvCxnSpPr>
            <p:cNvPr id="8" name="直接连接符 34"/>
            <p:cNvCxnSpPr/>
            <p:nvPr/>
          </p:nvCxnSpPr>
          <p:spPr>
            <a:xfrm>
              <a:off x="1051" y="4671"/>
              <a:ext cx="12177" cy="0"/>
            </a:xfrm>
            <a:prstGeom prst="line">
              <a:avLst/>
            </a:prstGeom>
            <a:ln w="25400">
              <a:solidFill>
                <a:srgbClr val="BA111E"/>
              </a:solidFill>
            </a:ln>
          </p:spPr>
          <p:style>
            <a:lnRef idx="1">
              <a:schemeClr val="accent1"/>
            </a:lnRef>
            <a:fillRef idx="0">
              <a:schemeClr val="accent1"/>
            </a:fillRef>
            <a:effectRef idx="0">
              <a:schemeClr val="accent1"/>
            </a:effectRef>
            <a:fontRef idx="minor">
              <a:schemeClr val="tx1"/>
            </a:fontRef>
          </p:style>
        </p:cxnSp>
        <p:cxnSp>
          <p:nvCxnSpPr>
            <p:cNvPr id="9" name="直接连接符 36"/>
            <p:cNvCxnSpPr/>
            <p:nvPr/>
          </p:nvCxnSpPr>
          <p:spPr>
            <a:xfrm>
              <a:off x="7140" y="1793"/>
              <a:ext cx="0" cy="5754"/>
            </a:xfrm>
            <a:prstGeom prst="line">
              <a:avLst/>
            </a:prstGeom>
            <a:ln w="25400">
              <a:solidFill>
                <a:srgbClr val="BA111E"/>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4864100" y="2628265"/>
            <a:ext cx="2465070" cy="1877695"/>
            <a:chOff x="8195" y="1576"/>
            <a:chExt cx="10051" cy="7654"/>
          </a:xfrm>
        </p:grpSpPr>
        <p:sp>
          <p:nvSpPr>
            <p:cNvPr id="16" name="椭圆 15"/>
            <p:cNvSpPr/>
            <p:nvPr/>
          </p:nvSpPr>
          <p:spPr>
            <a:xfrm>
              <a:off x="9295" y="1990"/>
              <a:ext cx="6822" cy="6822"/>
            </a:xfrm>
            <a:prstGeom prst="ellipse">
              <a:avLst/>
            </a:prstGeom>
            <a:solidFill>
              <a:srgbClr val="FFF9EB"/>
            </a:solidFill>
            <a:ln>
              <a:solidFill>
                <a:srgbClr val="BA1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未标题-1"/>
            <p:cNvPicPr>
              <a:picLocks noChangeAspect="1"/>
            </p:cNvPicPr>
            <p:nvPr/>
          </p:nvPicPr>
          <p:blipFill>
            <a:blip r:embed="rId2" cstate="screen"/>
            <a:stretch>
              <a:fillRect/>
            </a:stretch>
          </p:blipFill>
          <p:spPr>
            <a:xfrm>
              <a:off x="8195" y="1576"/>
              <a:ext cx="10051" cy="7654"/>
            </a:xfrm>
            <a:prstGeom prst="rect">
              <a:avLst/>
            </a:prstGeom>
          </p:spPr>
        </p:pic>
      </p:grpSp>
      <p:grpSp>
        <p:nvGrpSpPr>
          <p:cNvPr id="25" name="组合 24"/>
          <p:cNvGrpSpPr/>
          <p:nvPr/>
        </p:nvGrpSpPr>
        <p:grpSpPr>
          <a:xfrm>
            <a:off x="2463165" y="1607185"/>
            <a:ext cx="2616200" cy="1551305"/>
            <a:chOff x="4983" y="3401"/>
            <a:chExt cx="4120" cy="2443"/>
          </a:xfrm>
        </p:grpSpPr>
        <p:sp>
          <p:nvSpPr>
            <p:cNvPr id="38" name="TextBox 20"/>
            <p:cNvSpPr txBox="1"/>
            <p:nvPr/>
          </p:nvSpPr>
          <p:spPr>
            <a:xfrm>
              <a:off x="4983" y="4174"/>
              <a:ext cx="4120" cy="1670"/>
            </a:xfrm>
            <a:prstGeom prst="rect">
              <a:avLst/>
            </a:prstGeom>
            <a:noFill/>
          </p:spPr>
          <p:txBody>
            <a:bodyPr wrap="square" rtlCol="0">
              <a:spAutoFit/>
            </a:bodyPr>
            <a:lstStyle/>
            <a:p>
              <a:pPr defTabSz="1218565">
                <a:lnSpc>
                  <a:spcPct val="150000"/>
                </a:lnSpc>
              </a:pPr>
              <a:r>
                <a:rPr lang="zh-CN" altLang="en-US" sz="1400" spc="-13" dirty="0">
                  <a:solidFill>
                    <a:schemeClr val="tx1"/>
                  </a:solidFill>
                  <a:latin typeface="情书翩翩体" panose="02010600010101010101" charset="-122"/>
                  <a:ea typeface="情书翩翩体" panose="02010600010101010101" charset="-122"/>
                </a:rPr>
                <a:t>请输入内容请输入文字内容请输入内容请输入文字内容请输入内容请输入文字内容请输入</a:t>
              </a:r>
            </a:p>
          </p:txBody>
        </p:sp>
        <p:sp>
          <p:nvSpPr>
            <p:cNvPr id="112" name="矩形 111"/>
            <p:cNvSpPr/>
            <p:nvPr/>
          </p:nvSpPr>
          <p:spPr>
            <a:xfrm>
              <a:off x="5861" y="3401"/>
              <a:ext cx="2968" cy="513"/>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18" name="组合 17"/>
          <p:cNvGrpSpPr/>
          <p:nvPr/>
        </p:nvGrpSpPr>
        <p:grpSpPr>
          <a:xfrm>
            <a:off x="2555240" y="4293870"/>
            <a:ext cx="2578735" cy="1551305"/>
            <a:chOff x="5042" y="3401"/>
            <a:chExt cx="4061" cy="2443"/>
          </a:xfrm>
        </p:grpSpPr>
        <p:sp>
          <p:nvSpPr>
            <p:cNvPr id="19" name="TextBox 20"/>
            <p:cNvSpPr txBox="1"/>
            <p:nvPr/>
          </p:nvSpPr>
          <p:spPr>
            <a:xfrm>
              <a:off x="5042" y="4174"/>
              <a:ext cx="4061" cy="1670"/>
            </a:xfrm>
            <a:prstGeom prst="rect">
              <a:avLst/>
            </a:prstGeom>
            <a:noFill/>
          </p:spPr>
          <p:txBody>
            <a:bodyPr wrap="square" rtlCol="0">
              <a:spAutoFit/>
            </a:bodyPr>
            <a:lstStyle/>
            <a:p>
              <a:pPr defTabSz="1218565">
                <a:lnSpc>
                  <a:spcPct val="150000"/>
                </a:lnSpc>
              </a:pPr>
              <a:r>
                <a:rPr lang="zh-CN" altLang="en-US" sz="1400" spc="-13" dirty="0">
                  <a:solidFill>
                    <a:schemeClr val="tx1"/>
                  </a:solidFill>
                  <a:latin typeface="情书翩翩体" panose="02010600010101010101" charset="-122"/>
                  <a:ea typeface="情书翩翩体" panose="02010600010101010101" charset="-122"/>
                </a:rPr>
                <a:t>请输入内容请输入文字内容请输入内容请输入文字内容请输入内容请输入文字内容请输入</a:t>
              </a:r>
            </a:p>
          </p:txBody>
        </p:sp>
        <p:sp>
          <p:nvSpPr>
            <p:cNvPr id="20" name="矩形 19"/>
            <p:cNvSpPr/>
            <p:nvPr/>
          </p:nvSpPr>
          <p:spPr>
            <a:xfrm>
              <a:off x="5861" y="3401"/>
              <a:ext cx="2968" cy="513"/>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21" name="组合 20"/>
          <p:cNvGrpSpPr/>
          <p:nvPr/>
        </p:nvGrpSpPr>
        <p:grpSpPr>
          <a:xfrm>
            <a:off x="7399655" y="1607185"/>
            <a:ext cx="2517775" cy="1551305"/>
            <a:chOff x="5861" y="3401"/>
            <a:chExt cx="3965" cy="2443"/>
          </a:xfrm>
        </p:grpSpPr>
        <p:sp>
          <p:nvSpPr>
            <p:cNvPr id="23" name="TextBox 20"/>
            <p:cNvSpPr txBox="1"/>
            <p:nvPr/>
          </p:nvSpPr>
          <p:spPr>
            <a:xfrm>
              <a:off x="5861" y="4174"/>
              <a:ext cx="3965" cy="1670"/>
            </a:xfrm>
            <a:prstGeom prst="rect">
              <a:avLst/>
            </a:prstGeom>
            <a:noFill/>
          </p:spPr>
          <p:txBody>
            <a:bodyPr wrap="square" rtlCol="0">
              <a:spAutoFit/>
            </a:bodyPr>
            <a:lstStyle/>
            <a:p>
              <a:pPr defTabSz="1218565">
                <a:lnSpc>
                  <a:spcPct val="150000"/>
                </a:lnSpc>
              </a:pPr>
              <a:r>
                <a:rPr lang="zh-CN" altLang="en-US" sz="1400" spc="-13" dirty="0">
                  <a:solidFill>
                    <a:schemeClr val="tx1"/>
                  </a:solidFill>
                  <a:latin typeface="情书翩翩体" panose="02010600010101010101" charset="-122"/>
                  <a:ea typeface="情书翩翩体" panose="02010600010101010101" charset="-122"/>
                </a:rPr>
                <a:t>请输入内容请输入文字内容请输入内容请输入文字内容请输入内容请输入文字内容请输入</a:t>
              </a:r>
            </a:p>
          </p:txBody>
        </p:sp>
        <p:sp>
          <p:nvSpPr>
            <p:cNvPr id="26" name="矩形 25"/>
            <p:cNvSpPr/>
            <p:nvPr/>
          </p:nvSpPr>
          <p:spPr>
            <a:xfrm>
              <a:off x="5861" y="3401"/>
              <a:ext cx="2968" cy="513"/>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27" name="组合 26"/>
          <p:cNvGrpSpPr/>
          <p:nvPr/>
        </p:nvGrpSpPr>
        <p:grpSpPr>
          <a:xfrm>
            <a:off x="7399655" y="4293870"/>
            <a:ext cx="2578735" cy="1551305"/>
            <a:chOff x="5861" y="3401"/>
            <a:chExt cx="4061" cy="2443"/>
          </a:xfrm>
        </p:grpSpPr>
        <p:sp>
          <p:nvSpPr>
            <p:cNvPr id="28" name="TextBox 20"/>
            <p:cNvSpPr txBox="1"/>
            <p:nvPr/>
          </p:nvSpPr>
          <p:spPr>
            <a:xfrm>
              <a:off x="5861" y="4174"/>
              <a:ext cx="4061" cy="1670"/>
            </a:xfrm>
            <a:prstGeom prst="rect">
              <a:avLst/>
            </a:prstGeom>
            <a:noFill/>
          </p:spPr>
          <p:txBody>
            <a:bodyPr wrap="square" rtlCol="0">
              <a:spAutoFit/>
            </a:bodyPr>
            <a:lstStyle/>
            <a:p>
              <a:pPr defTabSz="1218565">
                <a:lnSpc>
                  <a:spcPct val="150000"/>
                </a:lnSpc>
              </a:pPr>
              <a:r>
                <a:rPr lang="zh-CN" altLang="en-US" sz="1400" spc="-13" dirty="0">
                  <a:solidFill>
                    <a:schemeClr val="tx1"/>
                  </a:solidFill>
                  <a:latin typeface="情书翩翩体" panose="02010600010101010101" charset="-122"/>
                  <a:ea typeface="情书翩翩体" panose="02010600010101010101" charset="-122"/>
                </a:rPr>
                <a:t>请输入内容请输入文字内容请输入内容请输入文字内容请输入内容请输入文字内容请输入</a:t>
              </a:r>
            </a:p>
          </p:txBody>
        </p:sp>
        <p:sp>
          <p:nvSpPr>
            <p:cNvPr id="29" name="矩形 28"/>
            <p:cNvSpPr/>
            <p:nvPr/>
          </p:nvSpPr>
          <p:spPr>
            <a:xfrm>
              <a:off x="5861" y="3401"/>
              <a:ext cx="2968" cy="513"/>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32" name="组合 31"/>
          <p:cNvGrpSpPr/>
          <p:nvPr/>
        </p:nvGrpSpPr>
        <p:grpSpPr>
          <a:xfrm>
            <a:off x="-635" y="104140"/>
            <a:ext cx="4348142" cy="639485"/>
            <a:chOff x="-1" y="-66"/>
            <a:chExt cx="5636" cy="947"/>
          </a:xfrm>
        </p:grpSpPr>
        <p:sp>
          <p:nvSpPr>
            <p:cNvPr id="33" name="矩形 32"/>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4" name="图片 33" descr="5ad366316008e"/>
            <p:cNvPicPr>
              <a:picLocks noChangeAspect="1"/>
            </p:cNvPicPr>
            <p:nvPr/>
          </p:nvPicPr>
          <p:blipFill>
            <a:blip r:embed="rId3" cstate="screen"/>
            <a:stretch>
              <a:fillRect/>
            </a:stretch>
          </p:blipFill>
          <p:spPr>
            <a:xfrm>
              <a:off x="4824" y="-66"/>
              <a:ext cx="811" cy="947"/>
            </a:xfrm>
            <a:prstGeom prst="rect">
              <a:avLst/>
            </a:prstGeom>
          </p:spPr>
        </p:pic>
      </p:grpSp>
      <p:sp>
        <p:nvSpPr>
          <p:cNvPr id="35" name="文本框 34"/>
          <p:cNvSpPr txBox="1"/>
          <p:nvPr/>
        </p:nvSpPr>
        <p:spPr>
          <a:xfrm>
            <a:off x="4634548" y="224790"/>
            <a:ext cx="2922905" cy="398780"/>
          </a:xfrm>
          <a:prstGeom prst="rect">
            <a:avLst/>
          </a:prstGeom>
          <a:noFill/>
        </p:spPr>
        <p:txBody>
          <a:bodyPr wrap="square" rtlCol="0">
            <a:spAutoFit/>
          </a:bodyPr>
          <a:lstStyle/>
          <a:p>
            <a:pPr algn="ctr"/>
            <a:r>
              <a:rPr lang="zh-CN" altLang="en-US" sz="2000" b="1">
                <a:solidFill>
                  <a:srgbClr val="BA111E"/>
                </a:solidFill>
                <a:latin typeface="情书翩翩体" panose="02010600010101010101" charset="-122"/>
                <a:ea typeface="情书翩翩体" panose="02010600010101010101" charset="-122"/>
              </a:rPr>
              <a:t>第四部分：活动预算</a:t>
            </a:r>
          </a:p>
        </p:txBody>
      </p:sp>
      <p:grpSp>
        <p:nvGrpSpPr>
          <p:cNvPr id="45" name="组合 44"/>
          <p:cNvGrpSpPr/>
          <p:nvPr/>
        </p:nvGrpSpPr>
        <p:grpSpPr>
          <a:xfrm>
            <a:off x="7832257" y="139214"/>
            <a:ext cx="4382088" cy="639485"/>
            <a:chOff x="-465" y="-15"/>
            <a:chExt cx="5680" cy="947"/>
          </a:xfrm>
        </p:grpSpPr>
        <p:sp>
          <p:nvSpPr>
            <p:cNvPr id="46" name="矩形 45"/>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descr="5ad366316008e"/>
            <p:cNvPicPr>
              <a:picLocks noChangeAspect="1"/>
            </p:cNvPicPr>
            <p:nvPr/>
          </p:nvPicPr>
          <p:blipFill>
            <a:blip r:embed="rId3" cstate="screen"/>
            <a:stretch>
              <a:fillRect/>
            </a:stretch>
          </p:blipFill>
          <p:spPr>
            <a:xfrm>
              <a:off x="-465" y="-15"/>
              <a:ext cx="811" cy="947"/>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000" fill="hold">
                                          <p:stCondLst>
                                            <p:cond delay="0"/>
                                          </p:stCondLst>
                                        </p:cTn>
                                        <p:tgtEl>
                                          <p:spTgt spid="32"/>
                                        </p:tgtEl>
                                        <p:attrNameLst>
                                          <p:attrName>style.visibility</p:attrName>
                                        </p:attrNameLst>
                                      </p:cBhvr>
                                      <p:to>
                                        <p:strVal val="visible"/>
                                      </p:to>
                                    </p:set>
                                    <p:animEffect transition="in" filter="wipe(left)">
                                      <p:cBhvr>
                                        <p:cTn id="7" dur="1000"/>
                                        <p:tgtEl>
                                          <p:spTgt spid="32"/>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par>
                                <p:cTn id="12" presetID="22" presetClass="entr" presetSubtype="2" fill="hold" nodeType="withEffect">
                                  <p:stCondLst>
                                    <p:cond delay="0"/>
                                  </p:stCondLst>
                                  <p:childTnLst>
                                    <p:set>
                                      <p:cBhvr>
                                        <p:cTn id="13" dur="1000" fill="hold">
                                          <p:stCondLst>
                                            <p:cond delay="0"/>
                                          </p:stCondLst>
                                        </p:cTn>
                                        <p:tgtEl>
                                          <p:spTgt spid="45"/>
                                        </p:tgtEl>
                                        <p:attrNameLst>
                                          <p:attrName>style.visibility</p:attrName>
                                        </p:attrNameLst>
                                      </p:cBhvr>
                                      <p:to>
                                        <p:strVal val="visible"/>
                                      </p:to>
                                    </p:set>
                                    <p:animEffect transition="in" filter="wipe(right)">
                                      <p:cBhvr>
                                        <p:cTn id="14" dur="1000"/>
                                        <p:tgtEl>
                                          <p:spTgt spid="45"/>
                                        </p:tgtEl>
                                      </p:cBhvr>
                                    </p:animEffect>
                                  </p:childTnLst>
                                </p:cTn>
                              </p:par>
                            </p:childTnLst>
                          </p:cTn>
                        </p:par>
                        <p:par>
                          <p:cTn id="15" fill="hold">
                            <p:stCondLst>
                              <p:cond delay="1500"/>
                            </p:stCondLst>
                            <p:childTnLst>
                              <p:par>
                                <p:cTn id="16" presetID="2" presetClass="entr" presetSubtype="1" fill="hold" grpId="0" nodeType="afterEffect">
                                  <p:stCondLst>
                                    <p:cond delay="0"/>
                                  </p:stCondLst>
                                  <p:childTnLst>
                                    <p:set>
                                      <p:cBhvr>
                                        <p:cTn id="17" dur="1000" fill="hold">
                                          <p:stCondLst>
                                            <p:cond delay="0"/>
                                          </p:stCondLst>
                                        </p:cTn>
                                        <p:tgtEl>
                                          <p:spTgt spid="35"/>
                                        </p:tgtEl>
                                        <p:attrNameLst>
                                          <p:attrName>style.visibility</p:attrName>
                                        </p:attrNameLst>
                                      </p:cBhvr>
                                      <p:to>
                                        <p:strVal val="visible"/>
                                      </p:to>
                                    </p:set>
                                    <p:anim calcmode="lin" valueType="num">
                                      <p:cBhvr additive="base">
                                        <p:cTn id="18" dur="1000" fill="hold"/>
                                        <p:tgtEl>
                                          <p:spTgt spid="35"/>
                                        </p:tgtEl>
                                        <p:attrNameLst>
                                          <p:attrName>ppt_x</p:attrName>
                                        </p:attrNameLst>
                                      </p:cBhvr>
                                      <p:tavLst>
                                        <p:tav tm="0">
                                          <p:val>
                                            <p:strVal val="#ppt_x"/>
                                          </p:val>
                                        </p:tav>
                                        <p:tav tm="100000">
                                          <p:val>
                                            <p:strVal val="#ppt_x"/>
                                          </p:val>
                                        </p:tav>
                                      </p:tavLst>
                                    </p:anim>
                                    <p:anim calcmode="lin" valueType="num">
                                      <p:cBhvr additive="base">
                                        <p:cTn id="19" dur="1000" fill="hold"/>
                                        <p:tgtEl>
                                          <p:spTgt spid="35"/>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4" presetClass="entr" presetSubtype="16" fill="hold" nodeType="afterEffect">
                                  <p:stCondLst>
                                    <p:cond delay="0"/>
                                  </p:stCondLst>
                                  <p:childTnLst>
                                    <p:set>
                                      <p:cBhvr>
                                        <p:cTn id="22" dur="1000" fill="hold">
                                          <p:stCondLst>
                                            <p:cond delay="0"/>
                                          </p:stCondLst>
                                        </p:cTn>
                                        <p:tgtEl>
                                          <p:spTgt spid="17"/>
                                        </p:tgtEl>
                                        <p:attrNameLst>
                                          <p:attrName>style.visibility</p:attrName>
                                        </p:attrNameLst>
                                      </p:cBhvr>
                                      <p:to>
                                        <p:strVal val="visible"/>
                                      </p:to>
                                    </p:set>
                                    <p:animEffect transition="in" filter="box(in)">
                                      <p:cBhvr>
                                        <p:cTn id="23" dur="1000"/>
                                        <p:tgtEl>
                                          <p:spTgt spid="17"/>
                                        </p:tgtEl>
                                      </p:cBhvr>
                                    </p:animEffect>
                                  </p:childTnLst>
                                </p:cTn>
                              </p:par>
                            </p:childTnLst>
                          </p:cTn>
                        </p:par>
                        <p:par>
                          <p:cTn id="24" fill="hold">
                            <p:stCondLst>
                              <p:cond delay="3500"/>
                            </p:stCondLst>
                            <p:childTnLst>
                              <p:par>
                                <p:cTn id="25" presetID="22" presetClass="entr" presetSubtype="1" fill="hold" nodeType="afterEffect">
                                  <p:stCondLst>
                                    <p:cond delay="0"/>
                                  </p:stCondLst>
                                  <p:childTnLst>
                                    <p:set>
                                      <p:cBhvr>
                                        <p:cTn id="26" dur="1000" fill="hold">
                                          <p:stCondLst>
                                            <p:cond delay="0"/>
                                          </p:stCondLst>
                                        </p:cTn>
                                        <p:tgtEl>
                                          <p:spTgt spid="25"/>
                                        </p:tgtEl>
                                        <p:attrNameLst>
                                          <p:attrName>style.visibility</p:attrName>
                                        </p:attrNameLst>
                                      </p:cBhvr>
                                      <p:to>
                                        <p:strVal val="visible"/>
                                      </p:to>
                                    </p:set>
                                    <p:animEffect transition="in" filter="wipe(up)">
                                      <p:cBhvr>
                                        <p:cTn id="27" dur="1000"/>
                                        <p:tgtEl>
                                          <p:spTgt spid="25"/>
                                        </p:tgtEl>
                                      </p:cBhvr>
                                    </p:animEffect>
                                  </p:childTnLst>
                                </p:cTn>
                              </p:par>
                            </p:childTnLst>
                          </p:cTn>
                        </p:par>
                        <p:par>
                          <p:cTn id="28" fill="hold">
                            <p:stCondLst>
                              <p:cond delay="4500"/>
                            </p:stCondLst>
                            <p:childTnLst>
                              <p:par>
                                <p:cTn id="29" presetID="22" presetClass="entr" presetSubtype="1" fill="hold" nodeType="afterEffect">
                                  <p:stCondLst>
                                    <p:cond delay="0"/>
                                  </p:stCondLst>
                                  <p:childTnLst>
                                    <p:set>
                                      <p:cBhvr>
                                        <p:cTn id="30" dur="1000" fill="hold">
                                          <p:stCondLst>
                                            <p:cond delay="0"/>
                                          </p:stCondLst>
                                        </p:cTn>
                                        <p:tgtEl>
                                          <p:spTgt spid="18"/>
                                        </p:tgtEl>
                                        <p:attrNameLst>
                                          <p:attrName>style.visibility</p:attrName>
                                        </p:attrNameLst>
                                      </p:cBhvr>
                                      <p:to>
                                        <p:strVal val="visible"/>
                                      </p:to>
                                    </p:set>
                                    <p:animEffect transition="in" filter="wipe(up)">
                                      <p:cBhvr>
                                        <p:cTn id="31" dur="1000"/>
                                        <p:tgtEl>
                                          <p:spTgt spid="18"/>
                                        </p:tgtEl>
                                      </p:cBhvr>
                                    </p:animEffect>
                                  </p:childTnLst>
                                </p:cTn>
                              </p:par>
                            </p:childTnLst>
                          </p:cTn>
                        </p:par>
                        <p:par>
                          <p:cTn id="32" fill="hold">
                            <p:stCondLst>
                              <p:cond delay="5500"/>
                            </p:stCondLst>
                            <p:childTnLst>
                              <p:par>
                                <p:cTn id="33" presetID="22" presetClass="entr" presetSubtype="1" fill="hold" nodeType="afterEffect">
                                  <p:stCondLst>
                                    <p:cond delay="0"/>
                                  </p:stCondLst>
                                  <p:childTnLst>
                                    <p:set>
                                      <p:cBhvr>
                                        <p:cTn id="34" dur="1000" fill="hold">
                                          <p:stCondLst>
                                            <p:cond delay="0"/>
                                          </p:stCondLst>
                                        </p:cTn>
                                        <p:tgtEl>
                                          <p:spTgt spid="21"/>
                                        </p:tgtEl>
                                        <p:attrNameLst>
                                          <p:attrName>style.visibility</p:attrName>
                                        </p:attrNameLst>
                                      </p:cBhvr>
                                      <p:to>
                                        <p:strVal val="visible"/>
                                      </p:to>
                                    </p:set>
                                    <p:animEffect transition="in" filter="wipe(up)">
                                      <p:cBhvr>
                                        <p:cTn id="35" dur="1000"/>
                                        <p:tgtEl>
                                          <p:spTgt spid="21"/>
                                        </p:tgtEl>
                                      </p:cBhvr>
                                    </p:animEffect>
                                  </p:childTnLst>
                                </p:cTn>
                              </p:par>
                            </p:childTnLst>
                          </p:cTn>
                        </p:par>
                        <p:par>
                          <p:cTn id="36" fill="hold">
                            <p:stCondLst>
                              <p:cond delay="6500"/>
                            </p:stCondLst>
                            <p:childTnLst>
                              <p:par>
                                <p:cTn id="37" presetID="22" presetClass="entr" presetSubtype="1" fill="hold" nodeType="afterEffect">
                                  <p:stCondLst>
                                    <p:cond delay="0"/>
                                  </p:stCondLst>
                                  <p:childTnLst>
                                    <p:set>
                                      <p:cBhvr>
                                        <p:cTn id="38" dur="1000" fill="hold">
                                          <p:stCondLst>
                                            <p:cond delay="0"/>
                                          </p:stCondLst>
                                        </p:cTn>
                                        <p:tgtEl>
                                          <p:spTgt spid="27"/>
                                        </p:tgtEl>
                                        <p:attrNameLst>
                                          <p:attrName>style.visibility</p:attrName>
                                        </p:attrNameLst>
                                      </p:cBhvr>
                                      <p:to>
                                        <p:strVal val="visible"/>
                                      </p:to>
                                    </p:set>
                                    <p:animEffect transition="in" filter="wipe(up)">
                                      <p:cBhvr>
                                        <p:cTn id="3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 name="组合 44"/>
          <p:cNvGrpSpPr/>
          <p:nvPr/>
        </p:nvGrpSpPr>
        <p:grpSpPr>
          <a:xfrm>
            <a:off x="3919220" y="1915795"/>
            <a:ext cx="4218940" cy="3512820"/>
            <a:chOff x="6172" y="3017"/>
            <a:chExt cx="6644" cy="5532"/>
          </a:xfrm>
        </p:grpSpPr>
        <p:grpSp>
          <p:nvGrpSpPr>
            <p:cNvPr id="38" name="组合 37"/>
            <p:cNvGrpSpPr/>
            <p:nvPr/>
          </p:nvGrpSpPr>
          <p:grpSpPr>
            <a:xfrm>
              <a:off x="6172" y="3017"/>
              <a:ext cx="6645" cy="5532"/>
              <a:chOff x="5321" y="2251"/>
              <a:chExt cx="7534" cy="6272"/>
            </a:xfrm>
          </p:grpSpPr>
          <p:sp>
            <p:nvSpPr>
              <p:cNvPr id="3" name="Oval 4"/>
              <p:cNvSpPr/>
              <p:nvPr/>
            </p:nvSpPr>
            <p:spPr>
              <a:xfrm>
                <a:off x="5955" y="2251"/>
                <a:ext cx="6272" cy="6272"/>
              </a:xfrm>
              <a:prstGeom prst="ellipse">
                <a:avLst/>
              </a:prstGeom>
              <a:noFill/>
              <a:ln w="9525">
                <a:solidFill>
                  <a:srgbClr val="BA111E"/>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828800" fontAlgn="auto">
                  <a:spcBef>
                    <a:spcPts val="0"/>
                  </a:spcBef>
                  <a:spcAft>
                    <a:spcPts val="0"/>
                  </a:spcAft>
                </a:pPr>
                <a:endParaRPr lang="ar-SA" sz="3600">
                  <a:solidFill>
                    <a:srgbClr val="FFFFFF"/>
                  </a:solidFill>
                  <a:latin typeface="Calibri" panose="020F0502020204030204"/>
                </a:endParaRPr>
              </a:p>
            </p:txBody>
          </p:sp>
          <p:sp>
            <p:nvSpPr>
              <p:cNvPr id="7" name="Oval 5"/>
              <p:cNvSpPr/>
              <p:nvPr/>
            </p:nvSpPr>
            <p:spPr>
              <a:xfrm>
                <a:off x="6363" y="2502"/>
                <a:ext cx="1295" cy="1295"/>
              </a:xfrm>
              <a:prstGeom prst="ellipse">
                <a:avLst/>
              </a:prstGeom>
              <a:solidFill>
                <a:srgbClr val="BA111E"/>
              </a:solidFill>
              <a:ln w="12700">
                <a:solidFill>
                  <a:srgbClr val="BA111E"/>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828800" fontAlgn="auto">
                  <a:spcBef>
                    <a:spcPts val="0"/>
                  </a:spcBef>
                  <a:spcAft>
                    <a:spcPts val="0"/>
                  </a:spcAft>
                </a:pPr>
                <a:endParaRPr lang="ar-SA" sz="3600">
                  <a:solidFill>
                    <a:srgbClr val="FFFFFF"/>
                  </a:solidFill>
                  <a:latin typeface="Calibri" panose="020F0502020204030204"/>
                </a:endParaRPr>
              </a:p>
            </p:txBody>
          </p:sp>
          <p:sp>
            <p:nvSpPr>
              <p:cNvPr id="8" name="Oval 6"/>
              <p:cNvSpPr/>
              <p:nvPr/>
            </p:nvSpPr>
            <p:spPr>
              <a:xfrm>
                <a:off x="6363" y="6977"/>
                <a:ext cx="1295" cy="1295"/>
              </a:xfrm>
              <a:prstGeom prst="ellipse">
                <a:avLst/>
              </a:prstGeom>
              <a:solidFill>
                <a:srgbClr val="BA111E"/>
              </a:solidFill>
              <a:ln w="12700">
                <a:solidFill>
                  <a:srgbClr val="BA111E"/>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828800" fontAlgn="auto">
                  <a:spcBef>
                    <a:spcPts val="0"/>
                  </a:spcBef>
                  <a:spcAft>
                    <a:spcPts val="0"/>
                  </a:spcAft>
                </a:pPr>
                <a:endParaRPr lang="ar-SA" sz="3600">
                  <a:solidFill>
                    <a:srgbClr val="FFFFFF"/>
                  </a:solidFill>
                  <a:latin typeface="Calibri" panose="020F0502020204030204"/>
                </a:endParaRPr>
              </a:p>
            </p:txBody>
          </p:sp>
          <p:sp>
            <p:nvSpPr>
              <p:cNvPr id="9" name="Oval 7"/>
              <p:cNvSpPr/>
              <p:nvPr/>
            </p:nvSpPr>
            <p:spPr>
              <a:xfrm>
                <a:off x="5321" y="4739"/>
                <a:ext cx="1295" cy="1295"/>
              </a:xfrm>
              <a:prstGeom prst="ellipse">
                <a:avLst/>
              </a:prstGeom>
              <a:solidFill>
                <a:srgbClr val="BA111E"/>
              </a:solidFill>
              <a:ln w="12700">
                <a:solidFill>
                  <a:srgbClr val="BA111E"/>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828800" fontAlgn="auto">
                  <a:spcBef>
                    <a:spcPts val="0"/>
                  </a:spcBef>
                  <a:spcAft>
                    <a:spcPts val="0"/>
                  </a:spcAft>
                </a:pPr>
                <a:endParaRPr lang="ar-SA" sz="3600">
                  <a:solidFill>
                    <a:srgbClr val="FFFFFF"/>
                  </a:solidFill>
                  <a:latin typeface="Calibri" panose="020F0502020204030204"/>
                </a:endParaRPr>
              </a:p>
            </p:txBody>
          </p:sp>
          <p:sp>
            <p:nvSpPr>
              <p:cNvPr id="10" name="Oval 8"/>
              <p:cNvSpPr/>
              <p:nvPr/>
            </p:nvSpPr>
            <p:spPr>
              <a:xfrm>
                <a:off x="10523" y="6977"/>
                <a:ext cx="1295" cy="1295"/>
              </a:xfrm>
              <a:prstGeom prst="ellipse">
                <a:avLst/>
              </a:prstGeom>
              <a:solidFill>
                <a:srgbClr val="BA111E"/>
              </a:solidFill>
              <a:ln w="12700">
                <a:solidFill>
                  <a:srgbClr val="BA111E"/>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828800" fontAlgn="auto">
                  <a:spcBef>
                    <a:spcPts val="0"/>
                  </a:spcBef>
                  <a:spcAft>
                    <a:spcPts val="0"/>
                  </a:spcAft>
                </a:pPr>
                <a:endParaRPr lang="ar-SA" sz="3600">
                  <a:solidFill>
                    <a:srgbClr val="FFFFFF"/>
                  </a:solidFill>
                  <a:latin typeface="Calibri" panose="020F0502020204030204"/>
                </a:endParaRPr>
              </a:p>
            </p:txBody>
          </p:sp>
          <p:sp>
            <p:nvSpPr>
              <p:cNvPr id="11" name="Oval 9"/>
              <p:cNvSpPr/>
              <p:nvPr/>
            </p:nvSpPr>
            <p:spPr>
              <a:xfrm>
                <a:off x="10523" y="2502"/>
                <a:ext cx="1295" cy="1295"/>
              </a:xfrm>
              <a:prstGeom prst="ellipse">
                <a:avLst/>
              </a:prstGeom>
              <a:solidFill>
                <a:srgbClr val="BA111E"/>
              </a:solidFill>
              <a:ln w="12700">
                <a:solidFill>
                  <a:srgbClr val="BA111E"/>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828800" fontAlgn="auto">
                  <a:spcBef>
                    <a:spcPts val="0"/>
                  </a:spcBef>
                  <a:spcAft>
                    <a:spcPts val="0"/>
                  </a:spcAft>
                </a:pPr>
                <a:endParaRPr lang="ar-SA" sz="3600">
                  <a:solidFill>
                    <a:srgbClr val="FFFFFF"/>
                  </a:solidFill>
                  <a:latin typeface="Calibri" panose="020F0502020204030204"/>
                </a:endParaRPr>
              </a:p>
            </p:txBody>
          </p:sp>
          <p:sp>
            <p:nvSpPr>
              <p:cNvPr id="15" name="Oval 10"/>
              <p:cNvSpPr/>
              <p:nvPr/>
            </p:nvSpPr>
            <p:spPr>
              <a:xfrm>
                <a:off x="11560" y="4713"/>
                <a:ext cx="1295" cy="1295"/>
              </a:xfrm>
              <a:prstGeom prst="ellipse">
                <a:avLst/>
              </a:prstGeom>
              <a:solidFill>
                <a:srgbClr val="BA111E"/>
              </a:solidFill>
              <a:ln w="12700">
                <a:solidFill>
                  <a:srgbClr val="BA111E"/>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828800" fontAlgn="auto">
                  <a:spcBef>
                    <a:spcPts val="0"/>
                  </a:spcBef>
                  <a:spcAft>
                    <a:spcPts val="0"/>
                  </a:spcAft>
                </a:pPr>
                <a:endParaRPr lang="ar-SA" sz="3600">
                  <a:solidFill>
                    <a:srgbClr val="FFFFFF"/>
                  </a:solidFill>
                  <a:latin typeface="Calibri" panose="020F0502020204030204"/>
                </a:endParaRPr>
              </a:p>
            </p:txBody>
          </p:sp>
          <p:sp>
            <p:nvSpPr>
              <p:cNvPr id="16" name="Oval 11"/>
              <p:cNvSpPr/>
              <p:nvPr/>
            </p:nvSpPr>
            <p:spPr>
              <a:xfrm>
                <a:off x="7384" y="3680"/>
                <a:ext cx="3414" cy="3414"/>
              </a:xfrm>
              <a:prstGeom prst="ellipse">
                <a:avLst/>
              </a:prstGeom>
              <a:solidFill>
                <a:srgbClr val="BA111E"/>
              </a:solidFill>
              <a:ln w="12700">
                <a:solidFill>
                  <a:srgbClr val="BA111E"/>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1828800" fontAlgn="auto">
                  <a:spcBef>
                    <a:spcPts val="0"/>
                  </a:spcBef>
                  <a:spcAft>
                    <a:spcPts val="0"/>
                  </a:spcAft>
                </a:pPr>
                <a:endParaRPr lang="ar-SA" sz="3600">
                  <a:solidFill>
                    <a:srgbClr val="FFFFFF"/>
                  </a:solidFill>
                  <a:latin typeface="Calibri" panose="020F0502020204030204"/>
                </a:endParaRPr>
              </a:p>
            </p:txBody>
          </p:sp>
          <p:sp>
            <p:nvSpPr>
              <p:cNvPr id="30" name="TextBox 24"/>
              <p:cNvSpPr txBox="1"/>
              <p:nvPr/>
            </p:nvSpPr>
            <p:spPr>
              <a:xfrm>
                <a:off x="7943" y="4288"/>
                <a:ext cx="2299" cy="2197"/>
              </a:xfrm>
              <a:prstGeom prst="rect">
                <a:avLst/>
              </a:prstGeom>
              <a:noFill/>
            </p:spPr>
            <p:txBody>
              <a:bodyPr wrap="square" lIns="0" tIns="0" rIns="0" bIns="0" rtlCol="1">
                <a:spAutoFit/>
              </a:bodyPr>
              <a:lstStyle/>
              <a:p>
                <a:pPr algn="ctr" defTabSz="1828800" fontAlgn="auto">
                  <a:spcBef>
                    <a:spcPts val="0"/>
                  </a:spcBef>
                  <a:spcAft>
                    <a:spcPts val="0"/>
                  </a:spcAft>
                </a:pPr>
                <a:r>
                  <a:rPr lang="zh-CN" altLang="ar-SA" sz="4000" dirty="0">
                    <a:solidFill>
                      <a:srgbClr val="FFFFFF"/>
                    </a:solidFill>
                    <a:latin typeface="华文行楷" panose="02010800040101010101" charset="-122"/>
                    <a:ea typeface="华文行楷" panose="02010800040101010101" charset="-122"/>
                  </a:rPr>
                  <a:t>输入标题</a:t>
                </a:r>
              </a:p>
            </p:txBody>
          </p:sp>
        </p:grpSp>
        <p:sp>
          <p:nvSpPr>
            <p:cNvPr id="39" name="文本框 38"/>
            <p:cNvSpPr txBox="1"/>
            <p:nvPr/>
          </p:nvSpPr>
          <p:spPr>
            <a:xfrm>
              <a:off x="7211" y="3398"/>
              <a:ext cx="780" cy="822"/>
            </a:xfrm>
            <a:prstGeom prst="rect">
              <a:avLst/>
            </a:prstGeom>
            <a:noFill/>
          </p:spPr>
          <p:txBody>
            <a:bodyPr wrap="square" rtlCol="0">
              <a:spAutoFit/>
            </a:bodyPr>
            <a:lstStyle/>
            <a:p>
              <a:r>
                <a:rPr lang="zh-CN" altLang="en-US" sz="2800" b="1">
                  <a:solidFill>
                    <a:schemeClr val="bg1"/>
                  </a:solidFill>
                  <a:latin typeface="华文行楷" panose="02010800040101010101" charset="-122"/>
                  <a:ea typeface="华文行楷" panose="02010800040101010101" charset="-122"/>
                </a:rPr>
                <a:t>壹</a:t>
              </a:r>
            </a:p>
          </p:txBody>
        </p:sp>
        <p:sp>
          <p:nvSpPr>
            <p:cNvPr id="40" name="文本框 39"/>
            <p:cNvSpPr txBox="1"/>
            <p:nvPr/>
          </p:nvSpPr>
          <p:spPr>
            <a:xfrm>
              <a:off x="6311" y="5349"/>
              <a:ext cx="780" cy="822"/>
            </a:xfrm>
            <a:prstGeom prst="rect">
              <a:avLst/>
            </a:prstGeom>
            <a:noFill/>
          </p:spPr>
          <p:txBody>
            <a:bodyPr wrap="square" rtlCol="0">
              <a:spAutoFit/>
            </a:bodyPr>
            <a:lstStyle/>
            <a:p>
              <a:r>
                <a:rPr lang="zh-CN" altLang="en-US" sz="2800" b="1">
                  <a:solidFill>
                    <a:schemeClr val="bg1"/>
                  </a:solidFill>
                  <a:latin typeface="华文行楷" panose="02010800040101010101" charset="-122"/>
                  <a:ea typeface="华文行楷" panose="02010800040101010101" charset="-122"/>
                </a:rPr>
                <a:t>贰</a:t>
              </a:r>
            </a:p>
          </p:txBody>
        </p:sp>
        <p:sp>
          <p:nvSpPr>
            <p:cNvPr id="41" name="文本框 40"/>
            <p:cNvSpPr txBox="1"/>
            <p:nvPr/>
          </p:nvSpPr>
          <p:spPr>
            <a:xfrm>
              <a:off x="7272" y="7345"/>
              <a:ext cx="780" cy="822"/>
            </a:xfrm>
            <a:prstGeom prst="rect">
              <a:avLst/>
            </a:prstGeom>
            <a:noFill/>
          </p:spPr>
          <p:txBody>
            <a:bodyPr wrap="square" rtlCol="0">
              <a:spAutoFit/>
            </a:bodyPr>
            <a:lstStyle/>
            <a:p>
              <a:r>
                <a:rPr lang="zh-CN" altLang="en-US" sz="2800" b="1">
                  <a:solidFill>
                    <a:schemeClr val="bg1"/>
                  </a:solidFill>
                  <a:latin typeface="华文行楷" panose="02010800040101010101" charset="-122"/>
                  <a:ea typeface="华文行楷" panose="02010800040101010101" charset="-122"/>
                </a:rPr>
                <a:t>叁</a:t>
              </a:r>
            </a:p>
          </p:txBody>
        </p:sp>
        <p:sp>
          <p:nvSpPr>
            <p:cNvPr id="42" name="文本框 41"/>
            <p:cNvSpPr txBox="1"/>
            <p:nvPr/>
          </p:nvSpPr>
          <p:spPr>
            <a:xfrm>
              <a:off x="10941" y="7345"/>
              <a:ext cx="780" cy="822"/>
            </a:xfrm>
            <a:prstGeom prst="rect">
              <a:avLst/>
            </a:prstGeom>
            <a:noFill/>
          </p:spPr>
          <p:txBody>
            <a:bodyPr wrap="square" rtlCol="0">
              <a:spAutoFit/>
            </a:bodyPr>
            <a:lstStyle/>
            <a:p>
              <a:r>
                <a:rPr lang="zh-CN" altLang="en-US" sz="2800" b="1">
                  <a:solidFill>
                    <a:schemeClr val="bg1"/>
                  </a:solidFill>
                  <a:latin typeface="华文行楷" panose="02010800040101010101" charset="-122"/>
                  <a:ea typeface="华文行楷" panose="02010800040101010101" charset="-122"/>
                </a:rPr>
                <a:t>肆</a:t>
              </a:r>
            </a:p>
          </p:txBody>
        </p:sp>
        <p:sp>
          <p:nvSpPr>
            <p:cNvPr id="43" name="文本框 42"/>
            <p:cNvSpPr txBox="1"/>
            <p:nvPr/>
          </p:nvSpPr>
          <p:spPr>
            <a:xfrm>
              <a:off x="11902" y="5372"/>
              <a:ext cx="780" cy="822"/>
            </a:xfrm>
            <a:prstGeom prst="rect">
              <a:avLst/>
            </a:prstGeom>
            <a:noFill/>
          </p:spPr>
          <p:txBody>
            <a:bodyPr wrap="square" rtlCol="0">
              <a:spAutoFit/>
            </a:bodyPr>
            <a:lstStyle/>
            <a:p>
              <a:r>
                <a:rPr lang="zh-CN" altLang="en-US" sz="2800" b="1">
                  <a:solidFill>
                    <a:schemeClr val="bg1"/>
                  </a:solidFill>
                  <a:latin typeface="华文行楷" panose="02010800040101010101" charset="-122"/>
                  <a:ea typeface="华文行楷" panose="02010800040101010101" charset="-122"/>
                </a:rPr>
                <a:t>伍</a:t>
              </a:r>
            </a:p>
          </p:txBody>
        </p:sp>
        <p:sp>
          <p:nvSpPr>
            <p:cNvPr id="44" name="文本框 43"/>
            <p:cNvSpPr txBox="1"/>
            <p:nvPr/>
          </p:nvSpPr>
          <p:spPr>
            <a:xfrm>
              <a:off x="11002" y="3455"/>
              <a:ext cx="780" cy="822"/>
            </a:xfrm>
            <a:prstGeom prst="rect">
              <a:avLst/>
            </a:prstGeom>
            <a:noFill/>
          </p:spPr>
          <p:txBody>
            <a:bodyPr wrap="square" rtlCol="0">
              <a:spAutoFit/>
            </a:bodyPr>
            <a:lstStyle/>
            <a:p>
              <a:r>
                <a:rPr lang="zh-CN" altLang="en-US" sz="2800" b="1">
                  <a:solidFill>
                    <a:schemeClr val="bg1"/>
                  </a:solidFill>
                  <a:latin typeface="华文行楷" panose="02010800040101010101" charset="-122"/>
                  <a:ea typeface="华文行楷" panose="02010800040101010101" charset="-122"/>
                </a:rPr>
                <a:t>陆</a:t>
              </a:r>
            </a:p>
          </p:txBody>
        </p:sp>
      </p:grpSp>
      <p:grpSp>
        <p:nvGrpSpPr>
          <p:cNvPr id="46" name="组合 45"/>
          <p:cNvGrpSpPr/>
          <p:nvPr/>
        </p:nvGrpSpPr>
        <p:grpSpPr>
          <a:xfrm>
            <a:off x="1457325" y="1610360"/>
            <a:ext cx="3045460" cy="1069340"/>
            <a:chOff x="1382063" y="1566689"/>
            <a:chExt cx="3609855" cy="1069340"/>
          </a:xfrm>
        </p:grpSpPr>
        <p:sp>
          <p:nvSpPr>
            <p:cNvPr id="47" name="矩形 46"/>
            <p:cNvSpPr/>
            <p:nvPr/>
          </p:nvSpPr>
          <p:spPr>
            <a:xfrm flipH="1">
              <a:off x="1382063" y="1869584"/>
              <a:ext cx="3609855" cy="766445"/>
            </a:xfrm>
            <a:prstGeom prst="rect">
              <a:avLst/>
            </a:prstGeom>
            <a:effectLst/>
          </p:spPr>
          <p:txBody>
            <a:bodyPr wrap="square" lIns="121893" tIns="60946" rIns="121893" bIns="60946">
              <a:spAutoFit/>
            </a:bodyPr>
            <a:lstStyle/>
            <a:p>
              <a:pPr algn="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48" name="矩形 47"/>
            <p:cNvSpPr/>
            <p:nvPr/>
          </p:nvSpPr>
          <p:spPr>
            <a:xfrm>
              <a:off x="2757962" y="156668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49" name="组合 48"/>
          <p:cNvGrpSpPr/>
          <p:nvPr/>
        </p:nvGrpSpPr>
        <p:grpSpPr>
          <a:xfrm>
            <a:off x="873760" y="3137535"/>
            <a:ext cx="3045460" cy="1069340"/>
            <a:chOff x="1382063" y="1566689"/>
            <a:chExt cx="3609855" cy="1069340"/>
          </a:xfrm>
        </p:grpSpPr>
        <p:sp>
          <p:nvSpPr>
            <p:cNvPr id="50" name="矩形 49"/>
            <p:cNvSpPr/>
            <p:nvPr/>
          </p:nvSpPr>
          <p:spPr>
            <a:xfrm flipH="1">
              <a:off x="1382063" y="1869584"/>
              <a:ext cx="3609855" cy="766445"/>
            </a:xfrm>
            <a:prstGeom prst="rect">
              <a:avLst/>
            </a:prstGeom>
            <a:effectLst/>
          </p:spPr>
          <p:txBody>
            <a:bodyPr wrap="square" lIns="121893" tIns="60946" rIns="121893" bIns="60946">
              <a:spAutoFit/>
            </a:bodyPr>
            <a:lstStyle/>
            <a:p>
              <a:pPr algn="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51" name="矩形 50"/>
            <p:cNvSpPr/>
            <p:nvPr/>
          </p:nvSpPr>
          <p:spPr>
            <a:xfrm>
              <a:off x="2757962" y="156668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52" name="组合 51"/>
          <p:cNvGrpSpPr/>
          <p:nvPr/>
        </p:nvGrpSpPr>
        <p:grpSpPr>
          <a:xfrm>
            <a:off x="1454150" y="4664075"/>
            <a:ext cx="3045460" cy="1069340"/>
            <a:chOff x="1382063" y="1566689"/>
            <a:chExt cx="3609855" cy="1069340"/>
          </a:xfrm>
        </p:grpSpPr>
        <p:sp>
          <p:nvSpPr>
            <p:cNvPr id="53" name="矩形 52"/>
            <p:cNvSpPr/>
            <p:nvPr/>
          </p:nvSpPr>
          <p:spPr>
            <a:xfrm flipH="1">
              <a:off x="1382063" y="1869584"/>
              <a:ext cx="3609855" cy="766445"/>
            </a:xfrm>
            <a:prstGeom prst="rect">
              <a:avLst/>
            </a:prstGeom>
            <a:effectLst/>
          </p:spPr>
          <p:txBody>
            <a:bodyPr wrap="square" lIns="121893" tIns="60946" rIns="121893" bIns="60946">
              <a:spAutoFit/>
            </a:bodyPr>
            <a:lstStyle/>
            <a:p>
              <a:pPr algn="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54" name="矩形 53"/>
            <p:cNvSpPr/>
            <p:nvPr/>
          </p:nvSpPr>
          <p:spPr>
            <a:xfrm>
              <a:off x="2757962" y="156668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55" name="组合 54"/>
          <p:cNvGrpSpPr/>
          <p:nvPr/>
        </p:nvGrpSpPr>
        <p:grpSpPr>
          <a:xfrm>
            <a:off x="7658734" y="1574165"/>
            <a:ext cx="3121661" cy="1105535"/>
            <a:chOff x="1653780" y="1566689"/>
            <a:chExt cx="3700178" cy="1105535"/>
          </a:xfrm>
        </p:grpSpPr>
        <p:sp>
          <p:nvSpPr>
            <p:cNvPr id="56" name="矩形 55"/>
            <p:cNvSpPr/>
            <p:nvPr/>
          </p:nvSpPr>
          <p:spPr>
            <a:xfrm flipH="1">
              <a:off x="1744103" y="1905779"/>
              <a:ext cx="3609855" cy="766445"/>
            </a:xfrm>
            <a:prstGeom prst="rect">
              <a:avLst/>
            </a:prstGeom>
            <a:effectLst/>
          </p:spPr>
          <p:txBody>
            <a:bodyPr wrap="square" lIns="121893" tIns="60946" rIns="121893" bIns="60946">
              <a:spAutoFit/>
            </a:bodyPr>
            <a:lstStyle/>
            <a:p>
              <a:pPr algn="l">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57" name="矩形 56"/>
            <p:cNvSpPr/>
            <p:nvPr/>
          </p:nvSpPr>
          <p:spPr>
            <a:xfrm>
              <a:off x="1653780" y="1566689"/>
              <a:ext cx="2233955" cy="325755"/>
            </a:xfrm>
            <a:prstGeom prst="rect">
              <a:avLst/>
            </a:prstGeom>
          </p:spPr>
          <p:txBody>
            <a:bodyPr wrap="square" lIns="121893" tIns="60946" rIns="121893" bIns="60946">
              <a:spAutoFit/>
            </a:bodyPr>
            <a:lstStyle/>
            <a:p>
              <a:pPr algn="l"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58" name="组合 57"/>
          <p:cNvGrpSpPr/>
          <p:nvPr/>
        </p:nvGrpSpPr>
        <p:grpSpPr>
          <a:xfrm>
            <a:off x="8190229" y="2928620"/>
            <a:ext cx="3121661" cy="1105535"/>
            <a:chOff x="1653780" y="1566689"/>
            <a:chExt cx="3700178" cy="1105535"/>
          </a:xfrm>
        </p:grpSpPr>
        <p:sp>
          <p:nvSpPr>
            <p:cNvPr id="59" name="矩形 58"/>
            <p:cNvSpPr/>
            <p:nvPr/>
          </p:nvSpPr>
          <p:spPr>
            <a:xfrm flipH="1">
              <a:off x="1744103" y="1905779"/>
              <a:ext cx="3609855" cy="766445"/>
            </a:xfrm>
            <a:prstGeom prst="rect">
              <a:avLst/>
            </a:prstGeom>
            <a:effectLst/>
          </p:spPr>
          <p:txBody>
            <a:bodyPr wrap="square" lIns="121893" tIns="60946" rIns="121893" bIns="60946">
              <a:spAutoFit/>
            </a:bodyPr>
            <a:lstStyle/>
            <a:p>
              <a:pPr algn="l">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60" name="矩形 59"/>
            <p:cNvSpPr/>
            <p:nvPr/>
          </p:nvSpPr>
          <p:spPr>
            <a:xfrm>
              <a:off x="1653780" y="1566689"/>
              <a:ext cx="2233955" cy="325755"/>
            </a:xfrm>
            <a:prstGeom prst="rect">
              <a:avLst/>
            </a:prstGeom>
          </p:spPr>
          <p:txBody>
            <a:bodyPr wrap="square" lIns="121893" tIns="60946" rIns="121893" bIns="60946">
              <a:spAutoFit/>
            </a:bodyPr>
            <a:lstStyle/>
            <a:p>
              <a:pPr algn="l"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61" name="组合 60"/>
          <p:cNvGrpSpPr/>
          <p:nvPr/>
        </p:nvGrpSpPr>
        <p:grpSpPr>
          <a:xfrm>
            <a:off x="7658734" y="4562475"/>
            <a:ext cx="3121661" cy="1105535"/>
            <a:chOff x="1653780" y="1566689"/>
            <a:chExt cx="3700178" cy="1105535"/>
          </a:xfrm>
        </p:grpSpPr>
        <p:sp>
          <p:nvSpPr>
            <p:cNvPr id="62" name="矩形 61"/>
            <p:cNvSpPr/>
            <p:nvPr/>
          </p:nvSpPr>
          <p:spPr>
            <a:xfrm flipH="1">
              <a:off x="1744103" y="1905779"/>
              <a:ext cx="3609855" cy="766445"/>
            </a:xfrm>
            <a:prstGeom prst="rect">
              <a:avLst/>
            </a:prstGeom>
            <a:effectLst/>
          </p:spPr>
          <p:txBody>
            <a:bodyPr wrap="square" lIns="121893" tIns="60946" rIns="121893" bIns="60946">
              <a:spAutoFit/>
            </a:bodyPr>
            <a:lstStyle/>
            <a:p>
              <a:pPr algn="l">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63" name="矩形 62"/>
            <p:cNvSpPr/>
            <p:nvPr/>
          </p:nvSpPr>
          <p:spPr>
            <a:xfrm>
              <a:off x="1653780" y="1566689"/>
              <a:ext cx="2233955" cy="325755"/>
            </a:xfrm>
            <a:prstGeom prst="rect">
              <a:avLst/>
            </a:prstGeom>
          </p:spPr>
          <p:txBody>
            <a:bodyPr wrap="square" lIns="121893" tIns="60946" rIns="121893" bIns="60946">
              <a:spAutoFit/>
            </a:bodyPr>
            <a:lstStyle/>
            <a:p>
              <a:pPr algn="l"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64" name="组合 63"/>
          <p:cNvGrpSpPr/>
          <p:nvPr/>
        </p:nvGrpSpPr>
        <p:grpSpPr>
          <a:xfrm>
            <a:off x="-635" y="104140"/>
            <a:ext cx="4348142" cy="639485"/>
            <a:chOff x="-1" y="-66"/>
            <a:chExt cx="5636" cy="947"/>
          </a:xfrm>
        </p:grpSpPr>
        <p:sp>
          <p:nvSpPr>
            <p:cNvPr id="65" name="矩形 64"/>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6" name="图片 65" descr="5ad366316008e"/>
            <p:cNvPicPr>
              <a:picLocks noChangeAspect="1"/>
            </p:cNvPicPr>
            <p:nvPr/>
          </p:nvPicPr>
          <p:blipFill>
            <a:blip r:embed="rId2" cstate="screen"/>
            <a:stretch>
              <a:fillRect/>
            </a:stretch>
          </p:blipFill>
          <p:spPr>
            <a:xfrm>
              <a:off x="4824" y="-66"/>
              <a:ext cx="811" cy="947"/>
            </a:xfrm>
            <a:prstGeom prst="rect">
              <a:avLst/>
            </a:prstGeom>
          </p:spPr>
        </p:pic>
      </p:grpSp>
      <p:sp>
        <p:nvSpPr>
          <p:cNvPr id="67" name="文本框 66"/>
          <p:cNvSpPr txBox="1"/>
          <p:nvPr/>
        </p:nvSpPr>
        <p:spPr>
          <a:xfrm>
            <a:off x="4634548" y="224790"/>
            <a:ext cx="2922905" cy="398780"/>
          </a:xfrm>
          <a:prstGeom prst="rect">
            <a:avLst/>
          </a:prstGeom>
          <a:noFill/>
        </p:spPr>
        <p:txBody>
          <a:bodyPr wrap="square" rtlCol="0">
            <a:spAutoFit/>
          </a:bodyPr>
          <a:lstStyle/>
          <a:p>
            <a:pPr algn="ctr"/>
            <a:r>
              <a:rPr lang="zh-CN" altLang="en-US" sz="2000" b="1">
                <a:solidFill>
                  <a:srgbClr val="BA111E"/>
                </a:solidFill>
                <a:latin typeface="情书翩翩体" panose="02010600010101010101" charset="-122"/>
                <a:ea typeface="情书翩翩体" panose="02010600010101010101" charset="-122"/>
              </a:rPr>
              <a:t>第四部分：活动预算</a:t>
            </a:r>
          </a:p>
        </p:txBody>
      </p:sp>
      <p:grpSp>
        <p:nvGrpSpPr>
          <p:cNvPr id="68" name="组合 67"/>
          <p:cNvGrpSpPr/>
          <p:nvPr/>
        </p:nvGrpSpPr>
        <p:grpSpPr>
          <a:xfrm>
            <a:off x="7832257" y="139214"/>
            <a:ext cx="4382088" cy="639485"/>
            <a:chOff x="-465" y="-15"/>
            <a:chExt cx="5680" cy="947"/>
          </a:xfrm>
        </p:grpSpPr>
        <p:sp>
          <p:nvSpPr>
            <p:cNvPr id="69" name="矩形 68"/>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0" name="图片 69" descr="5ad366316008e"/>
            <p:cNvPicPr>
              <a:picLocks noChangeAspect="1"/>
            </p:cNvPicPr>
            <p:nvPr/>
          </p:nvPicPr>
          <p:blipFill>
            <a:blip r:embed="rId2" cstate="screen"/>
            <a:stretch>
              <a:fillRect/>
            </a:stretch>
          </p:blipFill>
          <p:spPr>
            <a:xfrm>
              <a:off x="-465" y="-15"/>
              <a:ext cx="811" cy="947"/>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000" fill="hold">
                                          <p:stCondLst>
                                            <p:cond delay="0"/>
                                          </p:stCondLst>
                                        </p:cTn>
                                        <p:tgtEl>
                                          <p:spTgt spid="64"/>
                                        </p:tgtEl>
                                        <p:attrNameLst>
                                          <p:attrName>style.visibility</p:attrName>
                                        </p:attrNameLst>
                                      </p:cBhvr>
                                      <p:to>
                                        <p:strVal val="visible"/>
                                      </p:to>
                                    </p:set>
                                    <p:animEffect transition="in" filter="wipe(left)">
                                      <p:cBhvr>
                                        <p:cTn id="7" dur="1000"/>
                                        <p:tgtEl>
                                          <p:spTgt spid="64"/>
                                        </p:tgtEl>
                                      </p:cBhvr>
                                    </p:animEffect>
                                  </p:childTnLst>
                                </p:cTn>
                              </p:par>
                              <p:par>
                                <p:cTn id="8" presetID="22" presetClass="entr" presetSubtype="2" fill="hold" nodeType="withEffect">
                                  <p:stCondLst>
                                    <p:cond delay="0"/>
                                  </p:stCondLst>
                                  <p:childTnLst>
                                    <p:set>
                                      <p:cBhvr>
                                        <p:cTn id="9" dur="1000" fill="hold">
                                          <p:stCondLst>
                                            <p:cond delay="0"/>
                                          </p:stCondLst>
                                        </p:cTn>
                                        <p:tgtEl>
                                          <p:spTgt spid="68"/>
                                        </p:tgtEl>
                                        <p:attrNameLst>
                                          <p:attrName>style.visibility</p:attrName>
                                        </p:attrNameLst>
                                      </p:cBhvr>
                                      <p:to>
                                        <p:strVal val="visible"/>
                                      </p:to>
                                    </p:set>
                                    <p:animEffect transition="in" filter="wipe(right)">
                                      <p:cBhvr>
                                        <p:cTn id="10" dur="1000"/>
                                        <p:tgtEl>
                                          <p:spTgt spid="68"/>
                                        </p:tgtEl>
                                      </p:cBhvr>
                                    </p:animEffect>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000" fill="hold">
                                          <p:stCondLst>
                                            <p:cond delay="0"/>
                                          </p:stCondLst>
                                        </p:cTn>
                                        <p:tgtEl>
                                          <p:spTgt spid="67"/>
                                        </p:tgtEl>
                                        <p:attrNameLst>
                                          <p:attrName>style.visibility</p:attrName>
                                        </p:attrNameLst>
                                      </p:cBhvr>
                                      <p:to>
                                        <p:strVal val="visible"/>
                                      </p:to>
                                    </p:set>
                                    <p:anim calcmode="lin" valueType="num">
                                      <p:cBhvr additive="base">
                                        <p:cTn id="14" dur="1000" fill="hold"/>
                                        <p:tgtEl>
                                          <p:spTgt spid="67"/>
                                        </p:tgtEl>
                                        <p:attrNameLst>
                                          <p:attrName>ppt_x</p:attrName>
                                        </p:attrNameLst>
                                      </p:cBhvr>
                                      <p:tavLst>
                                        <p:tav tm="0">
                                          <p:val>
                                            <p:strVal val="#ppt_x"/>
                                          </p:val>
                                        </p:tav>
                                        <p:tav tm="100000">
                                          <p:val>
                                            <p:strVal val="#ppt_x"/>
                                          </p:val>
                                        </p:tav>
                                      </p:tavLst>
                                    </p:anim>
                                    <p:anim calcmode="lin" valueType="num">
                                      <p:cBhvr additive="base">
                                        <p:cTn id="15" dur="1000" fill="hold"/>
                                        <p:tgtEl>
                                          <p:spTgt spid="67"/>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9" presetClass="entr" presetSubtype="0" fill="hold" nodeType="afterEffect">
                                  <p:stCondLst>
                                    <p:cond delay="0"/>
                                  </p:stCondLst>
                                  <p:childTnLst>
                                    <p:set>
                                      <p:cBhvr>
                                        <p:cTn id="18" dur="2000" fill="hold">
                                          <p:stCondLst>
                                            <p:cond delay="0"/>
                                          </p:stCondLst>
                                        </p:cTn>
                                        <p:tgtEl>
                                          <p:spTgt spid="45"/>
                                        </p:tgtEl>
                                        <p:attrNameLst>
                                          <p:attrName>style.visibility</p:attrName>
                                        </p:attrNameLst>
                                      </p:cBhvr>
                                      <p:to>
                                        <p:strVal val="visible"/>
                                      </p:to>
                                    </p:set>
                                    <p:animEffect transition="in" filter="dissolve">
                                      <p:cBhvr>
                                        <p:cTn id="19" dur="2000"/>
                                        <p:tgtEl>
                                          <p:spTgt spid="45"/>
                                        </p:tgtEl>
                                      </p:cBhvr>
                                    </p:animEffect>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fade">
                                      <p:cBhvr>
                                        <p:cTn id="29" dur="1000"/>
                                        <p:tgtEl>
                                          <p:spTgt spid="49"/>
                                        </p:tgtEl>
                                      </p:cBhvr>
                                    </p:animEffect>
                                    <p:anim calcmode="lin" valueType="num">
                                      <p:cBhvr>
                                        <p:cTn id="30" dur="1000" fill="hold"/>
                                        <p:tgtEl>
                                          <p:spTgt spid="49"/>
                                        </p:tgtEl>
                                        <p:attrNameLst>
                                          <p:attrName>ppt_x</p:attrName>
                                        </p:attrNameLst>
                                      </p:cBhvr>
                                      <p:tavLst>
                                        <p:tav tm="0">
                                          <p:val>
                                            <p:strVal val="#ppt_x"/>
                                          </p:val>
                                        </p:tav>
                                        <p:tav tm="100000">
                                          <p:val>
                                            <p:strVal val="#ppt_x"/>
                                          </p:val>
                                        </p:tav>
                                      </p:tavLst>
                                    </p:anim>
                                    <p:anim calcmode="lin" valueType="num">
                                      <p:cBhvr>
                                        <p:cTn id="31" dur="1000" fill="hold"/>
                                        <p:tgtEl>
                                          <p:spTgt spid="49"/>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1000"/>
                                        <p:tgtEl>
                                          <p:spTgt spid="52"/>
                                        </p:tgtEl>
                                      </p:cBhvr>
                                    </p:animEffect>
                                    <p:anim calcmode="lin" valueType="num">
                                      <p:cBhvr>
                                        <p:cTn id="36" dur="1000" fill="hold"/>
                                        <p:tgtEl>
                                          <p:spTgt spid="52"/>
                                        </p:tgtEl>
                                        <p:attrNameLst>
                                          <p:attrName>ppt_x</p:attrName>
                                        </p:attrNameLst>
                                      </p:cBhvr>
                                      <p:tavLst>
                                        <p:tav tm="0">
                                          <p:val>
                                            <p:strVal val="#ppt_x"/>
                                          </p:val>
                                        </p:tav>
                                        <p:tav tm="100000">
                                          <p:val>
                                            <p:strVal val="#ppt_x"/>
                                          </p:val>
                                        </p:tav>
                                      </p:tavLst>
                                    </p:anim>
                                    <p:anim calcmode="lin" valueType="num">
                                      <p:cBhvr>
                                        <p:cTn id="37" dur="1000" fill="hold"/>
                                        <p:tgtEl>
                                          <p:spTgt spid="52"/>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42" presetClass="entr" presetSubtype="0"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fade">
                                      <p:cBhvr>
                                        <p:cTn id="41" dur="1000"/>
                                        <p:tgtEl>
                                          <p:spTgt spid="55"/>
                                        </p:tgtEl>
                                      </p:cBhvr>
                                    </p:animEffect>
                                    <p:anim calcmode="lin" valueType="num">
                                      <p:cBhvr>
                                        <p:cTn id="42" dur="1000" fill="hold"/>
                                        <p:tgtEl>
                                          <p:spTgt spid="55"/>
                                        </p:tgtEl>
                                        <p:attrNameLst>
                                          <p:attrName>ppt_x</p:attrName>
                                        </p:attrNameLst>
                                      </p:cBhvr>
                                      <p:tavLst>
                                        <p:tav tm="0">
                                          <p:val>
                                            <p:strVal val="#ppt_x"/>
                                          </p:val>
                                        </p:tav>
                                        <p:tav tm="100000">
                                          <p:val>
                                            <p:strVal val="#ppt_x"/>
                                          </p:val>
                                        </p:tav>
                                      </p:tavLst>
                                    </p:anim>
                                    <p:anim calcmode="lin" valueType="num">
                                      <p:cBhvr>
                                        <p:cTn id="43" dur="1000" fill="hold"/>
                                        <p:tgtEl>
                                          <p:spTgt spid="55"/>
                                        </p:tgtEl>
                                        <p:attrNameLst>
                                          <p:attrName>ppt_y</p:attrName>
                                        </p:attrNameLst>
                                      </p:cBhvr>
                                      <p:tavLst>
                                        <p:tav tm="0">
                                          <p:val>
                                            <p:strVal val="#ppt_y+.1"/>
                                          </p:val>
                                        </p:tav>
                                        <p:tav tm="100000">
                                          <p:val>
                                            <p:strVal val="#ppt_y"/>
                                          </p:val>
                                        </p:tav>
                                      </p:tavLst>
                                    </p:anim>
                                  </p:childTnLst>
                                </p:cTn>
                              </p:par>
                            </p:childTnLst>
                          </p:cTn>
                        </p:par>
                        <p:par>
                          <p:cTn id="44" fill="hold">
                            <p:stCondLst>
                              <p:cond delay="8000"/>
                            </p:stCondLst>
                            <p:childTnLst>
                              <p:par>
                                <p:cTn id="45" presetID="42" presetClass="entr" presetSubtype="0"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fade">
                                      <p:cBhvr>
                                        <p:cTn id="47" dur="1000"/>
                                        <p:tgtEl>
                                          <p:spTgt spid="58"/>
                                        </p:tgtEl>
                                      </p:cBhvr>
                                    </p:animEffect>
                                    <p:anim calcmode="lin" valueType="num">
                                      <p:cBhvr>
                                        <p:cTn id="48" dur="1000" fill="hold"/>
                                        <p:tgtEl>
                                          <p:spTgt spid="58"/>
                                        </p:tgtEl>
                                        <p:attrNameLst>
                                          <p:attrName>ppt_x</p:attrName>
                                        </p:attrNameLst>
                                      </p:cBhvr>
                                      <p:tavLst>
                                        <p:tav tm="0">
                                          <p:val>
                                            <p:strVal val="#ppt_x"/>
                                          </p:val>
                                        </p:tav>
                                        <p:tav tm="100000">
                                          <p:val>
                                            <p:strVal val="#ppt_x"/>
                                          </p:val>
                                        </p:tav>
                                      </p:tavLst>
                                    </p:anim>
                                    <p:anim calcmode="lin" valueType="num">
                                      <p:cBhvr>
                                        <p:cTn id="49" dur="1000" fill="hold"/>
                                        <p:tgtEl>
                                          <p:spTgt spid="58"/>
                                        </p:tgtEl>
                                        <p:attrNameLst>
                                          <p:attrName>ppt_y</p:attrName>
                                        </p:attrNameLst>
                                      </p:cBhvr>
                                      <p:tavLst>
                                        <p:tav tm="0">
                                          <p:val>
                                            <p:strVal val="#ppt_y+.1"/>
                                          </p:val>
                                        </p:tav>
                                        <p:tav tm="100000">
                                          <p:val>
                                            <p:strVal val="#ppt_y"/>
                                          </p:val>
                                        </p:tav>
                                      </p:tavLst>
                                    </p:anim>
                                  </p:childTnLst>
                                </p:cTn>
                              </p:par>
                            </p:childTnLst>
                          </p:cTn>
                        </p:par>
                        <p:par>
                          <p:cTn id="50" fill="hold">
                            <p:stCondLst>
                              <p:cond delay="9000"/>
                            </p:stCondLst>
                            <p:childTnLst>
                              <p:par>
                                <p:cTn id="51" presetID="42" presetClass="entr" presetSubtype="0" fill="hold" nodeType="afterEffect">
                                  <p:stCondLst>
                                    <p:cond delay="0"/>
                                  </p:stCondLst>
                                  <p:childTnLst>
                                    <p:set>
                                      <p:cBhvr>
                                        <p:cTn id="52" dur="1" fill="hold">
                                          <p:stCondLst>
                                            <p:cond delay="0"/>
                                          </p:stCondLst>
                                        </p:cTn>
                                        <p:tgtEl>
                                          <p:spTgt spid="61"/>
                                        </p:tgtEl>
                                        <p:attrNameLst>
                                          <p:attrName>style.visibility</p:attrName>
                                        </p:attrNameLst>
                                      </p:cBhvr>
                                      <p:to>
                                        <p:strVal val="visible"/>
                                      </p:to>
                                    </p:set>
                                    <p:animEffect transition="in" filter="fade">
                                      <p:cBhvr>
                                        <p:cTn id="53" dur="1000"/>
                                        <p:tgtEl>
                                          <p:spTgt spid="61"/>
                                        </p:tgtEl>
                                      </p:cBhvr>
                                    </p:animEffect>
                                    <p:anim calcmode="lin" valueType="num">
                                      <p:cBhvr>
                                        <p:cTn id="54" dur="1000" fill="hold"/>
                                        <p:tgtEl>
                                          <p:spTgt spid="61"/>
                                        </p:tgtEl>
                                        <p:attrNameLst>
                                          <p:attrName>ppt_x</p:attrName>
                                        </p:attrNameLst>
                                      </p:cBhvr>
                                      <p:tavLst>
                                        <p:tav tm="0">
                                          <p:val>
                                            <p:strVal val="#ppt_x"/>
                                          </p:val>
                                        </p:tav>
                                        <p:tav tm="100000">
                                          <p:val>
                                            <p:strVal val="#ppt_x"/>
                                          </p:val>
                                        </p:tav>
                                      </p:tavLst>
                                    </p:anim>
                                    <p:anim calcmode="lin" valueType="num">
                                      <p:cBhvr>
                                        <p:cTn id="5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2155127" y="6712127"/>
            <a:ext cx="1440159" cy="121920"/>
          </a:xfrm>
          <a:prstGeom prst="rect">
            <a:avLst/>
          </a:prstGeom>
          <a:noFill/>
        </p:spPr>
        <p:txBody>
          <a:bodyPr wrap="square" rtlCol="0">
            <a:spAutoFit/>
          </a:bodyPr>
          <a:lstStyle/>
          <a:p>
            <a:pPr>
              <a:lnSpc>
                <a:spcPct val="200000"/>
              </a:lnSpc>
            </a:pPr>
            <a:r>
              <a:rPr lang="zh-CN" altLang="en-US" sz="100" smtClean="0">
                <a:solidFill>
                  <a:prstClr val="black"/>
                </a:solidFill>
                <a:latin typeface="微软雅黑" panose="020B0503020204020204" pitchFamily="34" charset="-122"/>
                <a:ea typeface="微软雅黑" panose="020B0503020204020204" pitchFamily="34" charset="-122"/>
              </a:rPr>
              <a:t>节日</a:t>
            </a:r>
            <a:r>
              <a:rPr lang="en-US" altLang="zh-CN" sz="100" smtClean="0">
                <a:solidFill>
                  <a:prstClr val="black"/>
                </a:solidFill>
                <a:latin typeface="微软雅黑" panose="020B0503020204020204" pitchFamily="34" charset="-122"/>
                <a:ea typeface="微软雅黑" panose="020B0503020204020204" pitchFamily="34" charset="-122"/>
              </a:rPr>
              <a:t>PPT</a:t>
            </a:r>
            <a:r>
              <a:rPr lang="zh-CN" altLang="en-US" sz="100" smtClean="0">
                <a:solidFill>
                  <a:prstClr val="black"/>
                </a:solidFill>
                <a:latin typeface="微软雅黑" panose="020B0503020204020204" pitchFamily="34" charset="-122"/>
                <a:ea typeface="微软雅黑" panose="020B0503020204020204" pitchFamily="34" charset="-122"/>
              </a:rPr>
              <a:t>模板 </a:t>
            </a:r>
            <a:r>
              <a:rPr lang="en-US" altLang="zh-CN" sz="100" smtClean="0">
                <a:solidFill>
                  <a:prstClr val="black"/>
                </a:solidFill>
                <a:latin typeface="微软雅黑" panose="020B0503020204020204" pitchFamily="34" charset="-122"/>
                <a:ea typeface="微软雅黑" panose="020B0503020204020204" pitchFamily="34" charset="-122"/>
              </a:rPr>
              <a:t>http:// www.PPT818.com/jieri/</a:t>
            </a:r>
            <a:endParaRPr lang="en-US" altLang="zh-CN" sz="100" dirty="0" smtClean="0">
              <a:solidFill>
                <a:prstClr val="black"/>
              </a:solidFill>
              <a:latin typeface="微软雅黑" panose="020B0503020204020204" pitchFamily="34" charset="-122"/>
              <a:ea typeface="微软雅黑" panose="020B0503020204020204" pitchFamily="34" charset="-122"/>
            </a:endParaRPr>
          </a:p>
        </p:txBody>
      </p:sp>
      <p:pic>
        <p:nvPicPr>
          <p:cNvPr id="5" name="图片 4" descr="333"/>
          <p:cNvPicPr>
            <a:picLocks noChangeAspect="1"/>
          </p:cNvPicPr>
          <p:nvPr/>
        </p:nvPicPr>
        <p:blipFill>
          <a:blip r:embed="rId2" cstate="screen"/>
          <a:stretch>
            <a:fillRect/>
          </a:stretch>
        </p:blipFill>
        <p:spPr>
          <a:xfrm>
            <a:off x="-29210" y="868680"/>
            <a:ext cx="2549525" cy="1469390"/>
          </a:xfrm>
          <a:prstGeom prst="rect">
            <a:avLst/>
          </a:prstGeom>
        </p:spPr>
      </p:pic>
      <p:pic>
        <p:nvPicPr>
          <p:cNvPr id="7" name="图片 6" descr="未标题-1"/>
          <p:cNvPicPr>
            <a:picLocks noChangeAspect="1"/>
          </p:cNvPicPr>
          <p:nvPr/>
        </p:nvPicPr>
        <p:blipFill>
          <a:blip r:embed="rId3"/>
          <a:stretch>
            <a:fillRect/>
          </a:stretch>
        </p:blipFill>
        <p:spPr>
          <a:xfrm>
            <a:off x="-29210" y="3041650"/>
            <a:ext cx="12224385" cy="3827145"/>
          </a:xfrm>
          <a:prstGeom prst="rect">
            <a:avLst/>
          </a:prstGeom>
        </p:spPr>
      </p:pic>
      <p:pic>
        <p:nvPicPr>
          <p:cNvPr id="6" name="图片 5" descr="44444"/>
          <p:cNvPicPr>
            <a:picLocks noChangeAspect="1"/>
          </p:cNvPicPr>
          <p:nvPr/>
        </p:nvPicPr>
        <p:blipFill>
          <a:blip r:embed="rId4"/>
          <a:stretch>
            <a:fillRect/>
          </a:stretch>
        </p:blipFill>
        <p:spPr>
          <a:xfrm>
            <a:off x="3102610" y="2023745"/>
            <a:ext cx="5987415" cy="5223510"/>
          </a:xfrm>
          <a:prstGeom prst="rect">
            <a:avLst/>
          </a:prstGeom>
        </p:spPr>
      </p:pic>
      <p:pic>
        <p:nvPicPr>
          <p:cNvPr id="9" name="图片 8" descr="333"/>
          <p:cNvPicPr>
            <a:picLocks noChangeAspect="1"/>
          </p:cNvPicPr>
          <p:nvPr/>
        </p:nvPicPr>
        <p:blipFill>
          <a:blip r:embed="rId5" cstate="screen"/>
          <a:srcRect/>
          <a:stretch>
            <a:fillRect/>
          </a:stretch>
        </p:blipFill>
        <p:spPr>
          <a:xfrm>
            <a:off x="9932035" y="1457960"/>
            <a:ext cx="2263140" cy="1022985"/>
          </a:xfrm>
          <a:prstGeom prst="rect">
            <a:avLst/>
          </a:prstGeom>
        </p:spPr>
      </p:pic>
      <p:pic>
        <p:nvPicPr>
          <p:cNvPr id="10" name="图片 9" descr="333"/>
          <p:cNvPicPr>
            <a:picLocks noChangeAspect="1"/>
          </p:cNvPicPr>
          <p:nvPr/>
        </p:nvPicPr>
        <p:blipFill>
          <a:blip r:embed="rId6" cstate="screen"/>
          <a:srcRect/>
          <a:stretch>
            <a:fillRect/>
          </a:stretch>
        </p:blipFill>
        <p:spPr>
          <a:xfrm>
            <a:off x="-29210" y="3355340"/>
            <a:ext cx="1062355" cy="318770"/>
          </a:xfrm>
          <a:prstGeom prst="rect">
            <a:avLst/>
          </a:prstGeom>
        </p:spPr>
      </p:pic>
      <p:pic>
        <p:nvPicPr>
          <p:cNvPr id="11" name="图片 10" descr="333"/>
          <p:cNvPicPr>
            <a:picLocks noChangeAspect="1"/>
          </p:cNvPicPr>
          <p:nvPr/>
        </p:nvPicPr>
        <p:blipFill>
          <a:blip r:embed="rId7" cstate="screen"/>
          <a:srcRect/>
          <a:stretch>
            <a:fillRect/>
          </a:stretch>
        </p:blipFill>
        <p:spPr>
          <a:xfrm flipH="1">
            <a:off x="10506710" y="3041650"/>
            <a:ext cx="1688465" cy="506730"/>
          </a:xfrm>
          <a:prstGeom prst="rect">
            <a:avLst/>
          </a:prstGeom>
        </p:spPr>
      </p:pic>
      <p:pic>
        <p:nvPicPr>
          <p:cNvPr id="12" name="图片 11" descr="未标题-1"/>
          <p:cNvPicPr>
            <a:picLocks noChangeAspect="1"/>
          </p:cNvPicPr>
          <p:nvPr/>
        </p:nvPicPr>
        <p:blipFill>
          <a:blip r:embed="rId8" cstate="screen"/>
          <a:srcRect/>
          <a:stretch>
            <a:fillRect/>
          </a:stretch>
        </p:blipFill>
        <p:spPr>
          <a:xfrm>
            <a:off x="3483610" y="678815"/>
            <a:ext cx="5406390" cy="2869565"/>
          </a:xfrm>
          <a:prstGeom prst="rect">
            <a:avLst/>
          </a:prstGeom>
        </p:spPr>
      </p:pic>
      <p:grpSp>
        <p:nvGrpSpPr>
          <p:cNvPr id="18" name="组合 17"/>
          <p:cNvGrpSpPr/>
          <p:nvPr/>
        </p:nvGrpSpPr>
        <p:grpSpPr>
          <a:xfrm>
            <a:off x="2980055" y="842010"/>
            <a:ext cx="1040130" cy="2151380"/>
            <a:chOff x="4693" y="1326"/>
            <a:chExt cx="1638" cy="3388"/>
          </a:xfrm>
        </p:grpSpPr>
        <p:pic>
          <p:nvPicPr>
            <p:cNvPr id="4" name="图片 3" descr="222"/>
            <p:cNvPicPr>
              <a:picLocks noChangeAspect="1"/>
            </p:cNvPicPr>
            <p:nvPr/>
          </p:nvPicPr>
          <p:blipFill>
            <a:blip r:embed="rId9" cstate="screen"/>
            <a:stretch>
              <a:fillRect/>
            </a:stretch>
          </p:blipFill>
          <p:spPr>
            <a:xfrm rot="10800000">
              <a:off x="4693" y="1326"/>
              <a:ext cx="1638" cy="3389"/>
            </a:xfrm>
            <a:prstGeom prst="rect">
              <a:avLst/>
            </a:prstGeom>
          </p:spPr>
        </p:pic>
        <p:grpSp>
          <p:nvGrpSpPr>
            <p:cNvPr id="17" name="组合 16"/>
            <p:cNvGrpSpPr/>
            <p:nvPr/>
          </p:nvGrpSpPr>
          <p:grpSpPr>
            <a:xfrm>
              <a:off x="5063" y="1935"/>
              <a:ext cx="842" cy="2370"/>
              <a:chOff x="5123" y="1935"/>
              <a:chExt cx="842" cy="2370"/>
            </a:xfrm>
          </p:grpSpPr>
          <p:sp>
            <p:nvSpPr>
              <p:cNvPr id="14" name="文本框 13"/>
              <p:cNvSpPr txBox="1"/>
              <p:nvPr/>
            </p:nvSpPr>
            <p:spPr>
              <a:xfrm>
                <a:off x="5143" y="1935"/>
                <a:ext cx="822" cy="822"/>
              </a:xfrm>
              <a:prstGeom prst="rect">
                <a:avLst/>
              </a:prstGeom>
              <a:noFill/>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贰</a:t>
                </a:r>
              </a:p>
            </p:txBody>
          </p:sp>
          <p:sp>
            <p:nvSpPr>
              <p:cNvPr id="15" name="文本框 14"/>
              <p:cNvSpPr txBox="1"/>
              <p:nvPr/>
            </p:nvSpPr>
            <p:spPr>
              <a:xfrm>
                <a:off x="5123" y="2709"/>
                <a:ext cx="822" cy="822"/>
              </a:xfrm>
              <a:prstGeom prst="rect">
                <a:avLst/>
              </a:prstGeom>
              <a:noFill/>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月</a:t>
                </a:r>
              </a:p>
            </p:txBody>
          </p:sp>
          <p:sp>
            <p:nvSpPr>
              <p:cNvPr id="16" name="文本框 15"/>
              <p:cNvSpPr txBox="1"/>
              <p:nvPr/>
            </p:nvSpPr>
            <p:spPr>
              <a:xfrm>
                <a:off x="5123" y="3483"/>
                <a:ext cx="822" cy="822"/>
              </a:xfrm>
              <a:prstGeom prst="rect">
                <a:avLst/>
              </a:prstGeom>
              <a:noFill/>
            </p:spPr>
            <p:txBody>
              <a:bodyPr wrap="square" rtlCol="0">
                <a:spAutoFit/>
              </a:bodyPr>
              <a:lstStyle/>
              <a:p>
                <a:r>
                  <a:rPr lang="zh-CN" altLang="en-US" sz="2800" b="1">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贰</a:t>
                </a:r>
              </a:p>
            </p:txBody>
          </p:sp>
        </p:grpSp>
      </p:grpSp>
      <p:sp>
        <p:nvSpPr>
          <p:cNvPr id="19" name="文本框 18"/>
          <p:cNvSpPr txBox="1"/>
          <p:nvPr/>
        </p:nvSpPr>
        <p:spPr>
          <a:xfrm>
            <a:off x="8566150" y="1031240"/>
            <a:ext cx="736600" cy="1617345"/>
          </a:xfrm>
          <a:prstGeom prst="rect">
            <a:avLst/>
          </a:prstGeom>
          <a:noFill/>
        </p:spPr>
        <p:txBody>
          <a:bodyPr vert="eaVert" wrap="square" rtlCol="0">
            <a:spAutoFit/>
          </a:bodyPr>
          <a:lstStyle/>
          <a:p>
            <a:r>
              <a:rPr lang="zh-CN" altLang="en-US">
                <a:latin typeface="华文行楷" panose="02010800040101010101" charset="-122"/>
                <a:ea typeface="华文行楷" panose="02010800040101010101" charset="-122"/>
              </a:rPr>
              <a:t>二月二</a:t>
            </a:r>
          </a:p>
          <a:p>
            <a:r>
              <a:rPr lang="zh-CN" altLang="en-US">
                <a:latin typeface="华文行楷" panose="02010800040101010101" charset="-122"/>
                <a:ea typeface="华文行楷" panose="02010800040101010101" charset="-122"/>
              </a:rPr>
              <a:t>活动策划方案</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000"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1" presetClass="entr" presetSubtype="1" fill="hold" nodeType="afterEffect">
                                  <p:stCondLst>
                                    <p:cond delay="0"/>
                                  </p:stCondLst>
                                  <p:childTnLst>
                                    <p:set>
                                      <p:cBhvr>
                                        <p:cTn id="11" dur="1000" fill="hold">
                                          <p:stCondLst>
                                            <p:cond delay="0"/>
                                          </p:stCondLst>
                                        </p:cTn>
                                        <p:tgtEl>
                                          <p:spTgt spid="6"/>
                                        </p:tgtEl>
                                        <p:attrNameLst>
                                          <p:attrName>style.visibility</p:attrName>
                                        </p:attrNameLst>
                                      </p:cBhvr>
                                      <p:to>
                                        <p:strVal val="visible"/>
                                      </p:to>
                                    </p:set>
                                    <p:animEffect transition="in" filter="wheel(1)">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000" fill="hold">
                                          <p:stCondLst>
                                            <p:cond delay="0"/>
                                          </p:stCondLst>
                                        </p:cTn>
                                        <p:tgtEl>
                                          <p:spTgt spid="5"/>
                                        </p:tgtEl>
                                        <p:attrNameLst>
                                          <p:attrName>style.visibility</p:attrName>
                                        </p:attrNameLst>
                                      </p:cBhvr>
                                      <p:to>
                                        <p:strVal val="visible"/>
                                      </p:to>
                                    </p:set>
                                    <p:anim calcmode="lin" valueType="num">
                                      <p:cBhvr additive="base">
                                        <p:cTn id="17" dur="1000" fill="hold"/>
                                        <p:tgtEl>
                                          <p:spTgt spid="5"/>
                                        </p:tgtEl>
                                        <p:attrNameLst>
                                          <p:attrName>ppt_x</p:attrName>
                                        </p:attrNameLst>
                                      </p:cBhvr>
                                      <p:tavLst>
                                        <p:tav tm="0">
                                          <p:val>
                                            <p:strVal val="#ppt_x"/>
                                          </p:val>
                                        </p:tav>
                                        <p:tav tm="100000">
                                          <p:val>
                                            <p:strVal val="#ppt_x"/>
                                          </p:val>
                                        </p:tav>
                                      </p:tavLst>
                                    </p:anim>
                                    <p:anim calcmode="lin" valueType="num">
                                      <p:cBhvr additive="base">
                                        <p:cTn id="18" dur="1000" fill="hold"/>
                                        <p:tgtEl>
                                          <p:spTgt spid="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000"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000"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ppt_x"/>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000" fill="hold">
                                          <p:stCondLst>
                                            <p:cond delay="0"/>
                                          </p:stCondLst>
                                        </p:cTn>
                                        <p:tgtEl>
                                          <p:spTgt spid="11"/>
                                        </p:tgtEl>
                                        <p:attrNameLst>
                                          <p:attrName>style.visibility</p:attrName>
                                        </p:attrNameLst>
                                      </p:cBhvr>
                                      <p:to>
                                        <p:strVal val="visible"/>
                                      </p:to>
                                    </p:set>
                                    <p:anim calcmode="lin" valueType="num">
                                      <p:cBhvr additive="base">
                                        <p:cTn id="29" dur="1000" fill="hold"/>
                                        <p:tgtEl>
                                          <p:spTgt spid="11"/>
                                        </p:tgtEl>
                                        <p:attrNameLst>
                                          <p:attrName>ppt_x</p:attrName>
                                        </p:attrNameLst>
                                      </p:cBhvr>
                                      <p:tavLst>
                                        <p:tav tm="0">
                                          <p:val>
                                            <p:strVal val="#ppt_x"/>
                                          </p:val>
                                        </p:tav>
                                        <p:tav tm="100000">
                                          <p:val>
                                            <p:strVal val="#ppt_x"/>
                                          </p:val>
                                        </p:tav>
                                      </p:tavLst>
                                    </p:anim>
                                    <p:anim calcmode="lin" valueType="num">
                                      <p:cBhvr additive="base">
                                        <p:cTn id="30" dur="1000" fill="hold"/>
                                        <p:tgtEl>
                                          <p:spTgt spid="11"/>
                                        </p:tgtEl>
                                        <p:attrNameLst>
                                          <p:attrName>ppt_y</p:attrName>
                                        </p:attrNameLst>
                                      </p:cBhvr>
                                      <p:tavLst>
                                        <p:tav tm="0">
                                          <p:val>
                                            <p:strVal val="1+#ppt_h/2"/>
                                          </p:val>
                                        </p:tav>
                                        <p:tav tm="100000">
                                          <p:val>
                                            <p:strVal val="#ppt_y"/>
                                          </p:val>
                                        </p:tav>
                                      </p:tavLst>
                                    </p:anim>
                                  </p:childTnLst>
                                </p:cTn>
                              </p:par>
                            </p:childTnLst>
                          </p:cTn>
                        </p:par>
                        <p:par>
                          <p:cTn id="31" fill="hold">
                            <p:stCondLst>
                              <p:cond delay="1000"/>
                            </p:stCondLst>
                            <p:childTnLst>
                              <p:par>
                                <p:cTn id="32" presetID="53" presetClass="entr" presetSubtype="16" fill="hold" nodeType="afterEffect">
                                  <p:stCondLst>
                                    <p:cond delay="0"/>
                                  </p:stCondLst>
                                  <p:childTnLst>
                                    <p:set>
                                      <p:cBhvr>
                                        <p:cTn id="33" dur="1000"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Effect transition="in" filter="fade">
                                      <p:cBhvr>
                                        <p:cTn id="36" dur="1000"/>
                                        <p:tgtEl>
                                          <p:spTgt spid="12"/>
                                        </p:tgtEl>
                                      </p:cBhvr>
                                    </p:animEffect>
                                  </p:childTnLst>
                                </p:cTn>
                              </p:par>
                            </p:childTnLst>
                          </p:cTn>
                        </p:par>
                        <p:par>
                          <p:cTn id="37" fill="hold">
                            <p:stCondLst>
                              <p:cond delay="2000"/>
                            </p:stCondLst>
                            <p:childTnLst>
                              <p:par>
                                <p:cTn id="38" presetID="22" presetClass="entr" presetSubtype="1" fill="hold" nodeType="afterEffect">
                                  <p:stCondLst>
                                    <p:cond delay="0"/>
                                  </p:stCondLst>
                                  <p:childTnLst>
                                    <p:set>
                                      <p:cBhvr>
                                        <p:cTn id="39" dur="1000" fill="hold">
                                          <p:stCondLst>
                                            <p:cond delay="0"/>
                                          </p:stCondLst>
                                        </p:cTn>
                                        <p:tgtEl>
                                          <p:spTgt spid="18"/>
                                        </p:tgtEl>
                                        <p:attrNameLst>
                                          <p:attrName>style.visibility</p:attrName>
                                        </p:attrNameLst>
                                      </p:cBhvr>
                                      <p:to>
                                        <p:strVal val="visible"/>
                                      </p:to>
                                    </p:set>
                                    <p:animEffect transition="in" filter="wipe(up)">
                                      <p:cBhvr>
                                        <p:cTn id="40" dur="1000"/>
                                        <p:tgtEl>
                                          <p:spTgt spid="18"/>
                                        </p:tgtEl>
                                      </p:cBhvr>
                                    </p:animEffect>
                                  </p:childTnLst>
                                </p:cTn>
                              </p:par>
                            </p:childTnLst>
                          </p:cTn>
                        </p:par>
                        <p:par>
                          <p:cTn id="41" fill="hold">
                            <p:stCondLst>
                              <p:cond delay="3000"/>
                            </p:stCondLst>
                            <p:childTnLst>
                              <p:par>
                                <p:cTn id="42" presetID="22" presetClass="entr" presetSubtype="1" fill="hold" grpId="0" nodeType="afterEffect">
                                  <p:stCondLst>
                                    <p:cond delay="0"/>
                                  </p:stCondLst>
                                  <p:childTnLst>
                                    <p:set>
                                      <p:cBhvr>
                                        <p:cTn id="43" dur="1000" fill="hold">
                                          <p:stCondLst>
                                            <p:cond delay="0"/>
                                          </p:stCondLst>
                                        </p:cTn>
                                        <p:tgtEl>
                                          <p:spTgt spid="19"/>
                                        </p:tgtEl>
                                        <p:attrNameLst>
                                          <p:attrName>style.visibility</p:attrName>
                                        </p:attrNameLst>
                                      </p:cBhvr>
                                      <p:to>
                                        <p:strVal val="visible"/>
                                      </p:to>
                                    </p:set>
                                    <p:animEffect transition="in" filter="wipe(up)">
                                      <p:cBhvr>
                                        <p:cTn id="44"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52240" y="-8890"/>
            <a:ext cx="8232140" cy="6876415"/>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169670" y="1384300"/>
            <a:ext cx="1311275" cy="1307793"/>
            <a:chOff x="5002" y="1737"/>
            <a:chExt cx="980" cy="977"/>
          </a:xfrm>
        </p:grpSpPr>
        <p:pic>
          <p:nvPicPr>
            <p:cNvPr id="19" name="图片 18" descr="222"/>
            <p:cNvPicPr>
              <a:picLocks noChangeAspect="1"/>
            </p:cNvPicPr>
            <p:nvPr/>
          </p:nvPicPr>
          <p:blipFill>
            <a:blip r:embed="rId2"/>
            <a:srcRect/>
            <a:stretch>
              <a:fillRect/>
            </a:stretch>
          </p:blipFill>
          <p:spPr>
            <a:xfrm rot="10800000">
              <a:off x="5002" y="1737"/>
              <a:ext cx="980" cy="923"/>
            </a:xfrm>
            <a:prstGeom prst="rect">
              <a:avLst/>
            </a:prstGeom>
          </p:spPr>
        </p:pic>
        <p:sp>
          <p:nvSpPr>
            <p:cNvPr id="21" name="文本框 20"/>
            <p:cNvSpPr txBox="1"/>
            <p:nvPr/>
          </p:nvSpPr>
          <p:spPr>
            <a:xfrm>
              <a:off x="5081" y="1956"/>
              <a:ext cx="822" cy="758"/>
            </a:xfrm>
            <a:prstGeom prst="rect">
              <a:avLst/>
            </a:prstGeom>
            <a:noFill/>
          </p:spPr>
          <p:txBody>
            <a:bodyPr wrap="square" rtlCol="0">
              <a:spAutoFit/>
            </a:bodyPr>
            <a:lstStyle/>
            <a:p>
              <a:pPr algn="ctr"/>
              <a:r>
                <a:rPr lang="zh-CN" altLang="en-US" sz="6000">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壹</a:t>
              </a:r>
            </a:p>
          </p:txBody>
        </p:sp>
      </p:grpSp>
      <p:sp>
        <p:nvSpPr>
          <p:cNvPr id="25" name="文本框 24"/>
          <p:cNvSpPr txBox="1"/>
          <p:nvPr/>
        </p:nvSpPr>
        <p:spPr>
          <a:xfrm>
            <a:off x="1454626" y="2872740"/>
            <a:ext cx="738664" cy="3208655"/>
          </a:xfrm>
          <a:prstGeom prst="rect">
            <a:avLst/>
          </a:prstGeom>
          <a:noFill/>
        </p:spPr>
        <p:txBody>
          <a:bodyPr vert="eaVert" wrap="square" rtlCol="0">
            <a:spAutoFit/>
          </a:bodyPr>
          <a:lstStyle/>
          <a:p>
            <a:r>
              <a:rPr lang="zh-CN" altLang="en-US" sz="3600" dirty="0">
                <a:latin typeface="华文行楷" panose="02010800040101010101" charset="-122"/>
                <a:ea typeface="华文行楷" panose="02010800040101010101" charset="-122"/>
              </a:rPr>
              <a:t>活动策划目的</a:t>
            </a:r>
          </a:p>
        </p:txBody>
      </p:sp>
      <p:grpSp>
        <p:nvGrpSpPr>
          <p:cNvPr id="17" name="组合 16"/>
          <p:cNvGrpSpPr/>
          <p:nvPr/>
        </p:nvGrpSpPr>
        <p:grpSpPr>
          <a:xfrm>
            <a:off x="4993640" y="1221105"/>
            <a:ext cx="6381750" cy="4860290"/>
            <a:chOff x="7844" y="1738"/>
            <a:chExt cx="10050" cy="7654"/>
          </a:xfrm>
        </p:grpSpPr>
        <p:sp>
          <p:nvSpPr>
            <p:cNvPr id="16" name="椭圆 15"/>
            <p:cNvSpPr/>
            <p:nvPr/>
          </p:nvSpPr>
          <p:spPr>
            <a:xfrm>
              <a:off x="9295" y="1990"/>
              <a:ext cx="6822" cy="6822"/>
            </a:xfrm>
            <a:prstGeom prst="ellipse">
              <a:avLst/>
            </a:prstGeom>
            <a:solidFill>
              <a:srgbClr val="FFF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未标题-1"/>
            <p:cNvPicPr>
              <a:picLocks noChangeAspect="1"/>
            </p:cNvPicPr>
            <p:nvPr/>
          </p:nvPicPr>
          <p:blipFill>
            <a:blip r:embed="rId3"/>
            <a:stretch>
              <a:fillRect/>
            </a:stretch>
          </p:blipFill>
          <p:spPr>
            <a:xfrm>
              <a:off x="7844" y="1738"/>
              <a:ext cx="10051" cy="7654"/>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000"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000" fill="hold">
                                          <p:stCondLst>
                                            <p:cond delay="0"/>
                                          </p:stCondLst>
                                        </p:cTn>
                                        <p:tgtEl>
                                          <p:spTgt spid="13"/>
                                        </p:tgtEl>
                                        <p:attrNameLst>
                                          <p:attrName>style.visibility</p:attrName>
                                        </p:attrNameLst>
                                      </p:cBhvr>
                                      <p:to>
                                        <p:strVal val="visible"/>
                                      </p:to>
                                    </p:set>
                                    <p:animEffect transition="in" filter="wipe(up)">
                                      <p:cBhvr>
                                        <p:cTn id="13" dur="1000"/>
                                        <p:tgtEl>
                                          <p:spTgt spid="13"/>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000" fill="hold">
                                          <p:stCondLst>
                                            <p:cond delay="0"/>
                                          </p:stCondLst>
                                        </p:cTn>
                                        <p:tgtEl>
                                          <p:spTgt spid="25"/>
                                        </p:tgtEl>
                                        <p:attrNameLst>
                                          <p:attrName>style.visibility</p:attrName>
                                        </p:attrNameLst>
                                      </p:cBhvr>
                                      <p:to>
                                        <p:strVal val="visible"/>
                                      </p:to>
                                    </p:set>
                                    <p:animEffect transition="in" filter="wipe(up)">
                                      <p:cBhvr>
                                        <p:cTn id="1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635" y="104140"/>
            <a:ext cx="4348142" cy="639485"/>
            <a:chOff x="-1" y="-66"/>
            <a:chExt cx="5636" cy="947"/>
          </a:xfrm>
        </p:grpSpPr>
        <p:sp>
          <p:nvSpPr>
            <p:cNvPr id="8" name="矩形 7"/>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5ad366316008e"/>
            <p:cNvPicPr>
              <a:picLocks noChangeAspect="1"/>
            </p:cNvPicPr>
            <p:nvPr/>
          </p:nvPicPr>
          <p:blipFill>
            <a:blip r:embed="rId2" cstate="screen"/>
            <a:stretch>
              <a:fillRect/>
            </a:stretch>
          </p:blipFill>
          <p:spPr>
            <a:xfrm>
              <a:off x="4824" y="-66"/>
              <a:ext cx="811" cy="947"/>
            </a:xfrm>
            <a:prstGeom prst="rect">
              <a:avLst/>
            </a:prstGeom>
          </p:spPr>
        </p:pic>
      </p:grpSp>
      <p:sp>
        <p:nvSpPr>
          <p:cNvPr id="12" name="文本框 11"/>
          <p:cNvSpPr txBox="1"/>
          <p:nvPr/>
        </p:nvSpPr>
        <p:spPr>
          <a:xfrm>
            <a:off x="4634548" y="224790"/>
            <a:ext cx="2922905" cy="398780"/>
          </a:xfrm>
          <a:prstGeom prst="rect">
            <a:avLst/>
          </a:prstGeom>
          <a:noFill/>
        </p:spPr>
        <p:txBody>
          <a:bodyPr wrap="square" rtlCol="0">
            <a:spAutoFit/>
          </a:bodyPr>
          <a:lstStyle/>
          <a:p>
            <a:pPr algn="ctr"/>
            <a:r>
              <a:rPr lang="zh-CN" altLang="en-US" sz="2000" b="1">
                <a:solidFill>
                  <a:srgbClr val="BA111E"/>
                </a:solidFill>
                <a:latin typeface="情书翩翩体" panose="02010600010101010101" charset="-122"/>
                <a:ea typeface="情书翩翩体" panose="02010600010101010101" charset="-122"/>
              </a:rPr>
              <a:t>第一部分：活动目的</a:t>
            </a:r>
          </a:p>
        </p:txBody>
      </p:sp>
      <p:grpSp>
        <p:nvGrpSpPr>
          <p:cNvPr id="13" name="组合 12"/>
          <p:cNvGrpSpPr/>
          <p:nvPr/>
        </p:nvGrpSpPr>
        <p:grpSpPr>
          <a:xfrm>
            <a:off x="7832257" y="139214"/>
            <a:ext cx="4382088" cy="639485"/>
            <a:chOff x="-465" y="-15"/>
            <a:chExt cx="5680" cy="947"/>
          </a:xfrm>
        </p:grpSpPr>
        <p:sp>
          <p:nvSpPr>
            <p:cNvPr id="14" name="矩形 13"/>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5ad366316008e"/>
            <p:cNvPicPr>
              <a:picLocks noChangeAspect="1"/>
            </p:cNvPicPr>
            <p:nvPr/>
          </p:nvPicPr>
          <p:blipFill>
            <a:blip r:embed="rId2" cstate="screen"/>
            <a:stretch>
              <a:fillRect/>
            </a:stretch>
          </p:blipFill>
          <p:spPr>
            <a:xfrm>
              <a:off x="-465" y="-15"/>
              <a:ext cx="811" cy="947"/>
            </a:xfrm>
            <a:prstGeom prst="rect">
              <a:avLst/>
            </a:prstGeom>
          </p:spPr>
        </p:pic>
      </p:grpSp>
      <p:grpSp>
        <p:nvGrpSpPr>
          <p:cNvPr id="18" name="组合 17"/>
          <p:cNvGrpSpPr/>
          <p:nvPr/>
        </p:nvGrpSpPr>
        <p:grpSpPr>
          <a:xfrm>
            <a:off x="-635" y="1872615"/>
            <a:ext cx="5744210" cy="5069205"/>
            <a:chOff x="-1" y="4487"/>
            <a:chExt cx="7300" cy="6442"/>
          </a:xfrm>
        </p:grpSpPr>
        <p:pic>
          <p:nvPicPr>
            <p:cNvPr id="16" name="图片 15" descr="5b01852ca3d75"/>
            <p:cNvPicPr>
              <a:picLocks noChangeAspect="1"/>
            </p:cNvPicPr>
            <p:nvPr/>
          </p:nvPicPr>
          <p:blipFill>
            <a:blip r:embed="rId3" cstate="screen"/>
            <a:stretch>
              <a:fillRect/>
            </a:stretch>
          </p:blipFill>
          <p:spPr>
            <a:xfrm>
              <a:off x="-1" y="4487"/>
              <a:ext cx="7300" cy="6442"/>
            </a:xfrm>
            <a:prstGeom prst="rect">
              <a:avLst/>
            </a:prstGeom>
          </p:spPr>
        </p:pic>
        <p:pic>
          <p:nvPicPr>
            <p:cNvPr id="17" name="图片 16" descr="44444"/>
            <p:cNvPicPr>
              <a:picLocks noChangeAspect="1"/>
            </p:cNvPicPr>
            <p:nvPr/>
          </p:nvPicPr>
          <p:blipFill>
            <a:blip r:embed="rId4" cstate="screen"/>
            <a:stretch>
              <a:fillRect/>
            </a:stretch>
          </p:blipFill>
          <p:spPr>
            <a:xfrm>
              <a:off x="3541" y="7901"/>
              <a:ext cx="3470" cy="3028"/>
            </a:xfrm>
            <a:prstGeom prst="rect">
              <a:avLst/>
            </a:prstGeom>
          </p:spPr>
        </p:pic>
      </p:grpSp>
      <p:grpSp>
        <p:nvGrpSpPr>
          <p:cNvPr id="19" name="组合 18"/>
          <p:cNvGrpSpPr/>
          <p:nvPr/>
        </p:nvGrpSpPr>
        <p:grpSpPr>
          <a:xfrm>
            <a:off x="6275850" y="1784773"/>
            <a:ext cx="3737611" cy="1868773"/>
            <a:chOff x="1909637" y="1686966"/>
            <a:chExt cx="3737611" cy="1868773"/>
          </a:xfrm>
        </p:grpSpPr>
        <p:sp>
          <p:nvSpPr>
            <p:cNvPr id="20" name="文本框 19"/>
            <p:cNvSpPr txBox="1"/>
            <p:nvPr/>
          </p:nvSpPr>
          <p:spPr>
            <a:xfrm>
              <a:off x="1909637" y="1686966"/>
              <a:ext cx="946785" cy="706755"/>
            </a:xfrm>
            <a:prstGeom prst="rect">
              <a:avLst/>
            </a:prstGeom>
            <a:noFill/>
          </p:spPr>
          <p:txBody>
            <a:bodyPr wrap="none" rtlCol="0">
              <a:spAutoFit/>
            </a:bodyPr>
            <a:lstStyle/>
            <a:p>
              <a:r>
                <a:rPr lang="zh-CN" altLang="en-US" sz="2000" b="1" dirty="0">
                  <a:solidFill>
                    <a:schemeClr val="tx1">
                      <a:lumMod val="75000"/>
                      <a:lumOff val="25000"/>
                    </a:schemeClr>
                  </a:solidFill>
                  <a:latin typeface="情书翩翩体" panose="02010600010101010101" charset="-122"/>
                  <a:ea typeface="情书翩翩体" panose="02010600010101010101" charset="-122"/>
                </a:rPr>
                <a:t>二月二</a:t>
              </a:r>
            </a:p>
            <a:p>
              <a:r>
                <a:rPr lang="zh-CN" altLang="en-US" sz="2000" b="1" dirty="0">
                  <a:solidFill>
                    <a:schemeClr val="tx1">
                      <a:lumMod val="75000"/>
                      <a:lumOff val="25000"/>
                    </a:schemeClr>
                  </a:solidFill>
                  <a:latin typeface="情书翩翩体" panose="02010600010101010101" charset="-122"/>
                  <a:ea typeface="情书翩翩体" panose="02010600010101010101" charset="-122"/>
                </a:rPr>
                <a:t>龙抬头</a:t>
              </a:r>
            </a:p>
          </p:txBody>
        </p:sp>
        <p:grpSp>
          <p:nvGrpSpPr>
            <p:cNvPr id="21" name="组合 20"/>
            <p:cNvGrpSpPr/>
            <p:nvPr/>
          </p:nvGrpSpPr>
          <p:grpSpPr>
            <a:xfrm>
              <a:off x="1987743" y="1774564"/>
              <a:ext cx="3659505" cy="1781175"/>
              <a:chOff x="999323" y="1756485"/>
              <a:chExt cx="4879340" cy="2374900"/>
            </a:xfrm>
          </p:grpSpPr>
          <p:sp>
            <p:nvSpPr>
              <p:cNvPr id="22" name="文本框 21"/>
              <p:cNvSpPr txBox="1"/>
              <p:nvPr/>
            </p:nvSpPr>
            <p:spPr>
              <a:xfrm>
                <a:off x="2278221" y="1756485"/>
                <a:ext cx="3495040" cy="778087"/>
              </a:xfrm>
              <a:prstGeom prst="rect">
                <a:avLst/>
              </a:prstGeom>
              <a:noFill/>
            </p:spPr>
            <p:txBody>
              <a:bodyPr wrap="none" rtlCol="0">
                <a:spAutoFit/>
              </a:bodyPr>
              <a:lstStyle>
                <a:defPPr>
                  <a:defRPr lang="zh-CN"/>
                </a:defPPr>
                <a:lvl1pPr algn="ctr">
                  <a:defRPr sz="2800">
                    <a:gradFill>
                      <a:gsLst>
                        <a:gs pos="0">
                          <a:schemeClr val="accent2">
                            <a:lumMod val="75000"/>
                          </a:schemeClr>
                        </a:gs>
                        <a:gs pos="26000">
                          <a:srgbClr val="2A0415"/>
                        </a:gs>
                        <a:gs pos="100000">
                          <a:schemeClr val="accent1">
                            <a:lumMod val="75000"/>
                          </a:schemeClr>
                        </a:gs>
                        <a:gs pos="79000">
                          <a:schemeClr val="tx1"/>
                        </a:gs>
                      </a:gsLst>
                      <a:lin ang="18900000" scaled="1"/>
                    </a:gradFill>
                    <a:latin typeface="方正清刻本悦宋简体" panose="02000000000000000000" pitchFamily="2" charset="-122"/>
                    <a:ea typeface="方正清刻本悦宋简体" panose="02000000000000000000" pitchFamily="2" charset="-122"/>
                  </a:defRPr>
                </a:lvl1pPr>
              </a:lstStyle>
              <a:p>
                <a:pPr algn="l"/>
                <a:r>
                  <a:rPr lang="zh-CN" altLang="en-US" sz="3200" dirty="0">
                    <a:solidFill>
                      <a:schemeClr val="tx1">
                        <a:lumMod val="75000"/>
                        <a:lumOff val="25000"/>
                      </a:schemeClr>
                    </a:solidFill>
                    <a:latin typeface="华文行楷" panose="02010800040101010101" charset="-122"/>
                    <a:ea typeface="华文行楷" panose="02010800040101010101" charset="-122"/>
                  </a:rPr>
                  <a:t>输入文字内容</a:t>
                </a:r>
              </a:p>
            </p:txBody>
          </p:sp>
          <p:sp>
            <p:nvSpPr>
              <p:cNvPr id="23" name="文本框 22"/>
              <p:cNvSpPr txBox="1"/>
              <p:nvPr/>
            </p:nvSpPr>
            <p:spPr>
              <a:xfrm>
                <a:off x="999323" y="2717452"/>
                <a:ext cx="4879340" cy="1413933"/>
              </a:xfrm>
              <a:prstGeom prst="rect">
                <a:avLst/>
              </a:prstGeom>
              <a:noFill/>
            </p:spPr>
            <p:txBody>
              <a:bodyPr wrap="square" rtlCol="0">
                <a:spAutoFit/>
              </a:bodyPr>
              <a:lstStyle/>
              <a:p>
                <a:pPr algn="l">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sym typeface="+mn-ea"/>
                  </a:rPr>
                  <a:t>这里输入简单的文字概述这里输入简单文字概述简单的文字概述。这里输入简单的文字概述这里输入简单文字概述简单的文字概述。</a:t>
                </a:r>
                <a:endParaRPr lang="zh-CN" altLang="en-US" sz="1400" dirty="0">
                  <a:solidFill>
                    <a:schemeClr val="tx1">
                      <a:lumMod val="75000"/>
                      <a:lumOff val="25000"/>
                    </a:schemeClr>
                  </a:solidFill>
                  <a:latin typeface="情书翩翩体" panose="02010600010101010101" charset="-122"/>
                  <a:ea typeface="情书翩翩体" panose="02010600010101010101" charset="-122"/>
                  <a:cs typeface="情书翩翩体" panose="02010600010101010101" charset="-122"/>
                </a:endParaRPr>
              </a:p>
            </p:txBody>
          </p:sp>
        </p:grpSp>
      </p:grpSp>
      <p:sp>
        <p:nvSpPr>
          <p:cNvPr id="24" name="文本框 23"/>
          <p:cNvSpPr txBox="1"/>
          <p:nvPr/>
        </p:nvSpPr>
        <p:spPr>
          <a:xfrm>
            <a:off x="6353956" y="4159006"/>
            <a:ext cx="3659505" cy="1060450"/>
          </a:xfrm>
          <a:prstGeom prst="rect">
            <a:avLst/>
          </a:prstGeom>
          <a:noFill/>
        </p:spPr>
        <p:txBody>
          <a:bodyPr wrap="square" rtlCol="0">
            <a:spAutoFit/>
          </a:bodyPr>
          <a:lstStyle/>
          <a:p>
            <a:pPr algn="l">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sym typeface="+mn-ea"/>
              </a:rPr>
              <a:t>这里输入简单的文字概述这里输入简单文字概述简单的文字概述。这里输入简单的文字概述这里输入简单文字概述简单的文字概述。</a:t>
            </a:r>
            <a:endParaRPr lang="zh-CN" altLang="en-US" sz="1400" dirty="0">
              <a:solidFill>
                <a:schemeClr val="tx1">
                  <a:lumMod val="75000"/>
                  <a:lumOff val="25000"/>
                </a:schemeClr>
              </a:solidFill>
              <a:latin typeface="情书翩翩体" panose="02010600010101010101" charset="-122"/>
              <a:ea typeface="情书翩翩体" panose="02010600010101010101" charset="-122"/>
              <a:cs typeface="情书翩翩体" panose="02010600010101010101"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22" presetClass="entr" presetSubtype="2" fill="hold" nodeType="withEffect">
                                  <p:stCondLst>
                                    <p:cond delay="0"/>
                                  </p:stCondLst>
                                  <p:childTnLst>
                                    <p:set>
                                      <p:cBhvr>
                                        <p:cTn id="9" dur="1000" fill="hold">
                                          <p:stCondLst>
                                            <p:cond delay="0"/>
                                          </p:stCondLst>
                                        </p:cTn>
                                        <p:tgtEl>
                                          <p:spTgt spid="13"/>
                                        </p:tgtEl>
                                        <p:attrNameLst>
                                          <p:attrName>style.visibility</p:attrName>
                                        </p:attrNameLst>
                                      </p:cBhvr>
                                      <p:to>
                                        <p:strVal val="visible"/>
                                      </p:to>
                                    </p:set>
                                    <p:animEffect transition="in" filter="wipe(right)">
                                      <p:cBhvr>
                                        <p:cTn id="10" dur="1000"/>
                                        <p:tgtEl>
                                          <p:spTgt spid="13"/>
                                        </p:tgtEl>
                                      </p:cBhvr>
                                    </p:animEffect>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000" fill="hold">
                                          <p:stCondLst>
                                            <p:cond delay="0"/>
                                          </p:stCondLst>
                                        </p:cTn>
                                        <p:tgtEl>
                                          <p:spTgt spid="12"/>
                                        </p:tgtEl>
                                        <p:attrNameLst>
                                          <p:attrName>style.visibility</p:attrName>
                                        </p:attrNameLst>
                                      </p:cBhvr>
                                      <p:to>
                                        <p:strVal val="visible"/>
                                      </p:to>
                                    </p:set>
                                    <p:anim calcmode="lin" valueType="num">
                                      <p:cBhvr additive="base">
                                        <p:cTn id="14" dur="1000" fill="hold"/>
                                        <p:tgtEl>
                                          <p:spTgt spid="12"/>
                                        </p:tgtEl>
                                        <p:attrNameLst>
                                          <p:attrName>ppt_x</p:attrName>
                                        </p:attrNameLst>
                                      </p:cBhvr>
                                      <p:tavLst>
                                        <p:tav tm="0">
                                          <p:val>
                                            <p:strVal val="#ppt_x"/>
                                          </p:val>
                                        </p:tav>
                                        <p:tav tm="100000">
                                          <p:val>
                                            <p:strVal val="#ppt_x"/>
                                          </p:val>
                                        </p:tav>
                                      </p:tavLst>
                                    </p:anim>
                                    <p:anim calcmode="lin" valueType="num">
                                      <p:cBhvr additive="base">
                                        <p:cTn id="15" dur="1000" fill="hold"/>
                                        <p:tgtEl>
                                          <p:spTgt spid="12"/>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7" presetClass="entr" presetSubtype="4" fill="hold" nodeType="afterEffect">
                                  <p:stCondLst>
                                    <p:cond delay="0"/>
                                  </p:stCondLst>
                                  <p:childTnLst>
                                    <p:set>
                                      <p:cBhvr>
                                        <p:cTn id="18" dur="1000" fill="hold">
                                          <p:stCondLst>
                                            <p:cond delay="0"/>
                                          </p:stCondLst>
                                        </p:cTn>
                                        <p:tgtEl>
                                          <p:spTgt spid="18"/>
                                        </p:tgtEl>
                                        <p:attrNameLst>
                                          <p:attrName>style.visibility</p:attrName>
                                        </p:attrNameLst>
                                      </p:cBhvr>
                                      <p:to>
                                        <p:strVal val="visible"/>
                                      </p:to>
                                    </p:set>
                                    <p:anim calcmode="lin" valueType="num">
                                      <p:cBhvr additive="base">
                                        <p:cTn id="19" dur="1000" fill="hold"/>
                                        <p:tgtEl>
                                          <p:spTgt spid="18"/>
                                        </p:tgtEl>
                                        <p:attrNameLst>
                                          <p:attrName>ppt_x</p:attrName>
                                        </p:attrNameLst>
                                      </p:cBhvr>
                                      <p:tavLst>
                                        <p:tav tm="0">
                                          <p:val>
                                            <p:strVal val="#ppt_x"/>
                                          </p:val>
                                        </p:tav>
                                        <p:tav tm="100000">
                                          <p:val>
                                            <p:strVal val="#ppt_x"/>
                                          </p:val>
                                        </p:tav>
                                      </p:tavLst>
                                    </p:anim>
                                    <p:anim calcmode="lin" valueType="num">
                                      <p:cBhvr additive="base">
                                        <p:cTn id="20"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2" presetClass="entr" presetSubtype="4" fill="hold" grpId="0" nodeType="afterEffect">
                                  <p:stCondLst>
                                    <p:cond delay="0"/>
                                  </p:stCondLst>
                                  <p:childTnLst>
                                    <p:set>
                                      <p:cBhvr>
                                        <p:cTn id="30" dur="1000" fill="hold">
                                          <p:stCondLst>
                                            <p:cond delay="0"/>
                                          </p:stCondLst>
                                        </p:cTn>
                                        <p:tgtEl>
                                          <p:spTgt spid="24"/>
                                        </p:tgtEl>
                                        <p:attrNameLst>
                                          <p:attrName>style.visibility</p:attrName>
                                        </p:attrNameLst>
                                      </p:cBhvr>
                                      <p:to>
                                        <p:strVal val="visible"/>
                                      </p:to>
                                    </p:set>
                                    <p:anim calcmode="lin" valueType="num">
                                      <p:cBhvr additive="base">
                                        <p:cTn id="31" dur="1000" fill="hold"/>
                                        <p:tgtEl>
                                          <p:spTgt spid="24"/>
                                        </p:tgtEl>
                                        <p:attrNameLst>
                                          <p:attrName>ppt_x</p:attrName>
                                        </p:attrNameLst>
                                      </p:cBhvr>
                                      <p:tavLst>
                                        <p:tav tm="0">
                                          <p:val>
                                            <p:strVal val="#ppt_x"/>
                                          </p:val>
                                        </p:tav>
                                        <p:tav tm="100000">
                                          <p:val>
                                            <p:strVal val="#ppt_x"/>
                                          </p:val>
                                        </p:tav>
                                      </p:tavLst>
                                    </p:anim>
                                    <p:anim calcmode="lin" valueType="num">
                                      <p:cBhvr additive="base">
                                        <p:cTn id="32" dur="10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298575" y="1778000"/>
            <a:ext cx="2228850" cy="1940560"/>
            <a:chOff x="1984" y="3170"/>
            <a:chExt cx="3510" cy="3056"/>
          </a:xfrm>
        </p:grpSpPr>
        <p:grpSp>
          <p:nvGrpSpPr>
            <p:cNvPr id="6" name="组合 5"/>
            <p:cNvGrpSpPr/>
            <p:nvPr/>
          </p:nvGrpSpPr>
          <p:grpSpPr>
            <a:xfrm>
              <a:off x="2312" y="3170"/>
              <a:ext cx="2753" cy="2695"/>
              <a:chOff x="2250" y="2923"/>
              <a:chExt cx="3404" cy="3332"/>
            </a:xfrm>
          </p:grpSpPr>
          <p:sp>
            <p:nvSpPr>
              <p:cNvPr id="2" name="圆角矩形 1"/>
              <p:cNvSpPr/>
              <p:nvPr/>
            </p:nvSpPr>
            <p:spPr>
              <a:xfrm>
                <a:off x="2499" y="3399"/>
                <a:ext cx="2877" cy="2857"/>
              </a:xfrm>
              <a:prstGeom prst="roundRect">
                <a:avLst/>
              </a:prstGeom>
              <a:noFill/>
              <a:ln w="38100">
                <a:solidFill>
                  <a:srgbClr val="BA111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297" y="3267"/>
                <a:ext cx="3164" cy="370"/>
              </a:xfrm>
              <a:prstGeom prst="rect">
                <a:avLst/>
              </a:prstGeom>
              <a:solidFill>
                <a:srgbClr val="FFF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7" name="PA_组合 236"/>
              <p:cNvGrpSpPr/>
              <p:nvPr>
                <p:custDataLst>
                  <p:tags r:id="rId3"/>
                </p:custDataLst>
              </p:nvPr>
            </p:nvGrpSpPr>
            <p:grpSpPr>
              <a:xfrm>
                <a:off x="2250" y="2923"/>
                <a:ext cx="3405" cy="909"/>
                <a:chOff x="3657660" y="1411076"/>
                <a:chExt cx="3163887" cy="852488"/>
              </a:xfrm>
              <a:solidFill>
                <a:srgbClr val="C00000"/>
              </a:solidFill>
            </p:grpSpPr>
            <p:sp>
              <p:nvSpPr>
                <p:cNvPr id="238" name="Freeform 5"/>
                <p:cNvSpPr>
                  <a:spLocks noEditPoints="1"/>
                </p:cNvSpPr>
                <p:nvPr/>
              </p:nvSpPr>
              <p:spPr bwMode="auto">
                <a:xfrm>
                  <a:off x="3657660" y="1457114"/>
                  <a:ext cx="3163887" cy="773112"/>
                </a:xfrm>
                <a:custGeom>
                  <a:avLst/>
                  <a:gdLst>
                    <a:gd name="T0" fmla="*/ 261 w 289"/>
                    <a:gd name="T1" fmla="*/ 27 h 69"/>
                    <a:gd name="T2" fmla="*/ 216 w 289"/>
                    <a:gd name="T3" fmla="*/ 28 h 69"/>
                    <a:gd name="T4" fmla="*/ 157 w 289"/>
                    <a:gd name="T5" fmla="*/ 7 h 69"/>
                    <a:gd name="T6" fmla="*/ 116 w 289"/>
                    <a:gd name="T7" fmla="*/ 20 h 69"/>
                    <a:gd name="T8" fmla="*/ 79 w 289"/>
                    <a:gd name="T9" fmla="*/ 25 h 69"/>
                    <a:gd name="T10" fmla="*/ 16 w 289"/>
                    <a:gd name="T11" fmla="*/ 40 h 69"/>
                    <a:gd name="T12" fmla="*/ 14 w 289"/>
                    <a:gd name="T13" fmla="*/ 53 h 69"/>
                    <a:gd name="T14" fmla="*/ 84 w 289"/>
                    <a:gd name="T15" fmla="*/ 57 h 69"/>
                    <a:gd name="T16" fmla="*/ 107 w 289"/>
                    <a:gd name="T17" fmla="*/ 62 h 69"/>
                    <a:gd name="T18" fmla="*/ 146 w 289"/>
                    <a:gd name="T19" fmla="*/ 65 h 69"/>
                    <a:gd name="T20" fmla="*/ 208 w 289"/>
                    <a:gd name="T21" fmla="*/ 58 h 69"/>
                    <a:gd name="T22" fmla="*/ 273 w 289"/>
                    <a:gd name="T23" fmla="*/ 41 h 69"/>
                    <a:gd name="T24" fmla="*/ 100 w 289"/>
                    <a:gd name="T25" fmla="*/ 61 h 69"/>
                    <a:gd name="T26" fmla="*/ 76 w 289"/>
                    <a:gd name="T27" fmla="*/ 51 h 69"/>
                    <a:gd name="T28" fmla="*/ 84 w 289"/>
                    <a:gd name="T29" fmla="*/ 47 h 69"/>
                    <a:gd name="T30" fmla="*/ 86 w 289"/>
                    <a:gd name="T31" fmla="*/ 49 h 69"/>
                    <a:gd name="T32" fmla="*/ 68 w 289"/>
                    <a:gd name="T33" fmla="*/ 44 h 69"/>
                    <a:gd name="T34" fmla="*/ 11 w 289"/>
                    <a:gd name="T35" fmla="*/ 49 h 69"/>
                    <a:gd name="T36" fmla="*/ 41 w 289"/>
                    <a:gd name="T37" fmla="*/ 37 h 69"/>
                    <a:gd name="T38" fmla="*/ 80 w 289"/>
                    <a:gd name="T39" fmla="*/ 30 h 69"/>
                    <a:gd name="T40" fmla="*/ 92 w 289"/>
                    <a:gd name="T41" fmla="*/ 19 h 69"/>
                    <a:gd name="T42" fmla="*/ 108 w 289"/>
                    <a:gd name="T43" fmla="*/ 44 h 69"/>
                    <a:gd name="T44" fmla="*/ 144 w 289"/>
                    <a:gd name="T45" fmla="*/ 60 h 69"/>
                    <a:gd name="T46" fmla="*/ 117 w 289"/>
                    <a:gd name="T47" fmla="*/ 58 h 69"/>
                    <a:gd name="T48" fmla="*/ 115 w 289"/>
                    <a:gd name="T49" fmla="*/ 46 h 69"/>
                    <a:gd name="T50" fmla="*/ 111 w 289"/>
                    <a:gd name="T51" fmla="*/ 52 h 69"/>
                    <a:gd name="T52" fmla="*/ 121 w 289"/>
                    <a:gd name="T53" fmla="*/ 38 h 69"/>
                    <a:gd name="T54" fmla="*/ 117 w 289"/>
                    <a:gd name="T55" fmla="*/ 40 h 69"/>
                    <a:gd name="T56" fmla="*/ 118 w 289"/>
                    <a:gd name="T57" fmla="*/ 28 h 69"/>
                    <a:gd name="T58" fmla="*/ 142 w 289"/>
                    <a:gd name="T59" fmla="*/ 22 h 69"/>
                    <a:gd name="T60" fmla="*/ 143 w 289"/>
                    <a:gd name="T61" fmla="*/ 16 h 69"/>
                    <a:gd name="T62" fmla="*/ 146 w 289"/>
                    <a:gd name="T63" fmla="*/ 5 h 69"/>
                    <a:gd name="T64" fmla="*/ 164 w 289"/>
                    <a:gd name="T65" fmla="*/ 9 h 69"/>
                    <a:gd name="T66" fmla="*/ 164 w 289"/>
                    <a:gd name="T67" fmla="*/ 32 h 69"/>
                    <a:gd name="T68" fmla="*/ 172 w 289"/>
                    <a:gd name="T69" fmla="*/ 27 h 69"/>
                    <a:gd name="T70" fmla="*/ 173 w 289"/>
                    <a:gd name="T71" fmla="*/ 36 h 69"/>
                    <a:gd name="T72" fmla="*/ 181 w 289"/>
                    <a:gd name="T73" fmla="*/ 35 h 69"/>
                    <a:gd name="T74" fmla="*/ 165 w 289"/>
                    <a:gd name="T75" fmla="*/ 54 h 69"/>
                    <a:gd name="T76" fmla="*/ 134 w 289"/>
                    <a:gd name="T77" fmla="*/ 40 h 69"/>
                    <a:gd name="T78" fmla="*/ 140 w 289"/>
                    <a:gd name="T79" fmla="*/ 42 h 69"/>
                    <a:gd name="T80" fmla="*/ 142 w 289"/>
                    <a:gd name="T81" fmla="*/ 50 h 69"/>
                    <a:gd name="T82" fmla="*/ 150 w 289"/>
                    <a:gd name="T83" fmla="*/ 41 h 69"/>
                    <a:gd name="T84" fmla="*/ 162 w 289"/>
                    <a:gd name="T85" fmla="*/ 56 h 69"/>
                    <a:gd name="T86" fmla="*/ 160 w 289"/>
                    <a:gd name="T87" fmla="*/ 63 h 69"/>
                    <a:gd name="T88" fmla="*/ 263 w 289"/>
                    <a:gd name="T89" fmla="*/ 40 h 69"/>
                    <a:gd name="T90" fmla="*/ 209 w 289"/>
                    <a:gd name="T91" fmla="*/ 50 h 69"/>
                    <a:gd name="T92" fmla="*/ 197 w 289"/>
                    <a:gd name="T93" fmla="*/ 60 h 69"/>
                    <a:gd name="T94" fmla="*/ 184 w 289"/>
                    <a:gd name="T95" fmla="*/ 37 h 69"/>
                    <a:gd name="T96" fmla="*/ 197 w 289"/>
                    <a:gd name="T97" fmla="*/ 26 h 69"/>
                    <a:gd name="T98" fmla="*/ 214 w 289"/>
                    <a:gd name="T99" fmla="*/ 31 h 69"/>
                    <a:gd name="T100" fmla="*/ 204 w 289"/>
                    <a:gd name="T101" fmla="*/ 33 h 69"/>
                    <a:gd name="T102" fmla="*/ 206 w 289"/>
                    <a:gd name="T103" fmla="*/ 30 h 69"/>
                    <a:gd name="T104" fmla="*/ 217 w 289"/>
                    <a:gd name="T105" fmla="*/ 32 h 69"/>
                    <a:gd name="T106" fmla="*/ 258 w 289"/>
                    <a:gd name="T107"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9" h="69">
                      <a:moveTo>
                        <a:pt x="289" y="40"/>
                      </a:moveTo>
                      <a:cubicBezTo>
                        <a:pt x="289" y="38"/>
                        <a:pt x="287" y="38"/>
                        <a:pt x="286" y="38"/>
                      </a:cubicBezTo>
                      <a:cubicBezTo>
                        <a:pt x="285" y="38"/>
                        <a:pt x="283" y="37"/>
                        <a:pt x="282" y="37"/>
                      </a:cubicBezTo>
                      <a:cubicBezTo>
                        <a:pt x="278" y="35"/>
                        <a:pt x="274" y="33"/>
                        <a:pt x="270" y="32"/>
                      </a:cubicBezTo>
                      <a:cubicBezTo>
                        <a:pt x="269" y="31"/>
                        <a:pt x="267" y="30"/>
                        <a:pt x="266" y="29"/>
                      </a:cubicBezTo>
                      <a:cubicBezTo>
                        <a:pt x="264" y="28"/>
                        <a:pt x="262" y="27"/>
                        <a:pt x="261" y="27"/>
                      </a:cubicBezTo>
                      <a:cubicBezTo>
                        <a:pt x="260" y="26"/>
                        <a:pt x="260" y="26"/>
                        <a:pt x="260" y="26"/>
                      </a:cubicBezTo>
                      <a:cubicBezTo>
                        <a:pt x="257" y="25"/>
                        <a:pt x="255" y="24"/>
                        <a:pt x="253" y="23"/>
                      </a:cubicBezTo>
                      <a:cubicBezTo>
                        <a:pt x="250" y="22"/>
                        <a:pt x="247" y="21"/>
                        <a:pt x="244" y="21"/>
                      </a:cubicBezTo>
                      <a:cubicBezTo>
                        <a:pt x="243" y="21"/>
                        <a:pt x="242" y="21"/>
                        <a:pt x="241" y="21"/>
                      </a:cubicBezTo>
                      <a:cubicBezTo>
                        <a:pt x="237" y="21"/>
                        <a:pt x="234" y="23"/>
                        <a:pt x="230" y="25"/>
                      </a:cubicBezTo>
                      <a:cubicBezTo>
                        <a:pt x="225" y="28"/>
                        <a:pt x="222" y="31"/>
                        <a:pt x="216" y="28"/>
                      </a:cubicBezTo>
                      <a:cubicBezTo>
                        <a:pt x="215" y="25"/>
                        <a:pt x="212" y="22"/>
                        <a:pt x="208" y="21"/>
                      </a:cubicBezTo>
                      <a:cubicBezTo>
                        <a:pt x="205" y="20"/>
                        <a:pt x="202" y="21"/>
                        <a:pt x="199" y="22"/>
                      </a:cubicBezTo>
                      <a:cubicBezTo>
                        <a:pt x="195" y="16"/>
                        <a:pt x="186" y="12"/>
                        <a:pt x="179" y="16"/>
                      </a:cubicBezTo>
                      <a:cubicBezTo>
                        <a:pt x="178" y="16"/>
                        <a:pt x="177" y="16"/>
                        <a:pt x="177" y="16"/>
                      </a:cubicBezTo>
                      <a:cubicBezTo>
                        <a:pt x="175" y="10"/>
                        <a:pt x="170" y="6"/>
                        <a:pt x="164" y="6"/>
                      </a:cubicBezTo>
                      <a:cubicBezTo>
                        <a:pt x="162" y="6"/>
                        <a:pt x="160" y="6"/>
                        <a:pt x="157" y="7"/>
                      </a:cubicBezTo>
                      <a:cubicBezTo>
                        <a:pt x="157" y="8"/>
                        <a:pt x="156" y="8"/>
                        <a:pt x="155" y="8"/>
                      </a:cubicBezTo>
                      <a:cubicBezTo>
                        <a:pt x="154" y="5"/>
                        <a:pt x="151" y="2"/>
                        <a:pt x="147" y="1"/>
                      </a:cubicBezTo>
                      <a:cubicBezTo>
                        <a:pt x="142" y="0"/>
                        <a:pt x="138" y="2"/>
                        <a:pt x="135" y="5"/>
                      </a:cubicBezTo>
                      <a:cubicBezTo>
                        <a:pt x="133" y="8"/>
                        <a:pt x="132" y="10"/>
                        <a:pt x="133" y="13"/>
                      </a:cubicBezTo>
                      <a:cubicBezTo>
                        <a:pt x="128" y="11"/>
                        <a:pt x="123" y="12"/>
                        <a:pt x="120" y="15"/>
                      </a:cubicBezTo>
                      <a:cubicBezTo>
                        <a:pt x="118" y="16"/>
                        <a:pt x="117" y="18"/>
                        <a:pt x="116" y="20"/>
                      </a:cubicBezTo>
                      <a:cubicBezTo>
                        <a:pt x="116" y="20"/>
                        <a:pt x="114" y="19"/>
                        <a:pt x="114" y="19"/>
                      </a:cubicBezTo>
                      <a:cubicBezTo>
                        <a:pt x="111" y="17"/>
                        <a:pt x="108" y="16"/>
                        <a:pt x="105" y="15"/>
                      </a:cubicBezTo>
                      <a:cubicBezTo>
                        <a:pt x="102" y="14"/>
                        <a:pt x="99" y="14"/>
                        <a:pt x="96" y="14"/>
                      </a:cubicBezTo>
                      <a:cubicBezTo>
                        <a:pt x="94" y="15"/>
                        <a:pt x="92" y="15"/>
                        <a:pt x="91" y="15"/>
                      </a:cubicBezTo>
                      <a:cubicBezTo>
                        <a:pt x="89" y="16"/>
                        <a:pt x="87" y="17"/>
                        <a:pt x="85" y="18"/>
                      </a:cubicBezTo>
                      <a:cubicBezTo>
                        <a:pt x="83" y="20"/>
                        <a:pt x="80" y="23"/>
                        <a:pt x="79" y="25"/>
                      </a:cubicBezTo>
                      <a:cubicBezTo>
                        <a:pt x="78" y="26"/>
                        <a:pt x="78" y="27"/>
                        <a:pt x="77" y="28"/>
                      </a:cubicBezTo>
                      <a:cubicBezTo>
                        <a:pt x="68" y="21"/>
                        <a:pt x="54" y="18"/>
                        <a:pt x="44" y="27"/>
                      </a:cubicBezTo>
                      <a:cubicBezTo>
                        <a:pt x="42" y="28"/>
                        <a:pt x="41" y="30"/>
                        <a:pt x="40" y="32"/>
                      </a:cubicBezTo>
                      <a:cubicBezTo>
                        <a:pt x="37" y="36"/>
                        <a:pt x="35" y="39"/>
                        <a:pt x="31" y="40"/>
                      </a:cubicBezTo>
                      <a:cubicBezTo>
                        <a:pt x="28" y="41"/>
                        <a:pt x="26" y="41"/>
                        <a:pt x="24" y="41"/>
                      </a:cubicBezTo>
                      <a:cubicBezTo>
                        <a:pt x="21" y="41"/>
                        <a:pt x="19" y="40"/>
                        <a:pt x="16" y="40"/>
                      </a:cubicBezTo>
                      <a:cubicBezTo>
                        <a:pt x="15" y="41"/>
                        <a:pt x="13" y="42"/>
                        <a:pt x="11" y="43"/>
                      </a:cubicBezTo>
                      <a:cubicBezTo>
                        <a:pt x="9" y="44"/>
                        <a:pt x="7" y="45"/>
                        <a:pt x="5" y="46"/>
                      </a:cubicBezTo>
                      <a:cubicBezTo>
                        <a:pt x="4" y="46"/>
                        <a:pt x="2" y="46"/>
                        <a:pt x="1" y="47"/>
                      </a:cubicBezTo>
                      <a:cubicBezTo>
                        <a:pt x="0" y="47"/>
                        <a:pt x="0" y="48"/>
                        <a:pt x="1" y="49"/>
                      </a:cubicBezTo>
                      <a:cubicBezTo>
                        <a:pt x="3" y="50"/>
                        <a:pt x="4" y="50"/>
                        <a:pt x="6" y="51"/>
                      </a:cubicBezTo>
                      <a:cubicBezTo>
                        <a:pt x="8" y="52"/>
                        <a:pt x="11" y="52"/>
                        <a:pt x="14" y="53"/>
                      </a:cubicBezTo>
                      <a:cubicBezTo>
                        <a:pt x="17" y="53"/>
                        <a:pt x="20" y="53"/>
                        <a:pt x="23" y="54"/>
                      </a:cubicBezTo>
                      <a:cubicBezTo>
                        <a:pt x="25" y="55"/>
                        <a:pt x="25" y="55"/>
                        <a:pt x="25" y="55"/>
                      </a:cubicBezTo>
                      <a:cubicBezTo>
                        <a:pt x="35" y="59"/>
                        <a:pt x="44" y="58"/>
                        <a:pt x="53" y="50"/>
                      </a:cubicBezTo>
                      <a:cubicBezTo>
                        <a:pt x="58" y="46"/>
                        <a:pt x="66" y="45"/>
                        <a:pt x="71" y="50"/>
                      </a:cubicBezTo>
                      <a:cubicBezTo>
                        <a:pt x="71" y="51"/>
                        <a:pt x="72" y="52"/>
                        <a:pt x="73" y="53"/>
                      </a:cubicBezTo>
                      <a:cubicBezTo>
                        <a:pt x="75" y="56"/>
                        <a:pt x="79" y="57"/>
                        <a:pt x="84" y="57"/>
                      </a:cubicBezTo>
                      <a:cubicBezTo>
                        <a:pt x="84" y="57"/>
                        <a:pt x="85" y="58"/>
                        <a:pt x="85" y="58"/>
                      </a:cubicBezTo>
                      <a:cubicBezTo>
                        <a:pt x="86" y="59"/>
                        <a:pt x="87" y="60"/>
                        <a:pt x="88" y="61"/>
                      </a:cubicBezTo>
                      <a:cubicBezTo>
                        <a:pt x="88" y="62"/>
                        <a:pt x="89" y="62"/>
                        <a:pt x="90" y="63"/>
                      </a:cubicBezTo>
                      <a:cubicBezTo>
                        <a:pt x="92" y="64"/>
                        <a:pt x="94" y="65"/>
                        <a:pt x="97" y="65"/>
                      </a:cubicBezTo>
                      <a:cubicBezTo>
                        <a:pt x="98" y="65"/>
                        <a:pt x="99" y="65"/>
                        <a:pt x="101" y="65"/>
                      </a:cubicBezTo>
                      <a:cubicBezTo>
                        <a:pt x="104" y="64"/>
                        <a:pt x="106" y="63"/>
                        <a:pt x="107" y="62"/>
                      </a:cubicBezTo>
                      <a:cubicBezTo>
                        <a:pt x="108" y="62"/>
                        <a:pt x="109" y="61"/>
                        <a:pt x="110" y="60"/>
                      </a:cubicBezTo>
                      <a:cubicBezTo>
                        <a:pt x="112" y="61"/>
                        <a:pt x="115" y="61"/>
                        <a:pt x="117" y="61"/>
                      </a:cubicBezTo>
                      <a:cubicBezTo>
                        <a:pt x="117" y="61"/>
                        <a:pt x="118" y="61"/>
                        <a:pt x="118" y="61"/>
                      </a:cubicBezTo>
                      <a:cubicBezTo>
                        <a:pt x="120" y="65"/>
                        <a:pt x="125" y="69"/>
                        <a:pt x="130" y="69"/>
                      </a:cubicBezTo>
                      <a:cubicBezTo>
                        <a:pt x="134" y="68"/>
                        <a:pt x="139" y="66"/>
                        <a:pt x="141" y="62"/>
                      </a:cubicBezTo>
                      <a:cubicBezTo>
                        <a:pt x="143" y="64"/>
                        <a:pt x="145" y="65"/>
                        <a:pt x="146" y="65"/>
                      </a:cubicBezTo>
                      <a:cubicBezTo>
                        <a:pt x="149" y="66"/>
                        <a:pt x="152" y="66"/>
                        <a:pt x="156" y="65"/>
                      </a:cubicBezTo>
                      <a:cubicBezTo>
                        <a:pt x="158" y="67"/>
                        <a:pt x="162" y="68"/>
                        <a:pt x="166" y="67"/>
                      </a:cubicBezTo>
                      <a:cubicBezTo>
                        <a:pt x="170" y="65"/>
                        <a:pt x="173" y="61"/>
                        <a:pt x="173" y="57"/>
                      </a:cubicBezTo>
                      <a:cubicBezTo>
                        <a:pt x="179" y="63"/>
                        <a:pt x="189" y="65"/>
                        <a:pt x="197" y="63"/>
                      </a:cubicBezTo>
                      <a:cubicBezTo>
                        <a:pt x="199" y="63"/>
                        <a:pt x="201" y="62"/>
                        <a:pt x="203" y="61"/>
                      </a:cubicBezTo>
                      <a:cubicBezTo>
                        <a:pt x="205" y="60"/>
                        <a:pt x="207" y="59"/>
                        <a:pt x="208" y="58"/>
                      </a:cubicBezTo>
                      <a:cubicBezTo>
                        <a:pt x="209" y="57"/>
                        <a:pt x="209" y="56"/>
                        <a:pt x="210" y="56"/>
                      </a:cubicBezTo>
                      <a:cubicBezTo>
                        <a:pt x="210" y="55"/>
                        <a:pt x="212" y="53"/>
                        <a:pt x="211" y="53"/>
                      </a:cubicBezTo>
                      <a:cubicBezTo>
                        <a:pt x="220" y="58"/>
                        <a:pt x="230" y="58"/>
                        <a:pt x="240" y="55"/>
                      </a:cubicBezTo>
                      <a:cubicBezTo>
                        <a:pt x="243" y="54"/>
                        <a:pt x="246" y="53"/>
                        <a:pt x="248" y="51"/>
                      </a:cubicBezTo>
                      <a:cubicBezTo>
                        <a:pt x="253" y="49"/>
                        <a:pt x="253" y="49"/>
                        <a:pt x="253" y="49"/>
                      </a:cubicBezTo>
                      <a:cubicBezTo>
                        <a:pt x="259" y="45"/>
                        <a:pt x="265" y="41"/>
                        <a:pt x="273" y="41"/>
                      </a:cubicBezTo>
                      <a:cubicBezTo>
                        <a:pt x="275" y="42"/>
                        <a:pt x="278" y="42"/>
                        <a:pt x="280" y="42"/>
                      </a:cubicBezTo>
                      <a:cubicBezTo>
                        <a:pt x="283" y="42"/>
                        <a:pt x="285" y="42"/>
                        <a:pt x="287" y="41"/>
                      </a:cubicBezTo>
                      <a:cubicBezTo>
                        <a:pt x="288" y="41"/>
                        <a:pt x="289" y="41"/>
                        <a:pt x="289" y="40"/>
                      </a:cubicBezTo>
                      <a:cubicBezTo>
                        <a:pt x="289" y="40"/>
                        <a:pt x="289" y="40"/>
                        <a:pt x="289" y="40"/>
                      </a:cubicBezTo>
                      <a:close/>
                      <a:moveTo>
                        <a:pt x="105" y="60"/>
                      </a:moveTo>
                      <a:cubicBezTo>
                        <a:pt x="104" y="60"/>
                        <a:pt x="103" y="61"/>
                        <a:pt x="100" y="61"/>
                      </a:cubicBezTo>
                      <a:cubicBezTo>
                        <a:pt x="98" y="62"/>
                        <a:pt x="96" y="62"/>
                        <a:pt x="94" y="61"/>
                      </a:cubicBezTo>
                      <a:cubicBezTo>
                        <a:pt x="92" y="60"/>
                        <a:pt x="90" y="59"/>
                        <a:pt x="89" y="57"/>
                      </a:cubicBezTo>
                      <a:cubicBezTo>
                        <a:pt x="89" y="57"/>
                        <a:pt x="88" y="56"/>
                        <a:pt x="88" y="56"/>
                      </a:cubicBezTo>
                      <a:cubicBezTo>
                        <a:pt x="88" y="55"/>
                        <a:pt x="87" y="54"/>
                        <a:pt x="87" y="54"/>
                      </a:cubicBezTo>
                      <a:cubicBezTo>
                        <a:pt x="86" y="53"/>
                        <a:pt x="85" y="53"/>
                        <a:pt x="85" y="54"/>
                      </a:cubicBezTo>
                      <a:cubicBezTo>
                        <a:pt x="82" y="54"/>
                        <a:pt x="78" y="54"/>
                        <a:pt x="76" y="51"/>
                      </a:cubicBezTo>
                      <a:cubicBezTo>
                        <a:pt x="76" y="51"/>
                        <a:pt x="76" y="51"/>
                        <a:pt x="76" y="51"/>
                      </a:cubicBezTo>
                      <a:cubicBezTo>
                        <a:pt x="75" y="50"/>
                        <a:pt x="74" y="49"/>
                        <a:pt x="74" y="48"/>
                      </a:cubicBezTo>
                      <a:cubicBezTo>
                        <a:pt x="74" y="46"/>
                        <a:pt x="75" y="45"/>
                        <a:pt x="76" y="43"/>
                      </a:cubicBezTo>
                      <a:cubicBezTo>
                        <a:pt x="78" y="42"/>
                        <a:pt x="81" y="41"/>
                        <a:pt x="83" y="43"/>
                      </a:cubicBezTo>
                      <a:cubicBezTo>
                        <a:pt x="84" y="43"/>
                        <a:pt x="84" y="44"/>
                        <a:pt x="84" y="45"/>
                      </a:cubicBezTo>
                      <a:cubicBezTo>
                        <a:pt x="84" y="45"/>
                        <a:pt x="84" y="46"/>
                        <a:pt x="84" y="47"/>
                      </a:cubicBezTo>
                      <a:cubicBezTo>
                        <a:pt x="83" y="47"/>
                        <a:pt x="82" y="47"/>
                        <a:pt x="81" y="47"/>
                      </a:cubicBezTo>
                      <a:cubicBezTo>
                        <a:pt x="81" y="47"/>
                        <a:pt x="81" y="47"/>
                        <a:pt x="81" y="46"/>
                      </a:cubicBezTo>
                      <a:cubicBezTo>
                        <a:pt x="81" y="45"/>
                        <a:pt x="80" y="43"/>
                        <a:pt x="78" y="43"/>
                      </a:cubicBezTo>
                      <a:cubicBezTo>
                        <a:pt x="76" y="43"/>
                        <a:pt x="74" y="47"/>
                        <a:pt x="76" y="49"/>
                      </a:cubicBezTo>
                      <a:cubicBezTo>
                        <a:pt x="76" y="49"/>
                        <a:pt x="77" y="50"/>
                        <a:pt x="78" y="50"/>
                      </a:cubicBezTo>
                      <a:cubicBezTo>
                        <a:pt x="80" y="52"/>
                        <a:pt x="84" y="51"/>
                        <a:pt x="86" y="49"/>
                      </a:cubicBezTo>
                      <a:cubicBezTo>
                        <a:pt x="87" y="48"/>
                        <a:pt x="88" y="46"/>
                        <a:pt x="87" y="44"/>
                      </a:cubicBezTo>
                      <a:cubicBezTo>
                        <a:pt x="87" y="42"/>
                        <a:pt x="86" y="41"/>
                        <a:pt x="85" y="40"/>
                      </a:cubicBezTo>
                      <a:cubicBezTo>
                        <a:pt x="82" y="38"/>
                        <a:pt x="77" y="38"/>
                        <a:pt x="74" y="41"/>
                      </a:cubicBezTo>
                      <a:cubicBezTo>
                        <a:pt x="73" y="42"/>
                        <a:pt x="72" y="44"/>
                        <a:pt x="71" y="46"/>
                      </a:cubicBezTo>
                      <a:cubicBezTo>
                        <a:pt x="71" y="46"/>
                        <a:pt x="70" y="45"/>
                        <a:pt x="69" y="45"/>
                      </a:cubicBezTo>
                      <a:cubicBezTo>
                        <a:pt x="69" y="45"/>
                        <a:pt x="68" y="44"/>
                        <a:pt x="68" y="44"/>
                      </a:cubicBezTo>
                      <a:cubicBezTo>
                        <a:pt x="66" y="44"/>
                        <a:pt x="65" y="44"/>
                        <a:pt x="64" y="43"/>
                      </a:cubicBezTo>
                      <a:cubicBezTo>
                        <a:pt x="61" y="43"/>
                        <a:pt x="59" y="43"/>
                        <a:pt x="56" y="44"/>
                      </a:cubicBezTo>
                      <a:cubicBezTo>
                        <a:pt x="54" y="45"/>
                        <a:pt x="52" y="46"/>
                        <a:pt x="50" y="48"/>
                      </a:cubicBezTo>
                      <a:cubicBezTo>
                        <a:pt x="43" y="54"/>
                        <a:pt x="35" y="55"/>
                        <a:pt x="26" y="52"/>
                      </a:cubicBezTo>
                      <a:cubicBezTo>
                        <a:pt x="24" y="51"/>
                        <a:pt x="24" y="51"/>
                        <a:pt x="24" y="51"/>
                      </a:cubicBezTo>
                      <a:cubicBezTo>
                        <a:pt x="20" y="50"/>
                        <a:pt x="14" y="49"/>
                        <a:pt x="11" y="49"/>
                      </a:cubicBezTo>
                      <a:cubicBezTo>
                        <a:pt x="10" y="49"/>
                        <a:pt x="9" y="49"/>
                        <a:pt x="8" y="48"/>
                      </a:cubicBezTo>
                      <a:cubicBezTo>
                        <a:pt x="11" y="47"/>
                        <a:pt x="13" y="46"/>
                        <a:pt x="15" y="44"/>
                      </a:cubicBezTo>
                      <a:cubicBezTo>
                        <a:pt x="17" y="43"/>
                        <a:pt x="19" y="44"/>
                        <a:pt x="20" y="44"/>
                      </a:cubicBezTo>
                      <a:cubicBezTo>
                        <a:pt x="23" y="44"/>
                        <a:pt x="25" y="45"/>
                        <a:pt x="27" y="45"/>
                      </a:cubicBezTo>
                      <a:cubicBezTo>
                        <a:pt x="29" y="45"/>
                        <a:pt x="31" y="44"/>
                        <a:pt x="34" y="43"/>
                      </a:cubicBezTo>
                      <a:cubicBezTo>
                        <a:pt x="36" y="41"/>
                        <a:pt x="39" y="39"/>
                        <a:pt x="41" y="37"/>
                      </a:cubicBezTo>
                      <a:cubicBezTo>
                        <a:pt x="41" y="36"/>
                        <a:pt x="42" y="35"/>
                        <a:pt x="42" y="35"/>
                      </a:cubicBezTo>
                      <a:cubicBezTo>
                        <a:pt x="44" y="33"/>
                        <a:pt x="45" y="31"/>
                        <a:pt x="47" y="29"/>
                      </a:cubicBezTo>
                      <a:cubicBezTo>
                        <a:pt x="55" y="21"/>
                        <a:pt x="67" y="25"/>
                        <a:pt x="76" y="31"/>
                      </a:cubicBezTo>
                      <a:cubicBezTo>
                        <a:pt x="76" y="32"/>
                        <a:pt x="77" y="32"/>
                        <a:pt x="78" y="33"/>
                      </a:cubicBezTo>
                      <a:cubicBezTo>
                        <a:pt x="78" y="33"/>
                        <a:pt x="79" y="33"/>
                        <a:pt x="79" y="32"/>
                      </a:cubicBezTo>
                      <a:cubicBezTo>
                        <a:pt x="80" y="31"/>
                        <a:pt x="80" y="31"/>
                        <a:pt x="80" y="30"/>
                      </a:cubicBezTo>
                      <a:cubicBezTo>
                        <a:pt x="80" y="30"/>
                        <a:pt x="81" y="29"/>
                        <a:pt x="81" y="29"/>
                      </a:cubicBezTo>
                      <a:cubicBezTo>
                        <a:pt x="81" y="28"/>
                        <a:pt x="82" y="27"/>
                        <a:pt x="83" y="26"/>
                      </a:cubicBezTo>
                      <a:cubicBezTo>
                        <a:pt x="83" y="25"/>
                        <a:pt x="84" y="24"/>
                        <a:pt x="85" y="23"/>
                      </a:cubicBezTo>
                      <a:cubicBezTo>
                        <a:pt x="86" y="22"/>
                        <a:pt x="87" y="21"/>
                        <a:pt x="88" y="21"/>
                      </a:cubicBezTo>
                      <a:cubicBezTo>
                        <a:pt x="89" y="20"/>
                        <a:pt x="90" y="19"/>
                        <a:pt x="91" y="19"/>
                      </a:cubicBezTo>
                      <a:cubicBezTo>
                        <a:pt x="92" y="19"/>
                        <a:pt x="92" y="19"/>
                        <a:pt x="92" y="19"/>
                      </a:cubicBezTo>
                      <a:cubicBezTo>
                        <a:pt x="99" y="16"/>
                        <a:pt x="109" y="19"/>
                        <a:pt x="115" y="24"/>
                      </a:cubicBezTo>
                      <a:cubicBezTo>
                        <a:pt x="115" y="24"/>
                        <a:pt x="115" y="24"/>
                        <a:pt x="115" y="25"/>
                      </a:cubicBezTo>
                      <a:cubicBezTo>
                        <a:pt x="112" y="25"/>
                        <a:pt x="108" y="26"/>
                        <a:pt x="106" y="29"/>
                      </a:cubicBezTo>
                      <a:cubicBezTo>
                        <a:pt x="103" y="32"/>
                        <a:pt x="103" y="36"/>
                        <a:pt x="105" y="40"/>
                      </a:cubicBezTo>
                      <a:cubicBezTo>
                        <a:pt x="106" y="42"/>
                        <a:pt x="107" y="43"/>
                        <a:pt x="109" y="44"/>
                      </a:cubicBezTo>
                      <a:cubicBezTo>
                        <a:pt x="109" y="44"/>
                        <a:pt x="109" y="44"/>
                        <a:pt x="108" y="44"/>
                      </a:cubicBezTo>
                      <a:cubicBezTo>
                        <a:pt x="106" y="46"/>
                        <a:pt x="105" y="49"/>
                        <a:pt x="105" y="52"/>
                      </a:cubicBezTo>
                      <a:cubicBezTo>
                        <a:pt x="105" y="54"/>
                        <a:pt x="106" y="56"/>
                        <a:pt x="107" y="58"/>
                      </a:cubicBezTo>
                      <a:cubicBezTo>
                        <a:pt x="107" y="59"/>
                        <a:pt x="106" y="59"/>
                        <a:pt x="105" y="60"/>
                      </a:cubicBezTo>
                      <a:close/>
                      <a:moveTo>
                        <a:pt x="153" y="63"/>
                      </a:moveTo>
                      <a:cubicBezTo>
                        <a:pt x="151" y="63"/>
                        <a:pt x="149" y="63"/>
                        <a:pt x="147" y="62"/>
                      </a:cubicBezTo>
                      <a:cubicBezTo>
                        <a:pt x="146" y="61"/>
                        <a:pt x="145" y="61"/>
                        <a:pt x="144" y="60"/>
                      </a:cubicBezTo>
                      <a:cubicBezTo>
                        <a:pt x="143" y="59"/>
                        <a:pt x="142" y="57"/>
                        <a:pt x="140" y="58"/>
                      </a:cubicBezTo>
                      <a:cubicBezTo>
                        <a:pt x="140" y="58"/>
                        <a:pt x="140" y="59"/>
                        <a:pt x="140" y="59"/>
                      </a:cubicBezTo>
                      <a:cubicBezTo>
                        <a:pt x="138" y="62"/>
                        <a:pt x="134" y="65"/>
                        <a:pt x="130" y="65"/>
                      </a:cubicBezTo>
                      <a:cubicBezTo>
                        <a:pt x="126" y="65"/>
                        <a:pt x="122" y="62"/>
                        <a:pt x="120" y="59"/>
                      </a:cubicBezTo>
                      <a:cubicBezTo>
                        <a:pt x="120" y="58"/>
                        <a:pt x="119" y="58"/>
                        <a:pt x="119" y="58"/>
                      </a:cubicBezTo>
                      <a:cubicBezTo>
                        <a:pt x="117" y="58"/>
                        <a:pt x="117" y="58"/>
                        <a:pt x="117" y="58"/>
                      </a:cubicBezTo>
                      <a:cubicBezTo>
                        <a:pt x="115" y="58"/>
                        <a:pt x="113" y="58"/>
                        <a:pt x="111" y="57"/>
                      </a:cubicBezTo>
                      <a:cubicBezTo>
                        <a:pt x="111" y="57"/>
                        <a:pt x="110" y="56"/>
                        <a:pt x="110" y="56"/>
                      </a:cubicBezTo>
                      <a:cubicBezTo>
                        <a:pt x="110" y="56"/>
                        <a:pt x="109" y="55"/>
                        <a:pt x="109" y="55"/>
                      </a:cubicBezTo>
                      <a:cubicBezTo>
                        <a:pt x="108" y="53"/>
                        <a:pt x="108" y="51"/>
                        <a:pt x="109" y="49"/>
                      </a:cubicBezTo>
                      <a:cubicBezTo>
                        <a:pt x="109" y="48"/>
                        <a:pt x="110" y="48"/>
                        <a:pt x="111" y="47"/>
                      </a:cubicBezTo>
                      <a:cubicBezTo>
                        <a:pt x="112" y="46"/>
                        <a:pt x="114" y="46"/>
                        <a:pt x="115" y="46"/>
                      </a:cubicBezTo>
                      <a:cubicBezTo>
                        <a:pt x="116" y="46"/>
                        <a:pt x="117" y="47"/>
                        <a:pt x="117" y="48"/>
                      </a:cubicBezTo>
                      <a:cubicBezTo>
                        <a:pt x="118" y="49"/>
                        <a:pt x="117" y="49"/>
                        <a:pt x="117" y="50"/>
                      </a:cubicBezTo>
                      <a:cubicBezTo>
                        <a:pt x="117" y="50"/>
                        <a:pt x="116" y="50"/>
                        <a:pt x="116" y="50"/>
                      </a:cubicBezTo>
                      <a:cubicBezTo>
                        <a:pt x="116" y="50"/>
                        <a:pt x="116" y="50"/>
                        <a:pt x="116" y="50"/>
                      </a:cubicBezTo>
                      <a:cubicBezTo>
                        <a:pt x="116" y="48"/>
                        <a:pt x="115" y="47"/>
                        <a:pt x="113" y="47"/>
                      </a:cubicBezTo>
                      <a:cubicBezTo>
                        <a:pt x="110" y="47"/>
                        <a:pt x="109" y="50"/>
                        <a:pt x="111" y="52"/>
                      </a:cubicBezTo>
                      <a:cubicBezTo>
                        <a:pt x="112" y="54"/>
                        <a:pt x="114" y="54"/>
                        <a:pt x="116" y="54"/>
                      </a:cubicBezTo>
                      <a:cubicBezTo>
                        <a:pt x="117" y="53"/>
                        <a:pt x="118" y="53"/>
                        <a:pt x="119" y="52"/>
                      </a:cubicBezTo>
                      <a:cubicBezTo>
                        <a:pt x="121" y="51"/>
                        <a:pt x="121" y="49"/>
                        <a:pt x="121" y="47"/>
                      </a:cubicBezTo>
                      <a:cubicBezTo>
                        <a:pt x="120" y="46"/>
                        <a:pt x="119" y="45"/>
                        <a:pt x="118" y="44"/>
                      </a:cubicBezTo>
                      <a:cubicBezTo>
                        <a:pt x="118" y="44"/>
                        <a:pt x="119" y="43"/>
                        <a:pt x="120" y="42"/>
                      </a:cubicBezTo>
                      <a:cubicBezTo>
                        <a:pt x="121" y="41"/>
                        <a:pt x="121" y="40"/>
                        <a:pt x="121" y="38"/>
                      </a:cubicBezTo>
                      <a:cubicBezTo>
                        <a:pt x="121" y="37"/>
                        <a:pt x="121" y="36"/>
                        <a:pt x="121" y="35"/>
                      </a:cubicBezTo>
                      <a:cubicBezTo>
                        <a:pt x="120" y="34"/>
                        <a:pt x="119" y="33"/>
                        <a:pt x="117" y="32"/>
                      </a:cubicBezTo>
                      <a:cubicBezTo>
                        <a:pt x="115" y="32"/>
                        <a:pt x="113" y="33"/>
                        <a:pt x="113" y="35"/>
                      </a:cubicBezTo>
                      <a:cubicBezTo>
                        <a:pt x="113" y="37"/>
                        <a:pt x="114" y="38"/>
                        <a:pt x="116" y="38"/>
                      </a:cubicBezTo>
                      <a:cubicBezTo>
                        <a:pt x="116" y="38"/>
                        <a:pt x="117" y="38"/>
                        <a:pt x="117" y="38"/>
                      </a:cubicBezTo>
                      <a:cubicBezTo>
                        <a:pt x="118" y="38"/>
                        <a:pt x="118" y="39"/>
                        <a:pt x="117" y="40"/>
                      </a:cubicBezTo>
                      <a:cubicBezTo>
                        <a:pt x="117" y="40"/>
                        <a:pt x="116" y="41"/>
                        <a:pt x="115" y="41"/>
                      </a:cubicBezTo>
                      <a:cubicBezTo>
                        <a:pt x="113" y="42"/>
                        <a:pt x="111" y="41"/>
                        <a:pt x="110" y="40"/>
                      </a:cubicBezTo>
                      <a:cubicBezTo>
                        <a:pt x="109" y="40"/>
                        <a:pt x="108" y="39"/>
                        <a:pt x="108" y="38"/>
                      </a:cubicBezTo>
                      <a:cubicBezTo>
                        <a:pt x="107" y="36"/>
                        <a:pt x="107" y="33"/>
                        <a:pt x="109" y="31"/>
                      </a:cubicBezTo>
                      <a:cubicBezTo>
                        <a:pt x="110" y="29"/>
                        <a:pt x="113" y="27"/>
                        <a:pt x="117" y="28"/>
                      </a:cubicBezTo>
                      <a:cubicBezTo>
                        <a:pt x="117" y="29"/>
                        <a:pt x="118" y="29"/>
                        <a:pt x="118" y="28"/>
                      </a:cubicBezTo>
                      <a:cubicBezTo>
                        <a:pt x="119" y="28"/>
                        <a:pt x="119" y="27"/>
                        <a:pt x="119" y="26"/>
                      </a:cubicBezTo>
                      <a:cubicBezTo>
                        <a:pt x="118" y="23"/>
                        <a:pt x="119" y="20"/>
                        <a:pt x="122" y="18"/>
                      </a:cubicBezTo>
                      <a:cubicBezTo>
                        <a:pt x="125" y="16"/>
                        <a:pt x="129" y="15"/>
                        <a:pt x="132" y="17"/>
                      </a:cubicBezTo>
                      <a:cubicBezTo>
                        <a:pt x="134" y="18"/>
                        <a:pt x="134" y="19"/>
                        <a:pt x="136" y="20"/>
                      </a:cubicBezTo>
                      <a:cubicBezTo>
                        <a:pt x="137" y="21"/>
                        <a:pt x="138" y="21"/>
                        <a:pt x="139" y="21"/>
                      </a:cubicBezTo>
                      <a:cubicBezTo>
                        <a:pt x="140" y="22"/>
                        <a:pt x="141" y="22"/>
                        <a:pt x="142" y="22"/>
                      </a:cubicBezTo>
                      <a:cubicBezTo>
                        <a:pt x="145" y="21"/>
                        <a:pt x="147" y="20"/>
                        <a:pt x="148" y="17"/>
                      </a:cubicBezTo>
                      <a:cubicBezTo>
                        <a:pt x="148" y="15"/>
                        <a:pt x="148" y="13"/>
                        <a:pt x="147" y="11"/>
                      </a:cubicBezTo>
                      <a:cubicBezTo>
                        <a:pt x="146" y="11"/>
                        <a:pt x="146" y="10"/>
                        <a:pt x="145" y="10"/>
                      </a:cubicBezTo>
                      <a:cubicBezTo>
                        <a:pt x="144" y="9"/>
                        <a:pt x="141" y="9"/>
                        <a:pt x="140" y="11"/>
                      </a:cubicBezTo>
                      <a:cubicBezTo>
                        <a:pt x="140" y="12"/>
                        <a:pt x="140" y="12"/>
                        <a:pt x="140" y="13"/>
                      </a:cubicBezTo>
                      <a:cubicBezTo>
                        <a:pt x="140" y="14"/>
                        <a:pt x="141" y="16"/>
                        <a:pt x="143" y="16"/>
                      </a:cubicBezTo>
                      <a:cubicBezTo>
                        <a:pt x="143" y="16"/>
                        <a:pt x="144" y="15"/>
                        <a:pt x="144" y="15"/>
                      </a:cubicBezTo>
                      <a:cubicBezTo>
                        <a:pt x="144" y="16"/>
                        <a:pt x="144" y="16"/>
                        <a:pt x="144" y="16"/>
                      </a:cubicBezTo>
                      <a:cubicBezTo>
                        <a:pt x="144" y="17"/>
                        <a:pt x="143" y="18"/>
                        <a:pt x="142" y="18"/>
                      </a:cubicBezTo>
                      <a:cubicBezTo>
                        <a:pt x="139" y="18"/>
                        <a:pt x="138" y="18"/>
                        <a:pt x="137" y="16"/>
                      </a:cubicBezTo>
                      <a:cubicBezTo>
                        <a:pt x="135" y="13"/>
                        <a:pt x="136" y="10"/>
                        <a:pt x="138" y="8"/>
                      </a:cubicBezTo>
                      <a:cubicBezTo>
                        <a:pt x="140" y="5"/>
                        <a:pt x="143" y="4"/>
                        <a:pt x="146" y="5"/>
                      </a:cubicBezTo>
                      <a:cubicBezTo>
                        <a:pt x="148" y="5"/>
                        <a:pt x="149" y="6"/>
                        <a:pt x="150" y="7"/>
                      </a:cubicBezTo>
                      <a:cubicBezTo>
                        <a:pt x="151" y="8"/>
                        <a:pt x="152" y="10"/>
                        <a:pt x="153" y="11"/>
                      </a:cubicBezTo>
                      <a:cubicBezTo>
                        <a:pt x="153" y="12"/>
                        <a:pt x="153" y="13"/>
                        <a:pt x="154" y="13"/>
                      </a:cubicBezTo>
                      <a:cubicBezTo>
                        <a:pt x="155" y="13"/>
                        <a:pt x="156" y="13"/>
                        <a:pt x="156" y="12"/>
                      </a:cubicBezTo>
                      <a:cubicBezTo>
                        <a:pt x="157" y="11"/>
                        <a:pt x="158" y="11"/>
                        <a:pt x="159" y="10"/>
                      </a:cubicBezTo>
                      <a:cubicBezTo>
                        <a:pt x="161" y="9"/>
                        <a:pt x="162" y="9"/>
                        <a:pt x="164" y="9"/>
                      </a:cubicBezTo>
                      <a:cubicBezTo>
                        <a:pt x="166" y="9"/>
                        <a:pt x="168" y="10"/>
                        <a:pt x="170" y="12"/>
                      </a:cubicBezTo>
                      <a:cubicBezTo>
                        <a:pt x="172" y="13"/>
                        <a:pt x="173" y="16"/>
                        <a:pt x="174" y="18"/>
                      </a:cubicBezTo>
                      <a:cubicBezTo>
                        <a:pt x="174" y="18"/>
                        <a:pt x="174" y="20"/>
                        <a:pt x="174" y="20"/>
                      </a:cubicBezTo>
                      <a:cubicBezTo>
                        <a:pt x="174" y="20"/>
                        <a:pt x="174" y="21"/>
                        <a:pt x="174" y="21"/>
                      </a:cubicBezTo>
                      <a:cubicBezTo>
                        <a:pt x="173" y="21"/>
                        <a:pt x="171" y="21"/>
                        <a:pt x="170" y="22"/>
                      </a:cubicBezTo>
                      <a:cubicBezTo>
                        <a:pt x="166" y="24"/>
                        <a:pt x="163" y="28"/>
                        <a:pt x="164" y="32"/>
                      </a:cubicBezTo>
                      <a:cubicBezTo>
                        <a:pt x="164" y="35"/>
                        <a:pt x="165" y="37"/>
                        <a:pt x="168" y="39"/>
                      </a:cubicBezTo>
                      <a:cubicBezTo>
                        <a:pt x="170" y="39"/>
                        <a:pt x="172" y="40"/>
                        <a:pt x="174" y="39"/>
                      </a:cubicBezTo>
                      <a:cubicBezTo>
                        <a:pt x="174" y="39"/>
                        <a:pt x="175" y="39"/>
                        <a:pt x="175" y="38"/>
                      </a:cubicBezTo>
                      <a:cubicBezTo>
                        <a:pt x="177" y="37"/>
                        <a:pt x="178" y="36"/>
                        <a:pt x="178" y="34"/>
                      </a:cubicBezTo>
                      <a:cubicBezTo>
                        <a:pt x="179" y="32"/>
                        <a:pt x="178" y="30"/>
                        <a:pt x="176" y="28"/>
                      </a:cubicBezTo>
                      <a:cubicBezTo>
                        <a:pt x="175" y="27"/>
                        <a:pt x="173" y="27"/>
                        <a:pt x="172" y="27"/>
                      </a:cubicBezTo>
                      <a:cubicBezTo>
                        <a:pt x="170" y="27"/>
                        <a:pt x="168" y="29"/>
                        <a:pt x="169" y="31"/>
                      </a:cubicBezTo>
                      <a:cubicBezTo>
                        <a:pt x="169" y="31"/>
                        <a:pt x="169" y="32"/>
                        <a:pt x="170" y="32"/>
                      </a:cubicBezTo>
                      <a:cubicBezTo>
                        <a:pt x="170" y="33"/>
                        <a:pt x="171" y="33"/>
                        <a:pt x="172" y="33"/>
                      </a:cubicBezTo>
                      <a:cubicBezTo>
                        <a:pt x="173" y="33"/>
                        <a:pt x="173" y="33"/>
                        <a:pt x="174" y="32"/>
                      </a:cubicBezTo>
                      <a:cubicBezTo>
                        <a:pt x="175" y="33"/>
                        <a:pt x="175" y="33"/>
                        <a:pt x="175" y="34"/>
                      </a:cubicBezTo>
                      <a:cubicBezTo>
                        <a:pt x="175" y="35"/>
                        <a:pt x="174" y="35"/>
                        <a:pt x="173" y="36"/>
                      </a:cubicBezTo>
                      <a:cubicBezTo>
                        <a:pt x="173" y="36"/>
                        <a:pt x="171" y="36"/>
                        <a:pt x="171" y="36"/>
                      </a:cubicBezTo>
                      <a:cubicBezTo>
                        <a:pt x="169" y="35"/>
                        <a:pt x="167" y="34"/>
                        <a:pt x="167" y="32"/>
                      </a:cubicBezTo>
                      <a:cubicBezTo>
                        <a:pt x="167" y="29"/>
                        <a:pt x="169" y="26"/>
                        <a:pt x="171" y="25"/>
                      </a:cubicBezTo>
                      <a:cubicBezTo>
                        <a:pt x="174" y="24"/>
                        <a:pt x="177" y="24"/>
                        <a:pt x="179" y="27"/>
                      </a:cubicBezTo>
                      <a:cubicBezTo>
                        <a:pt x="181" y="28"/>
                        <a:pt x="182" y="30"/>
                        <a:pt x="182" y="33"/>
                      </a:cubicBezTo>
                      <a:cubicBezTo>
                        <a:pt x="182" y="34"/>
                        <a:pt x="182" y="35"/>
                        <a:pt x="181" y="35"/>
                      </a:cubicBezTo>
                      <a:cubicBezTo>
                        <a:pt x="181" y="37"/>
                        <a:pt x="180" y="37"/>
                        <a:pt x="179" y="38"/>
                      </a:cubicBezTo>
                      <a:cubicBezTo>
                        <a:pt x="179" y="38"/>
                        <a:pt x="178" y="39"/>
                        <a:pt x="177" y="39"/>
                      </a:cubicBezTo>
                      <a:cubicBezTo>
                        <a:pt x="177" y="39"/>
                        <a:pt x="176" y="39"/>
                        <a:pt x="175" y="39"/>
                      </a:cubicBezTo>
                      <a:cubicBezTo>
                        <a:pt x="174" y="40"/>
                        <a:pt x="174" y="41"/>
                        <a:pt x="175" y="42"/>
                      </a:cubicBezTo>
                      <a:cubicBezTo>
                        <a:pt x="177" y="45"/>
                        <a:pt x="176" y="49"/>
                        <a:pt x="174" y="51"/>
                      </a:cubicBezTo>
                      <a:cubicBezTo>
                        <a:pt x="172" y="54"/>
                        <a:pt x="168" y="55"/>
                        <a:pt x="165" y="54"/>
                      </a:cubicBezTo>
                      <a:cubicBezTo>
                        <a:pt x="165" y="53"/>
                        <a:pt x="165" y="52"/>
                        <a:pt x="165" y="51"/>
                      </a:cubicBezTo>
                      <a:cubicBezTo>
                        <a:pt x="164" y="48"/>
                        <a:pt x="162" y="46"/>
                        <a:pt x="160" y="44"/>
                      </a:cubicBezTo>
                      <a:cubicBezTo>
                        <a:pt x="158" y="43"/>
                        <a:pt x="156" y="43"/>
                        <a:pt x="154" y="43"/>
                      </a:cubicBezTo>
                      <a:cubicBezTo>
                        <a:pt x="153" y="41"/>
                        <a:pt x="153" y="40"/>
                        <a:pt x="153" y="40"/>
                      </a:cubicBezTo>
                      <a:cubicBezTo>
                        <a:pt x="151" y="37"/>
                        <a:pt x="148" y="35"/>
                        <a:pt x="144" y="35"/>
                      </a:cubicBezTo>
                      <a:cubicBezTo>
                        <a:pt x="139" y="35"/>
                        <a:pt x="136" y="36"/>
                        <a:pt x="134" y="40"/>
                      </a:cubicBezTo>
                      <a:cubicBezTo>
                        <a:pt x="132" y="42"/>
                        <a:pt x="132" y="45"/>
                        <a:pt x="133" y="47"/>
                      </a:cubicBezTo>
                      <a:cubicBezTo>
                        <a:pt x="133" y="50"/>
                        <a:pt x="135" y="51"/>
                        <a:pt x="136" y="52"/>
                      </a:cubicBezTo>
                      <a:cubicBezTo>
                        <a:pt x="138" y="53"/>
                        <a:pt x="141" y="54"/>
                        <a:pt x="143" y="53"/>
                      </a:cubicBezTo>
                      <a:cubicBezTo>
                        <a:pt x="145" y="52"/>
                        <a:pt x="147" y="51"/>
                        <a:pt x="148" y="50"/>
                      </a:cubicBezTo>
                      <a:cubicBezTo>
                        <a:pt x="149" y="48"/>
                        <a:pt x="148" y="45"/>
                        <a:pt x="147" y="44"/>
                      </a:cubicBezTo>
                      <a:cubicBezTo>
                        <a:pt x="145" y="42"/>
                        <a:pt x="142" y="41"/>
                        <a:pt x="140" y="42"/>
                      </a:cubicBezTo>
                      <a:cubicBezTo>
                        <a:pt x="139" y="43"/>
                        <a:pt x="138" y="44"/>
                        <a:pt x="138" y="45"/>
                      </a:cubicBezTo>
                      <a:cubicBezTo>
                        <a:pt x="138" y="47"/>
                        <a:pt x="139" y="48"/>
                        <a:pt x="141" y="48"/>
                      </a:cubicBezTo>
                      <a:cubicBezTo>
                        <a:pt x="142" y="48"/>
                        <a:pt x="144" y="47"/>
                        <a:pt x="144" y="46"/>
                      </a:cubicBezTo>
                      <a:cubicBezTo>
                        <a:pt x="144" y="46"/>
                        <a:pt x="144" y="46"/>
                        <a:pt x="144" y="46"/>
                      </a:cubicBezTo>
                      <a:cubicBezTo>
                        <a:pt x="145" y="46"/>
                        <a:pt x="145" y="47"/>
                        <a:pt x="145" y="48"/>
                      </a:cubicBezTo>
                      <a:cubicBezTo>
                        <a:pt x="144" y="49"/>
                        <a:pt x="143" y="50"/>
                        <a:pt x="142" y="50"/>
                      </a:cubicBezTo>
                      <a:cubicBezTo>
                        <a:pt x="141" y="50"/>
                        <a:pt x="139" y="50"/>
                        <a:pt x="138" y="49"/>
                      </a:cubicBezTo>
                      <a:cubicBezTo>
                        <a:pt x="137" y="49"/>
                        <a:pt x="136" y="47"/>
                        <a:pt x="136" y="47"/>
                      </a:cubicBezTo>
                      <a:cubicBezTo>
                        <a:pt x="135" y="45"/>
                        <a:pt x="136" y="43"/>
                        <a:pt x="137" y="41"/>
                      </a:cubicBezTo>
                      <a:cubicBezTo>
                        <a:pt x="138" y="40"/>
                        <a:pt x="140" y="38"/>
                        <a:pt x="142" y="38"/>
                      </a:cubicBezTo>
                      <a:cubicBezTo>
                        <a:pt x="142" y="38"/>
                        <a:pt x="143" y="38"/>
                        <a:pt x="144" y="38"/>
                      </a:cubicBezTo>
                      <a:cubicBezTo>
                        <a:pt x="146" y="38"/>
                        <a:pt x="149" y="39"/>
                        <a:pt x="150" y="41"/>
                      </a:cubicBezTo>
                      <a:cubicBezTo>
                        <a:pt x="150" y="43"/>
                        <a:pt x="150" y="45"/>
                        <a:pt x="151" y="46"/>
                      </a:cubicBezTo>
                      <a:cubicBezTo>
                        <a:pt x="152" y="47"/>
                        <a:pt x="153" y="46"/>
                        <a:pt x="154" y="46"/>
                      </a:cubicBezTo>
                      <a:cubicBezTo>
                        <a:pt x="156" y="46"/>
                        <a:pt x="157" y="46"/>
                        <a:pt x="158" y="47"/>
                      </a:cubicBezTo>
                      <a:cubicBezTo>
                        <a:pt x="160" y="48"/>
                        <a:pt x="161" y="50"/>
                        <a:pt x="162" y="52"/>
                      </a:cubicBezTo>
                      <a:cubicBezTo>
                        <a:pt x="162" y="52"/>
                        <a:pt x="162" y="53"/>
                        <a:pt x="162" y="53"/>
                      </a:cubicBezTo>
                      <a:cubicBezTo>
                        <a:pt x="162" y="54"/>
                        <a:pt x="162" y="55"/>
                        <a:pt x="162" y="56"/>
                      </a:cubicBezTo>
                      <a:cubicBezTo>
                        <a:pt x="161" y="57"/>
                        <a:pt x="160" y="59"/>
                        <a:pt x="158" y="60"/>
                      </a:cubicBezTo>
                      <a:cubicBezTo>
                        <a:pt x="158" y="61"/>
                        <a:pt x="157" y="61"/>
                        <a:pt x="157" y="61"/>
                      </a:cubicBezTo>
                      <a:cubicBezTo>
                        <a:pt x="155" y="62"/>
                        <a:pt x="154" y="62"/>
                        <a:pt x="153" y="63"/>
                      </a:cubicBezTo>
                      <a:close/>
                      <a:moveTo>
                        <a:pt x="165" y="64"/>
                      </a:moveTo>
                      <a:cubicBezTo>
                        <a:pt x="163" y="64"/>
                        <a:pt x="161" y="64"/>
                        <a:pt x="159" y="64"/>
                      </a:cubicBezTo>
                      <a:cubicBezTo>
                        <a:pt x="160" y="63"/>
                        <a:pt x="160" y="63"/>
                        <a:pt x="160" y="63"/>
                      </a:cubicBezTo>
                      <a:cubicBezTo>
                        <a:pt x="162" y="61"/>
                        <a:pt x="164" y="59"/>
                        <a:pt x="165" y="57"/>
                      </a:cubicBezTo>
                      <a:cubicBezTo>
                        <a:pt x="166" y="58"/>
                        <a:pt x="168" y="58"/>
                        <a:pt x="169" y="58"/>
                      </a:cubicBezTo>
                      <a:cubicBezTo>
                        <a:pt x="169" y="60"/>
                        <a:pt x="167" y="63"/>
                        <a:pt x="165" y="64"/>
                      </a:cubicBezTo>
                      <a:close/>
                      <a:moveTo>
                        <a:pt x="280" y="39"/>
                      </a:moveTo>
                      <a:cubicBezTo>
                        <a:pt x="278" y="39"/>
                        <a:pt x="276" y="38"/>
                        <a:pt x="273" y="38"/>
                      </a:cubicBezTo>
                      <a:cubicBezTo>
                        <a:pt x="270" y="38"/>
                        <a:pt x="267" y="39"/>
                        <a:pt x="263" y="40"/>
                      </a:cubicBezTo>
                      <a:cubicBezTo>
                        <a:pt x="260" y="41"/>
                        <a:pt x="258" y="42"/>
                        <a:pt x="255" y="44"/>
                      </a:cubicBezTo>
                      <a:cubicBezTo>
                        <a:pt x="253" y="45"/>
                        <a:pt x="251" y="46"/>
                        <a:pt x="249" y="47"/>
                      </a:cubicBezTo>
                      <a:cubicBezTo>
                        <a:pt x="248" y="47"/>
                        <a:pt x="247" y="48"/>
                        <a:pt x="247" y="48"/>
                      </a:cubicBezTo>
                      <a:cubicBezTo>
                        <a:pt x="244" y="50"/>
                        <a:pt x="242" y="51"/>
                        <a:pt x="239" y="52"/>
                      </a:cubicBezTo>
                      <a:cubicBezTo>
                        <a:pt x="229" y="55"/>
                        <a:pt x="219" y="54"/>
                        <a:pt x="211" y="50"/>
                      </a:cubicBezTo>
                      <a:cubicBezTo>
                        <a:pt x="211" y="49"/>
                        <a:pt x="210" y="49"/>
                        <a:pt x="209" y="50"/>
                      </a:cubicBezTo>
                      <a:cubicBezTo>
                        <a:pt x="209" y="50"/>
                        <a:pt x="209" y="50"/>
                        <a:pt x="209" y="50"/>
                      </a:cubicBezTo>
                      <a:cubicBezTo>
                        <a:pt x="209" y="51"/>
                        <a:pt x="209" y="52"/>
                        <a:pt x="208" y="52"/>
                      </a:cubicBezTo>
                      <a:cubicBezTo>
                        <a:pt x="208" y="53"/>
                        <a:pt x="207" y="53"/>
                        <a:pt x="207" y="54"/>
                      </a:cubicBezTo>
                      <a:cubicBezTo>
                        <a:pt x="206" y="55"/>
                        <a:pt x="206" y="55"/>
                        <a:pt x="205" y="56"/>
                      </a:cubicBezTo>
                      <a:cubicBezTo>
                        <a:pt x="204" y="57"/>
                        <a:pt x="202" y="58"/>
                        <a:pt x="200" y="59"/>
                      </a:cubicBezTo>
                      <a:cubicBezTo>
                        <a:pt x="199" y="59"/>
                        <a:pt x="198" y="60"/>
                        <a:pt x="197" y="60"/>
                      </a:cubicBezTo>
                      <a:cubicBezTo>
                        <a:pt x="189" y="62"/>
                        <a:pt x="181" y="60"/>
                        <a:pt x="176" y="54"/>
                      </a:cubicBezTo>
                      <a:cubicBezTo>
                        <a:pt x="176" y="54"/>
                        <a:pt x="176" y="54"/>
                        <a:pt x="176" y="54"/>
                      </a:cubicBezTo>
                      <a:cubicBezTo>
                        <a:pt x="178" y="52"/>
                        <a:pt x="179" y="49"/>
                        <a:pt x="179" y="46"/>
                      </a:cubicBezTo>
                      <a:cubicBezTo>
                        <a:pt x="179" y="45"/>
                        <a:pt x="179" y="43"/>
                        <a:pt x="179" y="42"/>
                      </a:cubicBezTo>
                      <a:cubicBezTo>
                        <a:pt x="180" y="41"/>
                        <a:pt x="181" y="41"/>
                        <a:pt x="181" y="41"/>
                      </a:cubicBezTo>
                      <a:cubicBezTo>
                        <a:pt x="183" y="40"/>
                        <a:pt x="184" y="38"/>
                        <a:pt x="184" y="37"/>
                      </a:cubicBezTo>
                      <a:cubicBezTo>
                        <a:pt x="185" y="35"/>
                        <a:pt x="185" y="34"/>
                        <a:pt x="185" y="33"/>
                      </a:cubicBezTo>
                      <a:cubicBezTo>
                        <a:pt x="185" y="30"/>
                        <a:pt x="184" y="26"/>
                        <a:pt x="182" y="24"/>
                      </a:cubicBezTo>
                      <a:cubicBezTo>
                        <a:pt x="180" y="23"/>
                        <a:pt x="178" y="22"/>
                        <a:pt x="176" y="21"/>
                      </a:cubicBezTo>
                      <a:cubicBezTo>
                        <a:pt x="177" y="21"/>
                        <a:pt x="177" y="20"/>
                        <a:pt x="178" y="20"/>
                      </a:cubicBezTo>
                      <a:cubicBezTo>
                        <a:pt x="178" y="20"/>
                        <a:pt x="179" y="19"/>
                        <a:pt x="180" y="19"/>
                      </a:cubicBezTo>
                      <a:cubicBezTo>
                        <a:pt x="187" y="16"/>
                        <a:pt x="194" y="19"/>
                        <a:pt x="197" y="26"/>
                      </a:cubicBezTo>
                      <a:cubicBezTo>
                        <a:pt x="197" y="26"/>
                        <a:pt x="198" y="27"/>
                        <a:pt x="198" y="27"/>
                      </a:cubicBezTo>
                      <a:cubicBezTo>
                        <a:pt x="199" y="27"/>
                        <a:pt x="199" y="27"/>
                        <a:pt x="200" y="26"/>
                      </a:cubicBezTo>
                      <a:cubicBezTo>
                        <a:pt x="202" y="24"/>
                        <a:pt x="205" y="24"/>
                        <a:pt x="207" y="24"/>
                      </a:cubicBezTo>
                      <a:cubicBezTo>
                        <a:pt x="210" y="25"/>
                        <a:pt x="212" y="27"/>
                        <a:pt x="213" y="29"/>
                      </a:cubicBezTo>
                      <a:cubicBezTo>
                        <a:pt x="213" y="29"/>
                        <a:pt x="213" y="30"/>
                        <a:pt x="213" y="30"/>
                      </a:cubicBezTo>
                      <a:cubicBezTo>
                        <a:pt x="213" y="30"/>
                        <a:pt x="213" y="30"/>
                        <a:pt x="214" y="31"/>
                      </a:cubicBezTo>
                      <a:cubicBezTo>
                        <a:pt x="214" y="33"/>
                        <a:pt x="214" y="35"/>
                        <a:pt x="212" y="37"/>
                      </a:cubicBezTo>
                      <a:cubicBezTo>
                        <a:pt x="212" y="38"/>
                        <a:pt x="211" y="38"/>
                        <a:pt x="211" y="39"/>
                      </a:cubicBezTo>
                      <a:cubicBezTo>
                        <a:pt x="209" y="40"/>
                        <a:pt x="207" y="40"/>
                        <a:pt x="206" y="40"/>
                      </a:cubicBezTo>
                      <a:cubicBezTo>
                        <a:pt x="205" y="40"/>
                        <a:pt x="203" y="39"/>
                        <a:pt x="202" y="38"/>
                      </a:cubicBezTo>
                      <a:cubicBezTo>
                        <a:pt x="202" y="37"/>
                        <a:pt x="202" y="36"/>
                        <a:pt x="202" y="35"/>
                      </a:cubicBezTo>
                      <a:cubicBezTo>
                        <a:pt x="202" y="34"/>
                        <a:pt x="203" y="33"/>
                        <a:pt x="204" y="33"/>
                      </a:cubicBezTo>
                      <a:cubicBezTo>
                        <a:pt x="205" y="33"/>
                        <a:pt x="206" y="33"/>
                        <a:pt x="206" y="33"/>
                      </a:cubicBezTo>
                      <a:cubicBezTo>
                        <a:pt x="206" y="33"/>
                        <a:pt x="205" y="34"/>
                        <a:pt x="205" y="34"/>
                      </a:cubicBezTo>
                      <a:cubicBezTo>
                        <a:pt x="205" y="35"/>
                        <a:pt x="205" y="35"/>
                        <a:pt x="205" y="36"/>
                      </a:cubicBezTo>
                      <a:cubicBezTo>
                        <a:pt x="205" y="37"/>
                        <a:pt x="207" y="38"/>
                        <a:pt x="208" y="38"/>
                      </a:cubicBezTo>
                      <a:cubicBezTo>
                        <a:pt x="211" y="38"/>
                        <a:pt x="212" y="36"/>
                        <a:pt x="212" y="33"/>
                      </a:cubicBezTo>
                      <a:cubicBezTo>
                        <a:pt x="211" y="31"/>
                        <a:pt x="208" y="30"/>
                        <a:pt x="206" y="30"/>
                      </a:cubicBezTo>
                      <a:cubicBezTo>
                        <a:pt x="205" y="29"/>
                        <a:pt x="204" y="29"/>
                        <a:pt x="204" y="30"/>
                      </a:cubicBezTo>
                      <a:cubicBezTo>
                        <a:pt x="201" y="30"/>
                        <a:pt x="200" y="32"/>
                        <a:pt x="199" y="34"/>
                      </a:cubicBezTo>
                      <a:cubicBezTo>
                        <a:pt x="198" y="36"/>
                        <a:pt x="198" y="38"/>
                        <a:pt x="200" y="40"/>
                      </a:cubicBezTo>
                      <a:cubicBezTo>
                        <a:pt x="201" y="42"/>
                        <a:pt x="203" y="43"/>
                        <a:pt x="205" y="43"/>
                      </a:cubicBezTo>
                      <a:cubicBezTo>
                        <a:pt x="208" y="44"/>
                        <a:pt x="211" y="43"/>
                        <a:pt x="213" y="41"/>
                      </a:cubicBezTo>
                      <a:cubicBezTo>
                        <a:pt x="216" y="39"/>
                        <a:pt x="217" y="35"/>
                        <a:pt x="217" y="32"/>
                      </a:cubicBezTo>
                      <a:cubicBezTo>
                        <a:pt x="218" y="32"/>
                        <a:pt x="220" y="32"/>
                        <a:pt x="221" y="32"/>
                      </a:cubicBezTo>
                      <a:cubicBezTo>
                        <a:pt x="222" y="33"/>
                        <a:pt x="223" y="32"/>
                        <a:pt x="224" y="32"/>
                      </a:cubicBezTo>
                      <a:cubicBezTo>
                        <a:pt x="227" y="31"/>
                        <a:pt x="229" y="30"/>
                        <a:pt x="231" y="29"/>
                      </a:cubicBezTo>
                      <a:cubicBezTo>
                        <a:pt x="234" y="28"/>
                        <a:pt x="236" y="26"/>
                        <a:pt x="239" y="25"/>
                      </a:cubicBezTo>
                      <a:cubicBezTo>
                        <a:pt x="240" y="25"/>
                        <a:pt x="241" y="24"/>
                        <a:pt x="242" y="24"/>
                      </a:cubicBezTo>
                      <a:cubicBezTo>
                        <a:pt x="248" y="24"/>
                        <a:pt x="253" y="26"/>
                        <a:pt x="258" y="29"/>
                      </a:cubicBezTo>
                      <a:cubicBezTo>
                        <a:pt x="259" y="30"/>
                        <a:pt x="259" y="30"/>
                        <a:pt x="259" y="30"/>
                      </a:cubicBezTo>
                      <a:cubicBezTo>
                        <a:pt x="264" y="32"/>
                        <a:pt x="269" y="34"/>
                        <a:pt x="274" y="36"/>
                      </a:cubicBezTo>
                      <a:cubicBezTo>
                        <a:pt x="276" y="37"/>
                        <a:pt x="278" y="38"/>
                        <a:pt x="28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6"/>
                <p:cNvSpPr>
                  <a:spLocks noEditPoints="1"/>
                </p:cNvSpPr>
                <p:nvPr/>
              </p:nvSpPr>
              <p:spPr bwMode="auto">
                <a:xfrm>
                  <a:off x="5924610" y="2117514"/>
                  <a:ext cx="152400" cy="146050"/>
                </a:xfrm>
                <a:custGeom>
                  <a:avLst/>
                  <a:gdLst>
                    <a:gd name="T0" fmla="*/ 7 w 14"/>
                    <a:gd name="T1" fmla="*/ 0 h 13"/>
                    <a:gd name="T2" fmla="*/ 0 w 14"/>
                    <a:gd name="T3" fmla="*/ 7 h 13"/>
                    <a:gd name="T4" fmla="*/ 7 w 14"/>
                    <a:gd name="T5" fmla="*/ 13 h 13"/>
                    <a:gd name="T6" fmla="*/ 14 w 14"/>
                    <a:gd name="T7" fmla="*/ 7 h 13"/>
                    <a:gd name="T8" fmla="*/ 7 w 14"/>
                    <a:gd name="T9" fmla="*/ 0 h 13"/>
                    <a:gd name="T10" fmla="*/ 7 w 14"/>
                    <a:gd name="T11" fmla="*/ 10 h 13"/>
                    <a:gd name="T12" fmla="*/ 4 w 14"/>
                    <a:gd name="T13" fmla="*/ 7 h 13"/>
                    <a:gd name="T14" fmla="*/ 7 w 14"/>
                    <a:gd name="T15" fmla="*/ 3 h 13"/>
                    <a:gd name="T16" fmla="*/ 10 w 14"/>
                    <a:gd name="T17" fmla="*/ 7 h 13"/>
                    <a:gd name="T18" fmla="*/ 7 w 14"/>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
                      <a:moveTo>
                        <a:pt x="7" y="0"/>
                      </a:moveTo>
                      <a:cubicBezTo>
                        <a:pt x="3" y="0"/>
                        <a:pt x="0" y="3"/>
                        <a:pt x="0" y="7"/>
                      </a:cubicBezTo>
                      <a:cubicBezTo>
                        <a:pt x="0" y="10"/>
                        <a:pt x="3" y="13"/>
                        <a:pt x="7" y="13"/>
                      </a:cubicBezTo>
                      <a:cubicBezTo>
                        <a:pt x="11" y="13"/>
                        <a:pt x="14" y="10"/>
                        <a:pt x="14" y="7"/>
                      </a:cubicBezTo>
                      <a:cubicBezTo>
                        <a:pt x="14" y="3"/>
                        <a:pt x="11" y="0"/>
                        <a:pt x="7" y="0"/>
                      </a:cubicBezTo>
                      <a:close/>
                      <a:moveTo>
                        <a:pt x="7" y="10"/>
                      </a:moveTo>
                      <a:cubicBezTo>
                        <a:pt x="5" y="10"/>
                        <a:pt x="4" y="8"/>
                        <a:pt x="4" y="7"/>
                      </a:cubicBezTo>
                      <a:cubicBezTo>
                        <a:pt x="4" y="5"/>
                        <a:pt x="5" y="3"/>
                        <a:pt x="7" y="3"/>
                      </a:cubicBezTo>
                      <a:cubicBezTo>
                        <a:pt x="9" y="3"/>
                        <a:pt x="10" y="5"/>
                        <a:pt x="10" y="7"/>
                      </a:cubicBezTo>
                      <a:cubicBezTo>
                        <a:pt x="10" y="8"/>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7"/>
                <p:cNvSpPr>
                  <a:spLocks noEditPoints="1"/>
                </p:cNvSpPr>
                <p:nvPr/>
              </p:nvSpPr>
              <p:spPr bwMode="auto">
                <a:xfrm>
                  <a:off x="4807010" y="1411076"/>
                  <a:ext cx="142875" cy="157162"/>
                </a:xfrm>
                <a:custGeom>
                  <a:avLst/>
                  <a:gdLst>
                    <a:gd name="T0" fmla="*/ 6 w 13"/>
                    <a:gd name="T1" fmla="*/ 14 h 14"/>
                    <a:gd name="T2" fmla="*/ 13 w 13"/>
                    <a:gd name="T3" fmla="*/ 7 h 14"/>
                    <a:gd name="T4" fmla="*/ 6 w 13"/>
                    <a:gd name="T5" fmla="*/ 0 h 14"/>
                    <a:gd name="T6" fmla="*/ 0 w 13"/>
                    <a:gd name="T7" fmla="*/ 7 h 14"/>
                    <a:gd name="T8" fmla="*/ 6 w 13"/>
                    <a:gd name="T9" fmla="*/ 14 h 14"/>
                    <a:gd name="T10" fmla="*/ 6 w 13"/>
                    <a:gd name="T11" fmla="*/ 4 h 14"/>
                    <a:gd name="T12" fmla="*/ 10 w 13"/>
                    <a:gd name="T13" fmla="*/ 7 h 14"/>
                    <a:gd name="T14" fmla="*/ 6 w 13"/>
                    <a:gd name="T15" fmla="*/ 10 h 14"/>
                    <a:gd name="T16" fmla="*/ 3 w 13"/>
                    <a:gd name="T17" fmla="*/ 7 h 14"/>
                    <a:gd name="T18" fmla="*/ 6 w 13"/>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6" y="14"/>
                      </a:moveTo>
                      <a:cubicBezTo>
                        <a:pt x="10" y="14"/>
                        <a:pt x="13" y="11"/>
                        <a:pt x="13" y="7"/>
                      </a:cubicBezTo>
                      <a:cubicBezTo>
                        <a:pt x="13" y="3"/>
                        <a:pt x="10" y="0"/>
                        <a:pt x="6" y="0"/>
                      </a:cubicBezTo>
                      <a:cubicBezTo>
                        <a:pt x="3" y="0"/>
                        <a:pt x="0" y="3"/>
                        <a:pt x="0" y="7"/>
                      </a:cubicBezTo>
                      <a:cubicBezTo>
                        <a:pt x="0" y="11"/>
                        <a:pt x="3" y="14"/>
                        <a:pt x="6" y="14"/>
                      </a:cubicBezTo>
                      <a:close/>
                      <a:moveTo>
                        <a:pt x="6" y="4"/>
                      </a:moveTo>
                      <a:cubicBezTo>
                        <a:pt x="8" y="4"/>
                        <a:pt x="10" y="5"/>
                        <a:pt x="10" y="7"/>
                      </a:cubicBezTo>
                      <a:cubicBezTo>
                        <a:pt x="10" y="9"/>
                        <a:pt x="8" y="10"/>
                        <a:pt x="6" y="10"/>
                      </a:cubicBezTo>
                      <a:cubicBezTo>
                        <a:pt x="4" y="10"/>
                        <a:pt x="3" y="9"/>
                        <a:pt x="3" y="7"/>
                      </a:cubicBezTo>
                      <a:cubicBezTo>
                        <a:pt x="3" y="5"/>
                        <a:pt x="4"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Oval 8"/>
                <p:cNvSpPr>
                  <a:spLocks noChangeArrowheads="1"/>
                </p:cNvSpPr>
                <p:nvPr/>
              </p:nvSpPr>
              <p:spPr bwMode="auto">
                <a:xfrm>
                  <a:off x="4862573" y="1479339"/>
                  <a:ext cx="20637"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9"/>
                <p:cNvSpPr>
                  <a:spLocks noEditPoints="1"/>
                </p:cNvSpPr>
                <p:nvPr/>
              </p:nvSpPr>
              <p:spPr bwMode="auto">
                <a:xfrm>
                  <a:off x="4960998" y="1579351"/>
                  <a:ext cx="601662" cy="582612"/>
                </a:xfrm>
                <a:custGeom>
                  <a:avLst/>
                  <a:gdLst>
                    <a:gd name="T0" fmla="*/ 39 w 55"/>
                    <a:gd name="T1" fmla="*/ 2 h 52"/>
                    <a:gd name="T2" fmla="*/ 35 w 55"/>
                    <a:gd name="T3" fmla="*/ 5 h 52"/>
                    <a:gd name="T4" fmla="*/ 31 w 55"/>
                    <a:gd name="T5" fmla="*/ 2 h 52"/>
                    <a:gd name="T6" fmla="*/ 31 w 55"/>
                    <a:gd name="T7" fmla="*/ 5 h 52"/>
                    <a:gd name="T8" fmla="*/ 23 w 55"/>
                    <a:gd name="T9" fmla="*/ 13 h 52"/>
                    <a:gd name="T10" fmla="*/ 15 w 55"/>
                    <a:gd name="T11" fmla="*/ 10 h 52"/>
                    <a:gd name="T12" fmla="*/ 6 w 55"/>
                    <a:gd name="T13" fmla="*/ 8 h 52"/>
                    <a:gd name="T14" fmla="*/ 2 w 55"/>
                    <a:gd name="T15" fmla="*/ 13 h 52"/>
                    <a:gd name="T16" fmla="*/ 2 w 55"/>
                    <a:gd name="T17" fmla="*/ 16 h 52"/>
                    <a:gd name="T18" fmla="*/ 0 w 55"/>
                    <a:gd name="T19" fmla="*/ 20 h 52"/>
                    <a:gd name="T20" fmla="*/ 4 w 55"/>
                    <a:gd name="T21" fmla="*/ 25 h 52"/>
                    <a:gd name="T22" fmla="*/ 4 w 55"/>
                    <a:gd name="T23" fmla="*/ 30 h 52"/>
                    <a:gd name="T24" fmla="*/ 3 w 55"/>
                    <a:gd name="T25" fmla="*/ 33 h 52"/>
                    <a:gd name="T26" fmla="*/ 4 w 55"/>
                    <a:gd name="T27" fmla="*/ 36 h 52"/>
                    <a:gd name="T28" fmla="*/ 2 w 55"/>
                    <a:gd name="T29" fmla="*/ 43 h 52"/>
                    <a:gd name="T30" fmla="*/ 2 w 55"/>
                    <a:gd name="T31" fmla="*/ 45 h 52"/>
                    <a:gd name="T32" fmla="*/ 11 w 55"/>
                    <a:gd name="T33" fmla="*/ 52 h 52"/>
                    <a:gd name="T34" fmla="*/ 19 w 55"/>
                    <a:gd name="T35" fmla="*/ 46 h 52"/>
                    <a:gd name="T36" fmla="*/ 19 w 55"/>
                    <a:gd name="T37" fmla="*/ 44 h 52"/>
                    <a:gd name="T38" fmla="*/ 11 w 55"/>
                    <a:gd name="T39" fmla="*/ 37 h 52"/>
                    <a:gd name="T40" fmla="*/ 13 w 55"/>
                    <a:gd name="T41" fmla="*/ 27 h 52"/>
                    <a:gd name="T42" fmla="*/ 36 w 55"/>
                    <a:gd name="T43" fmla="*/ 28 h 52"/>
                    <a:gd name="T44" fmla="*/ 37 w 55"/>
                    <a:gd name="T45" fmla="*/ 29 h 52"/>
                    <a:gd name="T46" fmla="*/ 42 w 55"/>
                    <a:gd name="T47" fmla="*/ 31 h 52"/>
                    <a:gd name="T48" fmla="*/ 49 w 55"/>
                    <a:gd name="T49" fmla="*/ 41 h 52"/>
                    <a:gd name="T50" fmla="*/ 53 w 55"/>
                    <a:gd name="T51" fmla="*/ 39 h 52"/>
                    <a:gd name="T52" fmla="*/ 54 w 55"/>
                    <a:gd name="T53" fmla="*/ 32 h 52"/>
                    <a:gd name="T54" fmla="*/ 53 w 55"/>
                    <a:gd name="T55" fmla="*/ 31 h 52"/>
                    <a:gd name="T56" fmla="*/ 48 w 55"/>
                    <a:gd name="T57" fmla="*/ 30 h 52"/>
                    <a:gd name="T58" fmla="*/ 42 w 55"/>
                    <a:gd name="T59" fmla="*/ 20 h 52"/>
                    <a:gd name="T60" fmla="*/ 51 w 55"/>
                    <a:gd name="T61" fmla="*/ 8 h 52"/>
                    <a:gd name="T62" fmla="*/ 52 w 55"/>
                    <a:gd name="T63" fmla="*/ 7 h 52"/>
                    <a:gd name="T64" fmla="*/ 41 w 55"/>
                    <a:gd name="T65" fmla="*/ 1 h 52"/>
                    <a:gd name="T66" fmla="*/ 44 w 55"/>
                    <a:gd name="T67" fmla="*/ 2 h 52"/>
                    <a:gd name="T68" fmla="*/ 50 w 55"/>
                    <a:gd name="T69" fmla="*/ 7 h 52"/>
                    <a:gd name="T70" fmla="*/ 40 w 55"/>
                    <a:gd name="T71" fmla="*/ 20 h 52"/>
                    <a:gd name="T72" fmla="*/ 47 w 55"/>
                    <a:gd name="T73" fmla="*/ 31 h 52"/>
                    <a:gd name="T74" fmla="*/ 52 w 55"/>
                    <a:gd name="T75" fmla="*/ 33 h 52"/>
                    <a:gd name="T76" fmla="*/ 52 w 55"/>
                    <a:gd name="T77" fmla="*/ 38 h 52"/>
                    <a:gd name="T78" fmla="*/ 43 w 55"/>
                    <a:gd name="T79" fmla="*/ 29 h 52"/>
                    <a:gd name="T80" fmla="*/ 38 w 55"/>
                    <a:gd name="T81" fmla="*/ 27 h 52"/>
                    <a:gd name="T82" fmla="*/ 11 w 55"/>
                    <a:gd name="T83" fmla="*/ 26 h 52"/>
                    <a:gd name="T84" fmla="*/ 10 w 55"/>
                    <a:gd name="T85" fmla="*/ 38 h 52"/>
                    <a:gd name="T86" fmla="*/ 15 w 55"/>
                    <a:gd name="T87" fmla="*/ 45 h 52"/>
                    <a:gd name="T88" fmla="*/ 11 w 55"/>
                    <a:gd name="T89" fmla="*/ 50 h 52"/>
                    <a:gd name="T90" fmla="*/ 3 w 55"/>
                    <a:gd name="T91" fmla="*/ 44 h 52"/>
                    <a:gd name="T92" fmla="*/ 6 w 55"/>
                    <a:gd name="T93" fmla="*/ 35 h 52"/>
                    <a:gd name="T94" fmla="*/ 5 w 55"/>
                    <a:gd name="T95" fmla="*/ 32 h 52"/>
                    <a:gd name="T96" fmla="*/ 6 w 55"/>
                    <a:gd name="T97" fmla="*/ 29 h 52"/>
                    <a:gd name="T98" fmla="*/ 4 w 55"/>
                    <a:gd name="T99" fmla="*/ 21 h 52"/>
                    <a:gd name="T100" fmla="*/ 4 w 55"/>
                    <a:gd name="T101" fmla="*/ 16 h 52"/>
                    <a:gd name="T102" fmla="*/ 6 w 55"/>
                    <a:gd name="T103" fmla="*/ 10 h 52"/>
                    <a:gd name="T104" fmla="*/ 13 w 55"/>
                    <a:gd name="T105" fmla="*/ 11 h 52"/>
                    <a:gd name="T106" fmla="*/ 19 w 55"/>
                    <a:gd name="T107" fmla="*/ 14 h 52"/>
                    <a:gd name="T108" fmla="*/ 24 w 55"/>
                    <a:gd name="T109" fmla="*/ 15 h 52"/>
                    <a:gd name="T110" fmla="*/ 33 w 55"/>
                    <a:gd name="T111" fmla="*/ 6 h 52"/>
                    <a:gd name="T112" fmla="*/ 40 w 55"/>
                    <a:gd name="T113" fmla="*/ 5 h 52"/>
                    <a:gd name="T114" fmla="*/ 40 w 55"/>
                    <a:gd name="T115"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 h="52">
                      <a:moveTo>
                        <a:pt x="41" y="1"/>
                      </a:moveTo>
                      <a:cubicBezTo>
                        <a:pt x="40" y="2"/>
                        <a:pt x="40" y="2"/>
                        <a:pt x="39" y="2"/>
                      </a:cubicBezTo>
                      <a:cubicBezTo>
                        <a:pt x="39" y="3"/>
                        <a:pt x="39" y="3"/>
                        <a:pt x="38" y="4"/>
                      </a:cubicBezTo>
                      <a:cubicBezTo>
                        <a:pt x="37" y="4"/>
                        <a:pt x="36" y="5"/>
                        <a:pt x="35" y="5"/>
                      </a:cubicBezTo>
                      <a:cubicBezTo>
                        <a:pt x="34" y="5"/>
                        <a:pt x="33" y="4"/>
                        <a:pt x="33" y="4"/>
                      </a:cubicBezTo>
                      <a:cubicBezTo>
                        <a:pt x="31" y="2"/>
                        <a:pt x="31" y="2"/>
                        <a:pt x="31" y="2"/>
                      </a:cubicBezTo>
                      <a:cubicBezTo>
                        <a:pt x="31" y="2"/>
                        <a:pt x="31" y="3"/>
                        <a:pt x="31" y="4"/>
                      </a:cubicBezTo>
                      <a:cubicBezTo>
                        <a:pt x="31" y="4"/>
                        <a:pt x="31" y="4"/>
                        <a:pt x="31" y="5"/>
                      </a:cubicBezTo>
                      <a:cubicBezTo>
                        <a:pt x="31" y="5"/>
                        <a:pt x="31" y="6"/>
                        <a:pt x="31" y="7"/>
                      </a:cubicBezTo>
                      <a:cubicBezTo>
                        <a:pt x="30" y="10"/>
                        <a:pt x="27" y="13"/>
                        <a:pt x="23" y="13"/>
                      </a:cubicBezTo>
                      <a:cubicBezTo>
                        <a:pt x="23" y="13"/>
                        <a:pt x="23" y="13"/>
                        <a:pt x="23" y="13"/>
                      </a:cubicBezTo>
                      <a:cubicBezTo>
                        <a:pt x="20" y="13"/>
                        <a:pt x="17" y="13"/>
                        <a:pt x="15" y="10"/>
                      </a:cubicBezTo>
                      <a:cubicBezTo>
                        <a:pt x="13" y="9"/>
                        <a:pt x="13" y="8"/>
                        <a:pt x="11" y="8"/>
                      </a:cubicBezTo>
                      <a:cubicBezTo>
                        <a:pt x="9" y="7"/>
                        <a:pt x="8" y="7"/>
                        <a:pt x="6" y="8"/>
                      </a:cubicBezTo>
                      <a:cubicBezTo>
                        <a:pt x="6" y="8"/>
                        <a:pt x="5" y="8"/>
                        <a:pt x="5" y="9"/>
                      </a:cubicBezTo>
                      <a:cubicBezTo>
                        <a:pt x="3" y="10"/>
                        <a:pt x="2" y="11"/>
                        <a:pt x="2" y="13"/>
                      </a:cubicBezTo>
                      <a:cubicBezTo>
                        <a:pt x="2" y="15"/>
                        <a:pt x="2" y="15"/>
                        <a:pt x="2" y="15"/>
                      </a:cubicBezTo>
                      <a:cubicBezTo>
                        <a:pt x="2" y="16"/>
                        <a:pt x="2" y="16"/>
                        <a:pt x="2" y="16"/>
                      </a:cubicBezTo>
                      <a:cubicBezTo>
                        <a:pt x="2" y="17"/>
                        <a:pt x="2" y="18"/>
                        <a:pt x="1" y="19"/>
                      </a:cubicBezTo>
                      <a:cubicBezTo>
                        <a:pt x="1" y="19"/>
                        <a:pt x="0" y="20"/>
                        <a:pt x="0" y="20"/>
                      </a:cubicBezTo>
                      <a:cubicBezTo>
                        <a:pt x="0" y="20"/>
                        <a:pt x="1" y="20"/>
                        <a:pt x="1" y="21"/>
                      </a:cubicBezTo>
                      <a:cubicBezTo>
                        <a:pt x="2" y="22"/>
                        <a:pt x="3" y="23"/>
                        <a:pt x="4" y="25"/>
                      </a:cubicBezTo>
                      <a:cubicBezTo>
                        <a:pt x="4" y="26"/>
                        <a:pt x="4" y="27"/>
                        <a:pt x="4" y="28"/>
                      </a:cubicBezTo>
                      <a:cubicBezTo>
                        <a:pt x="4" y="30"/>
                        <a:pt x="4" y="30"/>
                        <a:pt x="4" y="30"/>
                      </a:cubicBezTo>
                      <a:cubicBezTo>
                        <a:pt x="4" y="31"/>
                        <a:pt x="4" y="32"/>
                        <a:pt x="3" y="32"/>
                      </a:cubicBezTo>
                      <a:cubicBezTo>
                        <a:pt x="3" y="33"/>
                        <a:pt x="3" y="33"/>
                        <a:pt x="3" y="33"/>
                      </a:cubicBezTo>
                      <a:cubicBezTo>
                        <a:pt x="3" y="33"/>
                        <a:pt x="3" y="33"/>
                        <a:pt x="3" y="33"/>
                      </a:cubicBezTo>
                      <a:cubicBezTo>
                        <a:pt x="4" y="34"/>
                        <a:pt x="4" y="35"/>
                        <a:pt x="4" y="36"/>
                      </a:cubicBezTo>
                      <a:cubicBezTo>
                        <a:pt x="4" y="36"/>
                        <a:pt x="4" y="37"/>
                        <a:pt x="4" y="38"/>
                      </a:cubicBezTo>
                      <a:cubicBezTo>
                        <a:pt x="4" y="40"/>
                        <a:pt x="3" y="42"/>
                        <a:pt x="2" y="43"/>
                      </a:cubicBezTo>
                      <a:cubicBezTo>
                        <a:pt x="2" y="43"/>
                        <a:pt x="0" y="44"/>
                        <a:pt x="0" y="44"/>
                      </a:cubicBezTo>
                      <a:cubicBezTo>
                        <a:pt x="2" y="45"/>
                        <a:pt x="2" y="45"/>
                        <a:pt x="2" y="45"/>
                      </a:cubicBezTo>
                      <a:cubicBezTo>
                        <a:pt x="3" y="45"/>
                        <a:pt x="3" y="46"/>
                        <a:pt x="4" y="46"/>
                      </a:cubicBezTo>
                      <a:cubicBezTo>
                        <a:pt x="5" y="49"/>
                        <a:pt x="8" y="52"/>
                        <a:pt x="11" y="52"/>
                      </a:cubicBezTo>
                      <a:cubicBezTo>
                        <a:pt x="14" y="52"/>
                        <a:pt x="16" y="50"/>
                        <a:pt x="17" y="48"/>
                      </a:cubicBezTo>
                      <a:cubicBezTo>
                        <a:pt x="18" y="47"/>
                        <a:pt x="18" y="47"/>
                        <a:pt x="19" y="46"/>
                      </a:cubicBezTo>
                      <a:cubicBezTo>
                        <a:pt x="20" y="45"/>
                        <a:pt x="20" y="45"/>
                        <a:pt x="20" y="45"/>
                      </a:cubicBezTo>
                      <a:cubicBezTo>
                        <a:pt x="19" y="44"/>
                        <a:pt x="19" y="44"/>
                        <a:pt x="19" y="44"/>
                      </a:cubicBezTo>
                      <a:cubicBezTo>
                        <a:pt x="18" y="44"/>
                        <a:pt x="17" y="44"/>
                        <a:pt x="16" y="44"/>
                      </a:cubicBezTo>
                      <a:cubicBezTo>
                        <a:pt x="14" y="42"/>
                        <a:pt x="12" y="40"/>
                        <a:pt x="11" y="37"/>
                      </a:cubicBezTo>
                      <a:cubicBezTo>
                        <a:pt x="11" y="36"/>
                        <a:pt x="11" y="35"/>
                        <a:pt x="11" y="34"/>
                      </a:cubicBezTo>
                      <a:cubicBezTo>
                        <a:pt x="11" y="32"/>
                        <a:pt x="11" y="29"/>
                        <a:pt x="13" y="27"/>
                      </a:cubicBezTo>
                      <a:cubicBezTo>
                        <a:pt x="15" y="23"/>
                        <a:pt x="20" y="21"/>
                        <a:pt x="25" y="21"/>
                      </a:cubicBezTo>
                      <a:cubicBezTo>
                        <a:pt x="30" y="21"/>
                        <a:pt x="34" y="24"/>
                        <a:pt x="36" y="28"/>
                      </a:cubicBezTo>
                      <a:cubicBezTo>
                        <a:pt x="36" y="28"/>
                        <a:pt x="36" y="29"/>
                        <a:pt x="36" y="29"/>
                      </a:cubicBezTo>
                      <a:cubicBezTo>
                        <a:pt x="37" y="29"/>
                        <a:pt x="37" y="29"/>
                        <a:pt x="37" y="29"/>
                      </a:cubicBezTo>
                      <a:cubicBezTo>
                        <a:pt x="37" y="29"/>
                        <a:pt x="37" y="29"/>
                        <a:pt x="37" y="29"/>
                      </a:cubicBezTo>
                      <a:cubicBezTo>
                        <a:pt x="39" y="30"/>
                        <a:pt x="41" y="30"/>
                        <a:pt x="42" y="31"/>
                      </a:cubicBezTo>
                      <a:cubicBezTo>
                        <a:pt x="47" y="33"/>
                        <a:pt x="48" y="40"/>
                        <a:pt x="48" y="40"/>
                      </a:cubicBezTo>
                      <a:cubicBezTo>
                        <a:pt x="49" y="41"/>
                        <a:pt x="49" y="41"/>
                        <a:pt x="49" y="41"/>
                      </a:cubicBezTo>
                      <a:cubicBezTo>
                        <a:pt x="50" y="41"/>
                        <a:pt x="50" y="41"/>
                        <a:pt x="50" y="41"/>
                      </a:cubicBezTo>
                      <a:cubicBezTo>
                        <a:pt x="52" y="40"/>
                        <a:pt x="53" y="39"/>
                        <a:pt x="53" y="39"/>
                      </a:cubicBezTo>
                      <a:cubicBezTo>
                        <a:pt x="53" y="38"/>
                        <a:pt x="55" y="37"/>
                        <a:pt x="55" y="35"/>
                      </a:cubicBezTo>
                      <a:cubicBezTo>
                        <a:pt x="55" y="34"/>
                        <a:pt x="54" y="33"/>
                        <a:pt x="54" y="32"/>
                      </a:cubicBezTo>
                      <a:cubicBezTo>
                        <a:pt x="54" y="32"/>
                        <a:pt x="53" y="32"/>
                        <a:pt x="53" y="32"/>
                      </a:cubicBezTo>
                      <a:cubicBezTo>
                        <a:pt x="53" y="31"/>
                        <a:pt x="53" y="31"/>
                        <a:pt x="53" y="31"/>
                      </a:cubicBezTo>
                      <a:cubicBezTo>
                        <a:pt x="52" y="31"/>
                        <a:pt x="52" y="31"/>
                        <a:pt x="52" y="31"/>
                      </a:cubicBezTo>
                      <a:cubicBezTo>
                        <a:pt x="51" y="31"/>
                        <a:pt x="49" y="31"/>
                        <a:pt x="48" y="30"/>
                      </a:cubicBezTo>
                      <a:cubicBezTo>
                        <a:pt x="45" y="28"/>
                        <a:pt x="42" y="25"/>
                        <a:pt x="42" y="21"/>
                      </a:cubicBezTo>
                      <a:cubicBezTo>
                        <a:pt x="42" y="21"/>
                        <a:pt x="42" y="20"/>
                        <a:pt x="42" y="20"/>
                      </a:cubicBezTo>
                      <a:cubicBezTo>
                        <a:pt x="42" y="16"/>
                        <a:pt x="45" y="11"/>
                        <a:pt x="50" y="9"/>
                      </a:cubicBezTo>
                      <a:cubicBezTo>
                        <a:pt x="51" y="8"/>
                        <a:pt x="51" y="8"/>
                        <a:pt x="51" y="8"/>
                      </a:cubicBezTo>
                      <a:cubicBezTo>
                        <a:pt x="52" y="8"/>
                        <a:pt x="52" y="8"/>
                        <a:pt x="52" y="8"/>
                      </a:cubicBezTo>
                      <a:cubicBezTo>
                        <a:pt x="52" y="7"/>
                        <a:pt x="52" y="7"/>
                        <a:pt x="52" y="7"/>
                      </a:cubicBezTo>
                      <a:cubicBezTo>
                        <a:pt x="52" y="5"/>
                        <a:pt x="51" y="4"/>
                        <a:pt x="50" y="3"/>
                      </a:cubicBezTo>
                      <a:cubicBezTo>
                        <a:pt x="47" y="1"/>
                        <a:pt x="44" y="0"/>
                        <a:pt x="41" y="1"/>
                      </a:cubicBezTo>
                      <a:close/>
                      <a:moveTo>
                        <a:pt x="42" y="3"/>
                      </a:moveTo>
                      <a:cubicBezTo>
                        <a:pt x="42" y="2"/>
                        <a:pt x="44" y="2"/>
                        <a:pt x="44" y="2"/>
                      </a:cubicBezTo>
                      <a:cubicBezTo>
                        <a:pt x="46" y="2"/>
                        <a:pt x="47" y="3"/>
                        <a:pt x="48" y="4"/>
                      </a:cubicBezTo>
                      <a:cubicBezTo>
                        <a:pt x="49" y="5"/>
                        <a:pt x="50" y="6"/>
                        <a:pt x="50" y="7"/>
                      </a:cubicBezTo>
                      <a:cubicBezTo>
                        <a:pt x="49" y="7"/>
                        <a:pt x="49" y="7"/>
                        <a:pt x="49" y="7"/>
                      </a:cubicBezTo>
                      <a:cubicBezTo>
                        <a:pt x="44" y="10"/>
                        <a:pt x="40" y="15"/>
                        <a:pt x="40" y="20"/>
                      </a:cubicBezTo>
                      <a:cubicBezTo>
                        <a:pt x="40" y="21"/>
                        <a:pt x="40" y="21"/>
                        <a:pt x="40" y="21"/>
                      </a:cubicBezTo>
                      <a:cubicBezTo>
                        <a:pt x="40" y="25"/>
                        <a:pt x="43" y="29"/>
                        <a:pt x="47" y="31"/>
                      </a:cubicBezTo>
                      <a:cubicBezTo>
                        <a:pt x="49" y="32"/>
                        <a:pt x="50" y="33"/>
                        <a:pt x="52" y="33"/>
                      </a:cubicBezTo>
                      <a:cubicBezTo>
                        <a:pt x="52" y="33"/>
                        <a:pt x="52" y="33"/>
                        <a:pt x="52" y="33"/>
                      </a:cubicBezTo>
                      <a:cubicBezTo>
                        <a:pt x="53" y="34"/>
                        <a:pt x="53" y="34"/>
                        <a:pt x="53" y="35"/>
                      </a:cubicBezTo>
                      <a:cubicBezTo>
                        <a:pt x="53" y="36"/>
                        <a:pt x="52" y="37"/>
                        <a:pt x="52" y="38"/>
                      </a:cubicBezTo>
                      <a:cubicBezTo>
                        <a:pt x="51" y="38"/>
                        <a:pt x="50" y="39"/>
                        <a:pt x="50" y="39"/>
                      </a:cubicBezTo>
                      <a:cubicBezTo>
                        <a:pt x="49" y="35"/>
                        <a:pt x="46" y="31"/>
                        <a:pt x="43" y="29"/>
                      </a:cubicBezTo>
                      <a:cubicBezTo>
                        <a:pt x="41" y="29"/>
                        <a:pt x="40" y="28"/>
                        <a:pt x="38" y="28"/>
                      </a:cubicBezTo>
                      <a:cubicBezTo>
                        <a:pt x="38" y="28"/>
                        <a:pt x="38" y="27"/>
                        <a:pt x="38" y="27"/>
                      </a:cubicBezTo>
                      <a:cubicBezTo>
                        <a:pt x="35" y="22"/>
                        <a:pt x="31" y="20"/>
                        <a:pt x="25" y="19"/>
                      </a:cubicBezTo>
                      <a:cubicBezTo>
                        <a:pt x="19" y="19"/>
                        <a:pt x="14" y="22"/>
                        <a:pt x="11" y="26"/>
                      </a:cubicBezTo>
                      <a:cubicBezTo>
                        <a:pt x="10" y="29"/>
                        <a:pt x="9" y="31"/>
                        <a:pt x="9" y="34"/>
                      </a:cubicBezTo>
                      <a:cubicBezTo>
                        <a:pt x="9" y="35"/>
                        <a:pt x="9" y="36"/>
                        <a:pt x="10" y="38"/>
                      </a:cubicBezTo>
                      <a:cubicBezTo>
                        <a:pt x="10" y="40"/>
                        <a:pt x="12" y="42"/>
                        <a:pt x="14" y="44"/>
                      </a:cubicBezTo>
                      <a:cubicBezTo>
                        <a:pt x="14" y="45"/>
                        <a:pt x="15" y="45"/>
                        <a:pt x="15" y="45"/>
                      </a:cubicBezTo>
                      <a:cubicBezTo>
                        <a:pt x="16" y="45"/>
                        <a:pt x="17" y="46"/>
                        <a:pt x="17" y="46"/>
                      </a:cubicBezTo>
                      <a:cubicBezTo>
                        <a:pt x="16" y="48"/>
                        <a:pt x="14" y="50"/>
                        <a:pt x="11" y="50"/>
                      </a:cubicBezTo>
                      <a:cubicBezTo>
                        <a:pt x="9" y="50"/>
                        <a:pt x="6" y="48"/>
                        <a:pt x="5" y="46"/>
                      </a:cubicBezTo>
                      <a:cubicBezTo>
                        <a:pt x="5" y="45"/>
                        <a:pt x="4" y="44"/>
                        <a:pt x="3" y="44"/>
                      </a:cubicBezTo>
                      <a:cubicBezTo>
                        <a:pt x="5" y="42"/>
                        <a:pt x="6" y="40"/>
                        <a:pt x="6" y="38"/>
                      </a:cubicBezTo>
                      <a:cubicBezTo>
                        <a:pt x="6" y="37"/>
                        <a:pt x="6" y="36"/>
                        <a:pt x="6" y="35"/>
                      </a:cubicBezTo>
                      <a:cubicBezTo>
                        <a:pt x="6" y="34"/>
                        <a:pt x="5" y="34"/>
                        <a:pt x="5" y="33"/>
                      </a:cubicBezTo>
                      <a:cubicBezTo>
                        <a:pt x="5" y="33"/>
                        <a:pt x="5" y="32"/>
                        <a:pt x="5" y="32"/>
                      </a:cubicBezTo>
                      <a:cubicBezTo>
                        <a:pt x="5" y="32"/>
                        <a:pt x="6" y="31"/>
                        <a:pt x="6" y="31"/>
                      </a:cubicBezTo>
                      <a:cubicBezTo>
                        <a:pt x="6" y="30"/>
                        <a:pt x="6" y="30"/>
                        <a:pt x="6" y="29"/>
                      </a:cubicBezTo>
                      <a:cubicBezTo>
                        <a:pt x="6" y="27"/>
                        <a:pt x="6" y="26"/>
                        <a:pt x="6" y="24"/>
                      </a:cubicBezTo>
                      <a:cubicBezTo>
                        <a:pt x="5" y="23"/>
                        <a:pt x="5" y="22"/>
                        <a:pt x="4" y="21"/>
                      </a:cubicBezTo>
                      <a:cubicBezTo>
                        <a:pt x="4" y="21"/>
                        <a:pt x="3" y="20"/>
                        <a:pt x="3" y="20"/>
                      </a:cubicBezTo>
                      <a:cubicBezTo>
                        <a:pt x="4" y="19"/>
                        <a:pt x="4" y="17"/>
                        <a:pt x="4" y="16"/>
                      </a:cubicBezTo>
                      <a:cubicBezTo>
                        <a:pt x="4" y="14"/>
                        <a:pt x="3" y="12"/>
                        <a:pt x="5" y="11"/>
                      </a:cubicBezTo>
                      <a:cubicBezTo>
                        <a:pt x="5" y="11"/>
                        <a:pt x="5" y="10"/>
                        <a:pt x="6" y="10"/>
                      </a:cubicBezTo>
                      <a:cubicBezTo>
                        <a:pt x="7" y="9"/>
                        <a:pt x="9" y="9"/>
                        <a:pt x="11" y="10"/>
                      </a:cubicBezTo>
                      <a:cubicBezTo>
                        <a:pt x="12" y="10"/>
                        <a:pt x="12" y="10"/>
                        <a:pt x="13" y="11"/>
                      </a:cubicBezTo>
                      <a:cubicBezTo>
                        <a:pt x="13" y="11"/>
                        <a:pt x="14" y="12"/>
                        <a:pt x="14" y="12"/>
                      </a:cubicBezTo>
                      <a:cubicBezTo>
                        <a:pt x="16" y="13"/>
                        <a:pt x="17" y="14"/>
                        <a:pt x="19" y="14"/>
                      </a:cubicBezTo>
                      <a:cubicBezTo>
                        <a:pt x="20" y="15"/>
                        <a:pt x="22" y="15"/>
                        <a:pt x="23" y="15"/>
                      </a:cubicBezTo>
                      <a:cubicBezTo>
                        <a:pt x="24" y="15"/>
                        <a:pt x="24" y="15"/>
                        <a:pt x="24" y="15"/>
                      </a:cubicBezTo>
                      <a:cubicBezTo>
                        <a:pt x="28" y="14"/>
                        <a:pt x="32" y="11"/>
                        <a:pt x="33" y="7"/>
                      </a:cubicBezTo>
                      <a:cubicBezTo>
                        <a:pt x="33" y="7"/>
                        <a:pt x="33" y="6"/>
                        <a:pt x="33" y="6"/>
                      </a:cubicBezTo>
                      <a:cubicBezTo>
                        <a:pt x="34" y="6"/>
                        <a:pt x="34" y="6"/>
                        <a:pt x="35" y="6"/>
                      </a:cubicBezTo>
                      <a:cubicBezTo>
                        <a:pt x="36" y="7"/>
                        <a:pt x="38" y="6"/>
                        <a:pt x="40" y="5"/>
                      </a:cubicBezTo>
                      <a:cubicBezTo>
                        <a:pt x="40" y="5"/>
                        <a:pt x="40" y="4"/>
                        <a:pt x="40" y="4"/>
                      </a:cubicBezTo>
                      <a:cubicBezTo>
                        <a:pt x="40" y="4"/>
                        <a:pt x="40" y="4"/>
                        <a:pt x="40" y="4"/>
                      </a:cubicBezTo>
                      <a:cubicBezTo>
                        <a:pt x="41" y="3"/>
                        <a:pt x="41" y="3"/>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10"/>
                <p:cNvSpPr>
                  <a:spLocks noEditPoints="1"/>
                </p:cNvSpPr>
                <p:nvPr/>
              </p:nvSpPr>
              <p:spPr bwMode="auto">
                <a:xfrm>
                  <a:off x="5222935" y="2006389"/>
                  <a:ext cx="187325" cy="122237"/>
                </a:xfrm>
                <a:custGeom>
                  <a:avLst/>
                  <a:gdLst>
                    <a:gd name="T0" fmla="*/ 7 w 17"/>
                    <a:gd name="T1" fmla="*/ 0 h 11"/>
                    <a:gd name="T2" fmla="*/ 7 w 17"/>
                    <a:gd name="T3" fmla="*/ 2 h 11"/>
                    <a:gd name="T4" fmla="*/ 1 w 17"/>
                    <a:gd name="T5" fmla="*/ 6 h 11"/>
                    <a:gd name="T6" fmla="*/ 0 w 17"/>
                    <a:gd name="T7" fmla="*/ 7 h 11"/>
                    <a:gd name="T8" fmla="*/ 2 w 17"/>
                    <a:gd name="T9" fmla="*/ 8 h 11"/>
                    <a:gd name="T10" fmla="*/ 5 w 17"/>
                    <a:gd name="T11" fmla="*/ 10 h 11"/>
                    <a:gd name="T12" fmla="*/ 5 w 17"/>
                    <a:gd name="T13" fmla="*/ 11 h 11"/>
                    <a:gd name="T14" fmla="*/ 10 w 17"/>
                    <a:gd name="T15" fmla="*/ 11 h 11"/>
                    <a:gd name="T16" fmla="*/ 12 w 17"/>
                    <a:gd name="T17" fmla="*/ 10 h 11"/>
                    <a:gd name="T18" fmla="*/ 14 w 17"/>
                    <a:gd name="T19" fmla="*/ 9 h 11"/>
                    <a:gd name="T20" fmla="*/ 15 w 17"/>
                    <a:gd name="T21" fmla="*/ 8 h 11"/>
                    <a:gd name="T22" fmla="*/ 16 w 17"/>
                    <a:gd name="T23" fmla="*/ 6 h 11"/>
                    <a:gd name="T24" fmla="*/ 16 w 17"/>
                    <a:gd name="T25" fmla="*/ 2 h 11"/>
                    <a:gd name="T26" fmla="*/ 14 w 17"/>
                    <a:gd name="T27" fmla="*/ 0 h 11"/>
                    <a:gd name="T28" fmla="*/ 11 w 17"/>
                    <a:gd name="T29" fmla="*/ 0 h 11"/>
                    <a:gd name="T30" fmla="*/ 11 w 17"/>
                    <a:gd name="T31" fmla="*/ 0 h 11"/>
                    <a:gd name="T32" fmla="*/ 8 w 17"/>
                    <a:gd name="T33" fmla="*/ 0 h 11"/>
                    <a:gd name="T34" fmla="*/ 8 w 17"/>
                    <a:gd name="T35" fmla="*/ 0 h 11"/>
                    <a:gd name="T36" fmla="*/ 7 w 17"/>
                    <a:gd name="T37" fmla="*/ 0 h 11"/>
                    <a:gd name="T38" fmla="*/ 11 w 17"/>
                    <a:gd name="T39" fmla="*/ 1 h 11"/>
                    <a:gd name="T40" fmla="*/ 11 w 17"/>
                    <a:gd name="T41" fmla="*/ 1 h 11"/>
                    <a:gd name="T42" fmla="*/ 13 w 17"/>
                    <a:gd name="T43" fmla="*/ 2 h 11"/>
                    <a:gd name="T44" fmla="*/ 15 w 17"/>
                    <a:gd name="T45" fmla="*/ 5 h 11"/>
                    <a:gd name="T46" fmla="*/ 13 w 17"/>
                    <a:gd name="T47" fmla="*/ 8 h 11"/>
                    <a:gd name="T48" fmla="*/ 11 w 17"/>
                    <a:gd name="T49" fmla="*/ 9 h 11"/>
                    <a:gd name="T50" fmla="*/ 9 w 17"/>
                    <a:gd name="T51" fmla="*/ 9 h 11"/>
                    <a:gd name="T52" fmla="*/ 6 w 17"/>
                    <a:gd name="T53" fmla="*/ 9 h 11"/>
                    <a:gd name="T54" fmla="*/ 4 w 17"/>
                    <a:gd name="T55" fmla="*/ 8 h 11"/>
                    <a:gd name="T56" fmla="*/ 3 w 17"/>
                    <a:gd name="T57" fmla="*/ 7 h 11"/>
                    <a:gd name="T58" fmla="*/ 8 w 17"/>
                    <a:gd name="T59" fmla="*/ 3 h 11"/>
                    <a:gd name="T60" fmla="*/ 9 w 17"/>
                    <a:gd name="T61" fmla="*/ 2 h 11"/>
                    <a:gd name="T62" fmla="*/ 11 w 17"/>
                    <a:gd name="T6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11">
                      <a:moveTo>
                        <a:pt x="7" y="0"/>
                      </a:moveTo>
                      <a:cubicBezTo>
                        <a:pt x="7" y="2"/>
                        <a:pt x="7" y="2"/>
                        <a:pt x="7" y="2"/>
                      </a:cubicBezTo>
                      <a:cubicBezTo>
                        <a:pt x="6" y="4"/>
                        <a:pt x="4" y="5"/>
                        <a:pt x="1" y="6"/>
                      </a:cubicBezTo>
                      <a:cubicBezTo>
                        <a:pt x="0" y="7"/>
                        <a:pt x="0" y="7"/>
                        <a:pt x="0" y="7"/>
                      </a:cubicBezTo>
                      <a:cubicBezTo>
                        <a:pt x="2" y="8"/>
                        <a:pt x="2" y="8"/>
                        <a:pt x="2" y="8"/>
                      </a:cubicBezTo>
                      <a:cubicBezTo>
                        <a:pt x="3" y="9"/>
                        <a:pt x="4" y="10"/>
                        <a:pt x="5" y="10"/>
                      </a:cubicBezTo>
                      <a:cubicBezTo>
                        <a:pt x="5" y="11"/>
                        <a:pt x="5" y="11"/>
                        <a:pt x="5" y="11"/>
                      </a:cubicBezTo>
                      <a:cubicBezTo>
                        <a:pt x="7" y="11"/>
                        <a:pt x="8" y="11"/>
                        <a:pt x="10" y="11"/>
                      </a:cubicBezTo>
                      <a:cubicBezTo>
                        <a:pt x="10" y="11"/>
                        <a:pt x="11" y="11"/>
                        <a:pt x="12" y="10"/>
                      </a:cubicBezTo>
                      <a:cubicBezTo>
                        <a:pt x="14" y="9"/>
                        <a:pt x="14" y="9"/>
                        <a:pt x="14" y="9"/>
                      </a:cubicBezTo>
                      <a:cubicBezTo>
                        <a:pt x="14" y="9"/>
                        <a:pt x="15" y="8"/>
                        <a:pt x="15" y="8"/>
                      </a:cubicBezTo>
                      <a:cubicBezTo>
                        <a:pt x="15" y="7"/>
                        <a:pt x="16" y="7"/>
                        <a:pt x="16" y="6"/>
                      </a:cubicBezTo>
                      <a:cubicBezTo>
                        <a:pt x="17" y="5"/>
                        <a:pt x="16" y="3"/>
                        <a:pt x="16" y="2"/>
                      </a:cubicBezTo>
                      <a:cubicBezTo>
                        <a:pt x="15" y="1"/>
                        <a:pt x="14" y="1"/>
                        <a:pt x="14" y="0"/>
                      </a:cubicBezTo>
                      <a:cubicBezTo>
                        <a:pt x="13" y="0"/>
                        <a:pt x="12" y="0"/>
                        <a:pt x="11" y="0"/>
                      </a:cubicBezTo>
                      <a:cubicBezTo>
                        <a:pt x="11" y="0"/>
                        <a:pt x="11" y="0"/>
                        <a:pt x="11" y="0"/>
                      </a:cubicBezTo>
                      <a:cubicBezTo>
                        <a:pt x="10" y="0"/>
                        <a:pt x="9" y="0"/>
                        <a:pt x="8" y="0"/>
                      </a:cubicBezTo>
                      <a:cubicBezTo>
                        <a:pt x="8" y="0"/>
                        <a:pt x="8" y="0"/>
                        <a:pt x="8" y="0"/>
                      </a:cubicBezTo>
                      <a:lnTo>
                        <a:pt x="7" y="0"/>
                      </a:lnTo>
                      <a:close/>
                      <a:moveTo>
                        <a:pt x="11" y="1"/>
                      </a:moveTo>
                      <a:cubicBezTo>
                        <a:pt x="11" y="1"/>
                        <a:pt x="11" y="1"/>
                        <a:pt x="11" y="1"/>
                      </a:cubicBezTo>
                      <a:cubicBezTo>
                        <a:pt x="12" y="1"/>
                        <a:pt x="12" y="1"/>
                        <a:pt x="13" y="2"/>
                      </a:cubicBezTo>
                      <a:cubicBezTo>
                        <a:pt x="14" y="2"/>
                        <a:pt x="15" y="3"/>
                        <a:pt x="15" y="5"/>
                      </a:cubicBezTo>
                      <a:cubicBezTo>
                        <a:pt x="14" y="6"/>
                        <a:pt x="14" y="7"/>
                        <a:pt x="13" y="8"/>
                      </a:cubicBezTo>
                      <a:cubicBezTo>
                        <a:pt x="11" y="9"/>
                        <a:pt x="11" y="9"/>
                        <a:pt x="11" y="9"/>
                      </a:cubicBezTo>
                      <a:cubicBezTo>
                        <a:pt x="11" y="9"/>
                        <a:pt x="10" y="9"/>
                        <a:pt x="9" y="9"/>
                      </a:cubicBezTo>
                      <a:cubicBezTo>
                        <a:pt x="8" y="10"/>
                        <a:pt x="7" y="9"/>
                        <a:pt x="6" y="9"/>
                      </a:cubicBezTo>
                      <a:cubicBezTo>
                        <a:pt x="6" y="9"/>
                        <a:pt x="4" y="8"/>
                        <a:pt x="4" y="8"/>
                      </a:cubicBezTo>
                      <a:cubicBezTo>
                        <a:pt x="4" y="8"/>
                        <a:pt x="3" y="7"/>
                        <a:pt x="3" y="7"/>
                      </a:cubicBezTo>
                      <a:cubicBezTo>
                        <a:pt x="6" y="6"/>
                        <a:pt x="7" y="5"/>
                        <a:pt x="8" y="3"/>
                      </a:cubicBezTo>
                      <a:cubicBezTo>
                        <a:pt x="8" y="3"/>
                        <a:pt x="9" y="2"/>
                        <a:pt x="9" y="2"/>
                      </a:cubicBezTo>
                      <a:cubicBezTo>
                        <a:pt x="10" y="2"/>
                        <a:pt x="10" y="2"/>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11"/>
                <p:cNvSpPr>
                  <a:spLocks noEditPoints="1"/>
                </p:cNvSpPr>
                <p:nvPr/>
              </p:nvSpPr>
              <p:spPr bwMode="auto">
                <a:xfrm>
                  <a:off x="3919598" y="1680951"/>
                  <a:ext cx="942975" cy="436562"/>
                </a:xfrm>
                <a:custGeom>
                  <a:avLst/>
                  <a:gdLst>
                    <a:gd name="T0" fmla="*/ 86 w 86"/>
                    <a:gd name="T1" fmla="*/ 3 h 39"/>
                    <a:gd name="T2" fmla="*/ 69 w 86"/>
                    <a:gd name="T3" fmla="*/ 1 h 39"/>
                    <a:gd name="T4" fmla="*/ 60 w 86"/>
                    <a:gd name="T5" fmla="*/ 8 h 39"/>
                    <a:gd name="T6" fmla="*/ 55 w 86"/>
                    <a:gd name="T7" fmla="*/ 16 h 39"/>
                    <a:gd name="T8" fmla="*/ 50 w 86"/>
                    <a:gd name="T9" fmla="*/ 13 h 39"/>
                    <a:gd name="T10" fmla="*/ 20 w 86"/>
                    <a:gd name="T11" fmla="*/ 16 h 39"/>
                    <a:gd name="T12" fmla="*/ 18 w 86"/>
                    <a:gd name="T13" fmla="*/ 18 h 39"/>
                    <a:gd name="T14" fmla="*/ 3 w 86"/>
                    <a:gd name="T15" fmla="*/ 27 h 39"/>
                    <a:gd name="T16" fmla="*/ 1 w 86"/>
                    <a:gd name="T17" fmla="*/ 28 h 39"/>
                    <a:gd name="T18" fmla="*/ 6 w 86"/>
                    <a:gd name="T19" fmla="*/ 31 h 39"/>
                    <a:gd name="T20" fmla="*/ 20 w 86"/>
                    <a:gd name="T21" fmla="*/ 29 h 39"/>
                    <a:gd name="T22" fmla="*/ 32 w 86"/>
                    <a:gd name="T23" fmla="*/ 22 h 39"/>
                    <a:gd name="T24" fmla="*/ 44 w 86"/>
                    <a:gd name="T25" fmla="*/ 22 h 39"/>
                    <a:gd name="T26" fmla="*/ 46 w 86"/>
                    <a:gd name="T27" fmla="*/ 22 h 39"/>
                    <a:gd name="T28" fmla="*/ 53 w 86"/>
                    <a:gd name="T29" fmla="*/ 17 h 39"/>
                    <a:gd name="T30" fmla="*/ 57 w 86"/>
                    <a:gd name="T31" fmla="*/ 16 h 39"/>
                    <a:gd name="T32" fmla="*/ 66 w 86"/>
                    <a:gd name="T33" fmla="*/ 24 h 39"/>
                    <a:gd name="T34" fmla="*/ 64 w 86"/>
                    <a:gd name="T35" fmla="*/ 30 h 39"/>
                    <a:gd name="T36" fmla="*/ 63 w 86"/>
                    <a:gd name="T37" fmla="*/ 31 h 39"/>
                    <a:gd name="T38" fmla="*/ 66 w 86"/>
                    <a:gd name="T39" fmla="*/ 34 h 39"/>
                    <a:gd name="T40" fmla="*/ 67 w 86"/>
                    <a:gd name="T41" fmla="*/ 36 h 39"/>
                    <a:gd name="T42" fmla="*/ 76 w 86"/>
                    <a:gd name="T43" fmla="*/ 39 h 39"/>
                    <a:gd name="T44" fmla="*/ 80 w 86"/>
                    <a:gd name="T45" fmla="*/ 38 h 39"/>
                    <a:gd name="T46" fmla="*/ 78 w 86"/>
                    <a:gd name="T47" fmla="*/ 32 h 39"/>
                    <a:gd name="T48" fmla="*/ 81 w 86"/>
                    <a:gd name="T49" fmla="*/ 25 h 39"/>
                    <a:gd name="T50" fmla="*/ 81 w 86"/>
                    <a:gd name="T51" fmla="*/ 24 h 39"/>
                    <a:gd name="T52" fmla="*/ 77 w 86"/>
                    <a:gd name="T53" fmla="*/ 15 h 39"/>
                    <a:gd name="T54" fmla="*/ 84 w 86"/>
                    <a:gd name="T55" fmla="*/ 4 h 39"/>
                    <a:gd name="T56" fmla="*/ 45 w 86"/>
                    <a:gd name="T57" fmla="*/ 20 h 39"/>
                    <a:gd name="T58" fmla="*/ 40 w 86"/>
                    <a:gd name="T59" fmla="*/ 19 h 39"/>
                    <a:gd name="T60" fmla="*/ 24 w 86"/>
                    <a:gd name="T61" fmla="*/ 24 h 39"/>
                    <a:gd name="T62" fmla="*/ 12 w 86"/>
                    <a:gd name="T63" fmla="*/ 27 h 39"/>
                    <a:gd name="T64" fmla="*/ 22 w 86"/>
                    <a:gd name="T65" fmla="*/ 17 h 39"/>
                    <a:gd name="T66" fmla="*/ 26 w 86"/>
                    <a:gd name="T67" fmla="*/ 12 h 39"/>
                    <a:gd name="T68" fmla="*/ 50 w 86"/>
                    <a:gd name="T69" fmla="*/ 15 h 39"/>
                    <a:gd name="T70" fmla="*/ 47 w 86"/>
                    <a:gd name="T71" fmla="*/ 18 h 39"/>
                    <a:gd name="T72" fmla="*/ 75 w 86"/>
                    <a:gd name="T73" fmla="*/ 15 h 39"/>
                    <a:gd name="T74" fmla="*/ 79 w 86"/>
                    <a:gd name="T75" fmla="*/ 24 h 39"/>
                    <a:gd name="T76" fmla="*/ 77 w 86"/>
                    <a:gd name="T77" fmla="*/ 32 h 39"/>
                    <a:gd name="T78" fmla="*/ 76 w 86"/>
                    <a:gd name="T79" fmla="*/ 37 h 39"/>
                    <a:gd name="T80" fmla="*/ 68 w 86"/>
                    <a:gd name="T81" fmla="*/ 35 h 39"/>
                    <a:gd name="T82" fmla="*/ 67 w 86"/>
                    <a:gd name="T83" fmla="*/ 33 h 39"/>
                    <a:gd name="T84" fmla="*/ 68 w 86"/>
                    <a:gd name="T85" fmla="*/ 25 h 39"/>
                    <a:gd name="T86" fmla="*/ 63 w 86"/>
                    <a:gd name="T87" fmla="*/ 16 h 39"/>
                    <a:gd name="T88" fmla="*/ 59 w 86"/>
                    <a:gd name="T89" fmla="*/ 14 h 39"/>
                    <a:gd name="T90" fmla="*/ 60 w 86"/>
                    <a:gd name="T91" fmla="*/ 11 h 39"/>
                    <a:gd name="T92" fmla="*/ 66 w 86"/>
                    <a:gd name="T93" fmla="*/ 4 h 39"/>
                    <a:gd name="T94" fmla="*/ 82 w 86"/>
                    <a:gd name="T95"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39">
                      <a:moveTo>
                        <a:pt x="84" y="4"/>
                      </a:moveTo>
                      <a:cubicBezTo>
                        <a:pt x="86" y="3"/>
                        <a:pt x="86" y="3"/>
                        <a:pt x="86" y="3"/>
                      </a:cubicBezTo>
                      <a:cubicBezTo>
                        <a:pt x="84" y="2"/>
                        <a:pt x="84" y="2"/>
                        <a:pt x="84" y="2"/>
                      </a:cubicBezTo>
                      <a:cubicBezTo>
                        <a:pt x="79" y="0"/>
                        <a:pt x="73" y="0"/>
                        <a:pt x="69" y="1"/>
                      </a:cubicBezTo>
                      <a:cubicBezTo>
                        <a:pt x="67" y="2"/>
                        <a:pt x="65" y="3"/>
                        <a:pt x="63" y="5"/>
                      </a:cubicBezTo>
                      <a:cubicBezTo>
                        <a:pt x="62" y="6"/>
                        <a:pt x="61" y="7"/>
                        <a:pt x="60" y="8"/>
                      </a:cubicBezTo>
                      <a:cubicBezTo>
                        <a:pt x="59" y="10"/>
                        <a:pt x="59" y="11"/>
                        <a:pt x="58" y="13"/>
                      </a:cubicBezTo>
                      <a:cubicBezTo>
                        <a:pt x="57" y="14"/>
                        <a:pt x="56" y="15"/>
                        <a:pt x="55" y="16"/>
                      </a:cubicBezTo>
                      <a:cubicBezTo>
                        <a:pt x="54" y="16"/>
                        <a:pt x="53" y="15"/>
                        <a:pt x="53" y="15"/>
                      </a:cubicBezTo>
                      <a:cubicBezTo>
                        <a:pt x="52" y="15"/>
                        <a:pt x="51" y="14"/>
                        <a:pt x="50" y="13"/>
                      </a:cubicBezTo>
                      <a:cubicBezTo>
                        <a:pt x="47" y="11"/>
                        <a:pt x="34" y="2"/>
                        <a:pt x="24" y="11"/>
                      </a:cubicBezTo>
                      <a:cubicBezTo>
                        <a:pt x="23" y="13"/>
                        <a:pt x="22" y="14"/>
                        <a:pt x="20" y="16"/>
                      </a:cubicBezTo>
                      <a:cubicBezTo>
                        <a:pt x="20" y="16"/>
                        <a:pt x="20" y="16"/>
                        <a:pt x="20" y="16"/>
                      </a:cubicBezTo>
                      <a:cubicBezTo>
                        <a:pt x="18" y="18"/>
                        <a:pt x="18" y="18"/>
                        <a:pt x="18" y="18"/>
                      </a:cubicBezTo>
                      <a:cubicBezTo>
                        <a:pt x="16" y="22"/>
                        <a:pt x="13" y="24"/>
                        <a:pt x="11" y="25"/>
                      </a:cubicBezTo>
                      <a:cubicBezTo>
                        <a:pt x="8" y="26"/>
                        <a:pt x="6" y="27"/>
                        <a:pt x="3" y="27"/>
                      </a:cubicBezTo>
                      <a:cubicBezTo>
                        <a:pt x="0" y="27"/>
                        <a:pt x="0" y="27"/>
                        <a:pt x="0" y="27"/>
                      </a:cubicBezTo>
                      <a:cubicBezTo>
                        <a:pt x="0" y="28"/>
                        <a:pt x="1" y="28"/>
                        <a:pt x="1" y="28"/>
                      </a:cubicBezTo>
                      <a:cubicBezTo>
                        <a:pt x="2" y="29"/>
                        <a:pt x="3" y="29"/>
                        <a:pt x="3" y="30"/>
                      </a:cubicBezTo>
                      <a:cubicBezTo>
                        <a:pt x="4" y="30"/>
                        <a:pt x="5" y="30"/>
                        <a:pt x="6" y="31"/>
                      </a:cubicBezTo>
                      <a:cubicBezTo>
                        <a:pt x="8" y="31"/>
                        <a:pt x="9" y="31"/>
                        <a:pt x="11" y="31"/>
                      </a:cubicBezTo>
                      <a:cubicBezTo>
                        <a:pt x="14" y="32"/>
                        <a:pt x="17" y="31"/>
                        <a:pt x="20" y="29"/>
                      </a:cubicBezTo>
                      <a:cubicBezTo>
                        <a:pt x="22" y="28"/>
                        <a:pt x="23" y="27"/>
                        <a:pt x="25" y="26"/>
                      </a:cubicBezTo>
                      <a:cubicBezTo>
                        <a:pt x="27" y="24"/>
                        <a:pt x="29" y="23"/>
                        <a:pt x="32" y="22"/>
                      </a:cubicBezTo>
                      <a:cubicBezTo>
                        <a:pt x="34" y="21"/>
                        <a:pt x="37" y="21"/>
                        <a:pt x="40" y="21"/>
                      </a:cubicBezTo>
                      <a:cubicBezTo>
                        <a:pt x="42" y="21"/>
                        <a:pt x="43" y="21"/>
                        <a:pt x="44" y="22"/>
                      </a:cubicBezTo>
                      <a:cubicBezTo>
                        <a:pt x="46" y="22"/>
                        <a:pt x="46" y="22"/>
                        <a:pt x="46" y="22"/>
                      </a:cubicBezTo>
                      <a:cubicBezTo>
                        <a:pt x="46" y="22"/>
                        <a:pt x="46" y="22"/>
                        <a:pt x="46" y="22"/>
                      </a:cubicBezTo>
                      <a:cubicBezTo>
                        <a:pt x="47" y="21"/>
                        <a:pt x="48" y="20"/>
                        <a:pt x="48" y="19"/>
                      </a:cubicBezTo>
                      <a:cubicBezTo>
                        <a:pt x="50" y="18"/>
                        <a:pt x="51" y="17"/>
                        <a:pt x="53" y="17"/>
                      </a:cubicBezTo>
                      <a:cubicBezTo>
                        <a:pt x="55" y="16"/>
                        <a:pt x="55" y="16"/>
                        <a:pt x="55" y="16"/>
                      </a:cubicBezTo>
                      <a:cubicBezTo>
                        <a:pt x="57" y="16"/>
                        <a:pt x="57" y="16"/>
                        <a:pt x="57" y="16"/>
                      </a:cubicBezTo>
                      <a:cubicBezTo>
                        <a:pt x="59" y="16"/>
                        <a:pt x="61" y="17"/>
                        <a:pt x="62" y="18"/>
                      </a:cubicBezTo>
                      <a:cubicBezTo>
                        <a:pt x="64" y="19"/>
                        <a:pt x="66" y="21"/>
                        <a:pt x="66" y="24"/>
                      </a:cubicBezTo>
                      <a:cubicBezTo>
                        <a:pt x="66" y="25"/>
                        <a:pt x="66" y="25"/>
                        <a:pt x="66" y="25"/>
                      </a:cubicBezTo>
                      <a:cubicBezTo>
                        <a:pt x="66" y="27"/>
                        <a:pt x="65" y="29"/>
                        <a:pt x="64" y="30"/>
                      </a:cubicBezTo>
                      <a:cubicBezTo>
                        <a:pt x="64" y="30"/>
                        <a:pt x="64" y="30"/>
                        <a:pt x="64" y="30"/>
                      </a:cubicBezTo>
                      <a:cubicBezTo>
                        <a:pt x="63" y="31"/>
                        <a:pt x="63" y="31"/>
                        <a:pt x="63" y="31"/>
                      </a:cubicBezTo>
                      <a:cubicBezTo>
                        <a:pt x="64" y="32"/>
                        <a:pt x="64" y="32"/>
                        <a:pt x="64" y="32"/>
                      </a:cubicBezTo>
                      <a:cubicBezTo>
                        <a:pt x="65" y="32"/>
                        <a:pt x="66" y="34"/>
                        <a:pt x="66" y="34"/>
                      </a:cubicBezTo>
                      <a:cubicBezTo>
                        <a:pt x="66" y="34"/>
                        <a:pt x="66" y="35"/>
                        <a:pt x="66" y="35"/>
                      </a:cubicBezTo>
                      <a:cubicBezTo>
                        <a:pt x="67" y="35"/>
                        <a:pt x="67" y="36"/>
                        <a:pt x="67" y="36"/>
                      </a:cubicBezTo>
                      <a:cubicBezTo>
                        <a:pt x="67" y="36"/>
                        <a:pt x="68" y="37"/>
                        <a:pt x="71" y="38"/>
                      </a:cubicBezTo>
                      <a:cubicBezTo>
                        <a:pt x="72" y="39"/>
                        <a:pt x="74" y="39"/>
                        <a:pt x="76" y="39"/>
                      </a:cubicBezTo>
                      <a:cubicBezTo>
                        <a:pt x="77" y="39"/>
                        <a:pt x="78" y="38"/>
                        <a:pt x="79" y="38"/>
                      </a:cubicBezTo>
                      <a:cubicBezTo>
                        <a:pt x="80" y="38"/>
                        <a:pt x="80" y="38"/>
                        <a:pt x="80" y="38"/>
                      </a:cubicBezTo>
                      <a:cubicBezTo>
                        <a:pt x="79" y="37"/>
                        <a:pt x="79" y="37"/>
                        <a:pt x="79" y="37"/>
                      </a:cubicBezTo>
                      <a:cubicBezTo>
                        <a:pt x="79" y="35"/>
                        <a:pt x="78" y="34"/>
                        <a:pt x="78" y="32"/>
                      </a:cubicBezTo>
                      <a:cubicBezTo>
                        <a:pt x="78" y="31"/>
                        <a:pt x="78" y="31"/>
                        <a:pt x="78" y="31"/>
                      </a:cubicBezTo>
                      <a:cubicBezTo>
                        <a:pt x="79" y="29"/>
                        <a:pt x="79" y="27"/>
                        <a:pt x="81" y="25"/>
                      </a:cubicBezTo>
                      <a:cubicBezTo>
                        <a:pt x="81" y="24"/>
                        <a:pt x="81" y="24"/>
                        <a:pt x="81" y="24"/>
                      </a:cubicBezTo>
                      <a:cubicBezTo>
                        <a:pt x="81" y="24"/>
                        <a:pt x="81" y="24"/>
                        <a:pt x="81" y="24"/>
                      </a:cubicBezTo>
                      <a:cubicBezTo>
                        <a:pt x="80" y="23"/>
                        <a:pt x="79" y="22"/>
                        <a:pt x="79" y="21"/>
                      </a:cubicBezTo>
                      <a:cubicBezTo>
                        <a:pt x="78" y="19"/>
                        <a:pt x="77" y="17"/>
                        <a:pt x="77" y="15"/>
                      </a:cubicBezTo>
                      <a:cubicBezTo>
                        <a:pt x="77" y="12"/>
                        <a:pt x="78" y="10"/>
                        <a:pt x="80" y="7"/>
                      </a:cubicBezTo>
                      <a:cubicBezTo>
                        <a:pt x="81" y="6"/>
                        <a:pt x="83" y="5"/>
                        <a:pt x="84" y="4"/>
                      </a:cubicBezTo>
                      <a:close/>
                      <a:moveTo>
                        <a:pt x="47" y="18"/>
                      </a:moveTo>
                      <a:cubicBezTo>
                        <a:pt x="46" y="18"/>
                        <a:pt x="46" y="19"/>
                        <a:pt x="45" y="20"/>
                      </a:cubicBezTo>
                      <a:cubicBezTo>
                        <a:pt x="45" y="20"/>
                        <a:pt x="45" y="20"/>
                        <a:pt x="45" y="20"/>
                      </a:cubicBezTo>
                      <a:cubicBezTo>
                        <a:pt x="44" y="20"/>
                        <a:pt x="42" y="19"/>
                        <a:pt x="40" y="19"/>
                      </a:cubicBezTo>
                      <a:cubicBezTo>
                        <a:pt x="37" y="19"/>
                        <a:pt x="34" y="19"/>
                        <a:pt x="31" y="20"/>
                      </a:cubicBezTo>
                      <a:cubicBezTo>
                        <a:pt x="28" y="21"/>
                        <a:pt x="26" y="23"/>
                        <a:pt x="24" y="24"/>
                      </a:cubicBezTo>
                      <a:cubicBezTo>
                        <a:pt x="17" y="30"/>
                        <a:pt x="12" y="31"/>
                        <a:pt x="6" y="28"/>
                      </a:cubicBezTo>
                      <a:cubicBezTo>
                        <a:pt x="8" y="28"/>
                        <a:pt x="10" y="28"/>
                        <a:pt x="12" y="27"/>
                      </a:cubicBezTo>
                      <a:cubicBezTo>
                        <a:pt x="15" y="25"/>
                        <a:pt x="17" y="23"/>
                        <a:pt x="20" y="20"/>
                      </a:cubicBezTo>
                      <a:cubicBezTo>
                        <a:pt x="22" y="17"/>
                        <a:pt x="22" y="17"/>
                        <a:pt x="22" y="17"/>
                      </a:cubicBezTo>
                      <a:cubicBezTo>
                        <a:pt x="22" y="17"/>
                        <a:pt x="22" y="17"/>
                        <a:pt x="22" y="17"/>
                      </a:cubicBezTo>
                      <a:cubicBezTo>
                        <a:pt x="23" y="15"/>
                        <a:pt x="24" y="14"/>
                        <a:pt x="26" y="12"/>
                      </a:cubicBezTo>
                      <a:cubicBezTo>
                        <a:pt x="34" y="5"/>
                        <a:pt x="46" y="12"/>
                        <a:pt x="49" y="15"/>
                      </a:cubicBezTo>
                      <a:cubicBezTo>
                        <a:pt x="50" y="15"/>
                        <a:pt x="50" y="15"/>
                        <a:pt x="50" y="15"/>
                      </a:cubicBezTo>
                      <a:cubicBezTo>
                        <a:pt x="50" y="15"/>
                        <a:pt x="50" y="15"/>
                        <a:pt x="50" y="16"/>
                      </a:cubicBezTo>
                      <a:cubicBezTo>
                        <a:pt x="49" y="16"/>
                        <a:pt x="48" y="17"/>
                        <a:pt x="47" y="18"/>
                      </a:cubicBezTo>
                      <a:close/>
                      <a:moveTo>
                        <a:pt x="79" y="6"/>
                      </a:moveTo>
                      <a:cubicBezTo>
                        <a:pt x="76" y="9"/>
                        <a:pt x="75" y="12"/>
                        <a:pt x="75" y="15"/>
                      </a:cubicBezTo>
                      <a:cubicBezTo>
                        <a:pt x="75" y="18"/>
                        <a:pt x="76" y="20"/>
                        <a:pt x="77" y="22"/>
                      </a:cubicBezTo>
                      <a:cubicBezTo>
                        <a:pt x="78" y="23"/>
                        <a:pt x="78" y="24"/>
                        <a:pt x="79" y="24"/>
                      </a:cubicBezTo>
                      <a:cubicBezTo>
                        <a:pt x="78" y="26"/>
                        <a:pt x="77" y="29"/>
                        <a:pt x="77" y="31"/>
                      </a:cubicBezTo>
                      <a:cubicBezTo>
                        <a:pt x="77" y="32"/>
                        <a:pt x="77" y="32"/>
                        <a:pt x="77" y="32"/>
                      </a:cubicBezTo>
                      <a:cubicBezTo>
                        <a:pt x="77" y="34"/>
                        <a:pt x="77" y="35"/>
                        <a:pt x="78" y="37"/>
                      </a:cubicBezTo>
                      <a:cubicBezTo>
                        <a:pt x="77" y="37"/>
                        <a:pt x="77" y="37"/>
                        <a:pt x="76" y="37"/>
                      </a:cubicBezTo>
                      <a:cubicBezTo>
                        <a:pt x="74" y="37"/>
                        <a:pt x="73" y="37"/>
                        <a:pt x="71" y="37"/>
                      </a:cubicBezTo>
                      <a:cubicBezTo>
                        <a:pt x="70" y="36"/>
                        <a:pt x="69" y="36"/>
                        <a:pt x="68" y="35"/>
                      </a:cubicBezTo>
                      <a:cubicBezTo>
                        <a:pt x="68" y="35"/>
                        <a:pt x="68" y="34"/>
                        <a:pt x="68" y="34"/>
                      </a:cubicBezTo>
                      <a:cubicBezTo>
                        <a:pt x="68" y="34"/>
                        <a:pt x="67" y="33"/>
                        <a:pt x="67" y="33"/>
                      </a:cubicBezTo>
                      <a:cubicBezTo>
                        <a:pt x="67" y="33"/>
                        <a:pt x="67" y="32"/>
                        <a:pt x="66" y="31"/>
                      </a:cubicBezTo>
                      <a:cubicBezTo>
                        <a:pt x="67" y="29"/>
                        <a:pt x="68" y="27"/>
                        <a:pt x="68" y="25"/>
                      </a:cubicBezTo>
                      <a:cubicBezTo>
                        <a:pt x="68" y="24"/>
                        <a:pt x="68" y="24"/>
                        <a:pt x="68" y="24"/>
                      </a:cubicBezTo>
                      <a:cubicBezTo>
                        <a:pt x="67" y="21"/>
                        <a:pt x="66" y="18"/>
                        <a:pt x="63" y="16"/>
                      </a:cubicBezTo>
                      <a:cubicBezTo>
                        <a:pt x="62" y="16"/>
                        <a:pt x="60" y="15"/>
                        <a:pt x="59" y="15"/>
                      </a:cubicBezTo>
                      <a:cubicBezTo>
                        <a:pt x="59" y="14"/>
                        <a:pt x="59" y="14"/>
                        <a:pt x="59" y="14"/>
                      </a:cubicBezTo>
                      <a:cubicBezTo>
                        <a:pt x="59" y="14"/>
                        <a:pt x="59" y="13"/>
                        <a:pt x="59" y="13"/>
                      </a:cubicBezTo>
                      <a:cubicBezTo>
                        <a:pt x="60" y="12"/>
                        <a:pt x="60" y="12"/>
                        <a:pt x="60" y="11"/>
                      </a:cubicBezTo>
                      <a:cubicBezTo>
                        <a:pt x="61" y="11"/>
                        <a:pt x="61" y="10"/>
                        <a:pt x="62" y="9"/>
                      </a:cubicBezTo>
                      <a:cubicBezTo>
                        <a:pt x="63" y="7"/>
                        <a:pt x="64" y="6"/>
                        <a:pt x="66" y="4"/>
                      </a:cubicBezTo>
                      <a:cubicBezTo>
                        <a:pt x="67" y="4"/>
                        <a:pt x="68" y="3"/>
                        <a:pt x="69" y="3"/>
                      </a:cubicBezTo>
                      <a:cubicBezTo>
                        <a:pt x="73" y="2"/>
                        <a:pt x="78" y="2"/>
                        <a:pt x="82" y="3"/>
                      </a:cubicBezTo>
                      <a:cubicBezTo>
                        <a:pt x="81" y="4"/>
                        <a:pt x="80" y="5"/>
                        <a:pt x="7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12"/>
                <p:cNvSpPr>
                  <a:spLocks noEditPoints="1"/>
                </p:cNvSpPr>
                <p:nvPr/>
              </p:nvSpPr>
              <p:spPr bwMode="auto">
                <a:xfrm>
                  <a:off x="5618223" y="1680951"/>
                  <a:ext cx="963612" cy="436562"/>
                </a:xfrm>
                <a:custGeom>
                  <a:avLst/>
                  <a:gdLst>
                    <a:gd name="T0" fmla="*/ 79 w 88"/>
                    <a:gd name="T1" fmla="*/ 12 h 39"/>
                    <a:gd name="T2" fmla="*/ 63 w 88"/>
                    <a:gd name="T3" fmla="*/ 7 h 39"/>
                    <a:gd name="T4" fmla="*/ 55 w 88"/>
                    <a:gd name="T5" fmla="*/ 10 h 39"/>
                    <a:gd name="T6" fmla="*/ 46 w 88"/>
                    <a:gd name="T7" fmla="*/ 15 h 39"/>
                    <a:gd name="T8" fmla="*/ 40 w 88"/>
                    <a:gd name="T9" fmla="*/ 15 h 39"/>
                    <a:gd name="T10" fmla="*/ 36 w 88"/>
                    <a:gd name="T11" fmla="*/ 23 h 39"/>
                    <a:gd name="T12" fmla="*/ 32 w 88"/>
                    <a:gd name="T13" fmla="*/ 25 h 39"/>
                    <a:gd name="T14" fmla="*/ 26 w 88"/>
                    <a:gd name="T15" fmla="*/ 26 h 39"/>
                    <a:gd name="T16" fmla="*/ 17 w 88"/>
                    <a:gd name="T17" fmla="*/ 16 h 39"/>
                    <a:gd name="T18" fmla="*/ 19 w 88"/>
                    <a:gd name="T19" fmla="*/ 10 h 39"/>
                    <a:gd name="T20" fmla="*/ 18 w 88"/>
                    <a:gd name="T21" fmla="*/ 9 h 39"/>
                    <a:gd name="T22" fmla="*/ 4 w 88"/>
                    <a:gd name="T23" fmla="*/ 0 h 39"/>
                    <a:gd name="T24" fmla="*/ 6 w 88"/>
                    <a:gd name="T25" fmla="*/ 5 h 39"/>
                    <a:gd name="T26" fmla="*/ 9 w 88"/>
                    <a:gd name="T27" fmla="*/ 13 h 39"/>
                    <a:gd name="T28" fmla="*/ 4 w 88"/>
                    <a:gd name="T29" fmla="*/ 23 h 39"/>
                    <a:gd name="T30" fmla="*/ 3 w 88"/>
                    <a:gd name="T31" fmla="*/ 24 h 39"/>
                    <a:gd name="T32" fmla="*/ 1 w 88"/>
                    <a:gd name="T33" fmla="*/ 33 h 39"/>
                    <a:gd name="T34" fmla="*/ 1 w 88"/>
                    <a:gd name="T35" fmla="*/ 35 h 39"/>
                    <a:gd name="T36" fmla="*/ 20 w 88"/>
                    <a:gd name="T37" fmla="*/ 37 h 39"/>
                    <a:gd name="T38" fmla="*/ 27 w 88"/>
                    <a:gd name="T39" fmla="*/ 30 h 39"/>
                    <a:gd name="T40" fmla="*/ 30 w 88"/>
                    <a:gd name="T41" fmla="*/ 27 h 39"/>
                    <a:gd name="T42" fmla="*/ 34 w 88"/>
                    <a:gd name="T43" fmla="*/ 27 h 39"/>
                    <a:gd name="T44" fmla="*/ 66 w 88"/>
                    <a:gd name="T45" fmla="*/ 26 h 39"/>
                    <a:gd name="T46" fmla="*/ 71 w 88"/>
                    <a:gd name="T47" fmla="*/ 23 h 39"/>
                    <a:gd name="T48" fmla="*/ 84 w 88"/>
                    <a:gd name="T49" fmla="*/ 17 h 39"/>
                    <a:gd name="T50" fmla="*/ 88 w 88"/>
                    <a:gd name="T51" fmla="*/ 16 h 39"/>
                    <a:gd name="T52" fmla="*/ 26 w 88"/>
                    <a:gd name="T53" fmla="*/ 29 h 39"/>
                    <a:gd name="T54" fmla="*/ 23 w 88"/>
                    <a:gd name="T55" fmla="*/ 33 h 39"/>
                    <a:gd name="T56" fmla="*/ 17 w 88"/>
                    <a:gd name="T57" fmla="*/ 36 h 39"/>
                    <a:gd name="T58" fmla="*/ 5 w 88"/>
                    <a:gd name="T59" fmla="*/ 26 h 39"/>
                    <a:gd name="T60" fmla="*/ 5 w 88"/>
                    <a:gd name="T61" fmla="*/ 24 h 39"/>
                    <a:gd name="T62" fmla="*/ 11 w 88"/>
                    <a:gd name="T63" fmla="*/ 13 h 39"/>
                    <a:gd name="T64" fmla="*/ 14 w 88"/>
                    <a:gd name="T65" fmla="*/ 7 h 39"/>
                    <a:gd name="T66" fmla="*/ 16 w 88"/>
                    <a:gd name="T67" fmla="*/ 12 h 39"/>
                    <a:gd name="T68" fmla="*/ 17 w 88"/>
                    <a:gd name="T69" fmla="*/ 22 h 39"/>
                    <a:gd name="T70" fmla="*/ 27 w 88"/>
                    <a:gd name="T71" fmla="*/ 27 h 39"/>
                    <a:gd name="T72" fmla="*/ 74 w 88"/>
                    <a:gd name="T73" fmla="*/ 20 h 39"/>
                    <a:gd name="T74" fmla="*/ 68 w 88"/>
                    <a:gd name="T75" fmla="*/ 23 h 39"/>
                    <a:gd name="T76" fmla="*/ 65 w 88"/>
                    <a:gd name="T77" fmla="*/ 25 h 39"/>
                    <a:gd name="T78" fmla="*/ 35 w 88"/>
                    <a:gd name="T79" fmla="*/ 26 h 39"/>
                    <a:gd name="T80" fmla="*/ 37 w 88"/>
                    <a:gd name="T81" fmla="*/ 25 h 39"/>
                    <a:gd name="T82" fmla="*/ 47 w 88"/>
                    <a:gd name="T83" fmla="*/ 16 h 39"/>
                    <a:gd name="T84" fmla="*/ 56 w 88"/>
                    <a:gd name="T85" fmla="*/ 12 h 39"/>
                    <a:gd name="T86" fmla="*/ 63 w 88"/>
                    <a:gd name="T87" fmla="*/ 9 h 39"/>
                    <a:gd name="T88" fmla="*/ 78 w 88"/>
                    <a:gd name="T89" fmla="*/ 14 h 39"/>
                    <a:gd name="T90" fmla="*/ 74 w 88"/>
                    <a:gd name="T91"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39">
                      <a:moveTo>
                        <a:pt x="86" y="15"/>
                      </a:moveTo>
                      <a:cubicBezTo>
                        <a:pt x="79" y="12"/>
                        <a:pt x="79" y="12"/>
                        <a:pt x="79" y="12"/>
                      </a:cubicBezTo>
                      <a:cubicBezTo>
                        <a:pt x="78" y="11"/>
                        <a:pt x="78" y="11"/>
                        <a:pt x="78" y="11"/>
                      </a:cubicBezTo>
                      <a:cubicBezTo>
                        <a:pt x="73" y="9"/>
                        <a:pt x="68" y="6"/>
                        <a:pt x="63" y="7"/>
                      </a:cubicBezTo>
                      <a:cubicBezTo>
                        <a:pt x="61" y="7"/>
                        <a:pt x="61" y="7"/>
                        <a:pt x="61" y="7"/>
                      </a:cubicBezTo>
                      <a:cubicBezTo>
                        <a:pt x="59" y="8"/>
                        <a:pt x="57" y="9"/>
                        <a:pt x="55" y="10"/>
                      </a:cubicBezTo>
                      <a:cubicBezTo>
                        <a:pt x="53" y="11"/>
                        <a:pt x="53" y="11"/>
                        <a:pt x="53" y="11"/>
                      </a:cubicBezTo>
                      <a:cubicBezTo>
                        <a:pt x="51" y="13"/>
                        <a:pt x="49" y="14"/>
                        <a:pt x="46" y="15"/>
                      </a:cubicBezTo>
                      <a:cubicBezTo>
                        <a:pt x="45" y="15"/>
                        <a:pt x="43" y="15"/>
                        <a:pt x="42" y="15"/>
                      </a:cubicBezTo>
                      <a:cubicBezTo>
                        <a:pt x="40" y="15"/>
                        <a:pt x="40" y="15"/>
                        <a:pt x="40" y="15"/>
                      </a:cubicBezTo>
                      <a:cubicBezTo>
                        <a:pt x="40" y="16"/>
                        <a:pt x="40" y="16"/>
                        <a:pt x="40" y="16"/>
                      </a:cubicBezTo>
                      <a:cubicBezTo>
                        <a:pt x="40" y="19"/>
                        <a:pt x="38" y="21"/>
                        <a:pt x="36" y="23"/>
                      </a:cubicBezTo>
                      <a:cubicBezTo>
                        <a:pt x="35" y="24"/>
                        <a:pt x="34" y="24"/>
                        <a:pt x="33" y="25"/>
                      </a:cubicBezTo>
                      <a:cubicBezTo>
                        <a:pt x="32" y="25"/>
                        <a:pt x="32" y="25"/>
                        <a:pt x="32" y="25"/>
                      </a:cubicBezTo>
                      <a:cubicBezTo>
                        <a:pt x="31" y="26"/>
                        <a:pt x="31" y="26"/>
                        <a:pt x="30" y="26"/>
                      </a:cubicBezTo>
                      <a:cubicBezTo>
                        <a:pt x="29" y="26"/>
                        <a:pt x="26" y="26"/>
                        <a:pt x="26" y="26"/>
                      </a:cubicBezTo>
                      <a:cubicBezTo>
                        <a:pt x="23" y="25"/>
                        <a:pt x="20" y="24"/>
                        <a:pt x="19" y="21"/>
                      </a:cubicBezTo>
                      <a:cubicBezTo>
                        <a:pt x="18" y="20"/>
                        <a:pt x="17" y="18"/>
                        <a:pt x="17" y="16"/>
                      </a:cubicBezTo>
                      <a:cubicBezTo>
                        <a:pt x="17" y="15"/>
                        <a:pt x="17" y="14"/>
                        <a:pt x="18" y="13"/>
                      </a:cubicBezTo>
                      <a:cubicBezTo>
                        <a:pt x="18" y="12"/>
                        <a:pt x="18" y="11"/>
                        <a:pt x="19" y="10"/>
                      </a:cubicBezTo>
                      <a:cubicBezTo>
                        <a:pt x="20" y="9"/>
                        <a:pt x="20" y="9"/>
                        <a:pt x="20" y="9"/>
                      </a:cubicBezTo>
                      <a:cubicBezTo>
                        <a:pt x="18" y="9"/>
                        <a:pt x="18" y="9"/>
                        <a:pt x="18" y="9"/>
                      </a:cubicBezTo>
                      <a:cubicBezTo>
                        <a:pt x="17" y="9"/>
                        <a:pt x="16" y="8"/>
                        <a:pt x="16" y="7"/>
                      </a:cubicBezTo>
                      <a:cubicBezTo>
                        <a:pt x="14" y="2"/>
                        <a:pt x="9" y="0"/>
                        <a:pt x="4" y="0"/>
                      </a:cubicBezTo>
                      <a:cubicBezTo>
                        <a:pt x="2" y="1"/>
                        <a:pt x="2" y="1"/>
                        <a:pt x="2" y="1"/>
                      </a:cubicBezTo>
                      <a:cubicBezTo>
                        <a:pt x="4" y="2"/>
                        <a:pt x="5" y="3"/>
                        <a:pt x="6" y="5"/>
                      </a:cubicBezTo>
                      <a:cubicBezTo>
                        <a:pt x="7" y="6"/>
                        <a:pt x="8" y="8"/>
                        <a:pt x="8" y="10"/>
                      </a:cubicBezTo>
                      <a:cubicBezTo>
                        <a:pt x="9" y="11"/>
                        <a:pt x="9" y="12"/>
                        <a:pt x="9" y="13"/>
                      </a:cubicBezTo>
                      <a:cubicBezTo>
                        <a:pt x="9" y="14"/>
                        <a:pt x="8" y="16"/>
                        <a:pt x="8" y="18"/>
                      </a:cubicBezTo>
                      <a:cubicBezTo>
                        <a:pt x="7" y="20"/>
                        <a:pt x="5" y="22"/>
                        <a:pt x="4" y="23"/>
                      </a:cubicBezTo>
                      <a:cubicBezTo>
                        <a:pt x="3" y="23"/>
                        <a:pt x="3" y="23"/>
                        <a:pt x="3" y="23"/>
                      </a:cubicBezTo>
                      <a:cubicBezTo>
                        <a:pt x="3" y="24"/>
                        <a:pt x="3" y="24"/>
                        <a:pt x="3" y="24"/>
                      </a:cubicBezTo>
                      <a:cubicBezTo>
                        <a:pt x="3" y="26"/>
                        <a:pt x="3" y="26"/>
                        <a:pt x="3" y="26"/>
                      </a:cubicBezTo>
                      <a:cubicBezTo>
                        <a:pt x="3" y="28"/>
                        <a:pt x="2" y="31"/>
                        <a:pt x="1" y="33"/>
                      </a:cubicBezTo>
                      <a:cubicBezTo>
                        <a:pt x="0" y="34"/>
                        <a:pt x="0" y="34"/>
                        <a:pt x="0" y="34"/>
                      </a:cubicBezTo>
                      <a:cubicBezTo>
                        <a:pt x="1" y="35"/>
                        <a:pt x="1" y="35"/>
                        <a:pt x="1" y="35"/>
                      </a:cubicBezTo>
                      <a:cubicBezTo>
                        <a:pt x="6" y="38"/>
                        <a:pt x="12" y="39"/>
                        <a:pt x="17" y="38"/>
                      </a:cubicBezTo>
                      <a:cubicBezTo>
                        <a:pt x="18" y="37"/>
                        <a:pt x="19" y="37"/>
                        <a:pt x="20" y="37"/>
                      </a:cubicBezTo>
                      <a:cubicBezTo>
                        <a:pt x="22" y="36"/>
                        <a:pt x="25" y="34"/>
                        <a:pt x="26" y="32"/>
                      </a:cubicBezTo>
                      <a:cubicBezTo>
                        <a:pt x="27" y="32"/>
                        <a:pt x="27" y="31"/>
                        <a:pt x="27" y="30"/>
                      </a:cubicBezTo>
                      <a:cubicBezTo>
                        <a:pt x="28" y="29"/>
                        <a:pt x="28" y="29"/>
                        <a:pt x="29" y="28"/>
                      </a:cubicBezTo>
                      <a:cubicBezTo>
                        <a:pt x="29" y="28"/>
                        <a:pt x="29" y="27"/>
                        <a:pt x="30" y="27"/>
                      </a:cubicBezTo>
                      <a:cubicBezTo>
                        <a:pt x="30" y="27"/>
                        <a:pt x="30" y="27"/>
                        <a:pt x="31" y="27"/>
                      </a:cubicBezTo>
                      <a:cubicBezTo>
                        <a:pt x="32" y="27"/>
                        <a:pt x="33" y="27"/>
                        <a:pt x="34" y="27"/>
                      </a:cubicBezTo>
                      <a:cubicBezTo>
                        <a:pt x="41" y="32"/>
                        <a:pt x="50" y="32"/>
                        <a:pt x="59" y="29"/>
                      </a:cubicBezTo>
                      <a:cubicBezTo>
                        <a:pt x="62" y="29"/>
                        <a:pt x="64" y="28"/>
                        <a:pt x="66" y="26"/>
                      </a:cubicBezTo>
                      <a:cubicBezTo>
                        <a:pt x="66" y="26"/>
                        <a:pt x="69" y="25"/>
                        <a:pt x="69" y="25"/>
                      </a:cubicBezTo>
                      <a:cubicBezTo>
                        <a:pt x="69" y="25"/>
                        <a:pt x="71" y="23"/>
                        <a:pt x="71" y="23"/>
                      </a:cubicBezTo>
                      <a:cubicBezTo>
                        <a:pt x="71" y="23"/>
                        <a:pt x="74" y="21"/>
                        <a:pt x="74" y="21"/>
                      </a:cubicBezTo>
                      <a:cubicBezTo>
                        <a:pt x="78" y="19"/>
                        <a:pt x="81" y="18"/>
                        <a:pt x="84" y="17"/>
                      </a:cubicBezTo>
                      <a:cubicBezTo>
                        <a:pt x="85" y="17"/>
                        <a:pt x="85" y="17"/>
                        <a:pt x="85" y="17"/>
                      </a:cubicBezTo>
                      <a:cubicBezTo>
                        <a:pt x="88" y="16"/>
                        <a:pt x="88" y="16"/>
                        <a:pt x="88" y="16"/>
                      </a:cubicBezTo>
                      <a:lnTo>
                        <a:pt x="86" y="15"/>
                      </a:lnTo>
                      <a:close/>
                      <a:moveTo>
                        <a:pt x="26" y="29"/>
                      </a:moveTo>
                      <a:cubicBezTo>
                        <a:pt x="26" y="30"/>
                        <a:pt x="25" y="31"/>
                        <a:pt x="25" y="31"/>
                      </a:cubicBezTo>
                      <a:cubicBezTo>
                        <a:pt x="23" y="33"/>
                        <a:pt x="23" y="33"/>
                        <a:pt x="23" y="33"/>
                      </a:cubicBezTo>
                      <a:cubicBezTo>
                        <a:pt x="22" y="34"/>
                        <a:pt x="21" y="34"/>
                        <a:pt x="19" y="35"/>
                      </a:cubicBezTo>
                      <a:cubicBezTo>
                        <a:pt x="18" y="35"/>
                        <a:pt x="18" y="36"/>
                        <a:pt x="17" y="36"/>
                      </a:cubicBezTo>
                      <a:cubicBezTo>
                        <a:pt x="12" y="37"/>
                        <a:pt x="7" y="36"/>
                        <a:pt x="3" y="34"/>
                      </a:cubicBezTo>
                      <a:cubicBezTo>
                        <a:pt x="4" y="31"/>
                        <a:pt x="5" y="28"/>
                        <a:pt x="5" y="26"/>
                      </a:cubicBezTo>
                      <a:cubicBezTo>
                        <a:pt x="5" y="26"/>
                        <a:pt x="5" y="25"/>
                        <a:pt x="5" y="24"/>
                      </a:cubicBezTo>
                      <a:cubicBezTo>
                        <a:pt x="5" y="24"/>
                        <a:pt x="5" y="24"/>
                        <a:pt x="5" y="24"/>
                      </a:cubicBezTo>
                      <a:cubicBezTo>
                        <a:pt x="7" y="23"/>
                        <a:pt x="8" y="21"/>
                        <a:pt x="9" y="18"/>
                      </a:cubicBezTo>
                      <a:cubicBezTo>
                        <a:pt x="10" y="17"/>
                        <a:pt x="11" y="15"/>
                        <a:pt x="11" y="13"/>
                      </a:cubicBezTo>
                      <a:cubicBezTo>
                        <a:pt x="11" y="9"/>
                        <a:pt x="9" y="5"/>
                        <a:pt x="6" y="2"/>
                      </a:cubicBezTo>
                      <a:cubicBezTo>
                        <a:pt x="10" y="2"/>
                        <a:pt x="13" y="4"/>
                        <a:pt x="14" y="7"/>
                      </a:cubicBezTo>
                      <a:cubicBezTo>
                        <a:pt x="15" y="9"/>
                        <a:pt x="16" y="10"/>
                        <a:pt x="17" y="10"/>
                      </a:cubicBezTo>
                      <a:cubicBezTo>
                        <a:pt x="17" y="11"/>
                        <a:pt x="16" y="11"/>
                        <a:pt x="16" y="12"/>
                      </a:cubicBezTo>
                      <a:cubicBezTo>
                        <a:pt x="15" y="13"/>
                        <a:pt x="15" y="15"/>
                        <a:pt x="15" y="16"/>
                      </a:cubicBezTo>
                      <a:cubicBezTo>
                        <a:pt x="15" y="18"/>
                        <a:pt x="16" y="20"/>
                        <a:pt x="17" y="22"/>
                      </a:cubicBezTo>
                      <a:cubicBezTo>
                        <a:pt x="19" y="25"/>
                        <a:pt x="22" y="27"/>
                        <a:pt x="25" y="27"/>
                      </a:cubicBezTo>
                      <a:cubicBezTo>
                        <a:pt x="26" y="27"/>
                        <a:pt x="26" y="27"/>
                        <a:pt x="27" y="27"/>
                      </a:cubicBezTo>
                      <a:cubicBezTo>
                        <a:pt x="26" y="28"/>
                        <a:pt x="26" y="29"/>
                        <a:pt x="26" y="29"/>
                      </a:cubicBezTo>
                      <a:close/>
                      <a:moveTo>
                        <a:pt x="74" y="20"/>
                      </a:moveTo>
                      <a:cubicBezTo>
                        <a:pt x="70" y="22"/>
                        <a:pt x="70" y="22"/>
                        <a:pt x="70" y="22"/>
                      </a:cubicBezTo>
                      <a:cubicBezTo>
                        <a:pt x="68" y="23"/>
                        <a:pt x="68" y="23"/>
                        <a:pt x="68" y="23"/>
                      </a:cubicBezTo>
                      <a:cubicBezTo>
                        <a:pt x="68" y="23"/>
                        <a:pt x="68" y="23"/>
                        <a:pt x="68" y="23"/>
                      </a:cubicBezTo>
                      <a:cubicBezTo>
                        <a:pt x="68" y="23"/>
                        <a:pt x="67" y="24"/>
                        <a:pt x="65" y="25"/>
                      </a:cubicBezTo>
                      <a:cubicBezTo>
                        <a:pt x="63" y="26"/>
                        <a:pt x="61" y="27"/>
                        <a:pt x="59" y="28"/>
                      </a:cubicBezTo>
                      <a:cubicBezTo>
                        <a:pt x="50" y="31"/>
                        <a:pt x="41" y="30"/>
                        <a:pt x="35" y="26"/>
                      </a:cubicBezTo>
                      <a:cubicBezTo>
                        <a:pt x="35" y="26"/>
                        <a:pt x="35" y="26"/>
                        <a:pt x="34" y="26"/>
                      </a:cubicBezTo>
                      <a:cubicBezTo>
                        <a:pt x="35" y="26"/>
                        <a:pt x="36" y="25"/>
                        <a:pt x="37" y="25"/>
                      </a:cubicBezTo>
                      <a:cubicBezTo>
                        <a:pt x="39" y="23"/>
                        <a:pt x="41" y="20"/>
                        <a:pt x="42" y="17"/>
                      </a:cubicBezTo>
                      <a:cubicBezTo>
                        <a:pt x="43" y="17"/>
                        <a:pt x="45" y="17"/>
                        <a:pt x="47" y="16"/>
                      </a:cubicBezTo>
                      <a:cubicBezTo>
                        <a:pt x="49" y="15"/>
                        <a:pt x="52" y="14"/>
                        <a:pt x="54" y="13"/>
                      </a:cubicBezTo>
                      <a:cubicBezTo>
                        <a:pt x="56" y="12"/>
                        <a:pt x="56" y="12"/>
                        <a:pt x="56" y="12"/>
                      </a:cubicBezTo>
                      <a:cubicBezTo>
                        <a:pt x="58" y="11"/>
                        <a:pt x="60" y="9"/>
                        <a:pt x="62" y="9"/>
                      </a:cubicBezTo>
                      <a:cubicBezTo>
                        <a:pt x="63" y="9"/>
                        <a:pt x="63" y="9"/>
                        <a:pt x="63" y="9"/>
                      </a:cubicBezTo>
                      <a:cubicBezTo>
                        <a:pt x="68" y="8"/>
                        <a:pt x="72" y="10"/>
                        <a:pt x="77" y="13"/>
                      </a:cubicBezTo>
                      <a:cubicBezTo>
                        <a:pt x="78" y="14"/>
                        <a:pt x="78" y="14"/>
                        <a:pt x="78" y="14"/>
                      </a:cubicBezTo>
                      <a:cubicBezTo>
                        <a:pt x="78" y="14"/>
                        <a:pt x="81" y="15"/>
                        <a:pt x="83" y="16"/>
                      </a:cubicBezTo>
                      <a:cubicBezTo>
                        <a:pt x="80" y="17"/>
                        <a:pt x="77" y="18"/>
                        <a:pt x="7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Oval 13"/>
                <p:cNvSpPr>
                  <a:spLocks noChangeArrowheads="1"/>
                </p:cNvSpPr>
                <p:nvPr/>
              </p:nvSpPr>
              <p:spPr bwMode="auto">
                <a:xfrm>
                  <a:off x="5989698" y="2185776"/>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7" name="图片 6" descr="未标题-1"/>
            <p:cNvPicPr>
              <a:picLocks noChangeAspect="1"/>
            </p:cNvPicPr>
            <p:nvPr/>
          </p:nvPicPr>
          <p:blipFill>
            <a:blip r:embed="rId5" cstate="screen"/>
            <a:stretch>
              <a:fillRect/>
            </a:stretch>
          </p:blipFill>
          <p:spPr>
            <a:xfrm>
              <a:off x="1984" y="3554"/>
              <a:ext cx="3510" cy="2673"/>
            </a:xfrm>
            <a:prstGeom prst="rect">
              <a:avLst/>
            </a:prstGeom>
          </p:spPr>
        </p:pic>
      </p:grpSp>
      <p:grpSp>
        <p:nvGrpSpPr>
          <p:cNvPr id="19" name="组合 18"/>
          <p:cNvGrpSpPr/>
          <p:nvPr/>
        </p:nvGrpSpPr>
        <p:grpSpPr>
          <a:xfrm>
            <a:off x="891143" y="3977301"/>
            <a:ext cx="2830830" cy="1738630"/>
            <a:chOff x="2751941" y="1571769"/>
            <a:chExt cx="2830830" cy="1738630"/>
          </a:xfrm>
        </p:grpSpPr>
        <p:sp>
          <p:nvSpPr>
            <p:cNvPr id="20" name="矩形 19"/>
            <p:cNvSpPr/>
            <p:nvPr/>
          </p:nvSpPr>
          <p:spPr>
            <a:xfrm flipH="1">
              <a:off x="2751941" y="1897524"/>
              <a:ext cx="2830830" cy="1412875"/>
            </a:xfrm>
            <a:prstGeom prst="rect">
              <a:avLst/>
            </a:prstGeom>
            <a:effectLst/>
          </p:spPr>
          <p:txBody>
            <a:bodyPr wrap="square" lIns="121893" tIns="60946" rIns="121893" bIns="60946">
              <a:spAutoFit/>
            </a:bodyPr>
            <a:lstStyle/>
            <a:p>
              <a:pPr algn="ct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这里输入简单的文字概述这里输入简单文字概述简单的文字概述。这里输入简单的文字概述这里输入简单文字概述简单的文字概述。</a:t>
              </a:r>
            </a:p>
          </p:txBody>
        </p:sp>
        <p:sp>
          <p:nvSpPr>
            <p:cNvPr id="21" name="矩形 20"/>
            <p:cNvSpPr/>
            <p:nvPr/>
          </p:nvSpPr>
          <p:spPr>
            <a:xfrm>
              <a:off x="2889736" y="1571769"/>
              <a:ext cx="2604770"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这里填写小标题</a:t>
              </a:r>
            </a:p>
          </p:txBody>
        </p:sp>
      </p:grpSp>
      <p:grpSp>
        <p:nvGrpSpPr>
          <p:cNvPr id="11" name="组合 10"/>
          <p:cNvGrpSpPr/>
          <p:nvPr/>
        </p:nvGrpSpPr>
        <p:grpSpPr>
          <a:xfrm>
            <a:off x="4981575" y="1778000"/>
            <a:ext cx="2228850" cy="1940560"/>
            <a:chOff x="1984" y="3170"/>
            <a:chExt cx="3510" cy="3056"/>
          </a:xfrm>
        </p:grpSpPr>
        <p:grpSp>
          <p:nvGrpSpPr>
            <p:cNvPr id="16" name="组合 15"/>
            <p:cNvGrpSpPr/>
            <p:nvPr/>
          </p:nvGrpSpPr>
          <p:grpSpPr>
            <a:xfrm>
              <a:off x="2312" y="3170"/>
              <a:ext cx="2753" cy="2695"/>
              <a:chOff x="2250" y="2923"/>
              <a:chExt cx="3404" cy="3332"/>
            </a:xfrm>
          </p:grpSpPr>
          <p:sp>
            <p:nvSpPr>
              <p:cNvPr id="17" name="圆角矩形 16"/>
              <p:cNvSpPr/>
              <p:nvPr/>
            </p:nvSpPr>
            <p:spPr>
              <a:xfrm>
                <a:off x="2499" y="3399"/>
                <a:ext cx="2877" cy="2857"/>
              </a:xfrm>
              <a:prstGeom prst="roundRect">
                <a:avLst/>
              </a:prstGeom>
              <a:noFill/>
              <a:ln w="38100">
                <a:solidFill>
                  <a:srgbClr val="BA111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2297" y="3267"/>
                <a:ext cx="3164" cy="370"/>
              </a:xfrm>
              <a:prstGeom prst="rect">
                <a:avLst/>
              </a:prstGeom>
              <a:solidFill>
                <a:srgbClr val="FFF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PA_组合 236"/>
              <p:cNvGrpSpPr/>
              <p:nvPr>
                <p:custDataLst>
                  <p:tags r:id="rId2"/>
                </p:custDataLst>
              </p:nvPr>
            </p:nvGrpSpPr>
            <p:grpSpPr>
              <a:xfrm>
                <a:off x="2250" y="2923"/>
                <a:ext cx="3405" cy="909"/>
                <a:chOff x="3657660" y="1411076"/>
                <a:chExt cx="3163887" cy="852488"/>
              </a:xfrm>
              <a:solidFill>
                <a:srgbClr val="C00000"/>
              </a:solidFill>
            </p:grpSpPr>
            <p:sp>
              <p:nvSpPr>
                <p:cNvPr id="23" name="Freeform 5"/>
                <p:cNvSpPr>
                  <a:spLocks noEditPoints="1"/>
                </p:cNvSpPr>
                <p:nvPr/>
              </p:nvSpPr>
              <p:spPr bwMode="auto">
                <a:xfrm>
                  <a:off x="3657660" y="1457114"/>
                  <a:ext cx="3163887" cy="773112"/>
                </a:xfrm>
                <a:custGeom>
                  <a:avLst/>
                  <a:gdLst>
                    <a:gd name="T0" fmla="*/ 261 w 289"/>
                    <a:gd name="T1" fmla="*/ 27 h 69"/>
                    <a:gd name="T2" fmla="*/ 216 w 289"/>
                    <a:gd name="T3" fmla="*/ 28 h 69"/>
                    <a:gd name="T4" fmla="*/ 157 w 289"/>
                    <a:gd name="T5" fmla="*/ 7 h 69"/>
                    <a:gd name="T6" fmla="*/ 116 w 289"/>
                    <a:gd name="T7" fmla="*/ 20 h 69"/>
                    <a:gd name="T8" fmla="*/ 79 w 289"/>
                    <a:gd name="T9" fmla="*/ 25 h 69"/>
                    <a:gd name="T10" fmla="*/ 16 w 289"/>
                    <a:gd name="T11" fmla="*/ 40 h 69"/>
                    <a:gd name="T12" fmla="*/ 14 w 289"/>
                    <a:gd name="T13" fmla="*/ 53 h 69"/>
                    <a:gd name="T14" fmla="*/ 84 w 289"/>
                    <a:gd name="T15" fmla="*/ 57 h 69"/>
                    <a:gd name="T16" fmla="*/ 107 w 289"/>
                    <a:gd name="T17" fmla="*/ 62 h 69"/>
                    <a:gd name="T18" fmla="*/ 146 w 289"/>
                    <a:gd name="T19" fmla="*/ 65 h 69"/>
                    <a:gd name="T20" fmla="*/ 208 w 289"/>
                    <a:gd name="T21" fmla="*/ 58 h 69"/>
                    <a:gd name="T22" fmla="*/ 273 w 289"/>
                    <a:gd name="T23" fmla="*/ 41 h 69"/>
                    <a:gd name="T24" fmla="*/ 100 w 289"/>
                    <a:gd name="T25" fmla="*/ 61 h 69"/>
                    <a:gd name="T26" fmla="*/ 76 w 289"/>
                    <a:gd name="T27" fmla="*/ 51 h 69"/>
                    <a:gd name="T28" fmla="*/ 84 w 289"/>
                    <a:gd name="T29" fmla="*/ 47 h 69"/>
                    <a:gd name="T30" fmla="*/ 86 w 289"/>
                    <a:gd name="T31" fmla="*/ 49 h 69"/>
                    <a:gd name="T32" fmla="*/ 68 w 289"/>
                    <a:gd name="T33" fmla="*/ 44 h 69"/>
                    <a:gd name="T34" fmla="*/ 11 w 289"/>
                    <a:gd name="T35" fmla="*/ 49 h 69"/>
                    <a:gd name="T36" fmla="*/ 41 w 289"/>
                    <a:gd name="T37" fmla="*/ 37 h 69"/>
                    <a:gd name="T38" fmla="*/ 80 w 289"/>
                    <a:gd name="T39" fmla="*/ 30 h 69"/>
                    <a:gd name="T40" fmla="*/ 92 w 289"/>
                    <a:gd name="T41" fmla="*/ 19 h 69"/>
                    <a:gd name="T42" fmla="*/ 108 w 289"/>
                    <a:gd name="T43" fmla="*/ 44 h 69"/>
                    <a:gd name="T44" fmla="*/ 144 w 289"/>
                    <a:gd name="T45" fmla="*/ 60 h 69"/>
                    <a:gd name="T46" fmla="*/ 117 w 289"/>
                    <a:gd name="T47" fmla="*/ 58 h 69"/>
                    <a:gd name="T48" fmla="*/ 115 w 289"/>
                    <a:gd name="T49" fmla="*/ 46 h 69"/>
                    <a:gd name="T50" fmla="*/ 111 w 289"/>
                    <a:gd name="T51" fmla="*/ 52 h 69"/>
                    <a:gd name="T52" fmla="*/ 121 w 289"/>
                    <a:gd name="T53" fmla="*/ 38 h 69"/>
                    <a:gd name="T54" fmla="*/ 117 w 289"/>
                    <a:gd name="T55" fmla="*/ 40 h 69"/>
                    <a:gd name="T56" fmla="*/ 118 w 289"/>
                    <a:gd name="T57" fmla="*/ 28 h 69"/>
                    <a:gd name="T58" fmla="*/ 142 w 289"/>
                    <a:gd name="T59" fmla="*/ 22 h 69"/>
                    <a:gd name="T60" fmla="*/ 143 w 289"/>
                    <a:gd name="T61" fmla="*/ 16 h 69"/>
                    <a:gd name="T62" fmla="*/ 146 w 289"/>
                    <a:gd name="T63" fmla="*/ 5 h 69"/>
                    <a:gd name="T64" fmla="*/ 164 w 289"/>
                    <a:gd name="T65" fmla="*/ 9 h 69"/>
                    <a:gd name="T66" fmla="*/ 164 w 289"/>
                    <a:gd name="T67" fmla="*/ 32 h 69"/>
                    <a:gd name="T68" fmla="*/ 172 w 289"/>
                    <a:gd name="T69" fmla="*/ 27 h 69"/>
                    <a:gd name="T70" fmla="*/ 173 w 289"/>
                    <a:gd name="T71" fmla="*/ 36 h 69"/>
                    <a:gd name="T72" fmla="*/ 181 w 289"/>
                    <a:gd name="T73" fmla="*/ 35 h 69"/>
                    <a:gd name="T74" fmla="*/ 165 w 289"/>
                    <a:gd name="T75" fmla="*/ 54 h 69"/>
                    <a:gd name="T76" fmla="*/ 134 w 289"/>
                    <a:gd name="T77" fmla="*/ 40 h 69"/>
                    <a:gd name="T78" fmla="*/ 140 w 289"/>
                    <a:gd name="T79" fmla="*/ 42 h 69"/>
                    <a:gd name="T80" fmla="*/ 142 w 289"/>
                    <a:gd name="T81" fmla="*/ 50 h 69"/>
                    <a:gd name="T82" fmla="*/ 150 w 289"/>
                    <a:gd name="T83" fmla="*/ 41 h 69"/>
                    <a:gd name="T84" fmla="*/ 162 w 289"/>
                    <a:gd name="T85" fmla="*/ 56 h 69"/>
                    <a:gd name="T86" fmla="*/ 160 w 289"/>
                    <a:gd name="T87" fmla="*/ 63 h 69"/>
                    <a:gd name="T88" fmla="*/ 263 w 289"/>
                    <a:gd name="T89" fmla="*/ 40 h 69"/>
                    <a:gd name="T90" fmla="*/ 209 w 289"/>
                    <a:gd name="T91" fmla="*/ 50 h 69"/>
                    <a:gd name="T92" fmla="*/ 197 w 289"/>
                    <a:gd name="T93" fmla="*/ 60 h 69"/>
                    <a:gd name="T94" fmla="*/ 184 w 289"/>
                    <a:gd name="T95" fmla="*/ 37 h 69"/>
                    <a:gd name="T96" fmla="*/ 197 w 289"/>
                    <a:gd name="T97" fmla="*/ 26 h 69"/>
                    <a:gd name="T98" fmla="*/ 214 w 289"/>
                    <a:gd name="T99" fmla="*/ 31 h 69"/>
                    <a:gd name="T100" fmla="*/ 204 w 289"/>
                    <a:gd name="T101" fmla="*/ 33 h 69"/>
                    <a:gd name="T102" fmla="*/ 206 w 289"/>
                    <a:gd name="T103" fmla="*/ 30 h 69"/>
                    <a:gd name="T104" fmla="*/ 217 w 289"/>
                    <a:gd name="T105" fmla="*/ 32 h 69"/>
                    <a:gd name="T106" fmla="*/ 258 w 289"/>
                    <a:gd name="T107"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9" h="69">
                      <a:moveTo>
                        <a:pt x="289" y="40"/>
                      </a:moveTo>
                      <a:cubicBezTo>
                        <a:pt x="289" y="38"/>
                        <a:pt x="287" y="38"/>
                        <a:pt x="286" y="38"/>
                      </a:cubicBezTo>
                      <a:cubicBezTo>
                        <a:pt x="285" y="38"/>
                        <a:pt x="283" y="37"/>
                        <a:pt x="282" y="37"/>
                      </a:cubicBezTo>
                      <a:cubicBezTo>
                        <a:pt x="278" y="35"/>
                        <a:pt x="274" y="33"/>
                        <a:pt x="270" y="32"/>
                      </a:cubicBezTo>
                      <a:cubicBezTo>
                        <a:pt x="269" y="31"/>
                        <a:pt x="267" y="30"/>
                        <a:pt x="266" y="29"/>
                      </a:cubicBezTo>
                      <a:cubicBezTo>
                        <a:pt x="264" y="28"/>
                        <a:pt x="262" y="27"/>
                        <a:pt x="261" y="27"/>
                      </a:cubicBezTo>
                      <a:cubicBezTo>
                        <a:pt x="260" y="26"/>
                        <a:pt x="260" y="26"/>
                        <a:pt x="260" y="26"/>
                      </a:cubicBezTo>
                      <a:cubicBezTo>
                        <a:pt x="257" y="25"/>
                        <a:pt x="255" y="24"/>
                        <a:pt x="253" y="23"/>
                      </a:cubicBezTo>
                      <a:cubicBezTo>
                        <a:pt x="250" y="22"/>
                        <a:pt x="247" y="21"/>
                        <a:pt x="244" y="21"/>
                      </a:cubicBezTo>
                      <a:cubicBezTo>
                        <a:pt x="243" y="21"/>
                        <a:pt x="242" y="21"/>
                        <a:pt x="241" y="21"/>
                      </a:cubicBezTo>
                      <a:cubicBezTo>
                        <a:pt x="237" y="21"/>
                        <a:pt x="234" y="23"/>
                        <a:pt x="230" y="25"/>
                      </a:cubicBezTo>
                      <a:cubicBezTo>
                        <a:pt x="225" y="28"/>
                        <a:pt x="222" y="31"/>
                        <a:pt x="216" y="28"/>
                      </a:cubicBezTo>
                      <a:cubicBezTo>
                        <a:pt x="215" y="25"/>
                        <a:pt x="212" y="22"/>
                        <a:pt x="208" y="21"/>
                      </a:cubicBezTo>
                      <a:cubicBezTo>
                        <a:pt x="205" y="20"/>
                        <a:pt x="202" y="21"/>
                        <a:pt x="199" y="22"/>
                      </a:cubicBezTo>
                      <a:cubicBezTo>
                        <a:pt x="195" y="16"/>
                        <a:pt x="186" y="12"/>
                        <a:pt x="179" y="16"/>
                      </a:cubicBezTo>
                      <a:cubicBezTo>
                        <a:pt x="178" y="16"/>
                        <a:pt x="177" y="16"/>
                        <a:pt x="177" y="16"/>
                      </a:cubicBezTo>
                      <a:cubicBezTo>
                        <a:pt x="175" y="10"/>
                        <a:pt x="170" y="6"/>
                        <a:pt x="164" y="6"/>
                      </a:cubicBezTo>
                      <a:cubicBezTo>
                        <a:pt x="162" y="6"/>
                        <a:pt x="160" y="6"/>
                        <a:pt x="157" y="7"/>
                      </a:cubicBezTo>
                      <a:cubicBezTo>
                        <a:pt x="157" y="8"/>
                        <a:pt x="156" y="8"/>
                        <a:pt x="155" y="8"/>
                      </a:cubicBezTo>
                      <a:cubicBezTo>
                        <a:pt x="154" y="5"/>
                        <a:pt x="151" y="2"/>
                        <a:pt x="147" y="1"/>
                      </a:cubicBezTo>
                      <a:cubicBezTo>
                        <a:pt x="142" y="0"/>
                        <a:pt x="138" y="2"/>
                        <a:pt x="135" y="5"/>
                      </a:cubicBezTo>
                      <a:cubicBezTo>
                        <a:pt x="133" y="8"/>
                        <a:pt x="132" y="10"/>
                        <a:pt x="133" y="13"/>
                      </a:cubicBezTo>
                      <a:cubicBezTo>
                        <a:pt x="128" y="11"/>
                        <a:pt x="123" y="12"/>
                        <a:pt x="120" y="15"/>
                      </a:cubicBezTo>
                      <a:cubicBezTo>
                        <a:pt x="118" y="16"/>
                        <a:pt x="117" y="18"/>
                        <a:pt x="116" y="20"/>
                      </a:cubicBezTo>
                      <a:cubicBezTo>
                        <a:pt x="116" y="20"/>
                        <a:pt x="114" y="19"/>
                        <a:pt x="114" y="19"/>
                      </a:cubicBezTo>
                      <a:cubicBezTo>
                        <a:pt x="111" y="17"/>
                        <a:pt x="108" y="16"/>
                        <a:pt x="105" y="15"/>
                      </a:cubicBezTo>
                      <a:cubicBezTo>
                        <a:pt x="102" y="14"/>
                        <a:pt x="99" y="14"/>
                        <a:pt x="96" y="14"/>
                      </a:cubicBezTo>
                      <a:cubicBezTo>
                        <a:pt x="94" y="15"/>
                        <a:pt x="92" y="15"/>
                        <a:pt x="91" y="15"/>
                      </a:cubicBezTo>
                      <a:cubicBezTo>
                        <a:pt x="89" y="16"/>
                        <a:pt x="87" y="17"/>
                        <a:pt x="85" y="18"/>
                      </a:cubicBezTo>
                      <a:cubicBezTo>
                        <a:pt x="83" y="20"/>
                        <a:pt x="80" y="23"/>
                        <a:pt x="79" y="25"/>
                      </a:cubicBezTo>
                      <a:cubicBezTo>
                        <a:pt x="78" y="26"/>
                        <a:pt x="78" y="27"/>
                        <a:pt x="77" y="28"/>
                      </a:cubicBezTo>
                      <a:cubicBezTo>
                        <a:pt x="68" y="21"/>
                        <a:pt x="54" y="18"/>
                        <a:pt x="44" y="27"/>
                      </a:cubicBezTo>
                      <a:cubicBezTo>
                        <a:pt x="42" y="28"/>
                        <a:pt x="41" y="30"/>
                        <a:pt x="40" y="32"/>
                      </a:cubicBezTo>
                      <a:cubicBezTo>
                        <a:pt x="37" y="36"/>
                        <a:pt x="35" y="39"/>
                        <a:pt x="31" y="40"/>
                      </a:cubicBezTo>
                      <a:cubicBezTo>
                        <a:pt x="28" y="41"/>
                        <a:pt x="26" y="41"/>
                        <a:pt x="24" y="41"/>
                      </a:cubicBezTo>
                      <a:cubicBezTo>
                        <a:pt x="21" y="41"/>
                        <a:pt x="19" y="40"/>
                        <a:pt x="16" y="40"/>
                      </a:cubicBezTo>
                      <a:cubicBezTo>
                        <a:pt x="15" y="41"/>
                        <a:pt x="13" y="42"/>
                        <a:pt x="11" y="43"/>
                      </a:cubicBezTo>
                      <a:cubicBezTo>
                        <a:pt x="9" y="44"/>
                        <a:pt x="7" y="45"/>
                        <a:pt x="5" y="46"/>
                      </a:cubicBezTo>
                      <a:cubicBezTo>
                        <a:pt x="4" y="46"/>
                        <a:pt x="2" y="46"/>
                        <a:pt x="1" y="47"/>
                      </a:cubicBezTo>
                      <a:cubicBezTo>
                        <a:pt x="0" y="47"/>
                        <a:pt x="0" y="48"/>
                        <a:pt x="1" y="49"/>
                      </a:cubicBezTo>
                      <a:cubicBezTo>
                        <a:pt x="3" y="50"/>
                        <a:pt x="4" y="50"/>
                        <a:pt x="6" y="51"/>
                      </a:cubicBezTo>
                      <a:cubicBezTo>
                        <a:pt x="8" y="52"/>
                        <a:pt x="11" y="52"/>
                        <a:pt x="14" y="53"/>
                      </a:cubicBezTo>
                      <a:cubicBezTo>
                        <a:pt x="17" y="53"/>
                        <a:pt x="20" y="53"/>
                        <a:pt x="23" y="54"/>
                      </a:cubicBezTo>
                      <a:cubicBezTo>
                        <a:pt x="25" y="55"/>
                        <a:pt x="25" y="55"/>
                        <a:pt x="25" y="55"/>
                      </a:cubicBezTo>
                      <a:cubicBezTo>
                        <a:pt x="35" y="59"/>
                        <a:pt x="44" y="58"/>
                        <a:pt x="53" y="50"/>
                      </a:cubicBezTo>
                      <a:cubicBezTo>
                        <a:pt x="58" y="46"/>
                        <a:pt x="66" y="45"/>
                        <a:pt x="71" y="50"/>
                      </a:cubicBezTo>
                      <a:cubicBezTo>
                        <a:pt x="71" y="51"/>
                        <a:pt x="72" y="52"/>
                        <a:pt x="73" y="53"/>
                      </a:cubicBezTo>
                      <a:cubicBezTo>
                        <a:pt x="75" y="56"/>
                        <a:pt x="79" y="57"/>
                        <a:pt x="84" y="57"/>
                      </a:cubicBezTo>
                      <a:cubicBezTo>
                        <a:pt x="84" y="57"/>
                        <a:pt x="85" y="58"/>
                        <a:pt x="85" y="58"/>
                      </a:cubicBezTo>
                      <a:cubicBezTo>
                        <a:pt x="86" y="59"/>
                        <a:pt x="87" y="60"/>
                        <a:pt x="88" y="61"/>
                      </a:cubicBezTo>
                      <a:cubicBezTo>
                        <a:pt x="88" y="62"/>
                        <a:pt x="89" y="62"/>
                        <a:pt x="90" y="63"/>
                      </a:cubicBezTo>
                      <a:cubicBezTo>
                        <a:pt x="92" y="64"/>
                        <a:pt x="94" y="65"/>
                        <a:pt x="97" y="65"/>
                      </a:cubicBezTo>
                      <a:cubicBezTo>
                        <a:pt x="98" y="65"/>
                        <a:pt x="99" y="65"/>
                        <a:pt x="101" y="65"/>
                      </a:cubicBezTo>
                      <a:cubicBezTo>
                        <a:pt x="104" y="64"/>
                        <a:pt x="106" y="63"/>
                        <a:pt x="107" y="62"/>
                      </a:cubicBezTo>
                      <a:cubicBezTo>
                        <a:pt x="108" y="62"/>
                        <a:pt x="109" y="61"/>
                        <a:pt x="110" y="60"/>
                      </a:cubicBezTo>
                      <a:cubicBezTo>
                        <a:pt x="112" y="61"/>
                        <a:pt x="115" y="61"/>
                        <a:pt x="117" y="61"/>
                      </a:cubicBezTo>
                      <a:cubicBezTo>
                        <a:pt x="117" y="61"/>
                        <a:pt x="118" y="61"/>
                        <a:pt x="118" y="61"/>
                      </a:cubicBezTo>
                      <a:cubicBezTo>
                        <a:pt x="120" y="65"/>
                        <a:pt x="125" y="69"/>
                        <a:pt x="130" y="69"/>
                      </a:cubicBezTo>
                      <a:cubicBezTo>
                        <a:pt x="134" y="68"/>
                        <a:pt x="139" y="66"/>
                        <a:pt x="141" y="62"/>
                      </a:cubicBezTo>
                      <a:cubicBezTo>
                        <a:pt x="143" y="64"/>
                        <a:pt x="145" y="65"/>
                        <a:pt x="146" y="65"/>
                      </a:cubicBezTo>
                      <a:cubicBezTo>
                        <a:pt x="149" y="66"/>
                        <a:pt x="152" y="66"/>
                        <a:pt x="156" y="65"/>
                      </a:cubicBezTo>
                      <a:cubicBezTo>
                        <a:pt x="158" y="67"/>
                        <a:pt x="162" y="68"/>
                        <a:pt x="166" y="67"/>
                      </a:cubicBezTo>
                      <a:cubicBezTo>
                        <a:pt x="170" y="65"/>
                        <a:pt x="173" y="61"/>
                        <a:pt x="173" y="57"/>
                      </a:cubicBezTo>
                      <a:cubicBezTo>
                        <a:pt x="179" y="63"/>
                        <a:pt x="189" y="65"/>
                        <a:pt x="197" y="63"/>
                      </a:cubicBezTo>
                      <a:cubicBezTo>
                        <a:pt x="199" y="63"/>
                        <a:pt x="201" y="62"/>
                        <a:pt x="203" y="61"/>
                      </a:cubicBezTo>
                      <a:cubicBezTo>
                        <a:pt x="205" y="60"/>
                        <a:pt x="207" y="59"/>
                        <a:pt x="208" y="58"/>
                      </a:cubicBezTo>
                      <a:cubicBezTo>
                        <a:pt x="209" y="57"/>
                        <a:pt x="209" y="56"/>
                        <a:pt x="210" y="56"/>
                      </a:cubicBezTo>
                      <a:cubicBezTo>
                        <a:pt x="210" y="55"/>
                        <a:pt x="212" y="53"/>
                        <a:pt x="211" y="53"/>
                      </a:cubicBezTo>
                      <a:cubicBezTo>
                        <a:pt x="220" y="58"/>
                        <a:pt x="230" y="58"/>
                        <a:pt x="240" y="55"/>
                      </a:cubicBezTo>
                      <a:cubicBezTo>
                        <a:pt x="243" y="54"/>
                        <a:pt x="246" y="53"/>
                        <a:pt x="248" y="51"/>
                      </a:cubicBezTo>
                      <a:cubicBezTo>
                        <a:pt x="253" y="49"/>
                        <a:pt x="253" y="49"/>
                        <a:pt x="253" y="49"/>
                      </a:cubicBezTo>
                      <a:cubicBezTo>
                        <a:pt x="259" y="45"/>
                        <a:pt x="265" y="41"/>
                        <a:pt x="273" y="41"/>
                      </a:cubicBezTo>
                      <a:cubicBezTo>
                        <a:pt x="275" y="42"/>
                        <a:pt x="278" y="42"/>
                        <a:pt x="280" y="42"/>
                      </a:cubicBezTo>
                      <a:cubicBezTo>
                        <a:pt x="283" y="42"/>
                        <a:pt x="285" y="42"/>
                        <a:pt x="287" y="41"/>
                      </a:cubicBezTo>
                      <a:cubicBezTo>
                        <a:pt x="288" y="41"/>
                        <a:pt x="289" y="41"/>
                        <a:pt x="289" y="40"/>
                      </a:cubicBezTo>
                      <a:cubicBezTo>
                        <a:pt x="289" y="40"/>
                        <a:pt x="289" y="40"/>
                        <a:pt x="289" y="40"/>
                      </a:cubicBezTo>
                      <a:close/>
                      <a:moveTo>
                        <a:pt x="105" y="60"/>
                      </a:moveTo>
                      <a:cubicBezTo>
                        <a:pt x="104" y="60"/>
                        <a:pt x="103" y="61"/>
                        <a:pt x="100" y="61"/>
                      </a:cubicBezTo>
                      <a:cubicBezTo>
                        <a:pt x="98" y="62"/>
                        <a:pt x="96" y="62"/>
                        <a:pt x="94" y="61"/>
                      </a:cubicBezTo>
                      <a:cubicBezTo>
                        <a:pt x="92" y="60"/>
                        <a:pt x="90" y="59"/>
                        <a:pt x="89" y="57"/>
                      </a:cubicBezTo>
                      <a:cubicBezTo>
                        <a:pt x="89" y="57"/>
                        <a:pt x="88" y="56"/>
                        <a:pt x="88" y="56"/>
                      </a:cubicBezTo>
                      <a:cubicBezTo>
                        <a:pt x="88" y="55"/>
                        <a:pt x="87" y="54"/>
                        <a:pt x="87" y="54"/>
                      </a:cubicBezTo>
                      <a:cubicBezTo>
                        <a:pt x="86" y="53"/>
                        <a:pt x="85" y="53"/>
                        <a:pt x="85" y="54"/>
                      </a:cubicBezTo>
                      <a:cubicBezTo>
                        <a:pt x="82" y="54"/>
                        <a:pt x="78" y="54"/>
                        <a:pt x="76" y="51"/>
                      </a:cubicBezTo>
                      <a:cubicBezTo>
                        <a:pt x="76" y="51"/>
                        <a:pt x="76" y="51"/>
                        <a:pt x="76" y="51"/>
                      </a:cubicBezTo>
                      <a:cubicBezTo>
                        <a:pt x="75" y="50"/>
                        <a:pt x="74" y="49"/>
                        <a:pt x="74" y="48"/>
                      </a:cubicBezTo>
                      <a:cubicBezTo>
                        <a:pt x="74" y="46"/>
                        <a:pt x="75" y="45"/>
                        <a:pt x="76" y="43"/>
                      </a:cubicBezTo>
                      <a:cubicBezTo>
                        <a:pt x="78" y="42"/>
                        <a:pt x="81" y="41"/>
                        <a:pt x="83" y="43"/>
                      </a:cubicBezTo>
                      <a:cubicBezTo>
                        <a:pt x="84" y="43"/>
                        <a:pt x="84" y="44"/>
                        <a:pt x="84" y="45"/>
                      </a:cubicBezTo>
                      <a:cubicBezTo>
                        <a:pt x="84" y="45"/>
                        <a:pt x="84" y="46"/>
                        <a:pt x="84" y="47"/>
                      </a:cubicBezTo>
                      <a:cubicBezTo>
                        <a:pt x="83" y="47"/>
                        <a:pt x="82" y="47"/>
                        <a:pt x="81" y="47"/>
                      </a:cubicBezTo>
                      <a:cubicBezTo>
                        <a:pt x="81" y="47"/>
                        <a:pt x="81" y="47"/>
                        <a:pt x="81" y="46"/>
                      </a:cubicBezTo>
                      <a:cubicBezTo>
                        <a:pt x="81" y="45"/>
                        <a:pt x="80" y="43"/>
                        <a:pt x="78" y="43"/>
                      </a:cubicBezTo>
                      <a:cubicBezTo>
                        <a:pt x="76" y="43"/>
                        <a:pt x="74" y="47"/>
                        <a:pt x="76" y="49"/>
                      </a:cubicBezTo>
                      <a:cubicBezTo>
                        <a:pt x="76" y="49"/>
                        <a:pt x="77" y="50"/>
                        <a:pt x="78" y="50"/>
                      </a:cubicBezTo>
                      <a:cubicBezTo>
                        <a:pt x="80" y="52"/>
                        <a:pt x="84" y="51"/>
                        <a:pt x="86" y="49"/>
                      </a:cubicBezTo>
                      <a:cubicBezTo>
                        <a:pt x="87" y="48"/>
                        <a:pt x="88" y="46"/>
                        <a:pt x="87" y="44"/>
                      </a:cubicBezTo>
                      <a:cubicBezTo>
                        <a:pt x="87" y="42"/>
                        <a:pt x="86" y="41"/>
                        <a:pt x="85" y="40"/>
                      </a:cubicBezTo>
                      <a:cubicBezTo>
                        <a:pt x="82" y="38"/>
                        <a:pt x="77" y="38"/>
                        <a:pt x="74" y="41"/>
                      </a:cubicBezTo>
                      <a:cubicBezTo>
                        <a:pt x="73" y="42"/>
                        <a:pt x="72" y="44"/>
                        <a:pt x="71" y="46"/>
                      </a:cubicBezTo>
                      <a:cubicBezTo>
                        <a:pt x="71" y="46"/>
                        <a:pt x="70" y="45"/>
                        <a:pt x="69" y="45"/>
                      </a:cubicBezTo>
                      <a:cubicBezTo>
                        <a:pt x="69" y="45"/>
                        <a:pt x="68" y="44"/>
                        <a:pt x="68" y="44"/>
                      </a:cubicBezTo>
                      <a:cubicBezTo>
                        <a:pt x="66" y="44"/>
                        <a:pt x="65" y="44"/>
                        <a:pt x="64" y="43"/>
                      </a:cubicBezTo>
                      <a:cubicBezTo>
                        <a:pt x="61" y="43"/>
                        <a:pt x="59" y="43"/>
                        <a:pt x="56" y="44"/>
                      </a:cubicBezTo>
                      <a:cubicBezTo>
                        <a:pt x="54" y="45"/>
                        <a:pt x="52" y="46"/>
                        <a:pt x="50" y="48"/>
                      </a:cubicBezTo>
                      <a:cubicBezTo>
                        <a:pt x="43" y="54"/>
                        <a:pt x="35" y="55"/>
                        <a:pt x="26" y="52"/>
                      </a:cubicBezTo>
                      <a:cubicBezTo>
                        <a:pt x="24" y="51"/>
                        <a:pt x="24" y="51"/>
                        <a:pt x="24" y="51"/>
                      </a:cubicBezTo>
                      <a:cubicBezTo>
                        <a:pt x="20" y="50"/>
                        <a:pt x="14" y="49"/>
                        <a:pt x="11" y="49"/>
                      </a:cubicBezTo>
                      <a:cubicBezTo>
                        <a:pt x="10" y="49"/>
                        <a:pt x="9" y="49"/>
                        <a:pt x="8" y="48"/>
                      </a:cubicBezTo>
                      <a:cubicBezTo>
                        <a:pt x="11" y="47"/>
                        <a:pt x="13" y="46"/>
                        <a:pt x="15" y="44"/>
                      </a:cubicBezTo>
                      <a:cubicBezTo>
                        <a:pt x="17" y="43"/>
                        <a:pt x="19" y="44"/>
                        <a:pt x="20" y="44"/>
                      </a:cubicBezTo>
                      <a:cubicBezTo>
                        <a:pt x="23" y="44"/>
                        <a:pt x="25" y="45"/>
                        <a:pt x="27" y="45"/>
                      </a:cubicBezTo>
                      <a:cubicBezTo>
                        <a:pt x="29" y="45"/>
                        <a:pt x="31" y="44"/>
                        <a:pt x="34" y="43"/>
                      </a:cubicBezTo>
                      <a:cubicBezTo>
                        <a:pt x="36" y="41"/>
                        <a:pt x="39" y="39"/>
                        <a:pt x="41" y="37"/>
                      </a:cubicBezTo>
                      <a:cubicBezTo>
                        <a:pt x="41" y="36"/>
                        <a:pt x="42" y="35"/>
                        <a:pt x="42" y="35"/>
                      </a:cubicBezTo>
                      <a:cubicBezTo>
                        <a:pt x="44" y="33"/>
                        <a:pt x="45" y="31"/>
                        <a:pt x="47" y="29"/>
                      </a:cubicBezTo>
                      <a:cubicBezTo>
                        <a:pt x="55" y="21"/>
                        <a:pt x="67" y="25"/>
                        <a:pt x="76" y="31"/>
                      </a:cubicBezTo>
                      <a:cubicBezTo>
                        <a:pt x="76" y="32"/>
                        <a:pt x="77" y="32"/>
                        <a:pt x="78" y="33"/>
                      </a:cubicBezTo>
                      <a:cubicBezTo>
                        <a:pt x="78" y="33"/>
                        <a:pt x="79" y="33"/>
                        <a:pt x="79" y="32"/>
                      </a:cubicBezTo>
                      <a:cubicBezTo>
                        <a:pt x="80" y="31"/>
                        <a:pt x="80" y="31"/>
                        <a:pt x="80" y="30"/>
                      </a:cubicBezTo>
                      <a:cubicBezTo>
                        <a:pt x="80" y="30"/>
                        <a:pt x="81" y="29"/>
                        <a:pt x="81" y="29"/>
                      </a:cubicBezTo>
                      <a:cubicBezTo>
                        <a:pt x="81" y="28"/>
                        <a:pt x="82" y="27"/>
                        <a:pt x="83" y="26"/>
                      </a:cubicBezTo>
                      <a:cubicBezTo>
                        <a:pt x="83" y="25"/>
                        <a:pt x="84" y="24"/>
                        <a:pt x="85" y="23"/>
                      </a:cubicBezTo>
                      <a:cubicBezTo>
                        <a:pt x="86" y="22"/>
                        <a:pt x="87" y="21"/>
                        <a:pt x="88" y="21"/>
                      </a:cubicBezTo>
                      <a:cubicBezTo>
                        <a:pt x="89" y="20"/>
                        <a:pt x="90" y="19"/>
                        <a:pt x="91" y="19"/>
                      </a:cubicBezTo>
                      <a:cubicBezTo>
                        <a:pt x="92" y="19"/>
                        <a:pt x="92" y="19"/>
                        <a:pt x="92" y="19"/>
                      </a:cubicBezTo>
                      <a:cubicBezTo>
                        <a:pt x="99" y="16"/>
                        <a:pt x="109" y="19"/>
                        <a:pt x="115" y="24"/>
                      </a:cubicBezTo>
                      <a:cubicBezTo>
                        <a:pt x="115" y="24"/>
                        <a:pt x="115" y="24"/>
                        <a:pt x="115" y="25"/>
                      </a:cubicBezTo>
                      <a:cubicBezTo>
                        <a:pt x="112" y="25"/>
                        <a:pt x="108" y="26"/>
                        <a:pt x="106" y="29"/>
                      </a:cubicBezTo>
                      <a:cubicBezTo>
                        <a:pt x="103" y="32"/>
                        <a:pt x="103" y="36"/>
                        <a:pt x="105" y="40"/>
                      </a:cubicBezTo>
                      <a:cubicBezTo>
                        <a:pt x="106" y="42"/>
                        <a:pt x="107" y="43"/>
                        <a:pt x="109" y="44"/>
                      </a:cubicBezTo>
                      <a:cubicBezTo>
                        <a:pt x="109" y="44"/>
                        <a:pt x="109" y="44"/>
                        <a:pt x="108" y="44"/>
                      </a:cubicBezTo>
                      <a:cubicBezTo>
                        <a:pt x="106" y="46"/>
                        <a:pt x="105" y="49"/>
                        <a:pt x="105" y="52"/>
                      </a:cubicBezTo>
                      <a:cubicBezTo>
                        <a:pt x="105" y="54"/>
                        <a:pt x="106" y="56"/>
                        <a:pt x="107" y="58"/>
                      </a:cubicBezTo>
                      <a:cubicBezTo>
                        <a:pt x="107" y="59"/>
                        <a:pt x="106" y="59"/>
                        <a:pt x="105" y="60"/>
                      </a:cubicBezTo>
                      <a:close/>
                      <a:moveTo>
                        <a:pt x="153" y="63"/>
                      </a:moveTo>
                      <a:cubicBezTo>
                        <a:pt x="151" y="63"/>
                        <a:pt x="149" y="63"/>
                        <a:pt x="147" y="62"/>
                      </a:cubicBezTo>
                      <a:cubicBezTo>
                        <a:pt x="146" y="61"/>
                        <a:pt x="145" y="61"/>
                        <a:pt x="144" y="60"/>
                      </a:cubicBezTo>
                      <a:cubicBezTo>
                        <a:pt x="143" y="59"/>
                        <a:pt x="142" y="57"/>
                        <a:pt x="140" y="58"/>
                      </a:cubicBezTo>
                      <a:cubicBezTo>
                        <a:pt x="140" y="58"/>
                        <a:pt x="140" y="59"/>
                        <a:pt x="140" y="59"/>
                      </a:cubicBezTo>
                      <a:cubicBezTo>
                        <a:pt x="138" y="62"/>
                        <a:pt x="134" y="65"/>
                        <a:pt x="130" y="65"/>
                      </a:cubicBezTo>
                      <a:cubicBezTo>
                        <a:pt x="126" y="65"/>
                        <a:pt x="122" y="62"/>
                        <a:pt x="120" y="59"/>
                      </a:cubicBezTo>
                      <a:cubicBezTo>
                        <a:pt x="120" y="58"/>
                        <a:pt x="119" y="58"/>
                        <a:pt x="119" y="58"/>
                      </a:cubicBezTo>
                      <a:cubicBezTo>
                        <a:pt x="117" y="58"/>
                        <a:pt x="117" y="58"/>
                        <a:pt x="117" y="58"/>
                      </a:cubicBezTo>
                      <a:cubicBezTo>
                        <a:pt x="115" y="58"/>
                        <a:pt x="113" y="58"/>
                        <a:pt x="111" y="57"/>
                      </a:cubicBezTo>
                      <a:cubicBezTo>
                        <a:pt x="111" y="57"/>
                        <a:pt x="110" y="56"/>
                        <a:pt x="110" y="56"/>
                      </a:cubicBezTo>
                      <a:cubicBezTo>
                        <a:pt x="110" y="56"/>
                        <a:pt x="109" y="55"/>
                        <a:pt x="109" y="55"/>
                      </a:cubicBezTo>
                      <a:cubicBezTo>
                        <a:pt x="108" y="53"/>
                        <a:pt x="108" y="51"/>
                        <a:pt x="109" y="49"/>
                      </a:cubicBezTo>
                      <a:cubicBezTo>
                        <a:pt x="109" y="48"/>
                        <a:pt x="110" y="48"/>
                        <a:pt x="111" y="47"/>
                      </a:cubicBezTo>
                      <a:cubicBezTo>
                        <a:pt x="112" y="46"/>
                        <a:pt x="114" y="46"/>
                        <a:pt x="115" y="46"/>
                      </a:cubicBezTo>
                      <a:cubicBezTo>
                        <a:pt x="116" y="46"/>
                        <a:pt x="117" y="47"/>
                        <a:pt x="117" y="48"/>
                      </a:cubicBezTo>
                      <a:cubicBezTo>
                        <a:pt x="118" y="49"/>
                        <a:pt x="117" y="49"/>
                        <a:pt x="117" y="50"/>
                      </a:cubicBezTo>
                      <a:cubicBezTo>
                        <a:pt x="117" y="50"/>
                        <a:pt x="116" y="50"/>
                        <a:pt x="116" y="50"/>
                      </a:cubicBezTo>
                      <a:cubicBezTo>
                        <a:pt x="116" y="50"/>
                        <a:pt x="116" y="50"/>
                        <a:pt x="116" y="50"/>
                      </a:cubicBezTo>
                      <a:cubicBezTo>
                        <a:pt x="116" y="48"/>
                        <a:pt x="115" y="47"/>
                        <a:pt x="113" y="47"/>
                      </a:cubicBezTo>
                      <a:cubicBezTo>
                        <a:pt x="110" y="47"/>
                        <a:pt x="109" y="50"/>
                        <a:pt x="111" y="52"/>
                      </a:cubicBezTo>
                      <a:cubicBezTo>
                        <a:pt x="112" y="54"/>
                        <a:pt x="114" y="54"/>
                        <a:pt x="116" y="54"/>
                      </a:cubicBezTo>
                      <a:cubicBezTo>
                        <a:pt x="117" y="53"/>
                        <a:pt x="118" y="53"/>
                        <a:pt x="119" y="52"/>
                      </a:cubicBezTo>
                      <a:cubicBezTo>
                        <a:pt x="121" y="51"/>
                        <a:pt x="121" y="49"/>
                        <a:pt x="121" y="47"/>
                      </a:cubicBezTo>
                      <a:cubicBezTo>
                        <a:pt x="120" y="46"/>
                        <a:pt x="119" y="45"/>
                        <a:pt x="118" y="44"/>
                      </a:cubicBezTo>
                      <a:cubicBezTo>
                        <a:pt x="118" y="44"/>
                        <a:pt x="119" y="43"/>
                        <a:pt x="120" y="42"/>
                      </a:cubicBezTo>
                      <a:cubicBezTo>
                        <a:pt x="121" y="41"/>
                        <a:pt x="121" y="40"/>
                        <a:pt x="121" y="38"/>
                      </a:cubicBezTo>
                      <a:cubicBezTo>
                        <a:pt x="121" y="37"/>
                        <a:pt x="121" y="36"/>
                        <a:pt x="121" y="35"/>
                      </a:cubicBezTo>
                      <a:cubicBezTo>
                        <a:pt x="120" y="34"/>
                        <a:pt x="119" y="33"/>
                        <a:pt x="117" y="32"/>
                      </a:cubicBezTo>
                      <a:cubicBezTo>
                        <a:pt x="115" y="32"/>
                        <a:pt x="113" y="33"/>
                        <a:pt x="113" y="35"/>
                      </a:cubicBezTo>
                      <a:cubicBezTo>
                        <a:pt x="113" y="37"/>
                        <a:pt x="114" y="38"/>
                        <a:pt x="116" y="38"/>
                      </a:cubicBezTo>
                      <a:cubicBezTo>
                        <a:pt x="116" y="38"/>
                        <a:pt x="117" y="38"/>
                        <a:pt x="117" y="38"/>
                      </a:cubicBezTo>
                      <a:cubicBezTo>
                        <a:pt x="118" y="38"/>
                        <a:pt x="118" y="39"/>
                        <a:pt x="117" y="40"/>
                      </a:cubicBezTo>
                      <a:cubicBezTo>
                        <a:pt x="117" y="40"/>
                        <a:pt x="116" y="41"/>
                        <a:pt x="115" y="41"/>
                      </a:cubicBezTo>
                      <a:cubicBezTo>
                        <a:pt x="113" y="42"/>
                        <a:pt x="111" y="41"/>
                        <a:pt x="110" y="40"/>
                      </a:cubicBezTo>
                      <a:cubicBezTo>
                        <a:pt x="109" y="40"/>
                        <a:pt x="108" y="39"/>
                        <a:pt x="108" y="38"/>
                      </a:cubicBezTo>
                      <a:cubicBezTo>
                        <a:pt x="107" y="36"/>
                        <a:pt x="107" y="33"/>
                        <a:pt x="109" y="31"/>
                      </a:cubicBezTo>
                      <a:cubicBezTo>
                        <a:pt x="110" y="29"/>
                        <a:pt x="113" y="27"/>
                        <a:pt x="117" y="28"/>
                      </a:cubicBezTo>
                      <a:cubicBezTo>
                        <a:pt x="117" y="29"/>
                        <a:pt x="118" y="29"/>
                        <a:pt x="118" y="28"/>
                      </a:cubicBezTo>
                      <a:cubicBezTo>
                        <a:pt x="119" y="28"/>
                        <a:pt x="119" y="27"/>
                        <a:pt x="119" y="26"/>
                      </a:cubicBezTo>
                      <a:cubicBezTo>
                        <a:pt x="118" y="23"/>
                        <a:pt x="119" y="20"/>
                        <a:pt x="122" y="18"/>
                      </a:cubicBezTo>
                      <a:cubicBezTo>
                        <a:pt x="125" y="16"/>
                        <a:pt x="129" y="15"/>
                        <a:pt x="132" y="17"/>
                      </a:cubicBezTo>
                      <a:cubicBezTo>
                        <a:pt x="134" y="18"/>
                        <a:pt x="134" y="19"/>
                        <a:pt x="136" y="20"/>
                      </a:cubicBezTo>
                      <a:cubicBezTo>
                        <a:pt x="137" y="21"/>
                        <a:pt x="138" y="21"/>
                        <a:pt x="139" y="21"/>
                      </a:cubicBezTo>
                      <a:cubicBezTo>
                        <a:pt x="140" y="22"/>
                        <a:pt x="141" y="22"/>
                        <a:pt x="142" y="22"/>
                      </a:cubicBezTo>
                      <a:cubicBezTo>
                        <a:pt x="145" y="21"/>
                        <a:pt x="147" y="20"/>
                        <a:pt x="148" y="17"/>
                      </a:cubicBezTo>
                      <a:cubicBezTo>
                        <a:pt x="148" y="15"/>
                        <a:pt x="148" y="13"/>
                        <a:pt x="147" y="11"/>
                      </a:cubicBezTo>
                      <a:cubicBezTo>
                        <a:pt x="146" y="11"/>
                        <a:pt x="146" y="10"/>
                        <a:pt x="145" y="10"/>
                      </a:cubicBezTo>
                      <a:cubicBezTo>
                        <a:pt x="144" y="9"/>
                        <a:pt x="141" y="9"/>
                        <a:pt x="140" y="11"/>
                      </a:cubicBezTo>
                      <a:cubicBezTo>
                        <a:pt x="140" y="12"/>
                        <a:pt x="140" y="12"/>
                        <a:pt x="140" y="13"/>
                      </a:cubicBezTo>
                      <a:cubicBezTo>
                        <a:pt x="140" y="14"/>
                        <a:pt x="141" y="16"/>
                        <a:pt x="143" y="16"/>
                      </a:cubicBezTo>
                      <a:cubicBezTo>
                        <a:pt x="143" y="16"/>
                        <a:pt x="144" y="15"/>
                        <a:pt x="144" y="15"/>
                      </a:cubicBezTo>
                      <a:cubicBezTo>
                        <a:pt x="144" y="16"/>
                        <a:pt x="144" y="16"/>
                        <a:pt x="144" y="16"/>
                      </a:cubicBezTo>
                      <a:cubicBezTo>
                        <a:pt x="144" y="17"/>
                        <a:pt x="143" y="18"/>
                        <a:pt x="142" y="18"/>
                      </a:cubicBezTo>
                      <a:cubicBezTo>
                        <a:pt x="139" y="18"/>
                        <a:pt x="138" y="18"/>
                        <a:pt x="137" y="16"/>
                      </a:cubicBezTo>
                      <a:cubicBezTo>
                        <a:pt x="135" y="13"/>
                        <a:pt x="136" y="10"/>
                        <a:pt x="138" y="8"/>
                      </a:cubicBezTo>
                      <a:cubicBezTo>
                        <a:pt x="140" y="5"/>
                        <a:pt x="143" y="4"/>
                        <a:pt x="146" y="5"/>
                      </a:cubicBezTo>
                      <a:cubicBezTo>
                        <a:pt x="148" y="5"/>
                        <a:pt x="149" y="6"/>
                        <a:pt x="150" y="7"/>
                      </a:cubicBezTo>
                      <a:cubicBezTo>
                        <a:pt x="151" y="8"/>
                        <a:pt x="152" y="10"/>
                        <a:pt x="153" y="11"/>
                      </a:cubicBezTo>
                      <a:cubicBezTo>
                        <a:pt x="153" y="12"/>
                        <a:pt x="153" y="13"/>
                        <a:pt x="154" y="13"/>
                      </a:cubicBezTo>
                      <a:cubicBezTo>
                        <a:pt x="155" y="13"/>
                        <a:pt x="156" y="13"/>
                        <a:pt x="156" y="12"/>
                      </a:cubicBezTo>
                      <a:cubicBezTo>
                        <a:pt x="157" y="11"/>
                        <a:pt x="158" y="11"/>
                        <a:pt x="159" y="10"/>
                      </a:cubicBezTo>
                      <a:cubicBezTo>
                        <a:pt x="161" y="9"/>
                        <a:pt x="162" y="9"/>
                        <a:pt x="164" y="9"/>
                      </a:cubicBezTo>
                      <a:cubicBezTo>
                        <a:pt x="166" y="9"/>
                        <a:pt x="168" y="10"/>
                        <a:pt x="170" y="12"/>
                      </a:cubicBezTo>
                      <a:cubicBezTo>
                        <a:pt x="172" y="13"/>
                        <a:pt x="173" y="16"/>
                        <a:pt x="174" y="18"/>
                      </a:cubicBezTo>
                      <a:cubicBezTo>
                        <a:pt x="174" y="18"/>
                        <a:pt x="174" y="20"/>
                        <a:pt x="174" y="20"/>
                      </a:cubicBezTo>
                      <a:cubicBezTo>
                        <a:pt x="174" y="20"/>
                        <a:pt x="174" y="21"/>
                        <a:pt x="174" y="21"/>
                      </a:cubicBezTo>
                      <a:cubicBezTo>
                        <a:pt x="173" y="21"/>
                        <a:pt x="171" y="21"/>
                        <a:pt x="170" y="22"/>
                      </a:cubicBezTo>
                      <a:cubicBezTo>
                        <a:pt x="166" y="24"/>
                        <a:pt x="163" y="28"/>
                        <a:pt x="164" y="32"/>
                      </a:cubicBezTo>
                      <a:cubicBezTo>
                        <a:pt x="164" y="35"/>
                        <a:pt x="165" y="37"/>
                        <a:pt x="168" y="39"/>
                      </a:cubicBezTo>
                      <a:cubicBezTo>
                        <a:pt x="170" y="39"/>
                        <a:pt x="172" y="40"/>
                        <a:pt x="174" y="39"/>
                      </a:cubicBezTo>
                      <a:cubicBezTo>
                        <a:pt x="174" y="39"/>
                        <a:pt x="175" y="39"/>
                        <a:pt x="175" y="38"/>
                      </a:cubicBezTo>
                      <a:cubicBezTo>
                        <a:pt x="177" y="37"/>
                        <a:pt x="178" y="36"/>
                        <a:pt x="178" y="34"/>
                      </a:cubicBezTo>
                      <a:cubicBezTo>
                        <a:pt x="179" y="32"/>
                        <a:pt x="178" y="30"/>
                        <a:pt x="176" y="28"/>
                      </a:cubicBezTo>
                      <a:cubicBezTo>
                        <a:pt x="175" y="27"/>
                        <a:pt x="173" y="27"/>
                        <a:pt x="172" y="27"/>
                      </a:cubicBezTo>
                      <a:cubicBezTo>
                        <a:pt x="170" y="27"/>
                        <a:pt x="168" y="29"/>
                        <a:pt x="169" y="31"/>
                      </a:cubicBezTo>
                      <a:cubicBezTo>
                        <a:pt x="169" y="31"/>
                        <a:pt x="169" y="32"/>
                        <a:pt x="170" y="32"/>
                      </a:cubicBezTo>
                      <a:cubicBezTo>
                        <a:pt x="170" y="33"/>
                        <a:pt x="171" y="33"/>
                        <a:pt x="172" y="33"/>
                      </a:cubicBezTo>
                      <a:cubicBezTo>
                        <a:pt x="173" y="33"/>
                        <a:pt x="173" y="33"/>
                        <a:pt x="174" y="32"/>
                      </a:cubicBezTo>
                      <a:cubicBezTo>
                        <a:pt x="175" y="33"/>
                        <a:pt x="175" y="33"/>
                        <a:pt x="175" y="34"/>
                      </a:cubicBezTo>
                      <a:cubicBezTo>
                        <a:pt x="175" y="35"/>
                        <a:pt x="174" y="35"/>
                        <a:pt x="173" y="36"/>
                      </a:cubicBezTo>
                      <a:cubicBezTo>
                        <a:pt x="173" y="36"/>
                        <a:pt x="171" y="36"/>
                        <a:pt x="171" y="36"/>
                      </a:cubicBezTo>
                      <a:cubicBezTo>
                        <a:pt x="169" y="35"/>
                        <a:pt x="167" y="34"/>
                        <a:pt x="167" y="32"/>
                      </a:cubicBezTo>
                      <a:cubicBezTo>
                        <a:pt x="167" y="29"/>
                        <a:pt x="169" y="26"/>
                        <a:pt x="171" y="25"/>
                      </a:cubicBezTo>
                      <a:cubicBezTo>
                        <a:pt x="174" y="24"/>
                        <a:pt x="177" y="24"/>
                        <a:pt x="179" y="27"/>
                      </a:cubicBezTo>
                      <a:cubicBezTo>
                        <a:pt x="181" y="28"/>
                        <a:pt x="182" y="30"/>
                        <a:pt x="182" y="33"/>
                      </a:cubicBezTo>
                      <a:cubicBezTo>
                        <a:pt x="182" y="34"/>
                        <a:pt x="182" y="35"/>
                        <a:pt x="181" y="35"/>
                      </a:cubicBezTo>
                      <a:cubicBezTo>
                        <a:pt x="181" y="37"/>
                        <a:pt x="180" y="37"/>
                        <a:pt x="179" y="38"/>
                      </a:cubicBezTo>
                      <a:cubicBezTo>
                        <a:pt x="179" y="38"/>
                        <a:pt x="178" y="39"/>
                        <a:pt x="177" y="39"/>
                      </a:cubicBezTo>
                      <a:cubicBezTo>
                        <a:pt x="177" y="39"/>
                        <a:pt x="176" y="39"/>
                        <a:pt x="175" y="39"/>
                      </a:cubicBezTo>
                      <a:cubicBezTo>
                        <a:pt x="174" y="40"/>
                        <a:pt x="174" y="41"/>
                        <a:pt x="175" y="42"/>
                      </a:cubicBezTo>
                      <a:cubicBezTo>
                        <a:pt x="177" y="45"/>
                        <a:pt x="176" y="49"/>
                        <a:pt x="174" y="51"/>
                      </a:cubicBezTo>
                      <a:cubicBezTo>
                        <a:pt x="172" y="54"/>
                        <a:pt x="168" y="55"/>
                        <a:pt x="165" y="54"/>
                      </a:cubicBezTo>
                      <a:cubicBezTo>
                        <a:pt x="165" y="53"/>
                        <a:pt x="165" y="52"/>
                        <a:pt x="165" y="51"/>
                      </a:cubicBezTo>
                      <a:cubicBezTo>
                        <a:pt x="164" y="48"/>
                        <a:pt x="162" y="46"/>
                        <a:pt x="160" y="44"/>
                      </a:cubicBezTo>
                      <a:cubicBezTo>
                        <a:pt x="158" y="43"/>
                        <a:pt x="156" y="43"/>
                        <a:pt x="154" y="43"/>
                      </a:cubicBezTo>
                      <a:cubicBezTo>
                        <a:pt x="153" y="41"/>
                        <a:pt x="153" y="40"/>
                        <a:pt x="153" y="40"/>
                      </a:cubicBezTo>
                      <a:cubicBezTo>
                        <a:pt x="151" y="37"/>
                        <a:pt x="148" y="35"/>
                        <a:pt x="144" y="35"/>
                      </a:cubicBezTo>
                      <a:cubicBezTo>
                        <a:pt x="139" y="35"/>
                        <a:pt x="136" y="36"/>
                        <a:pt x="134" y="40"/>
                      </a:cubicBezTo>
                      <a:cubicBezTo>
                        <a:pt x="132" y="42"/>
                        <a:pt x="132" y="45"/>
                        <a:pt x="133" y="47"/>
                      </a:cubicBezTo>
                      <a:cubicBezTo>
                        <a:pt x="133" y="50"/>
                        <a:pt x="135" y="51"/>
                        <a:pt x="136" y="52"/>
                      </a:cubicBezTo>
                      <a:cubicBezTo>
                        <a:pt x="138" y="53"/>
                        <a:pt x="141" y="54"/>
                        <a:pt x="143" y="53"/>
                      </a:cubicBezTo>
                      <a:cubicBezTo>
                        <a:pt x="145" y="52"/>
                        <a:pt x="147" y="51"/>
                        <a:pt x="148" y="50"/>
                      </a:cubicBezTo>
                      <a:cubicBezTo>
                        <a:pt x="149" y="48"/>
                        <a:pt x="148" y="45"/>
                        <a:pt x="147" y="44"/>
                      </a:cubicBezTo>
                      <a:cubicBezTo>
                        <a:pt x="145" y="42"/>
                        <a:pt x="142" y="41"/>
                        <a:pt x="140" y="42"/>
                      </a:cubicBezTo>
                      <a:cubicBezTo>
                        <a:pt x="139" y="43"/>
                        <a:pt x="138" y="44"/>
                        <a:pt x="138" y="45"/>
                      </a:cubicBezTo>
                      <a:cubicBezTo>
                        <a:pt x="138" y="47"/>
                        <a:pt x="139" y="48"/>
                        <a:pt x="141" y="48"/>
                      </a:cubicBezTo>
                      <a:cubicBezTo>
                        <a:pt x="142" y="48"/>
                        <a:pt x="144" y="47"/>
                        <a:pt x="144" y="46"/>
                      </a:cubicBezTo>
                      <a:cubicBezTo>
                        <a:pt x="144" y="46"/>
                        <a:pt x="144" y="46"/>
                        <a:pt x="144" y="46"/>
                      </a:cubicBezTo>
                      <a:cubicBezTo>
                        <a:pt x="145" y="46"/>
                        <a:pt x="145" y="47"/>
                        <a:pt x="145" y="48"/>
                      </a:cubicBezTo>
                      <a:cubicBezTo>
                        <a:pt x="144" y="49"/>
                        <a:pt x="143" y="50"/>
                        <a:pt x="142" y="50"/>
                      </a:cubicBezTo>
                      <a:cubicBezTo>
                        <a:pt x="141" y="50"/>
                        <a:pt x="139" y="50"/>
                        <a:pt x="138" y="49"/>
                      </a:cubicBezTo>
                      <a:cubicBezTo>
                        <a:pt x="137" y="49"/>
                        <a:pt x="136" y="47"/>
                        <a:pt x="136" y="47"/>
                      </a:cubicBezTo>
                      <a:cubicBezTo>
                        <a:pt x="135" y="45"/>
                        <a:pt x="136" y="43"/>
                        <a:pt x="137" y="41"/>
                      </a:cubicBezTo>
                      <a:cubicBezTo>
                        <a:pt x="138" y="40"/>
                        <a:pt x="140" y="38"/>
                        <a:pt x="142" y="38"/>
                      </a:cubicBezTo>
                      <a:cubicBezTo>
                        <a:pt x="142" y="38"/>
                        <a:pt x="143" y="38"/>
                        <a:pt x="144" y="38"/>
                      </a:cubicBezTo>
                      <a:cubicBezTo>
                        <a:pt x="146" y="38"/>
                        <a:pt x="149" y="39"/>
                        <a:pt x="150" y="41"/>
                      </a:cubicBezTo>
                      <a:cubicBezTo>
                        <a:pt x="150" y="43"/>
                        <a:pt x="150" y="45"/>
                        <a:pt x="151" y="46"/>
                      </a:cubicBezTo>
                      <a:cubicBezTo>
                        <a:pt x="152" y="47"/>
                        <a:pt x="153" y="46"/>
                        <a:pt x="154" y="46"/>
                      </a:cubicBezTo>
                      <a:cubicBezTo>
                        <a:pt x="156" y="46"/>
                        <a:pt x="157" y="46"/>
                        <a:pt x="158" y="47"/>
                      </a:cubicBezTo>
                      <a:cubicBezTo>
                        <a:pt x="160" y="48"/>
                        <a:pt x="161" y="50"/>
                        <a:pt x="162" y="52"/>
                      </a:cubicBezTo>
                      <a:cubicBezTo>
                        <a:pt x="162" y="52"/>
                        <a:pt x="162" y="53"/>
                        <a:pt x="162" y="53"/>
                      </a:cubicBezTo>
                      <a:cubicBezTo>
                        <a:pt x="162" y="54"/>
                        <a:pt x="162" y="55"/>
                        <a:pt x="162" y="56"/>
                      </a:cubicBezTo>
                      <a:cubicBezTo>
                        <a:pt x="161" y="57"/>
                        <a:pt x="160" y="59"/>
                        <a:pt x="158" y="60"/>
                      </a:cubicBezTo>
                      <a:cubicBezTo>
                        <a:pt x="158" y="61"/>
                        <a:pt x="157" y="61"/>
                        <a:pt x="157" y="61"/>
                      </a:cubicBezTo>
                      <a:cubicBezTo>
                        <a:pt x="155" y="62"/>
                        <a:pt x="154" y="62"/>
                        <a:pt x="153" y="63"/>
                      </a:cubicBezTo>
                      <a:close/>
                      <a:moveTo>
                        <a:pt x="165" y="64"/>
                      </a:moveTo>
                      <a:cubicBezTo>
                        <a:pt x="163" y="64"/>
                        <a:pt x="161" y="64"/>
                        <a:pt x="159" y="64"/>
                      </a:cubicBezTo>
                      <a:cubicBezTo>
                        <a:pt x="160" y="63"/>
                        <a:pt x="160" y="63"/>
                        <a:pt x="160" y="63"/>
                      </a:cubicBezTo>
                      <a:cubicBezTo>
                        <a:pt x="162" y="61"/>
                        <a:pt x="164" y="59"/>
                        <a:pt x="165" y="57"/>
                      </a:cubicBezTo>
                      <a:cubicBezTo>
                        <a:pt x="166" y="58"/>
                        <a:pt x="168" y="58"/>
                        <a:pt x="169" y="58"/>
                      </a:cubicBezTo>
                      <a:cubicBezTo>
                        <a:pt x="169" y="60"/>
                        <a:pt x="167" y="63"/>
                        <a:pt x="165" y="64"/>
                      </a:cubicBezTo>
                      <a:close/>
                      <a:moveTo>
                        <a:pt x="280" y="39"/>
                      </a:moveTo>
                      <a:cubicBezTo>
                        <a:pt x="278" y="39"/>
                        <a:pt x="276" y="38"/>
                        <a:pt x="273" y="38"/>
                      </a:cubicBezTo>
                      <a:cubicBezTo>
                        <a:pt x="270" y="38"/>
                        <a:pt x="267" y="39"/>
                        <a:pt x="263" y="40"/>
                      </a:cubicBezTo>
                      <a:cubicBezTo>
                        <a:pt x="260" y="41"/>
                        <a:pt x="258" y="42"/>
                        <a:pt x="255" y="44"/>
                      </a:cubicBezTo>
                      <a:cubicBezTo>
                        <a:pt x="253" y="45"/>
                        <a:pt x="251" y="46"/>
                        <a:pt x="249" y="47"/>
                      </a:cubicBezTo>
                      <a:cubicBezTo>
                        <a:pt x="248" y="47"/>
                        <a:pt x="247" y="48"/>
                        <a:pt x="247" y="48"/>
                      </a:cubicBezTo>
                      <a:cubicBezTo>
                        <a:pt x="244" y="50"/>
                        <a:pt x="242" y="51"/>
                        <a:pt x="239" y="52"/>
                      </a:cubicBezTo>
                      <a:cubicBezTo>
                        <a:pt x="229" y="55"/>
                        <a:pt x="219" y="54"/>
                        <a:pt x="211" y="50"/>
                      </a:cubicBezTo>
                      <a:cubicBezTo>
                        <a:pt x="211" y="49"/>
                        <a:pt x="210" y="49"/>
                        <a:pt x="209" y="50"/>
                      </a:cubicBezTo>
                      <a:cubicBezTo>
                        <a:pt x="209" y="50"/>
                        <a:pt x="209" y="50"/>
                        <a:pt x="209" y="50"/>
                      </a:cubicBezTo>
                      <a:cubicBezTo>
                        <a:pt x="209" y="51"/>
                        <a:pt x="209" y="52"/>
                        <a:pt x="208" y="52"/>
                      </a:cubicBezTo>
                      <a:cubicBezTo>
                        <a:pt x="208" y="53"/>
                        <a:pt x="207" y="53"/>
                        <a:pt x="207" y="54"/>
                      </a:cubicBezTo>
                      <a:cubicBezTo>
                        <a:pt x="206" y="55"/>
                        <a:pt x="206" y="55"/>
                        <a:pt x="205" y="56"/>
                      </a:cubicBezTo>
                      <a:cubicBezTo>
                        <a:pt x="204" y="57"/>
                        <a:pt x="202" y="58"/>
                        <a:pt x="200" y="59"/>
                      </a:cubicBezTo>
                      <a:cubicBezTo>
                        <a:pt x="199" y="59"/>
                        <a:pt x="198" y="60"/>
                        <a:pt x="197" y="60"/>
                      </a:cubicBezTo>
                      <a:cubicBezTo>
                        <a:pt x="189" y="62"/>
                        <a:pt x="181" y="60"/>
                        <a:pt x="176" y="54"/>
                      </a:cubicBezTo>
                      <a:cubicBezTo>
                        <a:pt x="176" y="54"/>
                        <a:pt x="176" y="54"/>
                        <a:pt x="176" y="54"/>
                      </a:cubicBezTo>
                      <a:cubicBezTo>
                        <a:pt x="178" y="52"/>
                        <a:pt x="179" y="49"/>
                        <a:pt x="179" y="46"/>
                      </a:cubicBezTo>
                      <a:cubicBezTo>
                        <a:pt x="179" y="45"/>
                        <a:pt x="179" y="43"/>
                        <a:pt x="179" y="42"/>
                      </a:cubicBezTo>
                      <a:cubicBezTo>
                        <a:pt x="180" y="41"/>
                        <a:pt x="181" y="41"/>
                        <a:pt x="181" y="41"/>
                      </a:cubicBezTo>
                      <a:cubicBezTo>
                        <a:pt x="183" y="40"/>
                        <a:pt x="184" y="38"/>
                        <a:pt x="184" y="37"/>
                      </a:cubicBezTo>
                      <a:cubicBezTo>
                        <a:pt x="185" y="35"/>
                        <a:pt x="185" y="34"/>
                        <a:pt x="185" y="33"/>
                      </a:cubicBezTo>
                      <a:cubicBezTo>
                        <a:pt x="185" y="30"/>
                        <a:pt x="184" y="26"/>
                        <a:pt x="182" y="24"/>
                      </a:cubicBezTo>
                      <a:cubicBezTo>
                        <a:pt x="180" y="23"/>
                        <a:pt x="178" y="22"/>
                        <a:pt x="176" y="21"/>
                      </a:cubicBezTo>
                      <a:cubicBezTo>
                        <a:pt x="177" y="21"/>
                        <a:pt x="177" y="20"/>
                        <a:pt x="178" y="20"/>
                      </a:cubicBezTo>
                      <a:cubicBezTo>
                        <a:pt x="178" y="20"/>
                        <a:pt x="179" y="19"/>
                        <a:pt x="180" y="19"/>
                      </a:cubicBezTo>
                      <a:cubicBezTo>
                        <a:pt x="187" y="16"/>
                        <a:pt x="194" y="19"/>
                        <a:pt x="197" y="26"/>
                      </a:cubicBezTo>
                      <a:cubicBezTo>
                        <a:pt x="197" y="26"/>
                        <a:pt x="198" y="27"/>
                        <a:pt x="198" y="27"/>
                      </a:cubicBezTo>
                      <a:cubicBezTo>
                        <a:pt x="199" y="27"/>
                        <a:pt x="199" y="27"/>
                        <a:pt x="200" y="26"/>
                      </a:cubicBezTo>
                      <a:cubicBezTo>
                        <a:pt x="202" y="24"/>
                        <a:pt x="205" y="24"/>
                        <a:pt x="207" y="24"/>
                      </a:cubicBezTo>
                      <a:cubicBezTo>
                        <a:pt x="210" y="25"/>
                        <a:pt x="212" y="27"/>
                        <a:pt x="213" y="29"/>
                      </a:cubicBezTo>
                      <a:cubicBezTo>
                        <a:pt x="213" y="29"/>
                        <a:pt x="213" y="30"/>
                        <a:pt x="213" y="30"/>
                      </a:cubicBezTo>
                      <a:cubicBezTo>
                        <a:pt x="213" y="30"/>
                        <a:pt x="213" y="30"/>
                        <a:pt x="214" y="31"/>
                      </a:cubicBezTo>
                      <a:cubicBezTo>
                        <a:pt x="214" y="33"/>
                        <a:pt x="214" y="35"/>
                        <a:pt x="212" y="37"/>
                      </a:cubicBezTo>
                      <a:cubicBezTo>
                        <a:pt x="212" y="38"/>
                        <a:pt x="211" y="38"/>
                        <a:pt x="211" y="39"/>
                      </a:cubicBezTo>
                      <a:cubicBezTo>
                        <a:pt x="209" y="40"/>
                        <a:pt x="207" y="40"/>
                        <a:pt x="206" y="40"/>
                      </a:cubicBezTo>
                      <a:cubicBezTo>
                        <a:pt x="205" y="40"/>
                        <a:pt x="203" y="39"/>
                        <a:pt x="202" y="38"/>
                      </a:cubicBezTo>
                      <a:cubicBezTo>
                        <a:pt x="202" y="37"/>
                        <a:pt x="202" y="36"/>
                        <a:pt x="202" y="35"/>
                      </a:cubicBezTo>
                      <a:cubicBezTo>
                        <a:pt x="202" y="34"/>
                        <a:pt x="203" y="33"/>
                        <a:pt x="204" y="33"/>
                      </a:cubicBezTo>
                      <a:cubicBezTo>
                        <a:pt x="205" y="33"/>
                        <a:pt x="206" y="33"/>
                        <a:pt x="206" y="33"/>
                      </a:cubicBezTo>
                      <a:cubicBezTo>
                        <a:pt x="206" y="33"/>
                        <a:pt x="205" y="34"/>
                        <a:pt x="205" y="34"/>
                      </a:cubicBezTo>
                      <a:cubicBezTo>
                        <a:pt x="205" y="35"/>
                        <a:pt x="205" y="35"/>
                        <a:pt x="205" y="36"/>
                      </a:cubicBezTo>
                      <a:cubicBezTo>
                        <a:pt x="205" y="37"/>
                        <a:pt x="207" y="38"/>
                        <a:pt x="208" y="38"/>
                      </a:cubicBezTo>
                      <a:cubicBezTo>
                        <a:pt x="211" y="38"/>
                        <a:pt x="212" y="36"/>
                        <a:pt x="212" y="33"/>
                      </a:cubicBezTo>
                      <a:cubicBezTo>
                        <a:pt x="211" y="31"/>
                        <a:pt x="208" y="30"/>
                        <a:pt x="206" y="30"/>
                      </a:cubicBezTo>
                      <a:cubicBezTo>
                        <a:pt x="205" y="29"/>
                        <a:pt x="204" y="29"/>
                        <a:pt x="204" y="30"/>
                      </a:cubicBezTo>
                      <a:cubicBezTo>
                        <a:pt x="201" y="30"/>
                        <a:pt x="200" y="32"/>
                        <a:pt x="199" y="34"/>
                      </a:cubicBezTo>
                      <a:cubicBezTo>
                        <a:pt x="198" y="36"/>
                        <a:pt x="198" y="38"/>
                        <a:pt x="200" y="40"/>
                      </a:cubicBezTo>
                      <a:cubicBezTo>
                        <a:pt x="201" y="42"/>
                        <a:pt x="203" y="43"/>
                        <a:pt x="205" y="43"/>
                      </a:cubicBezTo>
                      <a:cubicBezTo>
                        <a:pt x="208" y="44"/>
                        <a:pt x="211" y="43"/>
                        <a:pt x="213" y="41"/>
                      </a:cubicBezTo>
                      <a:cubicBezTo>
                        <a:pt x="216" y="39"/>
                        <a:pt x="217" y="35"/>
                        <a:pt x="217" y="32"/>
                      </a:cubicBezTo>
                      <a:cubicBezTo>
                        <a:pt x="218" y="32"/>
                        <a:pt x="220" y="32"/>
                        <a:pt x="221" y="32"/>
                      </a:cubicBezTo>
                      <a:cubicBezTo>
                        <a:pt x="222" y="33"/>
                        <a:pt x="223" y="32"/>
                        <a:pt x="224" y="32"/>
                      </a:cubicBezTo>
                      <a:cubicBezTo>
                        <a:pt x="227" y="31"/>
                        <a:pt x="229" y="30"/>
                        <a:pt x="231" y="29"/>
                      </a:cubicBezTo>
                      <a:cubicBezTo>
                        <a:pt x="234" y="28"/>
                        <a:pt x="236" y="26"/>
                        <a:pt x="239" y="25"/>
                      </a:cubicBezTo>
                      <a:cubicBezTo>
                        <a:pt x="240" y="25"/>
                        <a:pt x="241" y="24"/>
                        <a:pt x="242" y="24"/>
                      </a:cubicBezTo>
                      <a:cubicBezTo>
                        <a:pt x="248" y="24"/>
                        <a:pt x="253" y="26"/>
                        <a:pt x="258" y="29"/>
                      </a:cubicBezTo>
                      <a:cubicBezTo>
                        <a:pt x="259" y="30"/>
                        <a:pt x="259" y="30"/>
                        <a:pt x="259" y="30"/>
                      </a:cubicBezTo>
                      <a:cubicBezTo>
                        <a:pt x="264" y="32"/>
                        <a:pt x="269" y="34"/>
                        <a:pt x="274" y="36"/>
                      </a:cubicBezTo>
                      <a:cubicBezTo>
                        <a:pt x="276" y="37"/>
                        <a:pt x="278" y="38"/>
                        <a:pt x="28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6"/>
                <p:cNvSpPr>
                  <a:spLocks noEditPoints="1"/>
                </p:cNvSpPr>
                <p:nvPr/>
              </p:nvSpPr>
              <p:spPr bwMode="auto">
                <a:xfrm>
                  <a:off x="5924610" y="2117514"/>
                  <a:ext cx="152400" cy="146050"/>
                </a:xfrm>
                <a:custGeom>
                  <a:avLst/>
                  <a:gdLst>
                    <a:gd name="T0" fmla="*/ 7 w 14"/>
                    <a:gd name="T1" fmla="*/ 0 h 13"/>
                    <a:gd name="T2" fmla="*/ 0 w 14"/>
                    <a:gd name="T3" fmla="*/ 7 h 13"/>
                    <a:gd name="T4" fmla="*/ 7 w 14"/>
                    <a:gd name="T5" fmla="*/ 13 h 13"/>
                    <a:gd name="T6" fmla="*/ 14 w 14"/>
                    <a:gd name="T7" fmla="*/ 7 h 13"/>
                    <a:gd name="T8" fmla="*/ 7 w 14"/>
                    <a:gd name="T9" fmla="*/ 0 h 13"/>
                    <a:gd name="T10" fmla="*/ 7 w 14"/>
                    <a:gd name="T11" fmla="*/ 10 h 13"/>
                    <a:gd name="T12" fmla="*/ 4 w 14"/>
                    <a:gd name="T13" fmla="*/ 7 h 13"/>
                    <a:gd name="T14" fmla="*/ 7 w 14"/>
                    <a:gd name="T15" fmla="*/ 3 h 13"/>
                    <a:gd name="T16" fmla="*/ 10 w 14"/>
                    <a:gd name="T17" fmla="*/ 7 h 13"/>
                    <a:gd name="T18" fmla="*/ 7 w 14"/>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
                      <a:moveTo>
                        <a:pt x="7" y="0"/>
                      </a:moveTo>
                      <a:cubicBezTo>
                        <a:pt x="3" y="0"/>
                        <a:pt x="0" y="3"/>
                        <a:pt x="0" y="7"/>
                      </a:cubicBezTo>
                      <a:cubicBezTo>
                        <a:pt x="0" y="10"/>
                        <a:pt x="3" y="13"/>
                        <a:pt x="7" y="13"/>
                      </a:cubicBezTo>
                      <a:cubicBezTo>
                        <a:pt x="11" y="13"/>
                        <a:pt x="14" y="10"/>
                        <a:pt x="14" y="7"/>
                      </a:cubicBezTo>
                      <a:cubicBezTo>
                        <a:pt x="14" y="3"/>
                        <a:pt x="11" y="0"/>
                        <a:pt x="7" y="0"/>
                      </a:cubicBezTo>
                      <a:close/>
                      <a:moveTo>
                        <a:pt x="7" y="10"/>
                      </a:moveTo>
                      <a:cubicBezTo>
                        <a:pt x="5" y="10"/>
                        <a:pt x="4" y="8"/>
                        <a:pt x="4" y="7"/>
                      </a:cubicBezTo>
                      <a:cubicBezTo>
                        <a:pt x="4" y="5"/>
                        <a:pt x="5" y="3"/>
                        <a:pt x="7" y="3"/>
                      </a:cubicBezTo>
                      <a:cubicBezTo>
                        <a:pt x="9" y="3"/>
                        <a:pt x="10" y="5"/>
                        <a:pt x="10" y="7"/>
                      </a:cubicBezTo>
                      <a:cubicBezTo>
                        <a:pt x="10" y="8"/>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7"/>
                <p:cNvSpPr>
                  <a:spLocks noEditPoints="1"/>
                </p:cNvSpPr>
                <p:nvPr/>
              </p:nvSpPr>
              <p:spPr bwMode="auto">
                <a:xfrm>
                  <a:off x="4807010" y="1411076"/>
                  <a:ext cx="142875" cy="157162"/>
                </a:xfrm>
                <a:custGeom>
                  <a:avLst/>
                  <a:gdLst>
                    <a:gd name="T0" fmla="*/ 6 w 13"/>
                    <a:gd name="T1" fmla="*/ 14 h 14"/>
                    <a:gd name="T2" fmla="*/ 13 w 13"/>
                    <a:gd name="T3" fmla="*/ 7 h 14"/>
                    <a:gd name="T4" fmla="*/ 6 w 13"/>
                    <a:gd name="T5" fmla="*/ 0 h 14"/>
                    <a:gd name="T6" fmla="*/ 0 w 13"/>
                    <a:gd name="T7" fmla="*/ 7 h 14"/>
                    <a:gd name="T8" fmla="*/ 6 w 13"/>
                    <a:gd name="T9" fmla="*/ 14 h 14"/>
                    <a:gd name="T10" fmla="*/ 6 w 13"/>
                    <a:gd name="T11" fmla="*/ 4 h 14"/>
                    <a:gd name="T12" fmla="*/ 10 w 13"/>
                    <a:gd name="T13" fmla="*/ 7 h 14"/>
                    <a:gd name="T14" fmla="*/ 6 w 13"/>
                    <a:gd name="T15" fmla="*/ 10 h 14"/>
                    <a:gd name="T16" fmla="*/ 3 w 13"/>
                    <a:gd name="T17" fmla="*/ 7 h 14"/>
                    <a:gd name="T18" fmla="*/ 6 w 13"/>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6" y="14"/>
                      </a:moveTo>
                      <a:cubicBezTo>
                        <a:pt x="10" y="14"/>
                        <a:pt x="13" y="11"/>
                        <a:pt x="13" y="7"/>
                      </a:cubicBezTo>
                      <a:cubicBezTo>
                        <a:pt x="13" y="3"/>
                        <a:pt x="10" y="0"/>
                        <a:pt x="6" y="0"/>
                      </a:cubicBezTo>
                      <a:cubicBezTo>
                        <a:pt x="3" y="0"/>
                        <a:pt x="0" y="3"/>
                        <a:pt x="0" y="7"/>
                      </a:cubicBezTo>
                      <a:cubicBezTo>
                        <a:pt x="0" y="11"/>
                        <a:pt x="3" y="14"/>
                        <a:pt x="6" y="14"/>
                      </a:cubicBezTo>
                      <a:close/>
                      <a:moveTo>
                        <a:pt x="6" y="4"/>
                      </a:moveTo>
                      <a:cubicBezTo>
                        <a:pt x="8" y="4"/>
                        <a:pt x="10" y="5"/>
                        <a:pt x="10" y="7"/>
                      </a:cubicBezTo>
                      <a:cubicBezTo>
                        <a:pt x="10" y="9"/>
                        <a:pt x="8" y="10"/>
                        <a:pt x="6" y="10"/>
                      </a:cubicBezTo>
                      <a:cubicBezTo>
                        <a:pt x="4" y="10"/>
                        <a:pt x="3" y="9"/>
                        <a:pt x="3" y="7"/>
                      </a:cubicBezTo>
                      <a:cubicBezTo>
                        <a:pt x="3" y="5"/>
                        <a:pt x="4"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Oval 8"/>
                <p:cNvSpPr>
                  <a:spLocks noChangeArrowheads="1"/>
                </p:cNvSpPr>
                <p:nvPr/>
              </p:nvSpPr>
              <p:spPr bwMode="auto">
                <a:xfrm>
                  <a:off x="4862573" y="1479339"/>
                  <a:ext cx="20637"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9"/>
                <p:cNvSpPr>
                  <a:spLocks noEditPoints="1"/>
                </p:cNvSpPr>
                <p:nvPr/>
              </p:nvSpPr>
              <p:spPr bwMode="auto">
                <a:xfrm>
                  <a:off x="4960998" y="1579351"/>
                  <a:ext cx="601662" cy="582612"/>
                </a:xfrm>
                <a:custGeom>
                  <a:avLst/>
                  <a:gdLst>
                    <a:gd name="T0" fmla="*/ 39 w 55"/>
                    <a:gd name="T1" fmla="*/ 2 h 52"/>
                    <a:gd name="T2" fmla="*/ 35 w 55"/>
                    <a:gd name="T3" fmla="*/ 5 h 52"/>
                    <a:gd name="T4" fmla="*/ 31 w 55"/>
                    <a:gd name="T5" fmla="*/ 2 h 52"/>
                    <a:gd name="T6" fmla="*/ 31 w 55"/>
                    <a:gd name="T7" fmla="*/ 5 h 52"/>
                    <a:gd name="T8" fmla="*/ 23 w 55"/>
                    <a:gd name="T9" fmla="*/ 13 h 52"/>
                    <a:gd name="T10" fmla="*/ 15 w 55"/>
                    <a:gd name="T11" fmla="*/ 10 h 52"/>
                    <a:gd name="T12" fmla="*/ 6 w 55"/>
                    <a:gd name="T13" fmla="*/ 8 h 52"/>
                    <a:gd name="T14" fmla="*/ 2 w 55"/>
                    <a:gd name="T15" fmla="*/ 13 h 52"/>
                    <a:gd name="T16" fmla="*/ 2 w 55"/>
                    <a:gd name="T17" fmla="*/ 16 h 52"/>
                    <a:gd name="T18" fmla="*/ 0 w 55"/>
                    <a:gd name="T19" fmla="*/ 20 h 52"/>
                    <a:gd name="T20" fmla="*/ 4 w 55"/>
                    <a:gd name="T21" fmla="*/ 25 h 52"/>
                    <a:gd name="T22" fmla="*/ 4 w 55"/>
                    <a:gd name="T23" fmla="*/ 30 h 52"/>
                    <a:gd name="T24" fmla="*/ 3 w 55"/>
                    <a:gd name="T25" fmla="*/ 33 h 52"/>
                    <a:gd name="T26" fmla="*/ 4 w 55"/>
                    <a:gd name="T27" fmla="*/ 36 h 52"/>
                    <a:gd name="T28" fmla="*/ 2 w 55"/>
                    <a:gd name="T29" fmla="*/ 43 h 52"/>
                    <a:gd name="T30" fmla="*/ 2 w 55"/>
                    <a:gd name="T31" fmla="*/ 45 h 52"/>
                    <a:gd name="T32" fmla="*/ 11 w 55"/>
                    <a:gd name="T33" fmla="*/ 52 h 52"/>
                    <a:gd name="T34" fmla="*/ 19 w 55"/>
                    <a:gd name="T35" fmla="*/ 46 h 52"/>
                    <a:gd name="T36" fmla="*/ 19 w 55"/>
                    <a:gd name="T37" fmla="*/ 44 h 52"/>
                    <a:gd name="T38" fmla="*/ 11 w 55"/>
                    <a:gd name="T39" fmla="*/ 37 h 52"/>
                    <a:gd name="T40" fmla="*/ 13 w 55"/>
                    <a:gd name="T41" fmla="*/ 27 h 52"/>
                    <a:gd name="T42" fmla="*/ 36 w 55"/>
                    <a:gd name="T43" fmla="*/ 28 h 52"/>
                    <a:gd name="T44" fmla="*/ 37 w 55"/>
                    <a:gd name="T45" fmla="*/ 29 h 52"/>
                    <a:gd name="T46" fmla="*/ 42 w 55"/>
                    <a:gd name="T47" fmla="*/ 31 h 52"/>
                    <a:gd name="T48" fmla="*/ 49 w 55"/>
                    <a:gd name="T49" fmla="*/ 41 h 52"/>
                    <a:gd name="T50" fmla="*/ 53 w 55"/>
                    <a:gd name="T51" fmla="*/ 39 h 52"/>
                    <a:gd name="T52" fmla="*/ 54 w 55"/>
                    <a:gd name="T53" fmla="*/ 32 h 52"/>
                    <a:gd name="T54" fmla="*/ 53 w 55"/>
                    <a:gd name="T55" fmla="*/ 31 h 52"/>
                    <a:gd name="T56" fmla="*/ 48 w 55"/>
                    <a:gd name="T57" fmla="*/ 30 h 52"/>
                    <a:gd name="T58" fmla="*/ 42 w 55"/>
                    <a:gd name="T59" fmla="*/ 20 h 52"/>
                    <a:gd name="T60" fmla="*/ 51 w 55"/>
                    <a:gd name="T61" fmla="*/ 8 h 52"/>
                    <a:gd name="T62" fmla="*/ 52 w 55"/>
                    <a:gd name="T63" fmla="*/ 7 h 52"/>
                    <a:gd name="T64" fmla="*/ 41 w 55"/>
                    <a:gd name="T65" fmla="*/ 1 h 52"/>
                    <a:gd name="T66" fmla="*/ 44 w 55"/>
                    <a:gd name="T67" fmla="*/ 2 h 52"/>
                    <a:gd name="T68" fmla="*/ 50 w 55"/>
                    <a:gd name="T69" fmla="*/ 7 h 52"/>
                    <a:gd name="T70" fmla="*/ 40 w 55"/>
                    <a:gd name="T71" fmla="*/ 20 h 52"/>
                    <a:gd name="T72" fmla="*/ 47 w 55"/>
                    <a:gd name="T73" fmla="*/ 31 h 52"/>
                    <a:gd name="T74" fmla="*/ 52 w 55"/>
                    <a:gd name="T75" fmla="*/ 33 h 52"/>
                    <a:gd name="T76" fmla="*/ 52 w 55"/>
                    <a:gd name="T77" fmla="*/ 38 h 52"/>
                    <a:gd name="T78" fmla="*/ 43 w 55"/>
                    <a:gd name="T79" fmla="*/ 29 h 52"/>
                    <a:gd name="T80" fmla="*/ 38 w 55"/>
                    <a:gd name="T81" fmla="*/ 27 h 52"/>
                    <a:gd name="T82" fmla="*/ 11 w 55"/>
                    <a:gd name="T83" fmla="*/ 26 h 52"/>
                    <a:gd name="T84" fmla="*/ 10 w 55"/>
                    <a:gd name="T85" fmla="*/ 38 h 52"/>
                    <a:gd name="T86" fmla="*/ 15 w 55"/>
                    <a:gd name="T87" fmla="*/ 45 h 52"/>
                    <a:gd name="T88" fmla="*/ 11 w 55"/>
                    <a:gd name="T89" fmla="*/ 50 h 52"/>
                    <a:gd name="T90" fmla="*/ 3 w 55"/>
                    <a:gd name="T91" fmla="*/ 44 h 52"/>
                    <a:gd name="T92" fmla="*/ 6 w 55"/>
                    <a:gd name="T93" fmla="*/ 35 h 52"/>
                    <a:gd name="T94" fmla="*/ 5 w 55"/>
                    <a:gd name="T95" fmla="*/ 32 h 52"/>
                    <a:gd name="T96" fmla="*/ 6 w 55"/>
                    <a:gd name="T97" fmla="*/ 29 h 52"/>
                    <a:gd name="T98" fmla="*/ 4 w 55"/>
                    <a:gd name="T99" fmla="*/ 21 h 52"/>
                    <a:gd name="T100" fmla="*/ 4 w 55"/>
                    <a:gd name="T101" fmla="*/ 16 h 52"/>
                    <a:gd name="T102" fmla="*/ 6 w 55"/>
                    <a:gd name="T103" fmla="*/ 10 h 52"/>
                    <a:gd name="T104" fmla="*/ 13 w 55"/>
                    <a:gd name="T105" fmla="*/ 11 h 52"/>
                    <a:gd name="T106" fmla="*/ 19 w 55"/>
                    <a:gd name="T107" fmla="*/ 14 h 52"/>
                    <a:gd name="T108" fmla="*/ 24 w 55"/>
                    <a:gd name="T109" fmla="*/ 15 h 52"/>
                    <a:gd name="T110" fmla="*/ 33 w 55"/>
                    <a:gd name="T111" fmla="*/ 6 h 52"/>
                    <a:gd name="T112" fmla="*/ 40 w 55"/>
                    <a:gd name="T113" fmla="*/ 5 h 52"/>
                    <a:gd name="T114" fmla="*/ 40 w 55"/>
                    <a:gd name="T115"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 h="52">
                      <a:moveTo>
                        <a:pt x="41" y="1"/>
                      </a:moveTo>
                      <a:cubicBezTo>
                        <a:pt x="40" y="2"/>
                        <a:pt x="40" y="2"/>
                        <a:pt x="39" y="2"/>
                      </a:cubicBezTo>
                      <a:cubicBezTo>
                        <a:pt x="39" y="3"/>
                        <a:pt x="39" y="3"/>
                        <a:pt x="38" y="4"/>
                      </a:cubicBezTo>
                      <a:cubicBezTo>
                        <a:pt x="37" y="4"/>
                        <a:pt x="36" y="5"/>
                        <a:pt x="35" y="5"/>
                      </a:cubicBezTo>
                      <a:cubicBezTo>
                        <a:pt x="34" y="5"/>
                        <a:pt x="33" y="4"/>
                        <a:pt x="33" y="4"/>
                      </a:cubicBezTo>
                      <a:cubicBezTo>
                        <a:pt x="31" y="2"/>
                        <a:pt x="31" y="2"/>
                        <a:pt x="31" y="2"/>
                      </a:cubicBezTo>
                      <a:cubicBezTo>
                        <a:pt x="31" y="2"/>
                        <a:pt x="31" y="3"/>
                        <a:pt x="31" y="4"/>
                      </a:cubicBezTo>
                      <a:cubicBezTo>
                        <a:pt x="31" y="4"/>
                        <a:pt x="31" y="4"/>
                        <a:pt x="31" y="5"/>
                      </a:cubicBezTo>
                      <a:cubicBezTo>
                        <a:pt x="31" y="5"/>
                        <a:pt x="31" y="6"/>
                        <a:pt x="31" y="7"/>
                      </a:cubicBezTo>
                      <a:cubicBezTo>
                        <a:pt x="30" y="10"/>
                        <a:pt x="27" y="13"/>
                        <a:pt x="23" y="13"/>
                      </a:cubicBezTo>
                      <a:cubicBezTo>
                        <a:pt x="23" y="13"/>
                        <a:pt x="23" y="13"/>
                        <a:pt x="23" y="13"/>
                      </a:cubicBezTo>
                      <a:cubicBezTo>
                        <a:pt x="20" y="13"/>
                        <a:pt x="17" y="13"/>
                        <a:pt x="15" y="10"/>
                      </a:cubicBezTo>
                      <a:cubicBezTo>
                        <a:pt x="13" y="9"/>
                        <a:pt x="13" y="8"/>
                        <a:pt x="11" y="8"/>
                      </a:cubicBezTo>
                      <a:cubicBezTo>
                        <a:pt x="9" y="7"/>
                        <a:pt x="8" y="7"/>
                        <a:pt x="6" y="8"/>
                      </a:cubicBezTo>
                      <a:cubicBezTo>
                        <a:pt x="6" y="8"/>
                        <a:pt x="5" y="8"/>
                        <a:pt x="5" y="9"/>
                      </a:cubicBezTo>
                      <a:cubicBezTo>
                        <a:pt x="3" y="10"/>
                        <a:pt x="2" y="11"/>
                        <a:pt x="2" y="13"/>
                      </a:cubicBezTo>
                      <a:cubicBezTo>
                        <a:pt x="2" y="15"/>
                        <a:pt x="2" y="15"/>
                        <a:pt x="2" y="15"/>
                      </a:cubicBezTo>
                      <a:cubicBezTo>
                        <a:pt x="2" y="16"/>
                        <a:pt x="2" y="16"/>
                        <a:pt x="2" y="16"/>
                      </a:cubicBezTo>
                      <a:cubicBezTo>
                        <a:pt x="2" y="17"/>
                        <a:pt x="2" y="18"/>
                        <a:pt x="1" y="19"/>
                      </a:cubicBezTo>
                      <a:cubicBezTo>
                        <a:pt x="1" y="19"/>
                        <a:pt x="0" y="20"/>
                        <a:pt x="0" y="20"/>
                      </a:cubicBezTo>
                      <a:cubicBezTo>
                        <a:pt x="0" y="20"/>
                        <a:pt x="1" y="20"/>
                        <a:pt x="1" y="21"/>
                      </a:cubicBezTo>
                      <a:cubicBezTo>
                        <a:pt x="2" y="22"/>
                        <a:pt x="3" y="23"/>
                        <a:pt x="4" y="25"/>
                      </a:cubicBezTo>
                      <a:cubicBezTo>
                        <a:pt x="4" y="26"/>
                        <a:pt x="4" y="27"/>
                        <a:pt x="4" y="28"/>
                      </a:cubicBezTo>
                      <a:cubicBezTo>
                        <a:pt x="4" y="30"/>
                        <a:pt x="4" y="30"/>
                        <a:pt x="4" y="30"/>
                      </a:cubicBezTo>
                      <a:cubicBezTo>
                        <a:pt x="4" y="31"/>
                        <a:pt x="4" y="32"/>
                        <a:pt x="3" y="32"/>
                      </a:cubicBezTo>
                      <a:cubicBezTo>
                        <a:pt x="3" y="33"/>
                        <a:pt x="3" y="33"/>
                        <a:pt x="3" y="33"/>
                      </a:cubicBezTo>
                      <a:cubicBezTo>
                        <a:pt x="3" y="33"/>
                        <a:pt x="3" y="33"/>
                        <a:pt x="3" y="33"/>
                      </a:cubicBezTo>
                      <a:cubicBezTo>
                        <a:pt x="4" y="34"/>
                        <a:pt x="4" y="35"/>
                        <a:pt x="4" y="36"/>
                      </a:cubicBezTo>
                      <a:cubicBezTo>
                        <a:pt x="4" y="36"/>
                        <a:pt x="4" y="37"/>
                        <a:pt x="4" y="38"/>
                      </a:cubicBezTo>
                      <a:cubicBezTo>
                        <a:pt x="4" y="40"/>
                        <a:pt x="3" y="42"/>
                        <a:pt x="2" y="43"/>
                      </a:cubicBezTo>
                      <a:cubicBezTo>
                        <a:pt x="2" y="43"/>
                        <a:pt x="0" y="44"/>
                        <a:pt x="0" y="44"/>
                      </a:cubicBezTo>
                      <a:cubicBezTo>
                        <a:pt x="2" y="45"/>
                        <a:pt x="2" y="45"/>
                        <a:pt x="2" y="45"/>
                      </a:cubicBezTo>
                      <a:cubicBezTo>
                        <a:pt x="3" y="45"/>
                        <a:pt x="3" y="46"/>
                        <a:pt x="4" y="46"/>
                      </a:cubicBezTo>
                      <a:cubicBezTo>
                        <a:pt x="5" y="49"/>
                        <a:pt x="8" y="52"/>
                        <a:pt x="11" y="52"/>
                      </a:cubicBezTo>
                      <a:cubicBezTo>
                        <a:pt x="14" y="52"/>
                        <a:pt x="16" y="50"/>
                        <a:pt x="17" y="48"/>
                      </a:cubicBezTo>
                      <a:cubicBezTo>
                        <a:pt x="18" y="47"/>
                        <a:pt x="18" y="47"/>
                        <a:pt x="19" y="46"/>
                      </a:cubicBezTo>
                      <a:cubicBezTo>
                        <a:pt x="20" y="45"/>
                        <a:pt x="20" y="45"/>
                        <a:pt x="20" y="45"/>
                      </a:cubicBezTo>
                      <a:cubicBezTo>
                        <a:pt x="19" y="44"/>
                        <a:pt x="19" y="44"/>
                        <a:pt x="19" y="44"/>
                      </a:cubicBezTo>
                      <a:cubicBezTo>
                        <a:pt x="18" y="44"/>
                        <a:pt x="17" y="44"/>
                        <a:pt x="16" y="44"/>
                      </a:cubicBezTo>
                      <a:cubicBezTo>
                        <a:pt x="14" y="42"/>
                        <a:pt x="12" y="40"/>
                        <a:pt x="11" y="37"/>
                      </a:cubicBezTo>
                      <a:cubicBezTo>
                        <a:pt x="11" y="36"/>
                        <a:pt x="11" y="35"/>
                        <a:pt x="11" y="34"/>
                      </a:cubicBezTo>
                      <a:cubicBezTo>
                        <a:pt x="11" y="32"/>
                        <a:pt x="11" y="29"/>
                        <a:pt x="13" y="27"/>
                      </a:cubicBezTo>
                      <a:cubicBezTo>
                        <a:pt x="15" y="23"/>
                        <a:pt x="20" y="21"/>
                        <a:pt x="25" y="21"/>
                      </a:cubicBezTo>
                      <a:cubicBezTo>
                        <a:pt x="30" y="21"/>
                        <a:pt x="34" y="24"/>
                        <a:pt x="36" y="28"/>
                      </a:cubicBezTo>
                      <a:cubicBezTo>
                        <a:pt x="36" y="28"/>
                        <a:pt x="36" y="29"/>
                        <a:pt x="36" y="29"/>
                      </a:cubicBezTo>
                      <a:cubicBezTo>
                        <a:pt x="37" y="29"/>
                        <a:pt x="37" y="29"/>
                        <a:pt x="37" y="29"/>
                      </a:cubicBezTo>
                      <a:cubicBezTo>
                        <a:pt x="37" y="29"/>
                        <a:pt x="37" y="29"/>
                        <a:pt x="37" y="29"/>
                      </a:cubicBezTo>
                      <a:cubicBezTo>
                        <a:pt x="39" y="30"/>
                        <a:pt x="41" y="30"/>
                        <a:pt x="42" y="31"/>
                      </a:cubicBezTo>
                      <a:cubicBezTo>
                        <a:pt x="47" y="33"/>
                        <a:pt x="48" y="40"/>
                        <a:pt x="48" y="40"/>
                      </a:cubicBezTo>
                      <a:cubicBezTo>
                        <a:pt x="49" y="41"/>
                        <a:pt x="49" y="41"/>
                        <a:pt x="49" y="41"/>
                      </a:cubicBezTo>
                      <a:cubicBezTo>
                        <a:pt x="50" y="41"/>
                        <a:pt x="50" y="41"/>
                        <a:pt x="50" y="41"/>
                      </a:cubicBezTo>
                      <a:cubicBezTo>
                        <a:pt x="52" y="40"/>
                        <a:pt x="53" y="39"/>
                        <a:pt x="53" y="39"/>
                      </a:cubicBezTo>
                      <a:cubicBezTo>
                        <a:pt x="53" y="38"/>
                        <a:pt x="55" y="37"/>
                        <a:pt x="55" y="35"/>
                      </a:cubicBezTo>
                      <a:cubicBezTo>
                        <a:pt x="55" y="34"/>
                        <a:pt x="54" y="33"/>
                        <a:pt x="54" y="32"/>
                      </a:cubicBezTo>
                      <a:cubicBezTo>
                        <a:pt x="54" y="32"/>
                        <a:pt x="53" y="32"/>
                        <a:pt x="53" y="32"/>
                      </a:cubicBezTo>
                      <a:cubicBezTo>
                        <a:pt x="53" y="31"/>
                        <a:pt x="53" y="31"/>
                        <a:pt x="53" y="31"/>
                      </a:cubicBezTo>
                      <a:cubicBezTo>
                        <a:pt x="52" y="31"/>
                        <a:pt x="52" y="31"/>
                        <a:pt x="52" y="31"/>
                      </a:cubicBezTo>
                      <a:cubicBezTo>
                        <a:pt x="51" y="31"/>
                        <a:pt x="49" y="31"/>
                        <a:pt x="48" y="30"/>
                      </a:cubicBezTo>
                      <a:cubicBezTo>
                        <a:pt x="45" y="28"/>
                        <a:pt x="42" y="25"/>
                        <a:pt x="42" y="21"/>
                      </a:cubicBezTo>
                      <a:cubicBezTo>
                        <a:pt x="42" y="21"/>
                        <a:pt x="42" y="20"/>
                        <a:pt x="42" y="20"/>
                      </a:cubicBezTo>
                      <a:cubicBezTo>
                        <a:pt x="42" y="16"/>
                        <a:pt x="45" y="11"/>
                        <a:pt x="50" y="9"/>
                      </a:cubicBezTo>
                      <a:cubicBezTo>
                        <a:pt x="51" y="8"/>
                        <a:pt x="51" y="8"/>
                        <a:pt x="51" y="8"/>
                      </a:cubicBezTo>
                      <a:cubicBezTo>
                        <a:pt x="52" y="8"/>
                        <a:pt x="52" y="8"/>
                        <a:pt x="52" y="8"/>
                      </a:cubicBezTo>
                      <a:cubicBezTo>
                        <a:pt x="52" y="7"/>
                        <a:pt x="52" y="7"/>
                        <a:pt x="52" y="7"/>
                      </a:cubicBezTo>
                      <a:cubicBezTo>
                        <a:pt x="52" y="5"/>
                        <a:pt x="51" y="4"/>
                        <a:pt x="50" y="3"/>
                      </a:cubicBezTo>
                      <a:cubicBezTo>
                        <a:pt x="47" y="1"/>
                        <a:pt x="44" y="0"/>
                        <a:pt x="41" y="1"/>
                      </a:cubicBezTo>
                      <a:close/>
                      <a:moveTo>
                        <a:pt x="42" y="3"/>
                      </a:moveTo>
                      <a:cubicBezTo>
                        <a:pt x="42" y="2"/>
                        <a:pt x="44" y="2"/>
                        <a:pt x="44" y="2"/>
                      </a:cubicBezTo>
                      <a:cubicBezTo>
                        <a:pt x="46" y="2"/>
                        <a:pt x="47" y="3"/>
                        <a:pt x="48" y="4"/>
                      </a:cubicBezTo>
                      <a:cubicBezTo>
                        <a:pt x="49" y="5"/>
                        <a:pt x="50" y="6"/>
                        <a:pt x="50" y="7"/>
                      </a:cubicBezTo>
                      <a:cubicBezTo>
                        <a:pt x="49" y="7"/>
                        <a:pt x="49" y="7"/>
                        <a:pt x="49" y="7"/>
                      </a:cubicBezTo>
                      <a:cubicBezTo>
                        <a:pt x="44" y="10"/>
                        <a:pt x="40" y="15"/>
                        <a:pt x="40" y="20"/>
                      </a:cubicBezTo>
                      <a:cubicBezTo>
                        <a:pt x="40" y="21"/>
                        <a:pt x="40" y="21"/>
                        <a:pt x="40" y="21"/>
                      </a:cubicBezTo>
                      <a:cubicBezTo>
                        <a:pt x="40" y="25"/>
                        <a:pt x="43" y="29"/>
                        <a:pt x="47" y="31"/>
                      </a:cubicBezTo>
                      <a:cubicBezTo>
                        <a:pt x="49" y="32"/>
                        <a:pt x="50" y="33"/>
                        <a:pt x="52" y="33"/>
                      </a:cubicBezTo>
                      <a:cubicBezTo>
                        <a:pt x="52" y="33"/>
                        <a:pt x="52" y="33"/>
                        <a:pt x="52" y="33"/>
                      </a:cubicBezTo>
                      <a:cubicBezTo>
                        <a:pt x="53" y="34"/>
                        <a:pt x="53" y="34"/>
                        <a:pt x="53" y="35"/>
                      </a:cubicBezTo>
                      <a:cubicBezTo>
                        <a:pt x="53" y="36"/>
                        <a:pt x="52" y="37"/>
                        <a:pt x="52" y="38"/>
                      </a:cubicBezTo>
                      <a:cubicBezTo>
                        <a:pt x="51" y="38"/>
                        <a:pt x="50" y="39"/>
                        <a:pt x="50" y="39"/>
                      </a:cubicBezTo>
                      <a:cubicBezTo>
                        <a:pt x="49" y="35"/>
                        <a:pt x="46" y="31"/>
                        <a:pt x="43" y="29"/>
                      </a:cubicBezTo>
                      <a:cubicBezTo>
                        <a:pt x="41" y="29"/>
                        <a:pt x="40" y="28"/>
                        <a:pt x="38" y="28"/>
                      </a:cubicBezTo>
                      <a:cubicBezTo>
                        <a:pt x="38" y="28"/>
                        <a:pt x="38" y="27"/>
                        <a:pt x="38" y="27"/>
                      </a:cubicBezTo>
                      <a:cubicBezTo>
                        <a:pt x="35" y="22"/>
                        <a:pt x="31" y="20"/>
                        <a:pt x="25" y="19"/>
                      </a:cubicBezTo>
                      <a:cubicBezTo>
                        <a:pt x="19" y="19"/>
                        <a:pt x="14" y="22"/>
                        <a:pt x="11" y="26"/>
                      </a:cubicBezTo>
                      <a:cubicBezTo>
                        <a:pt x="10" y="29"/>
                        <a:pt x="9" y="31"/>
                        <a:pt x="9" y="34"/>
                      </a:cubicBezTo>
                      <a:cubicBezTo>
                        <a:pt x="9" y="35"/>
                        <a:pt x="9" y="36"/>
                        <a:pt x="10" y="38"/>
                      </a:cubicBezTo>
                      <a:cubicBezTo>
                        <a:pt x="10" y="40"/>
                        <a:pt x="12" y="42"/>
                        <a:pt x="14" y="44"/>
                      </a:cubicBezTo>
                      <a:cubicBezTo>
                        <a:pt x="14" y="45"/>
                        <a:pt x="15" y="45"/>
                        <a:pt x="15" y="45"/>
                      </a:cubicBezTo>
                      <a:cubicBezTo>
                        <a:pt x="16" y="45"/>
                        <a:pt x="17" y="46"/>
                        <a:pt x="17" y="46"/>
                      </a:cubicBezTo>
                      <a:cubicBezTo>
                        <a:pt x="16" y="48"/>
                        <a:pt x="14" y="50"/>
                        <a:pt x="11" y="50"/>
                      </a:cubicBezTo>
                      <a:cubicBezTo>
                        <a:pt x="9" y="50"/>
                        <a:pt x="6" y="48"/>
                        <a:pt x="5" y="46"/>
                      </a:cubicBezTo>
                      <a:cubicBezTo>
                        <a:pt x="5" y="45"/>
                        <a:pt x="4" y="44"/>
                        <a:pt x="3" y="44"/>
                      </a:cubicBezTo>
                      <a:cubicBezTo>
                        <a:pt x="5" y="42"/>
                        <a:pt x="6" y="40"/>
                        <a:pt x="6" y="38"/>
                      </a:cubicBezTo>
                      <a:cubicBezTo>
                        <a:pt x="6" y="37"/>
                        <a:pt x="6" y="36"/>
                        <a:pt x="6" y="35"/>
                      </a:cubicBezTo>
                      <a:cubicBezTo>
                        <a:pt x="6" y="34"/>
                        <a:pt x="5" y="34"/>
                        <a:pt x="5" y="33"/>
                      </a:cubicBezTo>
                      <a:cubicBezTo>
                        <a:pt x="5" y="33"/>
                        <a:pt x="5" y="32"/>
                        <a:pt x="5" y="32"/>
                      </a:cubicBezTo>
                      <a:cubicBezTo>
                        <a:pt x="5" y="32"/>
                        <a:pt x="6" y="31"/>
                        <a:pt x="6" y="31"/>
                      </a:cubicBezTo>
                      <a:cubicBezTo>
                        <a:pt x="6" y="30"/>
                        <a:pt x="6" y="30"/>
                        <a:pt x="6" y="29"/>
                      </a:cubicBezTo>
                      <a:cubicBezTo>
                        <a:pt x="6" y="27"/>
                        <a:pt x="6" y="26"/>
                        <a:pt x="6" y="24"/>
                      </a:cubicBezTo>
                      <a:cubicBezTo>
                        <a:pt x="5" y="23"/>
                        <a:pt x="5" y="22"/>
                        <a:pt x="4" y="21"/>
                      </a:cubicBezTo>
                      <a:cubicBezTo>
                        <a:pt x="4" y="21"/>
                        <a:pt x="3" y="20"/>
                        <a:pt x="3" y="20"/>
                      </a:cubicBezTo>
                      <a:cubicBezTo>
                        <a:pt x="4" y="19"/>
                        <a:pt x="4" y="17"/>
                        <a:pt x="4" y="16"/>
                      </a:cubicBezTo>
                      <a:cubicBezTo>
                        <a:pt x="4" y="14"/>
                        <a:pt x="3" y="12"/>
                        <a:pt x="5" y="11"/>
                      </a:cubicBezTo>
                      <a:cubicBezTo>
                        <a:pt x="5" y="11"/>
                        <a:pt x="5" y="10"/>
                        <a:pt x="6" y="10"/>
                      </a:cubicBezTo>
                      <a:cubicBezTo>
                        <a:pt x="7" y="9"/>
                        <a:pt x="9" y="9"/>
                        <a:pt x="11" y="10"/>
                      </a:cubicBezTo>
                      <a:cubicBezTo>
                        <a:pt x="12" y="10"/>
                        <a:pt x="12" y="10"/>
                        <a:pt x="13" y="11"/>
                      </a:cubicBezTo>
                      <a:cubicBezTo>
                        <a:pt x="13" y="11"/>
                        <a:pt x="14" y="12"/>
                        <a:pt x="14" y="12"/>
                      </a:cubicBezTo>
                      <a:cubicBezTo>
                        <a:pt x="16" y="13"/>
                        <a:pt x="17" y="14"/>
                        <a:pt x="19" y="14"/>
                      </a:cubicBezTo>
                      <a:cubicBezTo>
                        <a:pt x="20" y="15"/>
                        <a:pt x="22" y="15"/>
                        <a:pt x="23" y="15"/>
                      </a:cubicBezTo>
                      <a:cubicBezTo>
                        <a:pt x="24" y="15"/>
                        <a:pt x="24" y="15"/>
                        <a:pt x="24" y="15"/>
                      </a:cubicBezTo>
                      <a:cubicBezTo>
                        <a:pt x="28" y="14"/>
                        <a:pt x="32" y="11"/>
                        <a:pt x="33" y="7"/>
                      </a:cubicBezTo>
                      <a:cubicBezTo>
                        <a:pt x="33" y="7"/>
                        <a:pt x="33" y="6"/>
                        <a:pt x="33" y="6"/>
                      </a:cubicBezTo>
                      <a:cubicBezTo>
                        <a:pt x="34" y="6"/>
                        <a:pt x="34" y="6"/>
                        <a:pt x="35" y="6"/>
                      </a:cubicBezTo>
                      <a:cubicBezTo>
                        <a:pt x="36" y="7"/>
                        <a:pt x="38" y="6"/>
                        <a:pt x="40" y="5"/>
                      </a:cubicBezTo>
                      <a:cubicBezTo>
                        <a:pt x="40" y="5"/>
                        <a:pt x="40" y="4"/>
                        <a:pt x="40" y="4"/>
                      </a:cubicBezTo>
                      <a:cubicBezTo>
                        <a:pt x="40" y="4"/>
                        <a:pt x="40" y="4"/>
                        <a:pt x="40" y="4"/>
                      </a:cubicBezTo>
                      <a:cubicBezTo>
                        <a:pt x="41" y="3"/>
                        <a:pt x="41" y="3"/>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0"/>
                <p:cNvSpPr>
                  <a:spLocks noEditPoints="1"/>
                </p:cNvSpPr>
                <p:nvPr/>
              </p:nvSpPr>
              <p:spPr bwMode="auto">
                <a:xfrm>
                  <a:off x="5222935" y="2006389"/>
                  <a:ext cx="187325" cy="122237"/>
                </a:xfrm>
                <a:custGeom>
                  <a:avLst/>
                  <a:gdLst>
                    <a:gd name="T0" fmla="*/ 7 w 17"/>
                    <a:gd name="T1" fmla="*/ 0 h 11"/>
                    <a:gd name="T2" fmla="*/ 7 w 17"/>
                    <a:gd name="T3" fmla="*/ 2 h 11"/>
                    <a:gd name="T4" fmla="*/ 1 w 17"/>
                    <a:gd name="T5" fmla="*/ 6 h 11"/>
                    <a:gd name="T6" fmla="*/ 0 w 17"/>
                    <a:gd name="T7" fmla="*/ 7 h 11"/>
                    <a:gd name="T8" fmla="*/ 2 w 17"/>
                    <a:gd name="T9" fmla="*/ 8 h 11"/>
                    <a:gd name="T10" fmla="*/ 5 w 17"/>
                    <a:gd name="T11" fmla="*/ 10 h 11"/>
                    <a:gd name="T12" fmla="*/ 5 w 17"/>
                    <a:gd name="T13" fmla="*/ 11 h 11"/>
                    <a:gd name="T14" fmla="*/ 10 w 17"/>
                    <a:gd name="T15" fmla="*/ 11 h 11"/>
                    <a:gd name="T16" fmla="*/ 12 w 17"/>
                    <a:gd name="T17" fmla="*/ 10 h 11"/>
                    <a:gd name="T18" fmla="*/ 14 w 17"/>
                    <a:gd name="T19" fmla="*/ 9 h 11"/>
                    <a:gd name="T20" fmla="*/ 15 w 17"/>
                    <a:gd name="T21" fmla="*/ 8 h 11"/>
                    <a:gd name="T22" fmla="*/ 16 w 17"/>
                    <a:gd name="T23" fmla="*/ 6 h 11"/>
                    <a:gd name="T24" fmla="*/ 16 w 17"/>
                    <a:gd name="T25" fmla="*/ 2 h 11"/>
                    <a:gd name="T26" fmla="*/ 14 w 17"/>
                    <a:gd name="T27" fmla="*/ 0 h 11"/>
                    <a:gd name="T28" fmla="*/ 11 w 17"/>
                    <a:gd name="T29" fmla="*/ 0 h 11"/>
                    <a:gd name="T30" fmla="*/ 11 w 17"/>
                    <a:gd name="T31" fmla="*/ 0 h 11"/>
                    <a:gd name="T32" fmla="*/ 8 w 17"/>
                    <a:gd name="T33" fmla="*/ 0 h 11"/>
                    <a:gd name="T34" fmla="*/ 8 w 17"/>
                    <a:gd name="T35" fmla="*/ 0 h 11"/>
                    <a:gd name="T36" fmla="*/ 7 w 17"/>
                    <a:gd name="T37" fmla="*/ 0 h 11"/>
                    <a:gd name="T38" fmla="*/ 11 w 17"/>
                    <a:gd name="T39" fmla="*/ 1 h 11"/>
                    <a:gd name="T40" fmla="*/ 11 w 17"/>
                    <a:gd name="T41" fmla="*/ 1 h 11"/>
                    <a:gd name="T42" fmla="*/ 13 w 17"/>
                    <a:gd name="T43" fmla="*/ 2 h 11"/>
                    <a:gd name="T44" fmla="*/ 15 w 17"/>
                    <a:gd name="T45" fmla="*/ 5 h 11"/>
                    <a:gd name="T46" fmla="*/ 13 w 17"/>
                    <a:gd name="T47" fmla="*/ 8 h 11"/>
                    <a:gd name="T48" fmla="*/ 11 w 17"/>
                    <a:gd name="T49" fmla="*/ 9 h 11"/>
                    <a:gd name="T50" fmla="*/ 9 w 17"/>
                    <a:gd name="T51" fmla="*/ 9 h 11"/>
                    <a:gd name="T52" fmla="*/ 6 w 17"/>
                    <a:gd name="T53" fmla="*/ 9 h 11"/>
                    <a:gd name="T54" fmla="*/ 4 w 17"/>
                    <a:gd name="T55" fmla="*/ 8 h 11"/>
                    <a:gd name="T56" fmla="*/ 3 w 17"/>
                    <a:gd name="T57" fmla="*/ 7 h 11"/>
                    <a:gd name="T58" fmla="*/ 8 w 17"/>
                    <a:gd name="T59" fmla="*/ 3 h 11"/>
                    <a:gd name="T60" fmla="*/ 9 w 17"/>
                    <a:gd name="T61" fmla="*/ 2 h 11"/>
                    <a:gd name="T62" fmla="*/ 11 w 17"/>
                    <a:gd name="T6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11">
                      <a:moveTo>
                        <a:pt x="7" y="0"/>
                      </a:moveTo>
                      <a:cubicBezTo>
                        <a:pt x="7" y="2"/>
                        <a:pt x="7" y="2"/>
                        <a:pt x="7" y="2"/>
                      </a:cubicBezTo>
                      <a:cubicBezTo>
                        <a:pt x="6" y="4"/>
                        <a:pt x="4" y="5"/>
                        <a:pt x="1" y="6"/>
                      </a:cubicBezTo>
                      <a:cubicBezTo>
                        <a:pt x="0" y="7"/>
                        <a:pt x="0" y="7"/>
                        <a:pt x="0" y="7"/>
                      </a:cubicBezTo>
                      <a:cubicBezTo>
                        <a:pt x="2" y="8"/>
                        <a:pt x="2" y="8"/>
                        <a:pt x="2" y="8"/>
                      </a:cubicBezTo>
                      <a:cubicBezTo>
                        <a:pt x="3" y="9"/>
                        <a:pt x="4" y="10"/>
                        <a:pt x="5" y="10"/>
                      </a:cubicBezTo>
                      <a:cubicBezTo>
                        <a:pt x="5" y="11"/>
                        <a:pt x="5" y="11"/>
                        <a:pt x="5" y="11"/>
                      </a:cubicBezTo>
                      <a:cubicBezTo>
                        <a:pt x="7" y="11"/>
                        <a:pt x="8" y="11"/>
                        <a:pt x="10" y="11"/>
                      </a:cubicBezTo>
                      <a:cubicBezTo>
                        <a:pt x="10" y="11"/>
                        <a:pt x="11" y="11"/>
                        <a:pt x="12" y="10"/>
                      </a:cubicBezTo>
                      <a:cubicBezTo>
                        <a:pt x="14" y="9"/>
                        <a:pt x="14" y="9"/>
                        <a:pt x="14" y="9"/>
                      </a:cubicBezTo>
                      <a:cubicBezTo>
                        <a:pt x="14" y="9"/>
                        <a:pt x="15" y="8"/>
                        <a:pt x="15" y="8"/>
                      </a:cubicBezTo>
                      <a:cubicBezTo>
                        <a:pt x="15" y="7"/>
                        <a:pt x="16" y="7"/>
                        <a:pt x="16" y="6"/>
                      </a:cubicBezTo>
                      <a:cubicBezTo>
                        <a:pt x="17" y="5"/>
                        <a:pt x="16" y="3"/>
                        <a:pt x="16" y="2"/>
                      </a:cubicBezTo>
                      <a:cubicBezTo>
                        <a:pt x="15" y="1"/>
                        <a:pt x="14" y="1"/>
                        <a:pt x="14" y="0"/>
                      </a:cubicBezTo>
                      <a:cubicBezTo>
                        <a:pt x="13" y="0"/>
                        <a:pt x="12" y="0"/>
                        <a:pt x="11" y="0"/>
                      </a:cubicBezTo>
                      <a:cubicBezTo>
                        <a:pt x="11" y="0"/>
                        <a:pt x="11" y="0"/>
                        <a:pt x="11" y="0"/>
                      </a:cubicBezTo>
                      <a:cubicBezTo>
                        <a:pt x="10" y="0"/>
                        <a:pt x="9" y="0"/>
                        <a:pt x="8" y="0"/>
                      </a:cubicBezTo>
                      <a:cubicBezTo>
                        <a:pt x="8" y="0"/>
                        <a:pt x="8" y="0"/>
                        <a:pt x="8" y="0"/>
                      </a:cubicBezTo>
                      <a:lnTo>
                        <a:pt x="7" y="0"/>
                      </a:lnTo>
                      <a:close/>
                      <a:moveTo>
                        <a:pt x="11" y="1"/>
                      </a:moveTo>
                      <a:cubicBezTo>
                        <a:pt x="11" y="1"/>
                        <a:pt x="11" y="1"/>
                        <a:pt x="11" y="1"/>
                      </a:cubicBezTo>
                      <a:cubicBezTo>
                        <a:pt x="12" y="1"/>
                        <a:pt x="12" y="1"/>
                        <a:pt x="13" y="2"/>
                      </a:cubicBezTo>
                      <a:cubicBezTo>
                        <a:pt x="14" y="2"/>
                        <a:pt x="15" y="3"/>
                        <a:pt x="15" y="5"/>
                      </a:cubicBezTo>
                      <a:cubicBezTo>
                        <a:pt x="14" y="6"/>
                        <a:pt x="14" y="7"/>
                        <a:pt x="13" y="8"/>
                      </a:cubicBezTo>
                      <a:cubicBezTo>
                        <a:pt x="11" y="9"/>
                        <a:pt x="11" y="9"/>
                        <a:pt x="11" y="9"/>
                      </a:cubicBezTo>
                      <a:cubicBezTo>
                        <a:pt x="11" y="9"/>
                        <a:pt x="10" y="9"/>
                        <a:pt x="9" y="9"/>
                      </a:cubicBezTo>
                      <a:cubicBezTo>
                        <a:pt x="8" y="10"/>
                        <a:pt x="7" y="9"/>
                        <a:pt x="6" y="9"/>
                      </a:cubicBezTo>
                      <a:cubicBezTo>
                        <a:pt x="6" y="9"/>
                        <a:pt x="4" y="8"/>
                        <a:pt x="4" y="8"/>
                      </a:cubicBezTo>
                      <a:cubicBezTo>
                        <a:pt x="4" y="8"/>
                        <a:pt x="3" y="7"/>
                        <a:pt x="3" y="7"/>
                      </a:cubicBezTo>
                      <a:cubicBezTo>
                        <a:pt x="6" y="6"/>
                        <a:pt x="7" y="5"/>
                        <a:pt x="8" y="3"/>
                      </a:cubicBezTo>
                      <a:cubicBezTo>
                        <a:pt x="8" y="3"/>
                        <a:pt x="9" y="2"/>
                        <a:pt x="9" y="2"/>
                      </a:cubicBezTo>
                      <a:cubicBezTo>
                        <a:pt x="10" y="2"/>
                        <a:pt x="10" y="2"/>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1"/>
                <p:cNvSpPr>
                  <a:spLocks noEditPoints="1"/>
                </p:cNvSpPr>
                <p:nvPr/>
              </p:nvSpPr>
              <p:spPr bwMode="auto">
                <a:xfrm>
                  <a:off x="3919598" y="1680951"/>
                  <a:ext cx="942975" cy="436562"/>
                </a:xfrm>
                <a:custGeom>
                  <a:avLst/>
                  <a:gdLst>
                    <a:gd name="T0" fmla="*/ 86 w 86"/>
                    <a:gd name="T1" fmla="*/ 3 h 39"/>
                    <a:gd name="T2" fmla="*/ 69 w 86"/>
                    <a:gd name="T3" fmla="*/ 1 h 39"/>
                    <a:gd name="T4" fmla="*/ 60 w 86"/>
                    <a:gd name="T5" fmla="*/ 8 h 39"/>
                    <a:gd name="T6" fmla="*/ 55 w 86"/>
                    <a:gd name="T7" fmla="*/ 16 h 39"/>
                    <a:gd name="T8" fmla="*/ 50 w 86"/>
                    <a:gd name="T9" fmla="*/ 13 h 39"/>
                    <a:gd name="T10" fmla="*/ 20 w 86"/>
                    <a:gd name="T11" fmla="*/ 16 h 39"/>
                    <a:gd name="T12" fmla="*/ 18 w 86"/>
                    <a:gd name="T13" fmla="*/ 18 h 39"/>
                    <a:gd name="T14" fmla="*/ 3 w 86"/>
                    <a:gd name="T15" fmla="*/ 27 h 39"/>
                    <a:gd name="T16" fmla="*/ 1 w 86"/>
                    <a:gd name="T17" fmla="*/ 28 h 39"/>
                    <a:gd name="T18" fmla="*/ 6 w 86"/>
                    <a:gd name="T19" fmla="*/ 31 h 39"/>
                    <a:gd name="T20" fmla="*/ 20 w 86"/>
                    <a:gd name="T21" fmla="*/ 29 h 39"/>
                    <a:gd name="T22" fmla="*/ 32 w 86"/>
                    <a:gd name="T23" fmla="*/ 22 h 39"/>
                    <a:gd name="T24" fmla="*/ 44 w 86"/>
                    <a:gd name="T25" fmla="*/ 22 h 39"/>
                    <a:gd name="T26" fmla="*/ 46 w 86"/>
                    <a:gd name="T27" fmla="*/ 22 h 39"/>
                    <a:gd name="T28" fmla="*/ 53 w 86"/>
                    <a:gd name="T29" fmla="*/ 17 h 39"/>
                    <a:gd name="T30" fmla="*/ 57 w 86"/>
                    <a:gd name="T31" fmla="*/ 16 h 39"/>
                    <a:gd name="T32" fmla="*/ 66 w 86"/>
                    <a:gd name="T33" fmla="*/ 24 h 39"/>
                    <a:gd name="T34" fmla="*/ 64 w 86"/>
                    <a:gd name="T35" fmla="*/ 30 h 39"/>
                    <a:gd name="T36" fmla="*/ 63 w 86"/>
                    <a:gd name="T37" fmla="*/ 31 h 39"/>
                    <a:gd name="T38" fmla="*/ 66 w 86"/>
                    <a:gd name="T39" fmla="*/ 34 h 39"/>
                    <a:gd name="T40" fmla="*/ 67 w 86"/>
                    <a:gd name="T41" fmla="*/ 36 h 39"/>
                    <a:gd name="T42" fmla="*/ 76 w 86"/>
                    <a:gd name="T43" fmla="*/ 39 h 39"/>
                    <a:gd name="T44" fmla="*/ 80 w 86"/>
                    <a:gd name="T45" fmla="*/ 38 h 39"/>
                    <a:gd name="T46" fmla="*/ 78 w 86"/>
                    <a:gd name="T47" fmla="*/ 32 h 39"/>
                    <a:gd name="T48" fmla="*/ 81 w 86"/>
                    <a:gd name="T49" fmla="*/ 25 h 39"/>
                    <a:gd name="T50" fmla="*/ 81 w 86"/>
                    <a:gd name="T51" fmla="*/ 24 h 39"/>
                    <a:gd name="T52" fmla="*/ 77 w 86"/>
                    <a:gd name="T53" fmla="*/ 15 h 39"/>
                    <a:gd name="T54" fmla="*/ 84 w 86"/>
                    <a:gd name="T55" fmla="*/ 4 h 39"/>
                    <a:gd name="T56" fmla="*/ 45 w 86"/>
                    <a:gd name="T57" fmla="*/ 20 h 39"/>
                    <a:gd name="T58" fmla="*/ 40 w 86"/>
                    <a:gd name="T59" fmla="*/ 19 h 39"/>
                    <a:gd name="T60" fmla="*/ 24 w 86"/>
                    <a:gd name="T61" fmla="*/ 24 h 39"/>
                    <a:gd name="T62" fmla="*/ 12 w 86"/>
                    <a:gd name="T63" fmla="*/ 27 h 39"/>
                    <a:gd name="T64" fmla="*/ 22 w 86"/>
                    <a:gd name="T65" fmla="*/ 17 h 39"/>
                    <a:gd name="T66" fmla="*/ 26 w 86"/>
                    <a:gd name="T67" fmla="*/ 12 h 39"/>
                    <a:gd name="T68" fmla="*/ 50 w 86"/>
                    <a:gd name="T69" fmla="*/ 15 h 39"/>
                    <a:gd name="T70" fmla="*/ 47 w 86"/>
                    <a:gd name="T71" fmla="*/ 18 h 39"/>
                    <a:gd name="T72" fmla="*/ 75 w 86"/>
                    <a:gd name="T73" fmla="*/ 15 h 39"/>
                    <a:gd name="T74" fmla="*/ 79 w 86"/>
                    <a:gd name="T75" fmla="*/ 24 h 39"/>
                    <a:gd name="T76" fmla="*/ 77 w 86"/>
                    <a:gd name="T77" fmla="*/ 32 h 39"/>
                    <a:gd name="T78" fmla="*/ 76 w 86"/>
                    <a:gd name="T79" fmla="*/ 37 h 39"/>
                    <a:gd name="T80" fmla="*/ 68 w 86"/>
                    <a:gd name="T81" fmla="*/ 35 h 39"/>
                    <a:gd name="T82" fmla="*/ 67 w 86"/>
                    <a:gd name="T83" fmla="*/ 33 h 39"/>
                    <a:gd name="T84" fmla="*/ 68 w 86"/>
                    <a:gd name="T85" fmla="*/ 25 h 39"/>
                    <a:gd name="T86" fmla="*/ 63 w 86"/>
                    <a:gd name="T87" fmla="*/ 16 h 39"/>
                    <a:gd name="T88" fmla="*/ 59 w 86"/>
                    <a:gd name="T89" fmla="*/ 14 h 39"/>
                    <a:gd name="T90" fmla="*/ 60 w 86"/>
                    <a:gd name="T91" fmla="*/ 11 h 39"/>
                    <a:gd name="T92" fmla="*/ 66 w 86"/>
                    <a:gd name="T93" fmla="*/ 4 h 39"/>
                    <a:gd name="T94" fmla="*/ 82 w 86"/>
                    <a:gd name="T95"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39">
                      <a:moveTo>
                        <a:pt x="84" y="4"/>
                      </a:moveTo>
                      <a:cubicBezTo>
                        <a:pt x="86" y="3"/>
                        <a:pt x="86" y="3"/>
                        <a:pt x="86" y="3"/>
                      </a:cubicBezTo>
                      <a:cubicBezTo>
                        <a:pt x="84" y="2"/>
                        <a:pt x="84" y="2"/>
                        <a:pt x="84" y="2"/>
                      </a:cubicBezTo>
                      <a:cubicBezTo>
                        <a:pt x="79" y="0"/>
                        <a:pt x="73" y="0"/>
                        <a:pt x="69" y="1"/>
                      </a:cubicBezTo>
                      <a:cubicBezTo>
                        <a:pt x="67" y="2"/>
                        <a:pt x="65" y="3"/>
                        <a:pt x="63" y="5"/>
                      </a:cubicBezTo>
                      <a:cubicBezTo>
                        <a:pt x="62" y="6"/>
                        <a:pt x="61" y="7"/>
                        <a:pt x="60" y="8"/>
                      </a:cubicBezTo>
                      <a:cubicBezTo>
                        <a:pt x="59" y="10"/>
                        <a:pt x="59" y="11"/>
                        <a:pt x="58" y="13"/>
                      </a:cubicBezTo>
                      <a:cubicBezTo>
                        <a:pt x="57" y="14"/>
                        <a:pt x="56" y="15"/>
                        <a:pt x="55" y="16"/>
                      </a:cubicBezTo>
                      <a:cubicBezTo>
                        <a:pt x="54" y="16"/>
                        <a:pt x="53" y="15"/>
                        <a:pt x="53" y="15"/>
                      </a:cubicBezTo>
                      <a:cubicBezTo>
                        <a:pt x="52" y="15"/>
                        <a:pt x="51" y="14"/>
                        <a:pt x="50" y="13"/>
                      </a:cubicBezTo>
                      <a:cubicBezTo>
                        <a:pt x="47" y="11"/>
                        <a:pt x="34" y="2"/>
                        <a:pt x="24" y="11"/>
                      </a:cubicBezTo>
                      <a:cubicBezTo>
                        <a:pt x="23" y="13"/>
                        <a:pt x="22" y="14"/>
                        <a:pt x="20" y="16"/>
                      </a:cubicBezTo>
                      <a:cubicBezTo>
                        <a:pt x="20" y="16"/>
                        <a:pt x="20" y="16"/>
                        <a:pt x="20" y="16"/>
                      </a:cubicBezTo>
                      <a:cubicBezTo>
                        <a:pt x="18" y="18"/>
                        <a:pt x="18" y="18"/>
                        <a:pt x="18" y="18"/>
                      </a:cubicBezTo>
                      <a:cubicBezTo>
                        <a:pt x="16" y="22"/>
                        <a:pt x="13" y="24"/>
                        <a:pt x="11" y="25"/>
                      </a:cubicBezTo>
                      <a:cubicBezTo>
                        <a:pt x="8" y="26"/>
                        <a:pt x="6" y="27"/>
                        <a:pt x="3" y="27"/>
                      </a:cubicBezTo>
                      <a:cubicBezTo>
                        <a:pt x="0" y="27"/>
                        <a:pt x="0" y="27"/>
                        <a:pt x="0" y="27"/>
                      </a:cubicBezTo>
                      <a:cubicBezTo>
                        <a:pt x="0" y="28"/>
                        <a:pt x="1" y="28"/>
                        <a:pt x="1" y="28"/>
                      </a:cubicBezTo>
                      <a:cubicBezTo>
                        <a:pt x="2" y="29"/>
                        <a:pt x="3" y="29"/>
                        <a:pt x="3" y="30"/>
                      </a:cubicBezTo>
                      <a:cubicBezTo>
                        <a:pt x="4" y="30"/>
                        <a:pt x="5" y="30"/>
                        <a:pt x="6" y="31"/>
                      </a:cubicBezTo>
                      <a:cubicBezTo>
                        <a:pt x="8" y="31"/>
                        <a:pt x="9" y="31"/>
                        <a:pt x="11" y="31"/>
                      </a:cubicBezTo>
                      <a:cubicBezTo>
                        <a:pt x="14" y="32"/>
                        <a:pt x="17" y="31"/>
                        <a:pt x="20" y="29"/>
                      </a:cubicBezTo>
                      <a:cubicBezTo>
                        <a:pt x="22" y="28"/>
                        <a:pt x="23" y="27"/>
                        <a:pt x="25" y="26"/>
                      </a:cubicBezTo>
                      <a:cubicBezTo>
                        <a:pt x="27" y="24"/>
                        <a:pt x="29" y="23"/>
                        <a:pt x="32" y="22"/>
                      </a:cubicBezTo>
                      <a:cubicBezTo>
                        <a:pt x="34" y="21"/>
                        <a:pt x="37" y="21"/>
                        <a:pt x="40" y="21"/>
                      </a:cubicBezTo>
                      <a:cubicBezTo>
                        <a:pt x="42" y="21"/>
                        <a:pt x="43" y="21"/>
                        <a:pt x="44" y="22"/>
                      </a:cubicBezTo>
                      <a:cubicBezTo>
                        <a:pt x="46" y="22"/>
                        <a:pt x="46" y="22"/>
                        <a:pt x="46" y="22"/>
                      </a:cubicBezTo>
                      <a:cubicBezTo>
                        <a:pt x="46" y="22"/>
                        <a:pt x="46" y="22"/>
                        <a:pt x="46" y="22"/>
                      </a:cubicBezTo>
                      <a:cubicBezTo>
                        <a:pt x="47" y="21"/>
                        <a:pt x="48" y="20"/>
                        <a:pt x="48" y="19"/>
                      </a:cubicBezTo>
                      <a:cubicBezTo>
                        <a:pt x="50" y="18"/>
                        <a:pt x="51" y="17"/>
                        <a:pt x="53" y="17"/>
                      </a:cubicBezTo>
                      <a:cubicBezTo>
                        <a:pt x="55" y="16"/>
                        <a:pt x="55" y="16"/>
                        <a:pt x="55" y="16"/>
                      </a:cubicBezTo>
                      <a:cubicBezTo>
                        <a:pt x="57" y="16"/>
                        <a:pt x="57" y="16"/>
                        <a:pt x="57" y="16"/>
                      </a:cubicBezTo>
                      <a:cubicBezTo>
                        <a:pt x="59" y="16"/>
                        <a:pt x="61" y="17"/>
                        <a:pt x="62" y="18"/>
                      </a:cubicBezTo>
                      <a:cubicBezTo>
                        <a:pt x="64" y="19"/>
                        <a:pt x="66" y="21"/>
                        <a:pt x="66" y="24"/>
                      </a:cubicBezTo>
                      <a:cubicBezTo>
                        <a:pt x="66" y="25"/>
                        <a:pt x="66" y="25"/>
                        <a:pt x="66" y="25"/>
                      </a:cubicBezTo>
                      <a:cubicBezTo>
                        <a:pt x="66" y="27"/>
                        <a:pt x="65" y="29"/>
                        <a:pt x="64" y="30"/>
                      </a:cubicBezTo>
                      <a:cubicBezTo>
                        <a:pt x="64" y="30"/>
                        <a:pt x="64" y="30"/>
                        <a:pt x="64" y="30"/>
                      </a:cubicBezTo>
                      <a:cubicBezTo>
                        <a:pt x="63" y="31"/>
                        <a:pt x="63" y="31"/>
                        <a:pt x="63" y="31"/>
                      </a:cubicBezTo>
                      <a:cubicBezTo>
                        <a:pt x="64" y="32"/>
                        <a:pt x="64" y="32"/>
                        <a:pt x="64" y="32"/>
                      </a:cubicBezTo>
                      <a:cubicBezTo>
                        <a:pt x="65" y="32"/>
                        <a:pt x="66" y="34"/>
                        <a:pt x="66" y="34"/>
                      </a:cubicBezTo>
                      <a:cubicBezTo>
                        <a:pt x="66" y="34"/>
                        <a:pt x="66" y="35"/>
                        <a:pt x="66" y="35"/>
                      </a:cubicBezTo>
                      <a:cubicBezTo>
                        <a:pt x="67" y="35"/>
                        <a:pt x="67" y="36"/>
                        <a:pt x="67" y="36"/>
                      </a:cubicBezTo>
                      <a:cubicBezTo>
                        <a:pt x="67" y="36"/>
                        <a:pt x="68" y="37"/>
                        <a:pt x="71" y="38"/>
                      </a:cubicBezTo>
                      <a:cubicBezTo>
                        <a:pt x="72" y="39"/>
                        <a:pt x="74" y="39"/>
                        <a:pt x="76" y="39"/>
                      </a:cubicBezTo>
                      <a:cubicBezTo>
                        <a:pt x="77" y="39"/>
                        <a:pt x="78" y="38"/>
                        <a:pt x="79" y="38"/>
                      </a:cubicBezTo>
                      <a:cubicBezTo>
                        <a:pt x="80" y="38"/>
                        <a:pt x="80" y="38"/>
                        <a:pt x="80" y="38"/>
                      </a:cubicBezTo>
                      <a:cubicBezTo>
                        <a:pt x="79" y="37"/>
                        <a:pt x="79" y="37"/>
                        <a:pt x="79" y="37"/>
                      </a:cubicBezTo>
                      <a:cubicBezTo>
                        <a:pt x="79" y="35"/>
                        <a:pt x="78" y="34"/>
                        <a:pt x="78" y="32"/>
                      </a:cubicBezTo>
                      <a:cubicBezTo>
                        <a:pt x="78" y="31"/>
                        <a:pt x="78" y="31"/>
                        <a:pt x="78" y="31"/>
                      </a:cubicBezTo>
                      <a:cubicBezTo>
                        <a:pt x="79" y="29"/>
                        <a:pt x="79" y="27"/>
                        <a:pt x="81" y="25"/>
                      </a:cubicBezTo>
                      <a:cubicBezTo>
                        <a:pt x="81" y="24"/>
                        <a:pt x="81" y="24"/>
                        <a:pt x="81" y="24"/>
                      </a:cubicBezTo>
                      <a:cubicBezTo>
                        <a:pt x="81" y="24"/>
                        <a:pt x="81" y="24"/>
                        <a:pt x="81" y="24"/>
                      </a:cubicBezTo>
                      <a:cubicBezTo>
                        <a:pt x="80" y="23"/>
                        <a:pt x="79" y="22"/>
                        <a:pt x="79" y="21"/>
                      </a:cubicBezTo>
                      <a:cubicBezTo>
                        <a:pt x="78" y="19"/>
                        <a:pt x="77" y="17"/>
                        <a:pt x="77" y="15"/>
                      </a:cubicBezTo>
                      <a:cubicBezTo>
                        <a:pt x="77" y="12"/>
                        <a:pt x="78" y="10"/>
                        <a:pt x="80" y="7"/>
                      </a:cubicBezTo>
                      <a:cubicBezTo>
                        <a:pt x="81" y="6"/>
                        <a:pt x="83" y="5"/>
                        <a:pt x="84" y="4"/>
                      </a:cubicBezTo>
                      <a:close/>
                      <a:moveTo>
                        <a:pt x="47" y="18"/>
                      </a:moveTo>
                      <a:cubicBezTo>
                        <a:pt x="46" y="18"/>
                        <a:pt x="46" y="19"/>
                        <a:pt x="45" y="20"/>
                      </a:cubicBezTo>
                      <a:cubicBezTo>
                        <a:pt x="45" y="20"/>
                        <a:pt x="45" y="20"/>
                        <a:pt x="45" y="20"/>
                      </a:cubicBezTo>
                      <a:cubicBezTo>
                        <a:pt x="44" y="20"/>
                        <a:pt x="42" y="19"/>
                        <a:pt x="40" y="19"/>
                      </a:cubicBezTo>
                      <a:cubicBezTo>
                        <a:pt x="37" y="19"/>
                        <a:pt x="34" y="19"/>
                        <a:pt x="31" y="20"/>
                      </a:cubicBezTo>
                      <a:cubicBezTo>
                        <a:pt x="28" y="21"/>
                        <a:pt x="26" y="23"/>
                        <a:pt x="24" y="24"/>
                      </a:cubicBezTo>
                      <a:cubicBezTo>
                        <a:pt x="17" y="30"/>
                        <a:pt x="12" y="31"/>
                        <a:pt x="6" y="28"/>
                      </a:cubicBezTo>
                      <a:cubicBezTo>
                        <a:pt x="8" y="28"/>
                        <a:pt x="10" y="28"/>
                        <a:pt x="12" y="27"/>
                      </a:cubicBezTo>
                      <a:cubicBezTo>
                        <a:pt x="15" y="25"/>
                        <a:pt x="17" y="23"/>
                        <a:pt x="20" y="20"/>
                      </a:cubicBezTo>
                      <a:cubicBezTo>
                        <a:pt x="22" y="17"/>
                        <a:pt x="22" y="17"/>
                        <a:pt x="22" y="17"/>
                      </a:cubicBezTo>
                      <a:cubicBezTo>
                        <a:pt x="22" y="17"/>
                        <a:pt x="22" y="17"/>
                        <a:pt x="22" y="17"/>
                      </a:cubicBezTo>
                      <a:cubicBezTo>
                        <a:pt x="23" y="15"/>
                        <a:pt x="24" y="14"/>
                        <a:pt x="26" y="12"/>
                      </a:cubicBezTo>
                      <a:cubicBezTo>
                        <a:pt x="34" y="5"/>
                        <a:pt x="46" y="12"/>
                        <a:pt x="49" y="15"/>
                      </a:cubicBezTo>
                      <a:cubicBezTo>
                        <a:pt x="50" y="15"/>
                        <a:pt x="50" y="15"/>
                        <a:pt x="50" y="15"/>
                      </a:cubicBezTo>
                      <a:cubicBezTo>
                        <a:pt x="50" y="15"/>
                        <a:pt x="50" y="15"/>
                        <a:pt x="50" y="16"/>
                      </a:cubicBezTo>
                      <a:cubicBezTo>
                        <a:pt x="49" y="16"/>
                        <a:pt x="48" y="17"/>
                        <a:pt x="47" y="18"/>
                      </a:cubicBezTo>
                      <a:close/>
                      <a:moveTo>
                        <a:pt x="79" y="6"/>
                      </a:moveTo>
                      <a:cubicBezTo>
                        <a:pt x="76" y="9"/>
                        <a:pt x="75" y="12"/>
                        <a:pt x="75" y="15"/>
                      </a:cubicBezTo>
                      <a:cubicBezTo>
                        <a:pt x="75" y="18"/>
                        <a:pt x="76" y="20"/>
                        <a:pt x="77" y="22"/>
                      </a:cubicBezTo>
                      <a:cubicBezTo>
                        <a:pt x="78" y="23"/>
                        <a:pt x="78" y="24"/>
                        <a:pt x="79" y="24"/>
                      </a:cubicBezTo>
                      <a:cubicBezTo>
                        <a:pt x="78" y="26"/>
                        <a:pt x="77" y="29"/>
                        <a:pt x="77" y="31"/>
                      </a:cubicBezTo>
                      <a:cubicBezTo>
                        <a:pt x="77" y="32"/>
                        <a:pt x="77" y="32"/>
                        <a:pt x="77" y="32"/>
                      </a:cubicBezTo>
                      <a:cubicBezTo>
                        <a:pt x="77" y="34"/>
                        <a:pt x="77" y="35"/>
                        <a:pt x="78" y="37"/>
                      </a:cubicBezTo>
                      <a:cubicBezTo>
                        <a:pt x="77" y="37"/>
                        <a:pt x="77" y="37"/>
                        <a:pt x="76" y="37"/>
                      </a:cubicBezTo>
                      <a:cubicBezTo>
                        <a:pt x="74" y="37"/>
                        <a:pt x="73" y="37"/>
                        <a:pt x="71" y="37"/>
                      </a:cubicBezTo>
                      <a:cubicBezTo>
                        <a:pt x="70" y="36"/>
                        <a:pt x="69" y="36"/>
                        <a:pt x="68" y="35"/>
                      </a:cubicBezTo>
                      <a:cubicBezTo>
                        <a:pt x="68" y="35"/>
                        <a:pt x="68" y="34"/>
                        <a:pt x="68" y="34"/>
                      </a:cubicBezTo>
                      <a:cubicBezTo>
                        <a:pt x="68" y="34"/>
                        <a:pt x="67" y="33"/>
                        <a:pt x="67" y="33"/>
                      </a:cubicBezTo>
                      <a:cubicBezTo>
                        <a:pt x="67" y="33"/>
                        <a:pt x="67" y="32"/>
                        <a:pt x="66" y="31"/>
                      </a:cubicBezTo>
                      <a:cubicBezTo>
                        <a:pt x="67" y="29"/>
                        <a:pt x="68" y="27"/>
                        <a:pt x="68" y="25"/>
                      </a:cubicBezTo>
                      <a:cubicBezTo>
                        <a:pt x="68" y="24"/>
                        <a:pt x="68" y="24"/>
                        <a:pt x="68" y="24"/>
                      </a:cubicBezTo>
                      <a:cubicBezTo>
                        <a:pt x="67" y="21"/>
                        <a:pt x="66" y="18"/>
                        <a:pt x="63" y="16"/>
                      </a:cubicBezTo>
                      <a:cubicBezTo>
                        <a:pt x="62" y="16"/>
                        <a:pt x="60" y="15"/>
                        <a:pt x="59" y="15"/>
                      </a:cubicBezTo>
                      <a:cubicBezTo>
                        <a:pt x="59" y="14"/>
                        <a:pt x="59" y="14"/>
                        <a:pt x="59" y="14"/>
                      </a:cubicBezTo>
                      <a:cubicBezTo>
                        <a:pt x="59" y="14"/>
                        <a:pt x="59" y="13"/>
                        <a:pt x="59" y="13"/>
                      </a:cubicBezTo>
                      <a:cubicBezTo>
                        <a:pt x="60" y="12"/>
                        <a:pt x="60" y="12"/>
                        <a:pt x="60" y="11"/>
                      </a:cubicBezTo>
                      <a:cubicBezTo>
                        <a:pt x="61" y="11"/>
                        <a:pt x="61" y="10"/>
                        <a:pt x="62" y="9"/>
                      </a:cubicBezTo>
                      <a:cubicBezTo>
                        <a:pt x="63" y="7"/>
                        <a:pt x="64" y="6"/>
                        <a:pt x="66" y="4"/>
                      </a:cubicBezTo>
                      <a:cubicBezTo>
                        <a:pt x="67" y="4"/>
                        <a:pt x="68" y="3"/>
                        <a:pt x="69" y="3"/>
                      </a:cubicBezTo>
                      <a:cubicBezTo>
                        <a:pt x="73" y="2"/>
                        <a:pt x="78" y="2"/>
                        <a:pt x="82" y="3"/>
                      </a:cubicBezTo>
                      <a:cubicBezTo>
                        <a:pt x="81" y="4"/>
                        <a:pt x="80" y="5"/>
                        <a:pt x="7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2"/>
                <p:cNvSpPr>
                  <a:spLocks noEditPoints="1"/>
                </p:cNvSpPr>
                <p:nvPr/>
              </p:nvSpPr>
              <p:spPr bwMode="auto">
                <a:xfrm>
                  <a:off x="5618223" y="1680951"/>
                  <a:ext cx="963612" cy="436562"/>
                </a:xfrm>
                <a:custGeom>
                  <a:avLst/>
                  <a:gdLst>
                    <a:gd name="T0" fmla="*/ 79 w 88"/>
                    <a:gd name="T1" fmla="*/ 12 h 39"/>
                    <a:gd name="T2" fmla="*/ 63 w 88"/>
                    <a:gd name="T3" fmla="*/ 7 h 39"/>
                    <a:gd name="T4" fmla="*/ 55 w 88"/>
                    <a:gd name="T5" fmla="*/ 10 h 39"/>
                    <a:gd name="T6" fmla="*/ 46 w 88"/>
                    <a:gd name="T7" fmla="*/ 15 h 39"/>
                    <a:gd name="T8" fmla="*/ 40 w 88"/>
                    <a:gd name="T9" fmla="*/ 15 h 39"/>
                    <a:gd name="T10" fmla="*/ 36 w 88"/>
                    <a:gd name="T11" fmla="*/ 23 h 39"/>
                    <a:gd name="T12" fmla="*/ 32 w 88"/>
                    <a:gd name="T13" fmla="*/ 25 h 39"/>
                    <a:gd name="T14" fmla="*/ 26 w 88"/>
                    <a:gd name="T15" fmla="*/ 26 h 39"/>
                    <a:gd name="T16" fmla="*/ 17 w 88"/>
                    <a:gd name="T17" fmla="*/ 16 h 39"/>
                    <a:gd name="T18" fmla="*/ 19 w 88"/>
                    <a:gd name="T19" fmla="*/ 10 h 39"/>
                    <a:gd name="T20" fmla="*/ 18 w 88"/>
                    <a:gd name="T21" fmla="*/ 9 h 39"/>
                    <a:gd name="T22" fmla="*/ 4 w 88"/>
                    <a:gd name="T23" fmla="*/ 0 h 39"/>
                    <a:gd name="T24" fmla="*/ 6 w 88"/>
                    <a:gd name="T25" fmla="*/ 5 h 39"/>
                    <a:gd name="T26" fmla="*/ 9 w 88"/>
                    <a:gd name="T27" fmla="*/ 13 h 39"/>
                    <a:gd name="T28" fmla="*/ 4 w 88"/>
                    <a:gd name="T29" fmla="*/ 23 h 39"/>
                    <a:gd name="T30" fmla="*/ 3 w 88"/>
                    <a:gd name="T31" fmla="*/ 24 h 39"/>
                    <a:gd name="T32" fmla="*/ 1 w 88"/>
                    <a:gd name="T33" fmla="*/ 33 h 39"/>
                    <a:gd name="T34" fmla="*/ 1 w 88"/>
                    <a:gd name="T35" fmla="*/ 35 h 39"/>
                    <a:gd name="T36" fmla="*/ 20 w 88"/>
                    <a:gd name="T37" fmla="*/ 37 h 39"/>
                    <a:gd name="T38" fmla="*/ 27 w 88"/>
                    <a:gd name="T39" fmla="*/ 30 h 39"/>
                    <a:gd name="T40" fmla="*/ 30 w 88"/>
                    <a:gd name="T41" fmla="*/ 27 h 39"/>
                    <a:gd name="T42" fmla="*/ 34 w 88"/>
                    <a:gd name="T43" fmla="*/ 27 h 39"/>
                    <a:gd name="T44" fmla="*/ 66 w 88"/>
                    <a:gd name="T45" fmla="*/ 26 h 39"/>
                    <a:gd name="T46" fmla="*/ 71 w 88"/>
                    <a:gd name="T47" fmla="*/ 23 h 39"/>
                    <a:gd name="T48" fmla="*/ 84 w 88"/>
                    <a:gd name="T49" fmla="*/ 17 h 39"/>
                    <a:gd name="T50" fmla="*/ 88 w 88"/>
                    <a:gd name="T51" fmla="*/ 16 h 39"/>
                    <a:gd name="T52" fmla="*/ 26 w 88"/>
                    <a:gd name="T53" fmla="*/ 29 h 39"/>
                    <a:gd name="T54" fmla="*/ 23 w 88"/>
                    <a:gd name="T55" fmla="*/ 33 h 39"/>
                    <a:gd name="T56" fmla="*/ 17 w 88"/>
                    <a:gd name="T57" fmla="*/ 36 h 39"/>
                    <a:gd name="T58" fmla="*/ 5 w 88"/>
                    <a:gd name="T59" fmla="*/ 26 h 39"/>
                    <a:gd name="T60" fmla="*/ 5 w 88"/>
                    <a:gd name="T61" fmla="*/ 24 h 39"/>
                    <a:gd name="T62" fmla="*/ 11 w 88"/>
                    <a:gd name="T63" fmla="*/ 13 h 39"/>
                    <a:gd name="T64" fmla="*/ 14 w 88"/>
                    <a:gd name="T65" fmla="*/ 7 h 39"/>
                    <a:gd name="T66" fmla="*/ 16 w 88"/>
                    <a:gd name="T67" fmla="*/ 12 h 39"/>
                    <a:gd name="T68" fmla="*/ 17 w 88"/>
                    <a:gd name="T69" fmla="*/ 22 h 39"/>
                    <a:gd name="T70" fmla="*/ 27 w 88"/>
                    <a:gd name="T71" fmla="*/ 27 h 39"/>
                    <a:gd name="T72" fmla="*/ 74 w 88"/>
                    <a:gd name="T73" fmla="*/ 20 h 39"/>
                    <a:gd name="T74" fmla="*/ 68 w 88"/>
                    <a:gd name="T75" fmla="*/ 23 h 39"/>
                    <a:gd name="T76" fmla="*/ 65 w 88"/>
                    <a:gd name="T77" fmla="*/ 25 h 39"/>
                    <a:gd name="T78" fmla="*/ 35 w 88"/>
                    <a:gd name="T79" fmla="*/ 26 h 39"/>
                    <a:gd name="T80" fmla="*/ 37 w 88"/>
                    <a:gd name="T81" fmla="*/ 25 h 39"/>
                    <a:gd name="T82" fmla="*/ 47 w 88"/>
                    <a:gd name="T83" fmla="*/ 16 h 39"/>
                    <a:gd name="T84" fmla="*/ 56 w 88"/>
                    <a:gd name="T85" fmla="*/ 12 h 39"/>
                    <a:gd name="T86" fmla="*/ 63 w 88"/>
                    <a:gd name="T87" fmla="*/ 9 h 39"/>
                    <a:gd name="T88" fmla="*/ 78 w 88"/>
                    <a:gd name="T89" fmla="*/ 14 h 39"/>
                    <a:gd name="T90" fmla="*/ 74 w 88"/>
                    <a:gd name="T91"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39">
                      <a:moveTo>
                        <a:pt x="86" y="15"/>
                      </a:moveTo>
                      <a:cubicBezTo>
                        <a:pt x="79" y="12"/>
                        <a:pt x="79" y="12"/>
                        <a:pt x="79" y="12"/>
                      </a:cubicBezTo>
                      <a:cubicBezTo>
                        <a:pt x="78" y="11"/>
                        <a:pt x="78" y="11"/>
                        <a:pt x="78" y="11"/>
                      </a:cubicBezTo>
                      <a:cubicBezTo>
                        <a:pt x="73" y="9"/>
                        <a:pt x="68" y="6"/>
                        <a:pt x="63" y="7"/>
                      </a:cubicBezTo>
                      <a:cubicBezTo>
                        <a:pt x="61" y="7"/>
                        <a:pt x="61" y="7"/>
                        <a:pt x="61" y="7"/>
                      </a:cubicBezTo>
                      <a:cubicBezTo>
                        <a:pt x="59" y="8"/>
                        <a:pt x="57" y="9"/>
                        <a:pt x="55" y="10"/>
                      </a:cubicBezTo>
                      <a:cubicBezTo>
                        <a:pt x="53" y="11"/>
                        <a:pt x="53" y="11"/>
                        <a:pt x="53" y="11"/>
                      </a:cubicBezTo>
                      <a:cubicBezTo>
                        <a:pt x="51" y="13"/>
                        <a:pt x="49" y="14"/>
                        <a:pt x="46" y="15"/>
                      </a:cubicBezTo>
                      <a:cubicBezTo>
                        <a:pt x="45" y="15"/>
                        <a:pt x="43" y="15"/>
                        <a:pt x="42" y="15"/>
                      </a:cubicBezTo>
                      <a:cubicBezTo>
                        <a:pt x="40" y="15"/>
                        <a:pt x="40" y="15"/>
                        <a:pt x="40" y="15"/>
                      </a:cubicBezTo>
                      <a:cubicBezTo>
                        <a:pt x="40" y="16"/>
                        <a:pt x="40" y="16"/>
                        <a:pt x="40" y="16"/>
                      </a:cubicBezTo>
                      <a:cubicBezTo>
                        <a:pt x="40" y="19"/>
                        <a:pt x="38" y="21"/>
                        <a:pt x="36" y="23"/>
                      </a:cubicBezTo>
                      <a:cubicBezTo>
                        <a:pt x="35" y="24"/>
                        <a:pt x="34" y="24"/>
                        <a:pt x="33" y="25"/>
                      </a:cubicBezTo>
                      <a:cubicBezTo>
                        <a:pt x="32" y="25"/>
                        <a:pt x="32" y="25"/>
                        <a:pt x="32" y="25"/>
                      </a:cubicBezTo>
                      <a:cubicBezTo>
                        <a:pt x="31" y="26"/>
                        <a:pt x="31" y="26"/>
                        <a:pt x="30" y="26"/>
                      </a:cubicBezTo>
                      <a:cubicBezTo>
                        <a:pt x="29" y="26"/>
                        <a:pt x="26" y="26"/>
                        <a:pt x="26" y="26"/>
                      </a:cubicBezTo>
                      <a:cubicBezTo>
                        <a:pt x="23" y="25"/>
                        <a:pt x="20" y="24"/>
                        <a:pt x="19" y="21"/>
                      </a:cubicBezTo>
                      <a:cubicBezTo>
                        <a:pt x="18" y="20"/>
                        <a:pt x="17" y="18"/>
                        <a:pt x="17" y="16"/>
                      </a:cubicBezTo>
                      <a:cubicBezTo>
                        <a:pt x="17" y="15"/>
                        <a:pt x="17" y="14"/>
                        <a:pt x="18" y="13"/>
                      </a:cubicBezTo>
                      <a:cubicBezTo>
                        <a:pt x="18" y="12"/>
                        <a:pt x="18" y="11"/>
                        <a:pt x="19" y="10"/>
                      </a:cubicBezTo>
                      <a:cubicBezTo>
                        <a:pt x="20" y="9"/>
                        <a:pt x="20" y="9"/>
                        <a:pt x="20" y="9"/>
                      </a:cubicBezTo>
                      <a:cubicBezTo>
                        <a:pt x="18" y="9"/>
                        <a:pt x="18" y="9"/>
                        <a:pt x="18" y="9"/>
                      </a:cubicBezTo>
                      <a:cubicBezTo>
                        <a:pt x="17" y="9"/>
                        <a:pt x="16" y="8"/>
                        <a:pt x="16" y="7"/>
                      </a:cubicBezTo>
                      <a:cubicBezTo>
                        <a:pt x="14" y="2"/>
                        <a:pt x="9" y="0"/>
                        <a:pt x="4" y="0"/>
                      </a:cubicBezTo>
                      <a:cubicBezTo>
                        <a:pt x="2" y="1"/>
                        <a:pt x="2" y="1"/>
                        <a:pt x="2" y="1"/>
                      </a:cubicBezTo>
                      <a:cubicBezTo>
                        <a:pt x="4" y="2"/>
                        <a:pt x="5" y="3"/>
                        <a:pt x="6" y="5"/>
                      </a:cubicBezTo>
                      <a:cubicBezTo>
                        <a:pt x="7" y="6"/>
                        <a:pt x="8" y="8"/>
                        <a:pt x="8" y="10"/>
                      </a:cubicBezTo>
                      <a:cubicBezTo>
                        <a:pt x="9" y="11"/>
                        <a:pt x="9" y="12"/>
                        <a:pt x="9" y="13"/>
                      </a:cubicBezTo>
                      <a:cubicBezTo>
                        <a:pt x="9" y="14"/>
                        <a:pt x="8" y="16"/>
                        <a:pt x="8" y="18"/>
                      </a:cubicBezTo>
                      <a:cubicBezTo>
                        <a:pt x="7" y="20"/>
                        <a:pt x="5" y="22"/>
                        <a:pt x="4" y="23"/>
                      </a:cubicBezTo>
                      <a:cubicBezTo>
                        <a:pt x="3" y="23"/>
                        <a:pt x="3" y="23"/>
                        <a:pt x="3" y="23"/>
                      </a:cubicBezTo>
                      <a:cubicBezTo>
                        <a:pt x="3" y="24"/>
                        <a:pt x="3" y="24"/>
                        <a:pt x="3" y="24"/>
                      </a:cubicBezTo>
                      <a:cubicBezTo>
                        <a:pt x="3" y="26"/>
                        <a:pt x="3" y="26"/>
                        <a:pt x="3" y="26"/>
                      </a:cubicBezTo>
                      <a:cubicBezTo>
                        <a:pt x="3" y="28"/>
                        <a:pt x="2" y="31"/>
                        <a:pt x="1" y="33"/>
                      </a:cubicBezTo>
                      <a:cubicBezTo>
                        <a:pt x="0" y="34"/>
                        <a:pt x="0" y="34"/>
                        <a:pt x="0" y="34"/>
                      </a:cubicBezTo>
                      <a:cubicBezTo>
                        <a:pt x="1" y="35"/>
                        <a:pt x="1" y="35"/>
                        <a:pt x="1" y="35"/>
                      </a:cubicBezTo>
                      <a:cubicBezTo>
                        <a:pt x="6" y="38"/>
                        <a:pt x="12" y="39"/>
                        <a:pt x="17" y="38"/>
                      </a:cubicBezTo>
                      <a:cubicBezTo>
                        <a:pt x="18" y="37"/>
                        <a:pt x="19" y="37"/>
                        <a:pt x="20" y="37"/>
                      </a:cubicBezTo>
                      <a:cubicBezTo>
                        <a:pt x="22" y="36"/>
                        <a:pt x="25" y="34"/>
                        <a:pt x="26" y="32"/>
                      </a:cubicBezTo>
                      <a:cubicBezTo>
                        <a:pt x="27" y="32"/>
                        <a:pt x="27" y="31"/>
                        <a:pt x="27" y="30"/>
                      </a:cubicBezTo>
                      <a:cubicBezTo>
                        <a:pt x="28" y="29"/>
                        <a:pt x="28" y="29"/>
                        <a:pt x="29" y="28"/>
                      </a:cubicBezTo>
                      <a:cubicBezTo>
                        <a:pt x="29" y="28"/>
                        <a:pt x="29" y="27"/>
                        <a:pt x="30" y="27"/>
                      </a:cubicBezTo>
                      <a:cubicBezTo>
                        <a:pt x="30" y="27"/>
                        <a:pt x="30" y="27"/>
                        <a:pt x="31" y="27"/>
                      </a:cubicBezTo>
                      <a:cubicBezTo>
                        <a:pt x="32" y="27"/>
                        <a:pt x="33" y="27"/>
                        <a:pt x="34" y="27"/>
                      </a:cubicBezTo>
                      <a:cubicBezTo>
                        <a:pt x="41" y="32"/>
                        <a:pt x="50" y="32"/>
                        <a:pt x="59" y="29"/>
                      </a:cubicBezTo>
                      <a:cubicBezTo>
                        <a:pt x="62" y="29"/>
                        <a:pt x="64" y="28"/>
                        <a:pt x="66" y="26"/>
                      </a:cubicBezTo>
                      <a:cubicBezTo>
                        <a:pt x="66" y="26"/>
                        <a:pt x="69" y="25"/>
                        <a:pt x="69" y="25"/>
                      </a:cubicBezTo>
                      <a:cubicBezTo>
                        <a:pt x="69" y="25"/>
                        <a:pt x="71" y="23"/>
                        <a:pt x="71" y="23"/>
                      </a:cubicBezTo>
                      <a:cubicBezTo>
                        <a:pt x="71" y="23"/>
                        <a:pt x="74" y="21"/>
                        <a:pt x="74" y="21"/>
                      </a:cubicBezTo>
                      <a:cubicBezTo>
                        <a:pt x="78" y="19"/>
                        <a:pt x="81" y="18"/>
                        <a:pt x="84" y="17"/>
                      </a:cubicBezTo>
                      <a:cubicBezTo>
                        <a:pt x="85" y="17"/>
                        <a:pt x="85" y="17"/>
                        <a:pt x="85" y="17"/>
                      </a:cubicBezTo>
                      <a:cubicBezTo>
                        <a:pt x="88" y="16"/>
                        <a:pt x="88" y="16"/>
                        <a:pt x="88" y="16"/>
                      </a:cubicBezTo>
                      <a:lnTo>
                        <a:pt x="86" y="15"/>
                      </a:lnTo>
                      <a:close/>
                      <a:moveTo>
                        <a:pt x="26" y="29"/>
                      </a:moveTo>
                      <a:cubicBezTo>
                        <a:pt x="26" y="30"/>
                        <a:pt x="25" y="31"/>
                        <a:pt x="25" y="31"/>
                      </a:cubicBezTo>
                      <a:cubicBezTo>
                        <a:pt x="23" y="33"/>
                        <a:pt x="23" y="33"/>
                        <a:pt x="23" y="33"/>
                      </a:cubicBezTo>
                      <a:cubicBezTo>
                        <a:pt x="22" y="34"/>
                        <a:pt x="21" y="34"/>
                        <a:pt x="19" y="35"/>
                      </a:cubicBezTo>
                      <a:cubicBezTo>
                        <a:pt x="18" y="35"/>
                        <a:pt x="18" y="36"/>
                        <a:pt x="17" y="36"/>
                      </a:cubicBezTo>
                      <a:cubicBezTo>
                        <a:pt x="12" y="37"/>
                        <a:pt x="7" y="36"/>
                        <a:pt x="3" y="34"/>
                      </a:cubicBezTo>
                      <a:cubicBezTo>
                        <a:pt x="4" y="31"/>
                        <a:pt x="5" y="28"/>
                        <a:pt x="5" y="26"/>
                      </a:cubicBezTo>
                      <a:cubicBezTo>
                        <a:pt x="5" y="26"/>
                        <a:pt x="5" y="25"/>
                        <a:pt x="5" y="24"/>
                      </a:cubicBezTo>
                      <a:cubicBezTo>
                        <a:pt x="5" y="24"/>
                        <a:pt x="5" y="24"/>
                        <a:pt x="5" y="24"/>
                      </a:cubicBezTo>
                      <a:cubicBezTo>
                        <a:pt x="7" y="23"/>
                        <a:pt x="8" y="21"/>
                        <a:pt x="9" y="18"/>
                      </a:cubicBezTo>
                      <a:cubicBezTo>
                        <a:pt x="10" y="17"/>
                        <a:pt x="11" y="15"/>
                        <a:pt x="11" y="13"/>
                      </a:cubicBezTo>
                      <a:cubicBezTo>
                        <a:pt x="11" y="9"/>
                        <a:pt x="9" y="5"/>
                        <a:pt x="6" y="2"/>
                      </a:cubicBezTo>
                      <a:cubicBezTo>
                        <a:pt x="10" y="2"/>
                        <a:pt x="13" y="4"/>
                        <a:pt x="14" y="7"/>
                      </a:cubicBezTo>
                      <a:cubicBezTo>
                        <a:pt x="15" y="9"/>
                        <a:pt x="16" y="10"/>
                        <a:pt x="17" y="10"/>
                      </a:cubicBezTo>
                      <a:cubicBezTo>
                        <a:pt x="17" y="11"/>
                        <a:pt x="16" y="11"/>
                        <a:pt x="16" y="12"/>
                      </a:cubicBezTo>
                      <a:cubicBezTo>
                        <a:pt x="15" y="13"/>
                        <a:pt x="15" y="15"/>
                        <a:pt x="15" y="16"/>
                      </a:cubicBezTo>
                      <a:cubicBezTo>
                        <a:pt x="15" y="18"/>
                        <a:pt x="16" y="20"/>
                        <a:pt x="17" y="22"/>
                      </a:cubicBezTo>
                      <a:cubicBezTo>
                        <a:pt x="19" y="25"/>
                        <a:pt x="22" y="27"/>
                        <a:pt x="25" y="27"/>
                      </a:cubicBezTo>
                      <a:cubicBezTo>
                        <a:pt x="26" y="27"/>
                        <a:pt x="26" y="27"/>
                        <a:pt x="27" y="27"/>
                      </a:cubicBezTo>
                      <a:cubicBezTo>
                        <a:pt x="26" y="28"/>
                        <a:pt x="26" y="29"/>
                        <a:pt x="26" y="29"/>
                      </a:cubicBezTo>
                      <a:close/>
                      <a:moveTo>
                        <a:pt x="74" y="20"/>
                      </a:moveTo>
                      <a:cubicBezTo>
                        <a:pt x="70" y="22"/>
                        <a:pt x="70" y="22"/>
                        <a:pt x="70" y="22"/>
                      </a:cubicBezTo>
                      <a:cubicBezTo>
                        <a:pt x="68" y="23"/>
                        <a:pt x="68" y="23"/>
                        <a:pt x="68" y="23"/>
                      </a:cubicBezTo>
                      <a:cubicBezTo>
                        <a:pt x="68" y="23"/>
                        <a:pt x="68" y="23"/>
                        <a:pt x="68" y="23"/>
                      </a:cubicBezTo>
                      <a:cubicBezTo>
                        <a:pt x="68" y="23"/>
                        <a:pt x="67" y="24"/>
                        <a:pt x="65" y="25"/>
                      </a:cubicBezTo>
                      <a:cubicBezTo>
                        <a:pt x="63" y="26"/>
                        <a:pt x="61" y="27"/>
                        <a:pt x="59" y="28"/>
                      </a:cubicBezTo>
                      <a:cubicBezTo>
                        <a:pt x="50" y="31"/>
                        <a:pt x="41" y="30"/>
                        <a:pt x="35" y="26"/>
                      </a:cubicBezTo>
                      <a:cubicBezTo>
                        <a:pt x="35" y="26"/>
                        <a:pt x="35" y="26"/>
                        <a:pt x="34" y="26"/>
                      </a:cubicBezTo>
                      <a:cubicBezTo>
                        <a:pt x="35" y="26"/>
                        <a:pt x="36" y="25"/>
                        <a:pt x="37" y="25"/>
                      </a:cubicBezTo>
                      <a:cubicBezTo>
                        <a:pt x="39" y="23"/>
                        <a:pt x="41" y="20"/>
                        <a:pt x="42" y="17"/>
                      </a:cubicBezTo>
                      <a:cubicBezTo>
                        <a:pt x="43" y="17"/>
                        <a:pt x="45" y="17"/>
                        <a:pt x="47" y="16"/>
                      </a:cubicBezTo>
                      <a:cubicBezTo>
                        <a:pt x="49" y="15"/>
                        <a:pt x="52" y="14"/>
                        <a:pt x="54" y="13"/>
                      </a:cubicBezTo>
                      <a:cubicBezTo>
                        <a:pt x="56" y="12"/>
                        <a:pt x="56" y="12"/>
                        <a:pt x="56" y="12"/>
                      </a:cubicBezTo>
                      <a:cubicBezTo>
                        <a:pt x="58" y="11"/>
                        <a:pt x="60" y="9"/>
                        <a:pt x="62" y="9"/>
                      </a:cubicBezTo>
                      <a:cubicBezTo>
                        <a:pt x="63" y="9"/>
                        <a:pt x="63" y="9"/>
                        <a:pt x="63" y="9"/>
                      </a:cubicBezTo>
                      <a:cubicBezTo>
                        <a:pt x="68" y="8"/>
                        <a:pt x="72" y="10"/>
                        <a:pt x="77" y="13"/>
                      </a:cubicBezTo>
                      <a:cubicBezTo>
                        <a:pt x="78" y="14"/>
                        <a:pt x="78" y="14"/>
                        <a:pt x="78" y="14"/>
                      </a:cubicBezTo>
                      <a:cubicBezTo>
                        <a:pt x="78" y="14"/>
                        <a:pt x="81" y="15"/>
                        <a:pt x="83" y="16"/>
                      </a:cubicBezTo>
                      <a:cubicBezTo>
                        <a:pt x="80" y="17"/>
                        <a:pt x="77" y="18"/>
                        <a:pt x="7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Oval 13"/>
                <p:cNvSpPr>
                  <a:spLocks noChangeArrowheads="1"/>
                </p:cNvSpPr>
                <p:nvPr/>
              </p:nvSpPr>
              <p:spPr bwMode="auto">
                <a:xfrm>
                  <a:off x="5989698" y="2185776"/>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32" name="图片 31" descr="未标题-1"/>
            <p:cNvPicPr>
              <a:picLocks noChangeAspect="1"/>
            </p:cNvPicPr>
            <p:nvPr/>
          </p:nvPicPr>
          <p:blipFill>
            <a:blip r:embed="rId5" cstate="screen"/>
            <a:stretch>
              <a:fillRect/>
            </a:stretch>
          </p:blipFill>
          <p:spPr>
            <a:xfrm>
              <a:off x="1984" y="3554"/>
              <a:ext cx="3510" cy="2673"/>
            </a:xfrm>
            <a:prstGeom prst="rect">
              <a:avLst/>
            </a:prstGeom>
          </p:spPr>
        </p:pic>
      </p:grpSp>
      <p:grpSp>
        <p:nvGrpSpPr>
          <p:cNvPr id="33" name="组合 32"/>
          <p:cNvGrpSpPr/>
          <p:nvPr/>
        </p:nvGrpSpPr>
        <p:grpSpPr>
          <a:xfrm>
            <a:off x="4574143" y="3977301"/>
            <a:ext cx="2830830" cy="1738630"/>
            <a:chOff x="2751941" y="1571769"/>
            <a:chExt cx="2830830" cy="1738630"/>
          </a:xfrm>
        </p:grpSpPr>
        <p:sp>
          <p:nvSpPr>
            <p:cNvPr id="34" name="矩形 33"/>
            <p:cNvSpPr/>
            <p:nvPr/>
          </p:nvSpPr>
          <p:spPr>
            <a:xfrm flipH="1">
              <a:off x="2751941" y="1897524"/>
              <a:ext cx="2830830" cy="1412875"/>
            </a:xfrm>
            <a:prstGeom prst="rect">
              <a:avLst/>
            </a:prstGeom>
            <a:effectLst/>
          </p:spPr>
          <p:txBody>
            <a:bodyPr wrap="square" lIns="121893" tIns="60946" rIns="121893" bIns="60946">
              <a:spAutoFit/>
            </a:bodyPr>
            <a:lstStyle/>
            <a:p>
              <a:pPr algn="ct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这里输入简单的文字概述这里输入简单文字概述简单的文字概述。这里输入简单的文字概述这里输入简单文字概述简单的文字概述。</a:t>
              </a:r>
            </a:p>
          </p:txBody>
        </p:sp>
        <p:sp>
          <p:nvSpPr>
            <p:cNvPr id="35" name="矩形 34"/>
            <p:cNvSpPr/>
            <p:nvPr/>
          </p:nvSpPr>
          <p:spPr>
            <a:xfrm>
              <a:off x="2889736" y="1571769"/>
              <a:ext cx="2604770"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这里填写小标题</a:t>
              </a:r>
            </a:p>
          </p:txBody>
        </p:sp>
      </p:grpSp>
      <p:grpSp>
        <p:nvGrpSpPr>
          <p:cNvPr id="36" name="组合 35"/>
          <p:cNvGrpSpPr/>
          <p:nvPr/>
        </p:nvGrpSpPr>
        <p:grpSpPr>
          <a:xfrm>
            <a:off x="8749030" y="1778000"/>
            <a:ext cx="2228850" cy="1940560"/>
            <a:chOff x="1984" y="3170"/>
            <a:chExt cx="3510" cy="3056"/>
          </a:xfrm>
        </p:grpSpPr>
        <p:grpSp>
          <p:nvGrpSpPr>
            <p:cNvPr id="37" name="组合 36"/>
            <p:cNvGrpSpPr/>
            <p:nvPr/>
          </p:nvGrpSpPr>
          <p:grpSpPr>
            <a:xfrm>
              <a:off x="2312" y="3170"/>
              <a:ext cx="2753" cy="2695"/>
              <a:chOff x="2250" y="2923"/>
              <a:chExt cx="3404" cy="3332"/>
            </a:xfrm>
          </p:grpSpPr>
          <p:sp>
            <p:nvSpPr>
              <p:cNvPr id="38" name="圆角矩形 37"/>
              <p:cNvSpPr/>
              <p:nvPr/>
            </p:nvSpPr>
            <p:spPr>
              <a:xfrm>
                <a:off x="2499" y="3399"/>
                <a:ext cx="2877" cy="2857"/>
              </a:xfrm>
              <a:prstGeom prst="roundRect">
                <a:avLst/>
              </a:prstGeom>
              <a:noFill/>
              <a:ln w="38100">
                <a:solidFill>
                  <a:srgbClr val="BA111E"/>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297" y="3267"/>
                <a:ext cx="3164" cy="370"/>
              </a:xfrm>
              <a:prstGeom prst="rect">
                <a:avLst/>
              </a:prstGeom>
              <a:solidFill>
                <a:srgbClr val="FFF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PA_组合 236"/>
              <p:cNvGrpSpPr/>
              <p:nvPr>
                <p:custDataLst>
                  <p:tags r:id="rId1"/>
                </p:custDataLst>
              </p:nvPr>
            </p:nvGrpSpPr>
            <p:grpSpPr>
              <a:xfrm>
                <a:off x="2250" y="2923"/>
                <a:ext cx="3405" cy="909"/>
                <a:chOff x="3657660" y="1411076"/>
                <a:chExt cx="3163887" cy="852488"/>
              </a:xfrm>
              <a:solidFill>
                <a:srgbClr val="C00000"/>
              </a:solidFill>
            </p:grpSpPr>
            <p:sp>
              <p:nvSpPr>
                <p:cNvPr id="41" name="Freeform 5"/>
                <p:cNvSpPr>
                  <a:spLocks noEditPoints="1"/>
                </p:cNvSpPr>
                <p:nvPr/>
              </p:nvSpPr>
              <p:spPr bwMode="auto">
                <a:xfrm>
                  <a:off x="3657660" y="1457114"/>
                  <a:ext cx="3163887" cy="773112"/>
                </a:xfrm>
                <a:custGeom>
                  <a:avLst/>
                  <a:gdLst>
                    <a:gd name="T0" fmla="*/ 261 w 289"/>
                    <a:gd name="T1" fmla="*/ 27 h 69"/>
                    <a:gd name="T2" fmla="*/ 216 w 289"/>
                    <a:gd name="T3" fmla="*/ 28 h 69"/>
                    <a:gd name="T4" fmla="*/ 157 w 289"/>
                    <a:gd name="T5" fmla="*/ 7 h 69"/>
                    <a:gd name="T6" fmla="*/ 116 w 289"/>
                    <a:gd name="T7" fmla="*/ 20 h 69"/>
                    <a:gd name="T8" fmla="*/ 79 w 289"/>
                    <a:gd name="T9" fmla="*/ 25 h 69"/>
                    <a:gd name="T10" fmla="*/ 16 w 289"/>
                    <a:gd name="T11" fmla="*/ 40 h 69"/>
                    <a:gd name="T12" fmla="*/ 14 w 289"/>
                    <a:gd name="T13" fmla="*/ 53 h 69"/>
                    <a:gd name="T14" fmla="*/ 84 w 289"/>
                    <a:gd name="T15" fmla="*/ 57 h 69"/>
                    <a:gd name="T16" fmla="*/ 107 w 289"/>
                    <a:gd name="T17" fmla="*/ 62 h 69"/>
                    <a:gd name="T18" fmla="*/ 146 w 289"/>
                    <a:gd name="T19" fmla="*/ 65 h 69"/>
                    <a:gd name="T20" fmla="*/ 208 w 289"/>
                    <a:gd name="T21" fmla="*/ 58 h 69"/>
                    <a:gd name="T22" fmla="*/ 273 w 289"/>
                    <a:gd name="T23" fmla="*/ 41 h 69"/>
                    <a:gd name="T24" fmla="*/ 100 w 289"/>
                    <a:gd name="T25" fmla="*/ 61 h 69"/>
                    <a:gd name="T26" fmla="*/ 76 w 289"/>
                    <a:gd name="T27" fmla="*/ 51 h 69"/>
                    <a:gd name="T28" fmla="*/ 84 w 289"/>
                    <a:gd name="T29" fmla="*/ 47 h 69"/>
                    <a:gd name="T30" fmla="*/ 86 w 289"/>
                    <a:gd name="T31" fmla="*/ 49 h 69"/>
                    <a:gd name="T32" fmla="*/ 68 w 289"/>
                    <a:gd name="T33" fmla="*/ 44 h 69"/>
                    <a:gd name="T34" fmla="*/ 11 w 289"/>
                    <a:gd name="T35" fmla="*/ 49 h 69"/>
                    <a:gd name="T36" fmla="*/ 41 w 289"/>
                    <a:gd name="T37" fmla="*/ 37 h 69"/>
                    <a:gd name="T38" fmla="*/ 80 w 289"/>
                    <a:gd name="T39" fmla="*/ 30 h 69"/>
                    <a:gd name="T40" fmla="*/ 92 w 289"/>
                    <a:gd name="T41" fmla="*/ 19 h 69"/>
                    <a:gd name="T42" fmla="*/ 108 w 289"/>
                    <a:gd name="T43" fmla="*/ 44 h 69"/>
                    <a:gd name="T44" fmla="*/ 144 w 289"/>
                    <a:gd name="T45" fmla="*/ 60 h 69"/>
                    <a:gd name="T46" fmla="*/ 117 w 289"/>
                    <a:gd name="T47" fmla="*/ 58 h 69"/>
                    <a:gd name="T48" fmla="*/ 115 w 289"/>
                    <a:gd name="T49" fmla="*/ 46 h 69"/>
                    <a:gd name="T50" fmla="*/ 111 w 289"/>
                    <a:gd name="T51" fmla="*/ 52 h 69"/>
                    <a:gd name="T52" fmla="*/ 121 w 289"/>
                    <a:gd name="T53" fmla="*/ 38 h 69"/>
                    <a:gd name="T54" fmla="*/ 117 w 289"/>
                    <a:gd name="T55" fmla="*/ 40 h 69"/>
                    <a:gd name="T56" fmla="*/ 118 w 289"/>
                    <a:gd name="T57" fmla="*/ 28 h 69"/>
                    <a:gd name="T58" fmla="*/ 142 w 289"/>
                    <a:gd name="T59" fmla="*/ 22 h 69"/>
                    <a:gd name="T60" fmla="*/ 143 w 289"/>
                    <a:gd name="T61" fmla="*/ 16 h 69"/>
                    <a:gd name="T62" fmla="*/ 146 w 289"/>
                    <a:gd name="T63" fmla="*/ 5 h 69"/>
                    <a:gd name="T64" fmla="*/ 164 w 289"/>
                    <a:gd name="T65" fmla="*/ 9 h 69"/>
                    <a:gd name="T66" fmla="*/ 164 w 289"/>
                    <a:gd name="T67" fmla="*/ 32 h 69"/>
                    <a:gd name="T68" fmla="*/ 172 w 289"/>
                    <a:gd name="T69" fmla="*/ 27 h 69"/>
                    <a:gd name="T70" fmla="*/ 173 w 289"/>
                    <a:gd name="T71" fmla="*/ 36 h 69"/>
                    <a:gd name="T72" fmla="*/ 181 w 289"/>
                    <a:gd name="T73" fmla="*/ 35 h 69"/>
                    <a:gd name="T74" fmla="*/ 165 w 289"/>
                    <a:gd name="T75" fmla="*/ 54 h 69"/>
                    <a:gd name="T76" fmla="*/ 134 w 289"/>
                    <a:gd name="T77" fmla="*/ 40 h 69"/>
                    <a:gd name="T78" fmla="*/ 140 w 289"/>
                    <a:gd name="T79" fmla="*/ 42 h 69"/>
                    <a:gd name="T80" fmla="*/ 142 w 289"/>
                    <a:gd name="T81" fmla="*/ 50 h 69"/>
                    <a:gd name="T82" fmla="*/ 150 w 289"/>
                    <a:gd name="T83" fmla="*/ 41 h 69"/>
                    <a:gd name="T84" fmla="*/ 162 w 289"/>
                    <a:gd name="T85" fmla="*/ 56 h 69"/>
                    <a:gd name="T86" fmla="*/ 160 w 289"/>
                    <a:gd name="T87" fmla="*/ 63 h 69"/>
                    <a:gd name="T88" fmla="*/ 263 w 289"/>
                    <a:gd name="T89" fmla="*/ 40 h 69"/>
                    <a:gd name="T90" fmla="*/ 209 w 289"/>
                    <a:gd name="T91" fmla="*/ 50 h 69"/>
                    <a:gd name="T92" fmla="*/ 197 w 289"/>
                    <a:gd name="T93" fmla="*/ 60 h 69"/>
                    <a:gd name="T94" fmla="*/ 184 w 289"/>
                    <a:gd name="T95" fmla="*/ 37 h 69"/>
                    <a:gd name="T96" fmla="*/ 197 w 289"/>
                    <a:gd name="T97" fmla="*/ 26 h 69"/>
                    <a:gd name="T98" fmla="*/ 214 w 289"/>
                    <a:gd name="T99" fmla="*/ 31 h 69"/>
                    <a:gd name="T100" fmla="*/ 204 w 289"/>
                    <a:gd name="T101" fmla="*/ 33 h 69"/>
                    <a:gd name="T102" fmla="*/ 206 w 289"/>
                    <a:gd name="T103" fmla="*/ 30 h 69"/>
                    <a:gd name="T104" fmla="*/ 217 w 289"/>
                    <a:gd name="T105" fmla="*/ 32 h 69"/>
                    <a:gd name="T106" fmla="*/ 258 w 289"/>
                    <a:gd name="T107" fmla="*/ 2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9" h="69">
                      <a:moveTo>
                        <a:pt x="289" y="40"/>
                      </a:moveTo>
                      <a:cubicBezTo>
                        <a:pt x="289" y="38"/>
                        <a:pt x="287" y="38"/>
                        <a:pt x="286" y="38"/>
                      </a:cubicBezTo>
                      <a:cubicBezTo>
                        <a:pt x="285" y="38"/>
                        <a:pt x="283" y="37"/>
                        <a:pt x="282" y="37"/>
                      </a:cubicBezTo>
                      <a:cubicBezTo>
                        <a:pt x="278" y="35"/>
                        <a:pt x="274" y="33"/>
                        <a:pt x="270" y="32"/>
                      </a:cubicBezTo>
                      <a:cubicBezTo>
                        <a:pt x="269" y="31"/>
                        <a:pt x="267" y="30"/>
                        <a:pt x="266" y="29"/>
                      </a:cubicBezTo>
                      <a:cubicBezTo>
                        <a:pt x="264" y="28"/>
                        <a:pt x="262" y="27"/>
                        <a:pt x="261" y="27"/>
                      </a:cubicBezTo>
                      <a:cubicBezTo>
                        <a:pt x="260" y="26"/>
                        <a:pt x="260" y="26"/>
                        <a:pt x="260" y="26"/>
                      </a:cubicBezTo>
                      <a:cubicBezTo>
                        <a:pt x="257" y="25"/>
                        <a:pt x="255" y="24"/>
                        <a:pt x="253" y="23"/>
                      </a:cubicBezTo>
                      <a:cubicBezTo>
                        <a:pt x="250" y="22"/>
                        <a:pt x="247" y="21"/>
                        <a:pt x="244" y="21"/>
                      </a:cubicBezTo>
                      <a:cubicBezTo>
                        <a:pt x="243" y="21"/>
                        <a:pt x="242" y="21"/>
                        <a:pt x="241" y="21"/>
                      </a:cubicBezTo>
                      <a:cubicBezTo>
                        <a:pt x="237" y="21"/>
                        <a:pt x="234" y="23"/>
                        <a:pt x="230" y="25"/>
                      </a:cubicBezTo>
                      <a:cubicBezTo>
                        <a:pt x="225" y="28"/>
                        <a:pt x="222" y="31"/>
                        <a:pt x="216" y="28"/>
                      </a:cubicBezTo>
                      <a:cubicBezTo>
                        <a:pt x="215" y="25"/>
                        <a:pt x="212" y="22"/>
                        <a:pt x="208" y="21"/>
                      </a:cubicBezTo>
                      <a:cubicBezTo>
                        <a:pt x="205" y="20"/>
                        <a:pt x="202" y="21"/>
                        <a:pt x="199" y="22"/>
                      </a:cubicBezTo>
                      <a:cubicBezTo>
                        <a:pt x="195" y="16"/>
                        <a:pt x="186" y="12"/>
                        <a:pt x="179" y="16"/>
                      </a:cubicBezTo>
                      <a:cubicBezTo>
                        <a:pt x="178" y="16"/>
                        <a:pt x="177" y="16"/>
                        <a:pt x="177" y="16"/>
                      </a:cubicBezTo>
                      <a:cubicBezTo>
                        <a:pt x="175" y="10"/>
                        <a:pt x="170" y="6"/>
                        <a:pt x="164" y="6"/>
                      </a:cubicBezTo>
                      <a:cubicBezTo>
                        <a:pt x="162" y="6"/>
                        <a:pt x="160" y="6"/>
                        <a:pt x="157" y="7"/>
                      </a:cubicBezTo>
                      <a:cubicBezTo>
                        <a:pt x="157" y="8"/>
                        <a:pt x="156" y="8"/>
                        <a:pt x="155" y="8"/>
                      </a:cubicBezTo>
                      <a:cubicBezTo>
                        <a:pt x="154" y="5"/>
                        <a:pt x="151" y="2"/>
                        <a:pt x="147" y="1"/>
                      </a:cubicBezTo>
                      <a:cubicBezTo>
                        <a:pt x="142" y="0"/>
                        <a:pt x="138" y="2"/>
                        <a:pt x="135" y="5"/>
                      </a:cubicBezTo>
                      <a:cubicBezTo>
                        <a:pt x="133" y="8"/>
                        <a:pt x="132" y="10"/>
                        <a:pt x="133" y="13"/>
                      </a:cubicBezTo>
                      <a:cubicBezTo>
                        <a:pt x="128" y="11"/>
                        <a:pt x="123" y="12"/>
                        <a:pt x="120" y="15"/>
                      </a:cubicBezTo>
                      <a:cubicBezTo>
                        <a:pt x="118" y="16"/>
                        <a:pt x="117" y="18"/>
                        <a:pt x="116" y="20"/>
                      </a:cubicBezTo>
                      <a:cubicBezTo>
                        <a:pt x="116" y="20"/>
                        <a:pt x="114" y="19"/>
                        <a:pt x="114" y="19"/>
                      </a:cubicBezTo>
                      <a:cubicBezTo>
                        <a:pt x="111" y="17"/>
                        <a:pt x="108" y="16"/>
                        <a:pt x="105" y="15"/>
                      </a:cubicBezTo>
                      <a:cubicBezTo>
                        <a:pt x="102" y="14"/>
                        <a:pt x="99" y="14"/>
                        <a:pt x="96" y="14"/>
                      </a:cubicBezTo>
                      <a:cubicBezTo>
                        <a:pt x="94" y="15"/>
                        <a:pt x="92" y="15"/>
                        <a:pt x="91" y="15"/>
                      </a:cubicBezTo>
                      <a:cubicBezTo>
                        <a:pt x="89" y="16"/>
                        <a:pt x="87" y="17"/>
                        <a:pt x="85" y="18"/>
                      </a:cubicBezTo>
                      <a:cubicBezTo>
                        <a:pt x="83" y="20"/>
                        <a:pt x="80" y="23"/>
                        <a:pt x="79" y="25"/>
                      </a:cubicBezTo>
                      <a:cubicBezTo>
                        <a:pt x="78" y="26"/>
                        <a:pt x="78" y="27"/>
                        <a:pt x="77" y="28"/>
                      </a:cubicBezTo>
                      <a:cubicBezTo>
                        <a:pt x="68" y="21"/>
                        <a:pt x="54" y="18"/>
                        <a:pt x="44" y="27"/>
                      </a:cubicBezTo>
                      <a:cubicBezTo>
                        <a:pt x="42" y="28"/>
                        <a:pt x="41" y="30"/>
                        <a:pt x="40" y="32"/>
                      </a:cubicBezTo>
                      <a:cubicBezTo>
                        <a:pt x="37" y="36"/>
                        <a:pt x="35" y="39"/>
                        <a:pt x="31" y="40"/>
                      </a:cubicBezTo>
                      <a:cubicBezTo>
                        <a:pt x="28" y="41"/>
                        <a:pt x="26" y="41"/>
                        <a:pt x="24" y="41"/>
                      </a:cubicBezTo>
                      <a:cubicBezTo>
                        <a:pt x="21" y="41"/>
                        <a:pt x="19" y="40"/>
                        <a:pt x="16" y="40"/>
                      </a:cubicBezTo>
                      <a:cubicBezTo>
                        <a:pt x="15" y="41"/>
                        <a:pt x="13" y="42"/>
                        <a:pt x="11" y="43"/>
                      </a:cubicBezTo>
                      <a:cubicBezTo>
                        <a:pt x="9" y="44"/>
                        <a:pt x="7" y="45"/>
                        <a:pt x="5" y="46"/>
                      </a:cubicBezTo>
                      <a:cubicBezTo>
                        <a:pt x="4" y="46"/>
                        <a:pt x="2" y="46"/>
                        <a:pt x="1" y="47"/>
                      </a:cubicBezTo>
                      <a:cubicBezTo>
                        <a:pt x="0" y="47"/>
                        <a:pt x="0" y="48"/>
                        <a:pt x="1" y="49"/>
                      </a:cubicBezTo>
                      <a:cubicBezTo>
                        <a:pt x="3" y="50"/>
                        <a:pt x="4" y="50"/>
                        <a:pt x="6" y="51"/>
                      </a:cubicBezTo>
                      <a:cubicBezTo>
                        <a:pt x="8" y="52"/>
                        <a:pt x="11" y="52"/>
                        <a:pt x="14" y="53"/>
                      </a:cubicBezTo>
                      <a:cubicBezTo>
                        <a:pt x="17" y="53"/>
                        <a:pt x="20" y="53"/>
                        <a:pt x="23" y="54"/>
                      </a:cubicBezTo>
                      <a:cubicBezTo>
                        <a:pt x="25" y="55"/>
                        <a:pt x="25" y="55"/>
                        <a:pt x="25" y="55"/>
                      </a:cubicBezTo>
                      <a:cubicBezTo>
                        <a:pt x="35" y="59"/>
                        <a:pt x="44" y="58"/>
                        <a:pt x="53" y="50"/>
                      </a:cubicBezTo>
                      <a:cubicBezTo>
                        <a:pt x="58" y="46"/>
                        <a:pt x="66" y="45"/>
                        <a:pt x="71" y="50"/>
                      </a:cubicBezTo>
                      <a:cubicBezTo>
                        <a:pt x="71" y="51"/>
                        <a:pt x="72" y="52"/>
                        <a:pt x="73" y="53"/>
                      </a:cubicBezTo>
                      <a:cubicBezTo>
                        <a:pt x="75" y="56"/>
                        <a:pt x="79" y="57"/>
                        <a:pt x="84" y="57"/>
                      </a:cubicBezTo>
                      <a:cubicBezTo>
                        <a:pt x="84" y="57"/>
                        <a:pt x="85" y="58"/>
                        <a:pt x="85" y="58"/>
                      </a:cubicBezTo>
                      <a:cubicBezTo>
                        <a:pt x="86" y="59"/>
                        <a:pt x="87" y="60"/>
                        <a:pt x="88" y="61"/>
                      </a:cubicBezTo>
                      <a:cubicBezTo>
                        <a:pt x="88" y="62"/>
                        <a:pt x="89" y="62"/>
                        <a:pt x="90" y="63"/>
                      </a:cubicBezTo>
                      <a:cubicBezTo>
                        <a:pt x="92" y="64"/>
                        <a:pt x="94" y="65"/>
                        <a:pt x="97" y="65"/>
                      </a:cubicBezTo>
                      <a:cubicBezTo>
                        <a:pt x="98" y="65"/>
                        <a:pt x="99" y="65"/>
                        <a:pt x="101" y="65"/>
                      </a:cubicBezTo>
                      <a:cubicBezTo>
                        <a:pt x="104" y="64"/>
                        <a:pt x="106" y="63"/>
                        <a:pt x="107" y="62"/>
                      </a:cubicBezTo>
                      <a:cubicBezTo>
                        <a:pt x="108" y="62"/>
                        <a:pt x="109" y="61"/>
                        <a:pt x="110" y="60"/>
                      </a:cubicBezTo>
                      <a:cubicBezTo>
                        <a:pt x="112" y="61"/>
                        <a:pt x="115" y="61"/>
                        <a:pt x="117" y="61"/>
                      </a:cubicBezTo>
                      <a:cubicBezTo>
                        <a:pt x="117" y="61"/>
                        <a:pt x="118" y="61"/>
                        <a:pt x="118" y="61"/>
                      </a:cubicBezTo>
                      <a:cubicBezTo>
                        <a:pt x="120" y="65"/>
                        <a:pt x="125" y="69"/>
                        <a:pt x="130" y="69"/>
                      </a:cubicBezTo>
                      <a:cubicBezTo>
                        <a:pt x="134" y="68"/>
                        <a:pt x="139" y="66"/>
                        <a:pt x="141" y="62"/>
                      </a:cubicBezTo>
                      <a:cubicBezTo>
                        <a:pt x="143" y="64"/>
                        <a:pt x="145" y="65"/>
                        <a:pt x="146" y="65"/>
                      </a:cubicBezTo>
                      <a:cubicBezTo>
                        <a:pt x="149" y="66"/>
                        <a:pt x="152" y="66"/>
                        <a:pt x="156" y="65"/>
                      </a:cubicBezTo>
                      <a:cubicBezTo>
                        <a:pt x="158" y="67"/>
                        <a:pt x="162" y="68"/>
                        <a:pt x="166" y="67"/>
                      </a:cubicBezTo>
                      <a:cubicBezTo>
                        <a:pt x="170" y="65"/>
                        <a:pt x="173" y="61"/>
                        <a:pt x="173" y="57"/>
                      </a:cubicBezTo>
                      <a:cubicBezTo>
                        <a:pt x="179" y="63"/>
                        <a:pt x="189" y="65"/>
                        <a:pt x="197" y="63"/>
                      </a:cubicBezTo>
                      <a:cubicBezTo>
                        <a:pt x="199" y="63"/>
                        <a:pt x="201" y="62"/>
                        <a:pt x="203" y="61"/>
                      </a:cubicBezTo>
                      <a:cubicBezTo>
                        <a:pt x="205" y="60"/>
                        <a:pt x="207" y="59"/>
                        <a:pt x="208" y="58"/>
                      </a:cubicBezTo>
                      <a:cubicBezTo>
                        <a:pt x="209" y="57"/>
                        <a:pt x="209" y="56"/>
                        <a:pt x="210" y="56"/>
                      </a:cubicBezTo>
                      <a:cubicBezTo>
                        <a:pt x="210" y="55"/>
                        <a:pt x="212" y="53"/>
                        <a:pt x="211" y="53"/>
                      </a:cubicBezTo>
                      <a:cubicBezTo>
                        <a:pt x="220" y="58"/>
                        <a:pt x="230" y="58"/>
                        <a:pt x="240" y="55"/>
                      </a:cubicBezTo>
                      <a:cubicBezTo>
                        <a:pt x="243" y="54"/>
                        <a:pt x="246" y="53"/>
                        <a:pt x="248" y="51"/>
                      </a:cubicBezTo>
                      <a:cubicBezTo>
                        <a:pt x="253" y="49"/>
                        <a:pt x="253" y="49"/>
                        <a:pt x="253" y="49"/>
                      </a:cubicBezTo>
                      <a:cubicBezTo>
                        <a:pt x="259" y="45"/>
                        <a:pt x="265" y="41"/>
                        <a:pt x="273" y="41"/>
                      </a:cubicBezTo>
                      <a:cubicBezTo>
                        <a:pt x="275" y="42"/>
                        <a:pt x="278" y="42"/>
                        <a:pt x="280" y="42"/>
                      </a:cubicBezTo>
                      <a:cubicBezTo>
                        <a:pt x="283" y="42"/>
                        <a:pt x="285" y="42"/>
                        <a:pt x="287" y="41"/>
                      </a:cubicBezTo>
                      <a:cubicBezTo>
                        <a:pt x="288" y="41"/>
                        <a:pt x="289" y="41"/>
                        <a:pt x="289" y="40"/>
                      </a:cubicBezTo>
                      <a:cubicBezTo>
                        <a:pt x="289" y="40"/>
                        <a:pt x="289" y="40"/>
                        <a:pt x="289" y="40"/>
                      </a:cubicBezTo>
                      <a:close/>
                      <a:moveTo>
                        <a:pt x="105" y="60"/>
                      </a:moveTo>
                      <a:cubicBezTo>
                        <a:pt x="104" y="60"/>
                        <a:pt x="103" y="61"/>
                        <a:pt x="100" y="61"/>
                      </a:cubicBezTo>
                      <a:cubicBezTo>
                        <a:pt x="98" y="62"/>
                        <a:pt x="96" y="62"/>
                        <a:pt x="94" y="61"/>
                      </a:cubicBezTo>
                      <a:cubicBezTo>
                        <a:pt x="92" y="60"/>
                        <a:pt x="90" y="59"/>
                        <a:pt x="89" y="57"/>
                      </a:cubicBezTo>
                      <a:cubicBezTo>
                        <a:pt x="89" y="57"/>
                        <a:pt x="88" y="56"/>
                        <a:pt x="88" y="56"/>
                      </a:cubicBezTo>
                      <a:cubicBezTo>
                        <a:pt x="88" y="55"/>
                        <a:pt x="87" y="54"/>
                        <a:pt x="87" y="54"/>
                      </a:cubicBezTo>
                      <a:cubicBezTo>
                        <a:pt x="86" y="53"/>
                        <a:pt x="85" y="53"/>
                        <a:pt x="85" y="54"/>
                      </a:cubicBezTo>
                      <a:cubicBezTo>
                        <a:pt x="82" y="54"/>
                        <a:pt x="78" y="54"/>
                        <a:pt x="76" y="51"/>
                      </a:cubicBezTo>
                      <a:cubicBezTo>
                        <a:pt x="76" y="51"/>
                        <a:pt x="76" y="51"/>
                        <a:pt x="76" y="51"/>
                      </a:cubicBezTo>
                      <a:cubicBezTo>
                        <a:pt x="75" y="50"/>
                        <a:pt x="74" y="49"/>
                        <a:pt x="74" y="48"/>
                      </a:cubicBezTo>
                      <a:cubicBezTo>
                        <a:pt x="74" y="46"/>
                        <a:pt x="75" y="45"/>
                        <a:pt x="76" y="43"/>
                      </a:cubicBezTo>
                      <a:cubicBezTo>
                        <a:pt x="78" y="42"/>
                        <a:pt x="81" y="41"/>
                        <a:pt x="83" y="43"/>
                      </a:cubicBezTo>
                      <a:cubicBezTo>
                        <a:pt x="84" y="43"/>
                        <a:pt x="84" y="44"/>
                        <a:pt x="84" y="45"/>
                      </a:cubicBezTo>
                      <a:cubicBezTo>
                        <a:pt x="84" y="45"/>
                        <a:pt x="84" y="46"/>
                        <a:pt x="84" y="47"/>
                      </a:cubicBezTo>
                      <a:cubicBezTo>
                        <a:pt x="83" y="47"/>
                        <a:pt x="82" y="47"/>
                        <a:pt x="81" y="47"/>
                      </a:cubicBezTo>
                      <a:cubicBezTo>
                        <a:pt x="81" y="47"/>
                        <a:pt x="81" y="47"/>
                        <a:pt x="81" y="46"/>
                      </a:cubicBezTo>
                      <a:cubicBezTo>
                        <a:pt x="81" y="45"/>
                        <a:pt x="80" y="43"/>
                        <a:pt x="78" y="43"/>
                      </a:cubicBezTo>
                      <a:cubicBezTo>
                        <a:pt x="76" y="43"/>
                        <a:pt x="74" y="47"/>
                        <a:pt x="76" y="49"/>
                      </a:cubicBezTo>
                      <a:cubicBezTo>
                        <a:pt x="76" y="49"/>
                        <a:pt x="77" y="50"/>
                        <a:pt x="78" y="50"/>
                      </a:cubicBezTo>
                      <a:cubicBezTo>
                        <a:pt x="80" y="52"/>
                        <a:pt x="84" y="51"/>
                        <a:pt x="86" y="49"/>
                      </a:cubicBezTo>
                      <a:cubicBezTo>
                        <a:pt x="87" y="48"/>
                        <a:pt x="88" y="46"/>
                        <a:pt x="87" y="44"/>
                      </a:cubicBezTo>
                      <a:cubicBezTo>
                        <a:pt x="87" y="42"/>
                        <a:pt x="86" y="41"/>
                        <a:pt x="85" y="40"/>
                      </a:cubicBezTo>
                      <a:cubicBezTo>
                        <a:pt x="82" y="38"/>
                        <a:pt x="77" y="38"/>
                        <a:pt x="74" y="41"/>
                      </a:cubicBezTo>
                      <a:cubicBezTo>
                        <a:pt x="73" y="42"/>
                        <a:pt x="72" y="44"/>
                        <a:pt x="71" y="46"/>
                      </a:cubicBezTo>
                      <a:cubicBezTo>
                        <a:pt x="71" y="46"/>
                        <a:pt x="70" y="45"/>
                        <a:pt x="69" y="45"/>
                      </a:cubicBezTo>
                      <a:cubicBezTo>
                        <a:pt x="69" y="45"/>
                        <a:pt x="68" y="44"/>
                        <a:pt x="68" y="44"/>
                      </a:cubicBezTo>
                      <a:cubicBezTo>
                        <a:pt x="66" y="44"/>
                        <a:pt x="65" y="44"/>
                        <a:pt x="64" y="43"/>
                      </a:cubicBezTo>
                      <a:cubicBezTo>
                        <a:pt x="61" y="43"/>
                        <a:pt x="59" y="43"/>
                        <a:pt x="56" y="44"/>
                      </a:cubicBezTo>
                      <a:cubicBezTo>
                        <a:pt x="54" y="45"/>
                        <a:pt x="52" y="46"/>
                        <a:pt x="50" y="48"/>
                      </a:cubicBezTo>
                      <a:cubicBezTo>
                        <a:pt x="43" y="54"/>
                        <a:pt x="35" y="55"/>
                        <a:pt x="26" y="52"/>
                      </a:cubicBezTo>
                      <a:cubicBezTo>
                        <a:pt x="24" y="51"/>
                        <a:pt x="24" y="51"/>
                        <a:pt x="24" y="51"/>
                      </a:cubicBezTo>
                      <a:cubicBezTo>
                        <a:pt x="20" y="50"/>
                        <a:pt x="14" y="49"/>
                        <a:pt x="11" y="49"/>
                      </a:cubicBezTo>
                      <a:cubicBezTo>
                        <a:pt x="10" y="49"/>
                        <a:pt x="9" y="49"/>
                        <a:pt x="8" y="48"/>
                      </a:cubicBezTo>
                      <a:cubicBezTo>
                        <a:pt x="11" y="47"/>
                        <a:pt x="13" y="46"/>
                        <a:pt x="15" y="44"/>
                      </a:cubicBezTo>
                      <a:cubicBezTo>
                        <a:pt x="17" y="43"/>
                        <a:pt x="19" y="44"/>
                        <a:pt x="20" y="44"/>
                      </a:cubicBezTo>
                      <a:cubicBezTo>
                        <a:pt x="23" y="44"/>
                        <a:pt x="25" y="45"/>
                        <a:pt x="27" y="45"/>
                      </a:cubicBezTo>
                      <a:cubicBezTo>
                        <a:pt x="29" y="45"/>
                        <a:pt x="31" y="44"/>
                        <a:pt x="34" y="43"/>
                      </a:cubicBezTo>
                      <a:cubicBezTo>
                        <a:pt x="36" y="41"/>
                        <a:pt x="39" y="39"/>
                        <a:pt x="41" y="37"/>
                      </a:cubicBezTo>
                      <a:cubicBezTo>
                        <a:pt x="41" y="36"/>
                        <a:pt x="42" y="35"/>
                        <a:pt x="42" y="35"/>
                      </a:cubicBezTo>
                      <a:cubicBezTo>
                        <a:pt x="44" y="33"/>
                        <a:pt x="45" y="31"/>
                        <a:pt x="47" y="29"/>
                      </a:cubicBezTo>
                      <a:cubicBezTo>
                        <a:pt x="55" y="21"/>
                        <a:pt x="67" y="25"/>
                        <a:pt x="76" y="31"/>
                      </a:cubicBezTo>
                      <a:cubicBezTo>
                        <a:pt x="76" y="32"/>
                        <a:pt x="77" y="32"/>
                        <a:pt x="78" y="33"/>
                      </a:cubicBezTo>
                      <a:cubicBezTo>
                        <a:pt x="78" y="33"/>
                        <a:pt x="79" y="33"/>
                        <a:pt x="79" y="32"/>
                      </a:cubicBezTo>
                      <a:cubicBezTo>
                        <a:pt x="80" y="31"/>
                        <a:pt x="80" y="31"/>
                        <a:pt x="80" y="30"/>
                      </a:cubicBezTo>
                      <a:cubicBezTo>
                        <a:pt x="80" y="30"/>
                        <a:pt x="81" y="29"/>
                        <a:pt x="81" y="29"/>
                      </a:cubicBezTo>
                      <a:cubicBezTo>
                        <a:pt x="81" y="28"/>
                        <a:pt x="82" y="27"/>
                        <a:pt x="83" y="26"/>
                      </a:cubicBezTo>
                      <a:cubicBezTo>
                        <a:pt x="83" y="25"/>
                        <a:pt x="84" y="24"/>
                        <a:pt x="85" y="23"/>
                      </a:cubicBezTo>
                      <a:cubicBezTo>
                        <a:pt x="86" y="22"/>
                        <a:pt x="87" y="21"/>
                        <a:pt x="88" y="21"/>
                      </a:cubicBezTo>
                      <a:cubicBezTo>
                        <a:pt x="89" y="20"/>
                        <a:pt x="90" y="19"/>
                        <a:pt x="91" y="19"/>
                      </a:cubicBezTo>
                      <a:cubicBezTo>
                        <a:pt x="92" y="19"/>
                        <a:pt x="92" y="19"/>
                        <a:pt x="92" y="19"/>
                      </a:cubicBezTo>
                      <a:cubicBezTo>
                        <a:pt x="99" y="16"/>
                        <a:pt x="109" y="19"/>
                        <a:pt x="115" y="24"/>
                      </a:cubicBezTo>
                      <a:cubicBezTo>
                        <a:pt x="115" y="24"/>
                        <a:pt x="115" y="24"/>
                        <a:pt x="115" y="25"/>
                      </a:cubicBezTo>
                      <a:cubicBezTo>
                        <a:pt x="112" y="25"/>
                        <a:pt x="108" y="26"/>
                        <a:pt x="106" y="29"/>
                      </a:cubicBezTo>
                      <a:cubicBezTo>
                        <a:pt x="103" y="32"/>
                        <a:pt x="103" y="36"/>
                        <a:pt x="105" y="40"/>
                      </a:cubicBezTo>
                      <a:cubicBezTo>
                        <a:pt x="106" y="42"/>
                        <a:pt x="107" y="43"/>
                        <a:pt x="109" y="44"/>
                      </a:cubicBezTo>
                      <a:cubicBezTo>
                        <a:pt x="109" y="44"/>
                        <a:pt x="109" y="44"/>
                        <a:pt x="108" y="44"/>
                      </a:cubicBezTo>
                      <a:cubicBezTo>
                        <a:pt x="106" y="46"/>
                        <a:pt x="105" y="49"/>
                        <a:pt x="105" y="52"/>
                      </a:cubicBezTo>
                      <a:cubicBezTo>
                        <a:pt x="105" y="54"/>
                        <a:pt x="106" y="56"/>
                        <a:pt x="107" y="58"/>
                      </a:cubicBezTo>
                      <a:cubicBezTo>
                        <a:pt x="107" y="59"/>
                        <a:pt x="106" y="59"/>
                        <a:pt x="105" y="60"/>
                      </a:cubicBezTo>
                      <a:close/>
                      <a:moveTo>
                        <a:pt x="153" y="63"/>
                      </a:moveTo>
                      <a:cubicBezTo>
                        <a:pt x="151" y="63"/>
                        <a:pt x="149" y="63"/>
                        <a:pt x="147" y="62"/>
                      </a:cubicBezTo>
                      <a:cubicBezTo>
                        <a:pt x="146" y="61"/>
                        <a:pt x="145" y="61"/>
                        <a:pt x="144" y="60"/>
                      </a:cubicBezTo>
                      <a:cubicBezTo>
                        <a:pt x="143" y="59"/>
                        <a:pt x="142" y="57"/>
                        <a:pt x="140" y="58"/>
                      </a:cubicBezTo>
                      <a:cubicBezTo>
                        <a:pt x="140" y="58"/>
                        <a:pt x="140" y="59"/>
                        <a:pt x="140" y="59"/>
                      </a:cubicBezTo>
                      <a:cubicBezTo>
                        <a:pt x="138" y="62"/>
                        <a:pt x="134" y="65"/>
                        <a:pt x="130" y="65"/>
                      </a:cubicBezTo>
                      <a:cubicBezTo>
                        <a:pt x="126" y="65"/>
                        <a:pt x="122" y="62"/>
                        <a:pt x="120" y="59"/>
                      </a:cubicBezTo>
                      <a:cubicBezTo>
                        <a:pt x="120" y="58"/>
                        <a:pt x="119" y="58"/>
                        <a:pt x="119" y="58"/>
                      </a:cubicBezTo>
                      <a:cubicBezTo>
                        <a:pt x="117" y="58"/>
                        <a:pt x="117" y="58"/>
                        <a:pt x="117" y="58"/>
                      </a:cubicBezTo>
                      <a:cubicBezTo>
                        <a:pt x="115" y="58"/>
                        <a:pt x="113" y="58"/>
                        <a:pt x="111" y="57"/>
                      </a:cubicBezTo>
                      <a:cubicBezTo>
                        <a:pt x="111" y="57"/>
                        <a:pt x="110" y="56"/>
                        <a:pt x="110" y="56"/>
                      </a:cubicBezTo>
                      <a:cubicBezTo>
                        <a:pt x="110" y="56"/>
                        <a:pt x="109" y="55"/>
                        <a:pt x="109" y="55"/>
                      </a:cubicBezTo>
                      <a:cubicBezTo>
                        <a:pt x="108" y="53"/>
                        <a:pt x="108" y="51"/>
                        <a:pt x="109" y="49"/>
                      </a:cubicBezTo>
                      <a:cubicBezTo>
                        <a:pt x="109" y="48"/>
                        <a:pt x="110" y="48"/>
                        <a:pt x="111" y="47"/>
                      </a:cubicBezTo>
                      <a:cubicBezTo>
                        <a:pt x="112" y="46"/>
                        <a:pt x="114" y="46"/>
                        <a:pt x="115" y="46"/>
                      </a:cubicBezTo>
                      <a:cubicBezTo>
                        <a:pt x="116" y="46"/>
                        <a:pt x="117" y="47"/>
                        <a:pt x="117" y="48"/>
                      </a:cubicBezTo>
                      <a:cubicBezTo>
                        <a:pt x="118" y="49"/>
                        <a:pt x="117" y="49"/>
                        <a:pt x="117" y="50"/>
                      </a:cubicBezTo>
                      <a:cubicBezTo>
                        <a:pt x="117" y="50"/>
                        <a:pt x="116" y="50"/>
                        <a:pt x="116" y="50"/>
                      </a:cubicBezTo>
                      <a:cubicBezTo>
                        <a:pt x="116" y="50"/>
                        <a:pt x="116" y="50"/>
                        <a:pt x="116" y="50"/>
                      </a:cubicBezTo>
                      <a:cubicBezTo>
                        <a:pt x="116" y="48"/>
                        <a:pt x="115" y="47"/>
                        <a:pt x="113" y="47"/>
                      </a:cubicBezTo>
                      <a:cubicBezTo>
                        <a:pt x="110" y="47"/>
                        <a:pt x="109" y="50"/>
                        <a:pt x="111" y="52"/>
                      </a:cubicBezTo>
                      <a:cubicBezTo>
                        <a:pt x="112" y="54"/>
                        <a:pt x="114" y="54"/>
                        <a:pt x="116" y="54"/>
                      </a:cubicBezTo>
                      <a:cubicBezTo>
                        <a:pt x="117" y="53"/>
                        <a:pt x="118" y="53"/>
                        <a:pt x="119" y="52"/>
                      </a:cubicBezTo>
                      <a:cubicBezTo>
                        <a:pt x="121" y="51"/>
                        <a:pt x="121" y="49"/>
                        <a:pt x="121" y="47"/>
                      </a:cubicBezTo>
                      <a:cubicBezTo>
                        <a:pt x="120" y="46"/>
                        <a:pt x="119" y="45"/>
                        <a:pt x="118" y="44"/>
                      </a:cubicBezTo>
                      <a:cubicBezTo>
                        <a:pt x="118" y="44"/>
                        <a:pt x="119" y="43"/>
                        <a:pt x="120" y="42"/>
                      </a:cubicBezTo>
                      <a:cubicBezTo>
                        <a:pt x="121" y="41"/>
                        <a:pt x="121" y="40"/>
                        <a:pt x="121" y="38"/>
                      </a:cubicBezTo>
                      <a:cubicBezTo>
                        <a:pt x="121" y="37"/>
                        <a:pt x="121" y="36"/>
                        <a:pt x="121" y="35"/>
                      </a:cubicBezTo>
                      <a:cubicBezTo>
                        <a:pt x="120" y="34"/>
                        <a:pt x="119" y="33"/>
                        <a:pt x="117" y="32"/>
                      </a:cubicBezTo>
                      <a:cubicBezTo>
                        <a:pt x="115" y="32"/>
                        <a:pt x="113" y="33"/>
                        <a:pt x="113" y="35"/>
                      </a:cubicBezTo>
                      <a:cubicBezTo>
                        <a:pt x="113" y="37"/>
                        <a:pt x="114" y="38"/>
                        <a:pt x="116" y="38"/>
                      </a:cubicBezTo>
                      <a:cubicBezTo>
                        <a:pt x="116" y="38"/>
                        <a:pt x="117" y="38"/>
                        <a:pt x="117" y="38"/>
                      </a:cubicBezTo>
                      <a:cubicBezTo>
                        <a:pt x="118" y="38"/>
                        <a:pt x="118" y="39"/>
                        <a:pt x="117" y="40"/>
                      </a:cubicBezTo>
                      <a:cubicBezTo>
                        <a:pt x="117" y="40"/>
                        <a:pt x="116" y="41"/>
                        <a:pt x="115" y="41"/>
                      </a:cubicBezTo>
                      <a:cubicBezTo>
                        <a:pt x="113" y="42"/>
                        <a:pt x="111" y="41"/>
                        <a:pt x="110" y="40"/>
                      </a:cubicBezTo>
                      <a:cubicBezTo>
                        <a:pt x="109" y="40"/>
                        <a:pt x="108" y="39"/>
                        <a:pt x="108" y="38"/>
                      </a:cubicBezTo>
                      <a:cubicBezTo>
                        <a:pt x="107" y="36"/>
                        <a:pt x="107" y="33"/>
                        <a:pt x="109" y="31"/>
                      </a:cubicBezTo>
                      <a:cubicBezTo>
                        <a:pt x="110" y="29"/>
                        <a:pt x="113" y="27"/>
                        <a:pt x="117" y="28"/>
                      </a:cubicBezTo>
                      <a:cubicBezTo>
                        <a:pt x="117" y="29"/>
                        <a:pt x="118" y="29"/>
                        <a:pt x="118" y="28"/>
                      </a:cubicBezTo>
                      <a:cubicBezTo>
                        <a:pt x="119" y="28"/>
                        <a:pt x="119" y="27"/>
                        <a:pt x="119" y="26"/>
                      </a:cubicBezTo>
                      <a:cubicBezTo>
                        <a:pt x="118" y="23"/>
                        <a:pt x="119" y="20"/>
                        <a:pt x="122" y="18"/>
                      </a:cubicBezTo>
                      <a:cubicBezTo>
                        <a:pt x="125" y="16"/>
                        <a:pt x="129" y="15"/>
                        <a:pt x="132" y="17"/>
                      </a:cubicBezTo>
                      <a:cubicBezTo>
                        <a:pt x="134" y="18"/>
                        <a:pt x="134" y="19"/>
                        <a:pt x="136" y="20"/>
                      </a:cubicBezTo>
                      <a:cubicBezTo>
                        <a:pt x="137" y="21"/>
                        <a:pt x="138" y="21"/>
                        <a:pt x="139" y="21"/>
                      </a:cubicBezTo>
                      <a:cubicBezTo>
                        <a:pt x="140" y="22"/>
                        <a:pt x="141" y="22"/>
                        <a:pt x="142" y="22"/>
                      </a:cubicBezTo>
                      <a:cubicBezTo>
                        <a:pt x="145" y="21"/>
                        <a:pt x="147" y="20"/>
                        <a:pt x="148" y="17"/>
                      </a:cubicBezTo>
                      <a:cubicBezTo>
                        <a:pt x="148" y="15"/>
                        <a:pt x="148" y="13"/>
                        <a:pt x="147" y="11"/>
                      </a:cubicBezTo>
                      <a:cubicBezTo>
                        <a:pt x="146" y="11"/>
                        <a:pt x="146" y="10"/>
                        <a:pt x="145" y="10"/>
                      </a:cubicBezTo>
                      <a:cubicBezTo>
                        <a:pt x="144" y="9"/>
                        <a:pt x="141" y="9"/>
                        <a:pt x="140" y="11"/>
                      </a:cubicBezTo>
                      <a:cubicBezTo>
                        <a:pt x="140" y="12"/>
                        <a:pt x="140" y="12"/>
                        <a:pt x="140" y="13"/>
                      </a:cubicBezTo>
                      <a:cubicBezTo>
                        <a:pt x="140" y="14"/>
                        <a:pt x="141" y="16"/>
                        <a:pt x="143" y="16"/>
                      </a:cubicBezTo>
                      <a:cubicBezTo>
                        <a:pt x="143" y="16"/>
                        <a:pt x="144" y="15"/>
                        <a:pt x="144" y="15"/>
                      </a:cubicBezTo>
                      <a:cubicBezTo>
                        <a:pt x="144" y="16"/>
                        <a:pt x="144" y="16"/>
                        <a:pt x="144" y="16"/>
                      </a:cubicBezTo>
                      <a:cubicBezTo>
                        <a:pt x="144" y="17"/>
                        <a:pt x="143" y="18"/>
                        <a:pt x="142" y="18"/>
                      </a:cubicBezTo>
                      <a:cubicBezTo>
                        <a:pt x="139" y="18"/>
                        <a:pt x="138" y="18"/>
                        <a:pt x="137" y="16"/>
                      </a:cubicBezTo>
                      <a:cubicBezTo>
                        <a:pt x="135" y="13"/>
                        <a:pt x="136" y="10"/>
                        <a:pt x="138" y="8"/>
                      </a:cubicBezTo>
                      <a:cubicBezTo>
                        <a:pt x="140" y="5"/>
                        <a:pt x="143" y="4"/>
                        <a:pt x="146" y="5"/>
                      </a:cubicBezTo>
                      <a:cubicBezTo>
                        <a:pt x="148" y="5"/>
                        <a:pt x="149" y="6"/>
                        <a:pt x="150" y="7"/>
                      </a:cubicBezTo>
                      <a:cubicBezTo>
                        <a:pt x="151" y="8"/>
                        <a:pt x="152" y="10"/>
                        <a:pt x="153" y="11"/>
                      </a:cubicBezTo>
                      <a:cubicBezTo>
                        <a:pt x="153" y="12"/>
                        <a:pt x="153" y="13"/>
                        <a:pt x="154" y="13"/>
                      </a:cubicBezTo>
                      <a:cubicBezTo>
                        <a:pt x="155" y="13"/>
                        <a:pt x="156" y="13"/>
                        <a:pt x="156" y="12"/>
                      </a:cubicBezTo>
                      <a:cubicBezTo>
                        <a:pt x="157" y="11"/>
                        <a:pt x="158" y="11"/>
                        <a:pt x="159" y="10"/>
                      </a:cubicBezTo>
                      <a:cubicBezTo>
                        <a:pt x="161" y="9"/>
                        <a:pt x="162" y="9"/>
                        <a:pt x="164" y="9"/>
                      </a:cubicBezTo>
                      <a:cubicBezTo>
                        <a:pt x="166" y="9"/>
                        <a:pt x="168" y="10"/>
                        <a:pt x="170" y="12"/>
                      </a:cubicBezTo>
                      <a:cubicBezTo>
                        <a:pt x="172" y="13"/>
                        <a:pt x="173" y="16"/>
                        <a:pt x="174" y="18"/>
                      </a:cubicBezTo>
                      <a:cubicBezTo>
                        <a:pt x="174" y="18"/>
                        <a:pt x="174" y="20"/>
                        <a:pt x="174" y="20"/>
                      </a:cubicBezTo>
                      <a:cubicBezTo>
                        <a:pt x="174" y="20"/>
                        <a:pt x="174" y="21"/>
                        <a:pt x="174" y="21"/>
                      </a:cubicBezTo>
                      <a:cubicBezTo>
                        <a:pt x="173" y="21"/>
                        <a:pt x="171" y="21"/>
                        <a:pt x="170" y="22"/>
                      </a:cubicBezTo>
                      <a:cubicBezTo>
                        <a:pt x="166" y="24"/>
                        <a:pt x="163" y="28"/>
                        <a:pt x="164" y="32"/>
                      </a:cubicBezTo>
                      <a:cubicBezTo>
                        <a:pt x="164" y="35"/>
                        <a:pt x="165" y="37"/>
                        <a:pt x="168" y="39"/>
                      </a:cubicBezTo>
                      <a:cubicBezTo>
                        <a:pt x="170" y="39"/>
                        <a:pt x="172" y="40"/>
                        <a:pt x="174" y="39"/>
                      </a:cubicBezTo>
                      <a:cubicBezTo>
                        <a:pt x="174" y="39"/>
                        <a:pt x="175" y="39"/>
                        <a:pt x="175" y="38"/>
                      </a:cubicBezTo>
                      <a:cubicBezTo>
                        <a:pt x="177" y="37"/>
                        <a:pt x="178" y="36"/>
                        <a:pt x="178" y="34"/>
                      </a:cubicBezTo>
                      <a:cubicBezTo>
                        <a:pt x="179" y="32"/>
                        <a:pt x="178" y="30"/>
                        <a:pt x="176" y="28"/>
                      </a:cubicBezTo>
                      <a:cubicBezTo>
                        <a:pt x="175" y="27"/>
                        <a:pt x="173" y="27"/>
                        <a:pt x="172" y="27"/>
                      </a:cubicBezTo>
                      <a:cubicBezTo>
                        <a:pt x="170" y="27"/>
                        <a:pt x="168" y="29"/>
                        <a:pt x="169" y="31"/>
                      </a:cubicBezTo>
                      <a:cubicBezTo>
                        <a:pt x="169" y="31"/>
                        <a:pt x="169" y="32"/>
                        <a:pt x="170" y="32"/>
                      </a:cubicBezTo>
                      <a:cubicBezTo>
                        <a:pt x="170" y="33"/>
                        <a:pt x="171" y="33"/>
                        <a:pt x="172" y="33"/>
                      </a:cubicBezTo>
                      <a:cubicBezTo>
                        <a:pt x="173" y="33"/>
                        <a:pt x="173" y="33"/>
                        <a:pt x="174" y="32"/>
                      </a:cubicBezTo>
                      <a:cubicBezTo>
                        <a:pt x="175" y="33"/>
                        <a:pt x="175" y="33"/>
                        <a:pt x="175" y="34"/>
                      </a:cubicBezTo>
                      <a:cubicBezTo>
                        <a:pt x="175" y="35"/>
                        <a:pt x="174" y="35"/>
                        <a:pt x="173" y="36"/>
                      </a:cubicBezTo>
                      <a:cubicBezTo>
                        <a:pt x="173" y="36"/>
                        <a:pt x="171" y="36"/>
                        <a:pt x="171" y="36"/>
                      </a:cubicBezTo>
                      <a:cubicBezTo>
                        <a:pt x="169" y="35"/>
                        <a:pt x="167" y="34"/>
                        <a:pt x="167" y="32"/>
                      </a:cubicBezTo>
                      <a:cubicBezTo>
                        <a:pt x="167" y="29"/>
                        <a:pt x="169" y="26"/>
                        <a:pt x="171" y="25"/>
                      </a:cubicBezTo>
                      <a:cubicBezTo>
                        <a:pt x="174" y="24"/>
                        <a:pt x="177" y="24"/>
                        <a:pt x="179" y="27"/>
                      </a:cubicBezTo>
                      <a:cubicBezTo>
                        <a:pt x="181" y="28"/>
                        <a:pt x="182" y="30"/>
                        <a:pt x="182" y="33"/>
                      </a:cubicBezTo>
                      <a:cubicBezTo>
                        <a:pt x="182" y="34"/>
                        <a:pt x="182" y="35"/>
                        <a:pt x="181" y="35"/>
                      </a:cubicBezTo>
                      <a:cubicBezTo>
                        <a:pt x="181" y="37"/>
                        <a:pt x="180" y="37"/>
                        <a:pt x="179" y="38"/>
                      </a:cubicBezTo>
                      <a:cubicBezTo>
                        <a:pt x="179" y="38"/>
                        <a:pt x="178" y="39"/>
                        <a:pt x="177" y="39"/>
                      </a:cubicBezTo>
                      <a:cubicBezTo>
                        <a:pt x="177" y="39"/>
                        <a:pt x="176" y="39"/>
                        <a:pt x="175" y="39"/>
                      </a:cubicBezTo>
                      <a:cubicBezTo>
                        <a:pt x="174" y="40"/>
                        <a:pt x="174" y="41"/>
                        <a:pt x="175" y="42"/>
                      </a:cubicBezTo>
                      <a:cubicBezTo>
                        <a:pt x="177" y="45"/>
                        <a:pt x="176" y="49"/>
                        <a:pt x="174" y="51"/>
                      </a:cubicBezTo>
                      <a:cubicBezTo>
                        <a:pt x="172" y="54"/>
                        <a:pt x="168" y="55"/>
                        <a:pt x="165" y="54"/>
                      </a:cubicBezTo>
                      <a:cubicBezTo>
                        <a:pt x="165" y="53"/>
                        <a:pt x="165" y="52"/>
                        <a:pt x="165" y="51"/>
                      </a:cubicBezTo>
                      <a:cubicBezTo>
                        <a:pt x="164" y="48"/>
                        <a:pt x="162" y="46"/>
                        <a:pt x="160" y="44"/>
                      </a:cubicBezTo>
                      <a:cubicBezTo>
                        <a:pt x="158" y="43"/>
                        <a:pt x="156" y="43"/>
                        <a:pt x="154" y="43"/>
                      </a:cubicBezTo>
                      <a:cubicBezTo>
                        <a:pt x="153" y="41"/>
                        <a:pt x="153" y="40"/>
                        <a:pt x="153" y="40"/>
                      </a:cubicBezTo>
                      <a:cubicBezTo>
                        <a:pt x="151" y="37"/>
                        <a:pt x="148" y="35"/>
                        <a:pt x="144" y="35"/>
                      </a:cubicBezTo>
                      <a:cubicBezTo>
                        <a:pt x="139" y="35"/>
                        <a:pt x="136" y="36"/>
                        <a:pt x="134" y="40"/>
                      </a:cubicBezTo>
                      <a:cubicBezTo>
                        <a:pt x="132" y="42"/>
                        <a:pt x="132" y="45"/>
                        <a:pt x="133" y="47"/>
                      </a:cubicBezTo>
                      <a:cubicBezTo>
                        <a:pt x="133" y="50"/>
                        <a:pt x="135" y="51"/>
                        <a:pt x="136" y="52"/>
                      </a:cubicBezTo>
                      <a:cubicBezTo>
                        <a:pt x="138" y="53"/>
                        <a:pt x="141" y="54"/>
                        <a:pt x="143" y="53"/>
                      </a:cubicBezTo>
                      <a:cubicBezTo>
                        <a:pt x="145" y="52"/>
                        <a:pt x="147" y="51"/>
                        <a:pt x="148" y="50"/>
                      </a:cubicBezTo>
                      <a:cubicBezTo>
                        <a:pt x="149" y="48"/>
                        <a:pt x="148" y="45"/>
                        <a:pt x="147" y="44"/>
                      </a:cubicBezTo>
                      <a:cubicBezTo>
                        <a:pt x="145" y="42"/>
                        <a:pt x="142" y="41"/>
                        <a:pt x="140" y="42"/>
                      </a:cubicBezTo>
                      <a:cubicBezTo>
                        <a:pt x="139" y="43"/>
                        <a:pt x="138" y="44"/>
                        <a:pt x="138" y="45"/>
                      </a:cubicBezTo>
                      <a:cubicBezTo>
                        <a:pt x="138" y="47"/>
                        <a:pt x="139" y="48"/>
                        <a:pt x="141" y="48"/>
                      </a:cubicBezTo>
                      <a:cubicBezTo>
                        <a:pt x="142" y="48"/>
                        <a:pt x="144" y="47"/>
                        <a:pt x="144" y="46"/>
                      </a:cubicBezTo>
                      <a:cubicBezTo>
                        <a:pt x="144" y="46"/>
                        <a:pt x="144" y="46"/>
                        <a:pt x="144" y="46"/>
                      </a:cubicBezTo>
                      <a:cubicBezTo>
                        <a:pt x="145" y="46"/>
                        <a:pt x="145" y="47"/>
                        <a:pt x="145" y="48"/>
                      </a:cubicBezTo>
                      <a:cubicBezTo>
                        <a:pt x="144" y="49"/>
                        <a:pt x="143" y="50"/>
                        <a:pt x="142" y="50"/>
                      </a:cubicBezTo>
                      <a:cubicBezTo>
                        <a:pt x="141" y="50"/>
                        <a:pt x="139" y="50"/>
                        <a:pt x="138" y="49"/>
                      </a:cubicBezTo>
                      <a:cubicBezTo>
                        <a:pt x="137" y="49"/>
                        <a:pt x="136" y="47"/>
                        <a:pt x="136" y="47"/>
                      </a:cubicBezTo>
                      <a:cubicBezTo>
                        <a:pt x="135" y="45"/>
                        <a:pt x="136" y="43"/>
                        <a:pt x="137" y="41"/>
                      </a:cubicBezTo>
                      <a:cubicBezTo>
                        <a:pt x="138" y="40"/>
                        <a:pt x="140" y="38"/>
                        <a:pt x="142" y="38"/>
                      </a:cubicBezTo>
                      <a:cubicBezTo>
                        <a:pt x="142" y="38"/>
                        <a:pt x="143" y="38"/>
                        <a:pt x="144" y="38"/>
                      </a:cubicBezTo>
                      <a:cubicBezTo>
                        <a:pt x="146" y="38"/>
                        <a:pt x="149" y="39"/>
                        <a:pt x="150" y="41"/>
                      </a:cubicBezTo>
                      <a:cubicBezTo>
                        <a:pt x="150" y="43"/>
                        <a:pt x="150" y="45"/>
                        <a:pt x="151" y="46"/>
                      </a:cubicBezTo>
                      <a:cubicBezTo>
                        <a:pt x="152" y="47"/>
                        <a:pt x="153" y="46"/>
                        <a:pt x="154" y="46"/>
                      </a:cubicBezTo>
                      <a:cubicBezTo>
                        <a:pt x="156" y="46"/>
                        <a:pt x="157" y="46"/>
                        <a:pt x="158" y="47"/>
                      </a:cubicBezTo>
                      <a:cubicBezTo>
                        <a:pt x="160" y="48"/>
                        <a:pt x="161" y="50"/>
                        <a:pt x="162" y="52"/>
                      </a:cubicBezTo>
                      <a:cubicBezTo>
                        <a:pt x="162" y="52"/>
                        <a:pt x="162" y="53"/>
                        <a:pt x="162" y="53"/>
                      </a:cubicBezTo>
                      <a:cubicBezTo>
                        <a:pt x="162" y="54"/>
                        <a:pt x="162" y="55"/>
                        <a:pt x="162" y="56"/>
                      </a:cubicBezTo>
                      <a:cubicBezTo>
                        <a:pt x="161" y="57"/>
                        <a:pt x="160" y="59"/>
                        <a:pt x="158" y="60"/>
                      </a:cubicBezTo>
                      <a:cubicBezTo>
                        <a:pt x="158" y="61"/>
                        <a:pt x="157" y="61"/>
                        <a:pt x="157" y="61"/>
                      </a:cubicBezTo>
                      <a:cubicBezTo>
                        <a:pt x="155" y="62"/>
                        <a:pt x="154" y="62"/>
                        <a:pt x="153" y="63"/>
                      </a:cubicBezTo>
                      <a:close/>
                      <a:moveTo>
                        <a:pt x="165" y="64"/>
                      </a:moveTo>
                      <a:cubicBezTo>
                        <a:pt x="163" y="64"/>
                        <a:pt x="161" y="64"/>
                        <a:pt x="159" y="64"/>
                      </a:cubicBezTo>
                      <a:cubicBezTo>
                        <a:pt x="160" y="63"/>
                        <a:pt x="160" y="63"/>
                        <a:pt x="160" y="63"/>
                      </a:cubicBezTo>
                      <a:cubicBezTo>
                        <a:pt x="162" y="61"/>
                        <a:pt x="164" y="59"/>
                        <a:pt x="165" y="57"/>
                      </a:cubicBezTo>
                      <a:cubicBezTo>
                        <a:pt x="166" y="58"/>
                        <a:pt x="168" y="58"/>
                        <a:pt x="169" y="58"/>
                      </a:cubicBezTo>
                      <a:cubicBezTo>
                        <a:pt x="169" y="60"/>
                        <a:pt x="167" y="63"/>
                        <a:pt x="165" y="64"/>
                      </a:cubicBezTo>
                      <a:close/>
                      <a:moveTo>
                        <a:pt x="280" y="39"/>
                      </a:moveTo>
                      <a:cubicBezTo>
                        <a:pt x="278" y="39"/>
                        <a:pt x="276" y="38"/>
                        <a:pt x="273" y="38"/>
                      </a:cubicBezTo>
                      <a:cubicBezTo>
                        <a:pt x="270" y="38"/>
                        <a:pt x="267" y="39"/>
                        <a:pt x="263" y="40"/>
                      </a:cubicBezTo>
                      <a:cubicBezTo>
                        <a:pt x="260" y="41"/>
                        <a:pt x="258" y="42"/>
                        <a:pt x="255" y="44"/>
                      </a:cubicBezTo>
                      <a:cubicBezTo>
                        <a:pt x="253" y="45"/>
                        <a:pt x="251" y="46"/>
                        <a:pt x="249" y="47"/>
                      </a:cubicBezTo>
                      <a:cubicBezTo>
                        <a:pt x="248" y="47"/>
                        <a:pt x="247" y="48"/>
                        <a:pt x="247" y="48"/>
                      </a:cubicBezTo>
                      <a:cubicBezTo>
                        <a:pt x="244" y="50"/>
                        <a:pt x="242" y="51"/>
                        <a:pt x="239" y="52"/>
                      </a:cubicBezTo>
                      <a:cubicBezTo>
                        <a:pt x="229" y="55"/>
                        <a:pt x="219" y="54"/>
                        <a:pt x="211" y="50"/>
                      </a:cubicBezTo>
                      <a:cubicBezTo>
                        <a:pt x="211" y="49"/>
                        <a:pt x="210" y="49"/>
                        <a:pt x="209" y="50"/>
                      </a:cubicBezTo>
                      <a:cubicBezTo>
                        <a:pt x="209" y="50"/>
                        <a:pt x="209" y="50"/>
                        <a:pt x="209" y="50"/>
                      </a:cubicBezTo>
                      <a:cubicBezTo>
                        <a:pt x="209" y="51"/>
                        <a:pt x="209" y="52"/>
                        <a:pt x="208" y="52"/>
                      </a:cubicBezTo>
                      <a:cubicBezTo>
                        <a:pt x="208" y="53"/>
                        <a:pt x="207" y="53"/>
                        <a:pt x="207" y="54"/>
                      </a:cubicBezTo>
                      <a:cubicBezTo>
                        <a:pt x="206" y="55"/>
                        <a:pt x="206" y="55"/>
                        <a:pt x="205" y="56"/>
                      </a:cubicBezTo>
                      <a:cubicBezTo>
                        <a:pt x="204" y="57"/>
                        <a:pt x="202" y="58"/>
                        <a:pt x="200" y="59"/>
                      </a:cubicBezTo>
                      <a:cubicBezTo>
                        <a:pt x="199" y="59"/>
                        <a:pt x="198" y="60"/>
                        <a:pt x="197" y="60"/>
                      </a:cubicBezTo>
                      <a:cubicBezTo>
                        <a:pt x="189" y="62"/>
                        <a:pt x="181" y="60"/>
                        <a:pt x="176" y="54"/>
                      </a:cubicBezTo>
                      <a:cubicBezTo>
                        <a:pt x="176" y="54"/>
                        <a:pt x="176" y="54"/>
                        <a:pt x="176" y="54"/>
                      </a:cubicBezTo>
                      <a:cubicBezTo>
                        <a:pt x="178" y="52"/>
                        <a:pt x="179" y="49"/>
                        <a:pt x="179" y="46"/>
                      </a:cubicBezTo>
                      <a:cubicBezTo>
                        <a:pt x="179" y="45"/>
                        <a:pt x="179" y="43"/>
                        <a:pt x="179" y="42"/>
                      </a:cubicBezTo>
                      <a:cubicBezTo>
                        <a:pt x="180" y="41"/>
                        <a:pt x="181" y="41"/>
                        <a:pt x="181" y="41"/>
                      </a:cubicBezTo>
                      <a:cubicBezTo>
                        <a:pt x="183" y="40"/>
                        <a:pt x="184" y="38"/>
                        <a:pt x="184" y="37"/>
                      </a:cubicBezTo>
                      <a:cubicBezTo>
                        <a:pt x="185" y="35"/>
                        <a:pt x="185" y="34"/>
                        <a:pt x="185" y="33"/>
                      </a:cubicBezTo>
                      <a:cubicBezTo>
                        <a:pt x="185" y="30"/>
                        <a:pt x="184" y="26"/>
                        <a:pt x="182" y="24"/>
                      </a:cubicBezTo>
                      <a:cubicBezTo>
                        <a:pt x="180" y="23"/>
                        <a:pt x="178" y="22"/>
                        <a:pt x="176" y="21"/>
                      </a:cubicBezTo>
                      <a:cubicBezTo>
                        <a:pt x="177" y="21"/>
                        <a:pt x="177" y="20"/>
                        <a:pt x="178" y="20"/>
                      </a:cubicBezTo>
                      <a:cubicBezTo>
                        <a:pt x="178" y="20"/>
                        <a:pt x="179" y="19"/>
                        <a:pt x="180" y="19"/>
                      </a:cubicBezTo>
                      <a:cubicBezTo>
                        <a:pt x="187" y="16"/>
                        <a:pt x="194" y="19"/>
                        <a:pt x="197" y="26"/>
                      </a:cubicBezTo>
                      <a:cubicBezTo>
                        <a:pt x="197" y="26"/>
                        <a:pt x="198" y="27"/>
                        <a:pt x="198" y="27"/>
                      </a:cubicBezTo>
                      <a:cubicBezTo>
                        <a:pt x="199" y="27"/>
                        <a:pt x="199" y="27"/>
                        <a:pt x="200" y="26"/>
                      </a:cubicBezTo>
                      <a:cubicBezTo>
                        <a:pt x="202" y="24"/>
                        <a:pt x="205" y="24"/>
                        <a:pt x="207" y="24"/>
                      </a:cubicBezTo>
                      <a:cubicBezTo>
                        <a:pt x="210" y="25"/>
                        <a:pt x="212" y="27"/>
                        <a:pt x="213" y="29"/>
                      </a:cubicBezTo>
                      <a:cubicBezTo>
                        <a:pt x="213" y="29"/>
                        <a:pt x="213" y="30"/>
                        <a:pt x="213" y="30"/>
                      </a:cubicBezTo>
                      <a:cubicBezTo>
                        <a:pt x="213" y="30"/>
                        <a:pt x="213" y="30"/>
                        <a:pt x="214" y="31"/>
                      </a:cubicBezTo>
                      <a:cubicBezTo>
                        <a:pt x="214" y="33"/>
                        <a:pt x="214" y="35"/>
                        <a:pt x="212" y="37"/>
                      </a:cubicBezTo>
                      <a:cubicBezTo>
                        <a:pt x="212" y="38"/>
                        <a:pt x="211" y="38"/>
                        <a:pt x="211" y="39"/>
                      </a:cubicBezTo>
                      <a:cubicBezTo>
                        <a:pt x="209" y="40"/>
                        <a:pt x="207" y="40"/>
                        <a:pt x="206" y="40"/>
                      </a:cubicBezTo>
                      <a:cubicBezTo>
                        <a:pt x="205" y="40"/>
                        <a:pt x="203" y="39"/>
                        <a:pt x="202" y="38"/>
                      </a:cubicBezTo>
                      <a:cubicBezTo>
                        <a:pt x="202" y="37"/>
                        <a:pt x="202" y="36"/>
                        <a:pt x="202" y="35"/>
                      </a:cubicBezTo>
                      <a:cubicBezTo>
                        <a:pt x="202" y="34"/>
                        <a:pt x="203" y="33"/>
                        <a:pt x="204" y="33"/>
                      </a:cubicBezTo>
                      <a:cubicBezTo>
                        <a:pt x="205" y="33"/>
                        <a:pt x="206" y="33"/>
                        <a:pt x="206" y="33"/>
                      </a:cubicBezTo>
                      <a:cubicBezTo>
                        <a:pt x="206" y="33"/>
                        <a:pt x="205" y="34"/>
                        <a:pt x="205" y="34"/>
                      </a:cubicBezTo>
                      <a:cubicBezTo>
                        <a:pt x="205" y="35"/>
                        <a:pt x="205" y="35"/>
                        <a:pt x="205" y="36"/>
                      </a:cubicBezTo>
                      <a:cubicBezTo>
                        <a:pt x="205" y="37"/>
                        <a:pt x="207" y="38"/>
                        <a:pt x="208" y="38"/>
                      </a:cubicBezTo>
                      <a:cubicBezTo>
                        <a:pt x="211" y="38"/>
                        <a:pt x="212" y="36"/>
                        <a:pt x="212" y="33"/>
                      </a:cubicBezTo>
                      <a:cubicBezTo>
                        <a:pt x="211" y="31"/>
                        <a:pt x="208" y="30"/>
                        <a:pt x="206" y="30"/>
                      </a:cubicBezTo>
                      <a:cubicBezTo>
                        <a:pt x="205" y="29"/>
                        <a:pt x="204" y="29"/>
                        <a:pt x="204" y="30"/>
                      </a:cubicBezTo>
                      <a:cubicBezTo>
                        <a:pt x="201" y="30"/>
                        <a:pt x="200" y="32"/>
                        <a:pt x="199" y="34"/>
                      </a:cubicBezTo>
                      <a:cubicBezTo>
                        <a:pt x="198" y="36"/>
                        <a:pt x="198" y="38"/>
                        <a:pt x="200" y="40"/>
                      </a:cubicBezTo>
                      <a:cubicBezTo>
                        <a:pt x="201" y="42"/>
                        <a:pt x="203" y="43"/>
                        <a:pt x="205" y="43"/>
                      </a:cubicBezTo>
                      <a:cubicBezTo>
                        <a:pt x="208" y="44"/>
                        <a:pt x="211" y="43"/>
                        <a:pt x="213" y="41"/>
                      </a:cubicBezTo>
                      <a:cubicBezTo>
                        <a:pt x="216" y="39"/>
                        <a:pt x="217" y="35"/>
                        <a:pt x="217" y="32"/>
                      </a:cubicBezTo>
                      <a:cubicBezTo>
                        <a:pt x="218" y="32"/>
                        <a:pt x="220" y="32"/>
                        <a:pt x="221" y="32"/>
                      </a:cubicBezTo>
                      <a:cubicBezTo>
                        <a:pt x="222" y="33"/>
                        <a:pt x="223" y="32"/>
                        <a:pt x="224" y="32"/>
                      </a:cubicBezTo>
                      <a:cubicBezTo>
                        <a:pt x="227" y="31"/>
                        <a:pt x="229" y="30"/>
                        <a:pt x="231" y="29"/>
                      </a:cubicBezTo>
                      <a:cubicBezTo>
                        <a:pt x="234" y="28"/>
                        <a:pt x="236" y="26"/>
                        <a:pt x="239" y="25"/>
                      </a:cubicBezTo>
                      <a:cubicBezTo>
                        <a:pt x="240" y="25"/>
                        <a:pt x="241" y="24"/>
                        <a:pt x="242" y="24"/>
                      </a:cubicBezTo>
                      <a:cubicBezTo>
                        <a:pt x="248" y="24"/>
                        <a:pt x="253" y="26"/>
                        <a:pt x="258" y="29"/>
                      </a:cubicBezTo>
                      <a:cubicBezTo>
                        <a:pt x="259" y="30"/>
                        <a:pt x="259" y="30"/>
                        <a:pt x="259" y="30"/>
                      </a:cubicBezTo>
                      <a:cubicBezTo>
                        <a:pt x="264" y="32"/>
                        <a:pt x="269" y="34"/>
                        <a:pt x="274" y="36"/>
                      </a:cubicBezTo>
                      <a:cubicBezTo>
                        <a:pt x="276" y="37"/>
                        <a:pt x="278" y="38"/>
                        <a:pt x="28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6"/>
                <p:cNvSpPr>
                  <a:spLocks noEditPoints="1"/>
                </p:cNvSpPr>
                <p:nvPr/>
              </p:nvSpPr>
              <p:spPr bwMode="auto">
                <a:xfrm>
                  <a:off x="5924610" y="2117514"/>
                  <a:ext cx="152400" cy="146050"/>
                </a:xfrm>
                <a:custGeom>
                  <a:avLst/>
                  <a:gdLst>
                    <a:gd name="T0" fmla="*/ 7 w 14"/>
                    <a:gd name="T1" fmla="*/ 0 h 13"/>
                    <a:gd name="T2" fmla="*/ 0 w 14"/>
                    <a:gd name="T3" fmla="*/ 7 h 13"/>
                    <a:gd name="T4" fmla="*/ 7 w 14"/>
                    <a:gd name="T5" fmla="*/ 13 h 13"/>
                    <a:gd name="T6" fmla="*/ 14 w 14"/>
                    <a:gd name="T7" fmla="*/ 7 h 13"/>
                    <a:gd name="T8" fmla="*/ 7 w 14"/>
                    <a:gd name="T9" fmla="*/ 0 h 13"/>
                    <a:gd name="T10" fmla="*/ 7 w 14"/>
                    <a:gd name="T11" fmla="*/ 10 h 13"/>
                    <a:gd name="T12" fmla="*/ 4 w 14"/>
                    <a:gd name="T13" fmla="*/ 7 h 13"/>
                    <a:gd name="T14" fmla="*/ 7 w 14"/>
                    <a:gd name="T15" fmla="*/ 3 h 13"/>
                    <a:gd name="T16" fmla="*/ 10 w 14"/>
                    <a:gd name="T17" fmla="*/ 7 h 13"/>
                    <a:gd name="T18" fmla="*/ 7 w 14"/>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3">
                      <a:moveTo>
                        <a:pt x="7" y="0"/>
                      </a:moveTo>
                      <a:cubicBezTo>
                        <a:pt x="3" y="0"/>
                        <a:pt x="0" y="3"/>
                        <a:pt x="0" y="7"/>
                      </a:cubicBezTo>
                      <a:cubicBezTo>
                        <a:pt x="0" y="10"/>
                        <a:pt x="3" y="13"/>
                        <a:pt x="7" y="13"/>
                      </a:cubicBezTo>
                      <a:cubicBezTo>
                        <a:pt x="11" y="13"/>
                        <a:pt x="14" y="10"/>
                        <a:pt x="14" y="7"/>
                      </a:cubicBezTo>
                      <a:cubicBezTo>
                        <a:pt x="14" y="3"/>
                        <a:pt x="11" y="0"/>
                        <a:pt x="7" y="0"/>
                      </a:cubicBezTo>
                      <a:close/>
                      <a:moveTo>
                        <a:pt x="7" y="10"/>
                      </a:moveTo>
                      <a:cubicBezTo>
                        <a:pt x="5" y="10"/>
                        <a:pt x="4" y="8"/>
                        <a:pt x="4" y="7"/>
                      </a:cubicBezTo>
                      <a:cubicBezTo>
                        <a:pt x="4" y="5"/>
                        <a:pt x="5" y="3"/>
                        <a:pt x="7" y="3"/>
                      </a:cubicBezTo>
                      <a:cubicBezTo>
                        <a:pt x="9" y="3"/>
                        <a:pt x="10" y="5"/>
                        <a:pt x="10" y="7"/>
                      </a:cubicBezTo>
                      <a:cubicBezTo>
                        <a:pt x="10" y="8"/>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7"/>
                <p:cNvSpPr>
                  <a:spLocks noEditPoints="1"/>
                </p:cNvSpPr>
                <p:nvPr/>
              </p:nvSpPr>
              <p:spPr bwMode="auto">
                <a:xfrm>
                  <a:off x="4807010" y="1411076"/>
                  <a:ext cx="142875" cy="157162"/>
                </a:xfrm>
                <a:custGeom>
                  <a:avLst/>
                  <a:gdLst>
                    <a:gd name="T0" fmla="*/ 6 w 13"/>
                    <a:gd name="T1" fmla="*/ 14 h 14"/>
                    <a:gd name="T2" fmla="*/ 13 w 13"/>
                    <a:gd name="T3" fmla="*/ 7 h 14"/>
                    <a:gd name="T4" fmla="*/ 6 w 13"/>
                    <a:gd name="T5" fmla="*/ 0 h 14"/>
                    <a:gd name="T6" fmla="*/ 0 w 13"/>
                    <a:gd name="T7" fmla="*/ 7 h 14"/>
                    <a:gd name="T8" fmla="*/ 6 w 13"/>
                    <a:gd name="T9" fmla="*/ 14 h 14"/>
                    <a:gd name="T10" fmla="*/ 6 w 13"/>
                    <a:gd name="T11" fmla="*/ 4 h 14"/>
                    <a:gd name="T12" fmla="*/ 10 w 13"/>
                    <a:gd name="T13" fmla="*/ 7 h 14"/>
                    <a:gd name="T14" fmla="*/ 6 w 13"/>
                    <a:gd name="T15" fmla="*/ 10 h 14"/>
                    <a:gd name="T16" fmla="*/ 3 w 13"/>
                    <a:gd name="T17" fmla="*/ 7 h 14"/>
                    <a:gd name="T18" fmla="*/ 6 w 13"/>
                    <a:gd name="T19" fmla="*/ 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14">
                      <a:moveTo>
                        <a:pt x="6" y="14"/>
                      </a:moveTo>
                      <a:cubicBezTo>
                        <a:pt x="10" y="14"/>
                        <a:pt x="13" y="11"/>
                        <a:pt x="13" y="7"/>
                      </a:cubicBezTo>
                      <a:cubicBezTo>
                        <a:pt x="13" y="3"/>
                        <a:pt x="10" y="0"/>
                        <a:pt x="6" y="0"/>
                      </a:cubicBezTo>
                      <a:cubicBezTo>
                        <a:pt x="3" y="0"/>
                        <a:pt x="0" y="3"/>
                        <a:pt x="0" y="7"/>
                      </a:cubicBezTo>
                      <a:cubicBezTo>
                        <a:pt x="0" y="11"/>
                        <a:pt x="3" y="14"/>
                        <a:pt x="6" y="14"/>
                      </a:cubicBezTo>
                      <a:close/>
                      <a:moveTo>
                        <a:pt x="6" y="4"/>
                      </a:moveTo>
                      <a:cubicBezTo>
                        <a:pt x="8" y="4"/>
                        <a:pt x="10" y="5"/>
                        <a:pt x="10" y="7"/>
                      </a:cubicBezTo>
                      <a:cubicBezTo>
                        <a:pt x="10" y="9"/>
                        <a:pt x="8" y="10"/>
                        <a:pt x="6" y="10"/>
                      </a:cubicBezTo>
                      <a:cubicBezTo>
                        <a:pt x="4" y="10"/>
                        <a:pt x="3" y="9"/>
                        <a:pt x="3" y="7"/>
                      </a:cubicBezTo>
                      <a:cubicBezTo>
                        <a:pt x="3" y="5"/>
                        <a:pt x="4"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Oval 8"/>
                <p:cNvSpPr>
                  <a:spLocks noChangeArrowheads="1"/>
                </p:cNvSpPr>
                <p:nvPr/>
              </p:nvSpPr>
              <p:spPr bwMode="auto">
                <a:xfrm>
                  <a:off x="4862573" y="1479339"/>
                  <a:ext cx="20637"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9"/>
                <p:cNvSpPr>
                  <a:spLocks noEditPoints="1"/>
                </p:cNvSpPr>
                <p:nvPr/>
              </p:nvSpPr>
              <p:spPr bwMode="auto">
                <a:xfrm>
                  <a:off x="4960998" y="1579351"/>
                  <a:ext cx="601662" cy="582612"/>
                </a:xfrm>
                <a:custGeom>
                  <a:avLst/>
                  <a:gdLst>
                    <a:gd name="T0" fmla="*/ 39 w 55"/>
                    <a:gd name="T1" fmla="*/ 2 h 52"/>
                    <a:gd name="T2" fmla="*/ 35 w 55"/>
                    <a:gd name="T3" fmla="*/ 5 h 52"/>
                    <a:gd name="T4" fmla="*/ 31 w 55"/>
                    <a:gd name="T5" fmla="*/ 2 h 52"/>
                    <a:gd name="T6" fmla="*/ 31 w 55"/>
                    <a:gd name="T7" fmla="*/ 5 h 52"/>
                    <a:gd name="T8" fmla="*/ 23 w 55"/>
                    <a:gd name="T9" fmla="*/ 13 h 52"/>
                    <a:gd name="T10" fmla="*/ 15 w 55"/>
                    <a:gd name="T11" fmla="*/ 10 h 52"/>
                    <a:gd name="T12" fmla="*/ 6 w 55"/>
                    <a:gd name="T13" fmla="*/ 8 h 52"/>
                    <a:gd name="T14" fmla="*/ 2 w 55"/>
                    <a:gd name="T15" fmla="*/ 13 h 52"/>
                    <a:gd name="T16" fmla="*/ 2 w 55"/>
                    <a:gd name="T17" fmla="*/ 16 h 52"/>
                    <a:gd name="T18" fmla="*/ 0 w 55"/>
                    <a:gd name="T19" fmla="*/ 20 h 52"/>
                    <a:gd name="T20" fmla="*/ 4 w 55"/>
                    <a:gd name="T21" fmla="*/ 25 h 52"/>
                    <a:gd name="T22" fmla="*/ 4 w 55"/>
                    <a:gd name="T23" fmla="*/ 30 h 52"/>
                    <a:gd name="T24" fmla="*/ 3 w 55"/>
                    <a:gd name="T25" fmla="*/ 33 h 52"/>
                    <a:gd name="T26" fmla="*/ 4 w 55"/>
                    <a:gd name="T27" fmla="*/ 36 h 52"/>
                    <a:gd name="T28" fmla="*/ 2 w 55"/>
                    <a:gd name="T29" fmla="*/ 43 h 52"/>
                    <a:gd name="T30" fmla="*/ 2 w 55"/>
                    <a:gd name="T31" fmla="*/ 45 h 52"/>
                    <a:gd name="T32" fmla="*/ 11 w 55"/>
                    <a:gd name="T33" fmla="*/ 52 h 52"/>
                    <a:gd name="T34" fmla="*/ 19 w 55"/>
                    <a:gd name="T35" fmla="*/ 46 h 52"/>
                    <a:gd name="T36" fmla="*/ 19 w 55"/>
                    <a:gd name="T37" fmla="*/ 44 h 52"/>
                    <a:gd name="T38" fmla="*/ 11 w 55"/>
                    <a:gd name="T39" fmla="*/ 37 h 52"/>
                    <a:gd name="T40" fmla="*/ 13 w 55"/>
                    <a:gd name="T41" fmla="*/ 27 h 52"/>
                    <a:gd name="T42" fmla="*/ 36 w 55"/>
                    <a:gd name="T43" fmla="*/ 28 h 52"/>
                    <a:gd name="T44" fmla="*/ 37 w 55"/>
                    <a:gd name="T45" fmla="*/ 29 h 52"/>
                    <a:gd name="T46" fmla="*/ 42 w 55"/>
                    <a:gd name="T47" fmla="*/ 31 h 52"/>
                    <a:gd name="T48" fmla="*/ 49 w 55"/>
                    <a:gd name="T49" fmla="*/ 41 h 52"/>
                    <a:gd name="T50" fmla="*/ 53 w 55"/>
                    <a:gd name="T51" fmla="*/ 39 h 52"/>
                    <a:gd name="T52" fmla="*/ 54 w 55"/>
                    <a:gd name="T53" fmla="*/ 32 h 52"/>
                    <a:gd name="T54" fmla="*/ 53 w 55"/>
                    <a:gd name="T55" fmla="*/ 31 h 52"/>
                    <a:gd name="T56" fmla="*/ 48 w 55"/>
                    <a:gd name="T57" fmla="*/ 30 h 52"/>
                    <a:gd name="T58" fmla="*/ 42 w 55"/>
                    <a:gd name="T59" fmla="*/ 20 h 52"/>
                    <a:gd name="T60" fmla="*/ 51 w 55"/>
                    <a:gd name="T61" fmla="*/ 8 h 52"/>
                    <a:gd name="T62" fmla="*/ 52 w 55"/>
                    <a:gd name="T63" fmla="*/ 7 h 52"/>
                    <a:gd name="T64" fmla="*/ 41 w 55"/>
                    <a:gd name="T65" fmla="*/ 1 h 52"/>
                    <a:gd name="T66" fmla="*/ 44 w 55"/>
                    <a:gd name="T67" fmla="*/ 2 h 52"/>
                    <a:gd name="T68" fmla="*/ 50 w 55"/>
                    <a:gd name="T69" fmla="*/ 7 h 52"/>
                    <a:gd name="T70" fmla="*/ 40 w 55"/>
                    <a:gd name="T71" fmla="*/ 20 h 52"/>
                    <a:gd name="T72" fmla="*/ 47 w 55"/>
                    <a:gd name="T73" fmla="*/ 31 h 52"/>
                    <a:gd name="T74" fmla="*/ 52 w 55"/>
                    <a:gd name="T75" fmla="*/ 33 h 52"/>
                    <a:gd name="T76" fmla="*/ 52 w 55"/>
                    <a:gd name="T77" fmla="*/ 38 h 52"/>
                    <a:gd name="T78" fmla="*/ 43 w 55"/>
                    <a:gd name="T79" fmla="*/ 29 h 52"/>
                    <a:gd name="T80" fmla="*/ 38 w 55"/>
                    <a:gd name="T81" fmla="*/ 27 h 52"/>
                    <a:gd name="T82" fmla="*/ 11 w 55"/>
                    <a:gd name="T83" fmla="*/ 26 h 52"/>
                    <a:gd name="T84" fmla="*/ 10 w 55"/>
                    <a:gd name="T85" fmla="*/ 38 h 52"/>
                    <a:gd name="T86" fmla="*/ 15 w 55"/>
                    <a:gd name="T87" fmla="*/ 45 h 52"/>
                    <a:gd name="T88" fmla="*/ 11 w 55"/>
                    <a:gd name="T89" fmla="*/ 50 h 52"/>
                    <a:gd name="T90" fmla="*/ 3 w 55"/>
                    <a:gd name="T91" fmla="*/ 44 h 52"/>
                    <a:gd name="T92" fmla="*/ 6 w 55"/>
                    <a:gd name="T93" fmla="*/ 35 h 52"/>
                    <a:gd name="T94" fmla="*/ 5 w 55"/>
                    <a:gd name="T95" fmla="*/ 32 h 52"/>
                    <a:gd name="T96" fmla="*/ 6 w 55"/>
                    <a:gd name="T97" fmla="*/ 29 h 52"/>
                    <a:gd name="T98" fmla="*/ 4 w 55"/>
                    <a:gd name="T99" fmla="*/ 21 h 52"/>
                    <a:gd name="T100" fmla="*/ 4 w 55"/>
                    <a:gd name="T101" fmla="*/ 16 h 52"/>
                    <a:gd name="T102" fmla="*/ 6 w 55"/>
                    <a:gd name="T103" fmla="*/ 10 h 52"/>
                    <a:gd name="T104" fmla="*/ 13 w 55"/>
                    <a:gd name="T105" fmla="*/ 11 h 52"/>
                    <a:gd name="T106" fmla="*/ 19 w 55"/>
                    <a:gd name="T107" fmla="*/ 14 h 52"/>
                    <a:gd name="T108" fmla="*/ 24 w 55"/>
                    <a:gd name="T109" fmla="*/ 15 h 52"/>
                    <a:gd name="T110" fmla="*/ 33 w 55"/>
                    <a:gd name="T111" fmla="*/ 6 h 52"/>
                    <a:gd name="T112" fmla="*/ 40 w 55"/>
                    <a:gd name="T113" fmla="*/ 5 h 52"/>
                    <a:gd name="T114" fmla="*/ 40 w 55"/>
                    <a:gd name="T115" fmla="*/ 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 h="52">
                      <a:moveTo>
                        <a:pt x="41" y="1"/>
                      </a:moveTo>
                      <a:cubicBezTo>
                        <a:pt x="40" y="2"/>
                        <a:pt x="40" y="2"/>
                        <a:pt x="39" y="2"/>
                      </a:cubicBezTo>
                      <a:cubicBezTo>
                        <a:pt x="39" y="3"/>
                        <a:pt x="39" y="3"/>
                        <a:pt x="38" y="4"/>
                      </a:cubicBezTo>
                      <a:cubicBezTo>
                        <a:pt x="37" y="4"/>
                        <a:pt x="36" y="5"/>
                        <a:pt x="35" y="5"/>
                      </a:cubicBezTo>
                      <a:cubicBezTo>
                        <a:pt x="34" y="5"/>
                        <a:pt x="33" y="4"/>
                        <a:pt x="33" y="4"/>
                      </a:cubicBezTo>
                      <a:cubicBezTo>
                        <a:pt x="31" y="2"/>
                        <a:pt x="31" y="2"/>
                        <a:pt x="31" y="2"/>
                      </a:cubicBezTo>
                      <a:cubicBezTo>
                        <a:pt x="31" y="2"/>
                        <a:pt x="31" y="3"/>
                        <a:pt x="31" y="4"/>
                      </a:cubicBezTo>
                      <a:cubicBezTo>
                        <a:pt x="31" y="4"/>
                        <a:pt x="31" y="4"/>
                        <a:pt x="31" y="5"/>
                      </a:cubicBezTo>
                      <a:cubicBezTo>
                        <a:pt x="31" y="5"/>
                        <a:pt x="31" y="6"/>
                        <a:pt x="31" y="7"/>
                      </a:cubicBezTo>
                      <a:cubicBezTo>
                        <a:pt x="30" y="10"/>
                        <a:pt x="27" y="13"/>
                        <a:pt x="23" y="13"/>
                      </a:cubicBezTo>
                      <a:cubicBezTo>
                        <a:pt x="23" y="13"/>
                        <a:pt x="23" y="13"/>
                        <a:pt x="23" y="13"/>
                      </a:cubicBezTo>
                      <a:cubicBezTo>
                        <a:pt x="20" y="13"/>
                        <a:pt x="17" y="13"/>
                        <a:pt x="15" y="10"/>
                      </a:cubicBezTo>
                      <a:cubicBezTo>
                        <a:pt x="13" y="9"/>
                        <a:pt x="13" y="8"/>
                        <a:pt x="11" y="8"/>
                      </a:cubicBezTo>
                      <a:cubicBezTo>
                        <a:pt x="9" y="7"/>
                        <a:pt x="8" y="7"/>
                        <a:pt x="6" y="8"/>
                      </a:cubicBezTo>
                      <a:cubicBezTo>
                        <a:pt x="6" y="8"/>
                        <a:pt x="5" y="8"/>
                        <a:pt x="5" y="9"/>
                      </a:cubicBezTo>
                      <a:cubicBezTo>
                        <a:pt x="3" y="10"/>
                        <a:pt x="2" y="11"/>
                        <a:pt x="2" y="13"/>
                      </a:cubicBezTo>
                      <a:cubicBezTo>
                        <a:pt x="2" y="15"/>
                        <a:pt x="2" y="15"/>
                        <a:pt x="2" y="15"/>
                      </a:cubicBezTo>
                      <a:cubicBezTo>
                        <a:pt x="2" y="16"/>
                        <a:pt x="2" y="16"/>
                        <a:pt x="2" y="16"/>
                      </a:cubicBezTo>
                      <a:cubicBezTo>
                        <a:pt x="2" y="17"/>
                        <a:pt x="2" y="18"/>
                        <a:pt x="1" y="19"/>
                      </a:cubicBezTo>
                      <a:cubicBezTo>
                        <a:pt x="1" y="19"/>
                        <a:pt x="0" y="20"/>
                        <a:pt x="0" y="20"/>
                      </a:cubicBezTo>
                      <a:cubicBezTo>
                        <a:pt x="0" y="20"/>
                        <a:pt x="1" y="20"/>
                        <a:pt x="1" y="21"/>
                      </a:cubicBezTo>
                      <a:cubicBezTo>
                        <a:pt x="2" y="22"/>
                        <a:pt x="3" y="23"/>
                        <a:pt x="4" y="25"/>
                      </a:cubicBezTo>
                      <a:cubicBezTo>
                        <a:pt x="4" y="26"/>
                        <a:pt x="4" y="27"/>
                        <a:pt x="4" y="28"/>
                      </a:cubicBezTo>
                      <a:cubicBezTo>
                        <a:pt x="4" y="30"/>
                        <a:pt x="4" y="30"/>
                        <a:pt x="4" y="30"/>
                      </a:cubicBezTo>
                      <a:cubicBezTo>
                        <a:pt x="4" y="31"/>
                        <a:pt x="4" y="32"/>
                        <a:pt x="3" y="32"/>
                      </a:cubicBezTo>
                      <a:cubicBezTo>
                        <a:pt x="3" y="33"/>
                        <a:pt x="3" y="33"/>
                        <a:pt x="3" y="33"/>
                      </a:cubicBezTo>
                      <a:cubicBezTo>
                        <a:pt x="3" y="33"/>
                        <a:pt x="3" y="33"/>
                        <a:pt x="3" y="33"/>
                      </a:cubicBezTo>
                      <a:cubicBezTo>
                        <a:pt x="4" y="34"/>
                        <a:pt x="4" y="35"/>
                        <a:pt x="4" y="36"/>
                      </a:cubicBezTo>
                      <a:cubicBezTo>
                        <a:pt x="4" y="36"/>
                        <a:pt x="4" y="37"/>
                        <a:pt x="4" y="38"/>
                      </a:cubicBezTo>
                      <a:cubicBezTo>
                        <a:pt x="4" y="40"/>
                        <a:pt x="3" y="42"/>
                        <a:pt x="2" y="43"/>
                      </a:cubicBezTo>
                      <a:cubicBezTo>
                        <a:pt x="2" y="43"/>
                        <a:pt x="0" y="44"/>
                        <a:pt x="0" y="44"/>
                      </a:cubicBezTo>
                      <a:cubicBezTo>
                        <a:pt x="2" y="45"/>
                        <a:pt x="2" y="45"/>
                        <a:pt x="2" y="45"/>
                      </a:cubicBezTo>
                      <a:cubicBezTo>
                        <a:pt x="3" y="45"/>
                        <a:pt x="3" y="46"/>
                        <a:pt x="4" y="46"/>
                      </a:cubicBezTo>
                      <a:cubicBezTo>
                        <a:pt x="5" y="49"/>
                        <a:pt x="8" y="52"/>
                        <a:pt x="11" y="52"/>
                      </a:cubicBezTo>
                      <a:cubicBezTo>
                        <a:pt x="14" y="52"/>
                        <a:pt x="16" y="50"/>
                        <a:pt x="17" y="48"/>
                      </a:cubicBezTo>
                      <a:cubicBezTo>
                        <a:pt x="18" y="47"/>
                        <a:pt x="18" y="47"/>
                        <a:pt x="19" y="46"/>
                      </a:cubicBezTo>
                      <a:cubicBezTo>
                        <a:pt x="20" y="45"/>
                        <a:pt x="20" y="45"/>
                        <a:pt x="20" y="45"/>
                      </a:cubicBezTo>
                      <a:cubicBezTo>
                        <a:pt x="19" y="44"/>
                        <a:pt x="19" y="44"/>
                        <a:pt x="19" y="44"/>
                      </a:cubicBezTo>
                      <a:cubicBezTo>
                        <a:pt x="18" y="44"/>
                        <a:pt x="17" y="44"/>
                        <a:pt x="16" y="44"/>
                      </a:cubicBezTo>
                      <a:cubicBezTo>
                        <a:pt x="14" y="42"/>
                        <a:pt x="12" y="40"/>
                        <a:pt x="11" y="37"/>
                      </a:cubicBezTo>
                      <a:cubicBezTo>
                        <a:pt x="11" y="36"/>
                        <a:pt x="11" y="35"/>
                        <a:pt x="11" y="34"/>
                      </a:cubicBezTo>
                      <a:cubicBezTo>
                        <a:pt x="11" y="32"/>
                        <a:pt x="11" y="29"/>
                        <a:pt x="13" y="27"/>
                      </a:cubicBezTo>
                      <a:cubicBezTo>
                        <a:pt x="15" y="23"/>
                        <a:pt x="20" y="21"/>
                        <a:pt x="25" y="21"/>
                      </a:cubicBezTo>
                      <a:cubicBezTo>
                        <a:pt x="30" y="21"/>
                        <a:pt x="34" y="24"/>
                        <a:pt x="36" y="28"/>
                      </a:cubicBezTo>
                      <a:cubicBezTo>
                        <a:pt x="36" y="28"/>
                        <a:pt x="36" y="29"/>
                        <a:pt x="36" y="29"/>
                      </a:cubicBezTo>
                      <a:cubicBezTo>
                        <a:pt x="37" y="29"/>
                        <a:pt x="37" y="29"/>
                        <a:pt x="37" y="29"/>
                      </a:cubicBezTo>
                      <a:cubicBezTo>
                        <a:pt x="37" y="29"/>
                        <a:pt x="37" y="29"/>
                        <a:pt x="37" y="29"/>
                      </a:cubicBezTo>
                      <a:cubicBezTo>
                        <a:pt x="39" y="30"/>
                        <a:pt x="41" y="30"/>
                        <a:pt x="42" y="31"/>
                      </a:cubicBezTo>
                      <a:cubicBezTo>
                        <a:pt x="47" y="33"/>
                        <a:pt x="48" y="40"/>
                        <a:pt x="48" y="40"/>
                      </a:cubicBezTo>
                      <a:cubicBezTo>
                        <a:pt x="49" y="41"/>
                        <a:pt x="49" y="41"/>
                        <a:pt x="49" y="41"/>
                      </a:cubicBezTo>
                      <a:cubicBezTo>
                        <a:pt x="50" y="41"/>
                        <a:pt x="50" y="41"/>
                        <a:pt x="50" y="41"/>
                      </a:cubicBezTo>
                      <a:cubicBezTo>
                        <a:pt x="52" y="40"/>
                        <a:pt x="53" y="39"/>
                        <a:pt x="53" y="39"/>
                      </a:cubicBezTo>
                      <a:cubicBezTo>
                        <a:pt x="53" y="38"/>
                        <a:pt x="55" y="37"/>
                        <a:pt x="55" y="35"/>
                      </a:cubicBezTo>
                      <a:cubicBezTo>
                        <a:pt x="55" y="34"/>
                        <a:pt x="54" y="33"/>
                        <a:pt x="54" y="32"/>
                      </a:cubicBezTo>
                      <a:cubicBezTo>
                        <a:pt x="54" y="32"/>
                        <a:pt x="53" y="32"/>
                        <a:pt x="53" y="32"/>
                      </a:cubicBezTo>
                      <a:cubicBezTo>
                        <a:pt x="53" y="31"/>
                        <a:pt x="53" y="31"/>
                        <a:pt x="53" y="31"/>
                      </a:cubicBezTo>
                      <a:cubicBezTo>
                        <a:pt x="52" y="31"/>
                        <a:pt x="52" y="31"/>
                        <a:pt x="52" y="31"/>
                      </a:cubicBezTo>
                      <a:cubicBezTo>
                        <a:pt x="51" y="31"/>
                        <a:pt x="49" y="31"/>
                        <a:pt x="48" y="30"/>
                      </a:cubicBezTo>
                      <a:cubicBezTo>
                        <a:pt x="45" y="28"/>
                        <a:pt x="42" y="25"/>
                        <a:pt x="42" y="21"/>
                      </a:cubicBezTo>
                      <a:cubicBezTo>
                        <a:pt x="42" y="21"/>
                        <a:pt x="42" y="20"/>
                        <a:pt x="42" y="20"/>
                      </a:cubicBezTo>
                      <a:cubicBezTo>
                        <a:pt x="42" y="16"/>
                        <a:pt x="45" y="11"/>
                        <a:pt x="50" y="9"/>
                      </a:cubicBezTo>
                      <a:cubicBezTo>
                        <a:pt x="51" y="8"/>
                        <a:pt x="51" y="8"/>
                        <a:pt x="51" y="8"/>
                      </a:cubicBezTo>
                      <a:cubicBezTo>
                        <a:pt x="52" y="8"/>
                        <a:pt x="52" y="8"/>
                        <a:pt x="52" y="8"/>
                      </a:cubicBezTo>
                      <a:cubicBezTo>
                        <a:pt x="52" y="7"/>
                        <a:pt x="52" y="7"/>
                        <a:pt x="52" y="7"/>
                      </a:cubicBezTo>
                      <a:cubicBezTo>
                        <a:pt x="52" y="5"/>
                        <a:pt x="51" y="4"/>
                        <a:pt x="50" y="3"/>
                      </a:cubicBezTo>
                      <a:cubicBezTo>
                        <a:pt x="47" y="1"/>
                        <a:pt x="44" y="0"/>
                        <a:pt x="41" y="1"/>
                      </a:cubicBezTo>
                      <a:close/>
                      <a:moveTo>
                        <a:pt x="42" y="3"/>
                      </a:moveTo>
                      <a:cubicBezTo>
                        <a:pt x="42" y="2"/>
                        <a:pt x="44" y="2"/>
                        <a:pt x="44" y="2"/>
                      </a:cubicBezTo>
                      <a:cubicBezTo>
                        <a:pt x="46" y="2"/>
                        <a:pt x="47" y="3"/>
                        <a:pt x="48" y="4"/>
                      </a:cubicBezTo>
                      <a:cubicBezTo>
                        <a:pt x="49" y="5"/>
                        <a:pt x="50" y="6"/>
                        <a:pt x="50" y="7"/>
                      </a:cubicBezTo>
                      <a:cubicBezTo>
                        <a:pt x="49" y="7"/>
                        <a:pt x="49" y="7"/>
                        <a:pt x="49" y="7"/>
                      </a:cubicBezTo>
                      <a:cubicBezTo>
                        <a:pt x="44" y="10"/>
                        <a:pt x="40" y="15"/>
                        <a:pt x="40" y="20"/>
                      </a:cubicBezTo>
                      <a:cubicBezTo>
                        <a:pt x="40" y="21"/>
                        <a:pt x="40" y="21"/>
                        <a:pt x="40" y="21"/>
                      </a:cubicBezTo>
                      <a:cubicBezTo>
                        <a:pt x="40" y="25"/>
                        <a:pt x="43" y="29"/>
                        <a:pt x="47" y="31"/>
                      </a:cubicBezTo>
                      <a:cubicBezTo>
                        <a:pt x="49" y="32"/>
                        <a:pt x="50" y="33"/>
                        <a:pt x="52" y="33"/>
                      </a:cubicBezTo>
                      <a:cubicBezTo>
                        <a:pt x="52" y="33"/>
                        <a:pt x="52" y="33"/>
                        <a:pt x="52" y="33"/>
                      </a:cubicBezTo>
                      <a:cubicBezTo>
                        <a:pt x="53" y="34"/>
                        <a:pt x="53" y="34"/>
                        <a:pt x="53" y="35"/>
                      </a:cubicBezTo>
                      <a:cubicBezTo>
                        <a:pt x="53" y="36"/>
                        <a:pt x="52" y="37"/>
                        <a:pt x="52" y="38"/>
                      </a:cubicBezTo>
                      <a:cubicBezTo>
                        <a:pt x="51" y="38"/>
                        <a:pt x="50" y="39"/>
                        <a:pt x="50" y="39"/>
                      </a:cubicBezTo>
                      <a:cubicBezTo>
                        <a:pt x="49" y="35"/>
                        <a:pt x="46" y="31"/>
                        <a:pt x="43" y="29"/>
                      </a:cubicBezTo>
                      <a:cubicBezTo>
                        <a:pt x="41" y="29"/>
                        <a:pt x="40" y="28"/>
                        <a:pt x="38" y="28"/>
                      </a:cubicBezTo>
                      <a:cubicBezTo>
                        <a:pt x="38" y="28"/>
                        <a:pt x="38" y="27"/>
                        <a:pt x="38" y="27"/>
                      </a:cubicBezTo>
                      <a:cubicBezTo>
                        <a:pt x="35" y="22"/>
                        <a:pt x="31" y="20"/>
                        <a:pt x="25" y="19"/>
                      </a:cubicBezTo>
                      <a:cubicBezTo>
                        <a:pt x="19" y="19"/>
                        <a:pt x="14" y="22"/>
                        <a:pt x="11" y="26"/>
                      </a:cubicBezTo>
                      <a:cubicBezTo>
                        <a:pt x="10" y="29"/>
                        <a:pt x="9" y="31"/>
                        <a:pt x="9" y="34"/>
                      </a:cubicBezTo>
                      <a:cubicBezTo>
                        <a:pt x="9" y="35"/>
                        <a:pt x="9" y="36"/>
                        <a:pt x="10" y="38"/>
                      </a:cubicBezTo>
                      <a:cubicBezTo>
                        <a:pt x="10" y="40"/>
                        <a:pt x="12" y="42"/>
                        <a:pt x="14" y="44"/>
                      </a:cubicBezTo>
                      <a:cubicBezTo>
                        <a:pt x="14" y="45"/>
                        <a:pt x="15" y="45"/>
                        <a:pt x="15" y="45"/>
                      </a:cubicBezTo>
                      <a:cubicBezTo>
                        <a:pt x="16" y="45"/>
                        <a:pt x="17" y="46"/>
                        <a:pt x="17" y="46"/>
                      </a:cubicBezTo>
                      <a:cubicBezTo>
                        <a:pt x="16" y="48"/>
                        <a:pt x="14" y="50"/>
                        <a:pt x="11" y="50"/>
                      </a:cubicBezTo>
                      <a:cubicBezTo>
                        <a:pt x="9" y="50"/>
                        <a:pt x="6" y="48"/>
                        <a:pt x="5" y="46"/>
                      </a:cubicBezTo>
                      <a:cubicBezTo>
                        <a:pt x="5" y="45"/>
                        <a:pt x="4" y="44"/>
                        <a:pt x="3" y="44"/>
                      </a:cubicBezTo>
                      <a:cubicBezTo>
                        <a:pt x="5" y="42"/>
                        <a:pt x="6" y="40"/>
                        <a:pt x="6" y="38"/>
                      </a:cubicBezTo>
                      <a:cubicBezTo>
                        <a:pt x="6" y="37"/>
                        <a:pt x="6" y="36"/>
                        <a:pt x="6" y="35"/>
                      </a:cubicBezTo>
                      <a:cubicBezTo>
                        <a:pt x="6" y="34"/>
                        <a:pt x="5" y="34"/>
                        <a:pt x="5" y="33"/>
                      </a:cubicBezTo>
                      <a:cubicBezTo>
                        <a:pt x="5" y="33"/>
                        <a:pt x="5" y="32"/>
                        <a:pt x="5" y="32"/>
                      </a:cubicBezTo>
                      <a:cubicBezTo>
                        <a:pt x="5" y="32"/>
                        <a:pt x="6" y="31"/>
                        <a:pt x="6" y="31"/>
                      </a:cubicBezTo>
                      <a:cubicBezTo>
                        <a:pt x="6" y="30"/>
                        <a:pt x="6" y="30"/>
                        <a:pt x="6" y="29"/>
                      </a:cubicBezTo>
                      <a:cubicBezTo>
                        <a:pt x="6" y="27"/>
                        <a:pt x="6" y="26"/>
                        <a:pt x="6" y="24"/>
                      </a:cubicBezTo>
                      <a:cubicBezTo>
                        <a:pt x="5" y="23"/>
                        <a:pt x="5" y="22"/>
                        <a:pt x="4" y="21"/>
                      </a:cubicBezTo>
                      <a:cubicBezTo>
                        <a:pt x="4" y="21"/>
                        <a:pt x="3" y="20"/>
                        <a:pt x="3" y="20"/>
                      </a:cubicBezTo>
                      <a:cubicBezTo>
                        <a:pt x="4" y="19"/>
                        <a:pt x="4" y="17"/>
                        <a:pt x="4" y="16"/>
                      </a:cubicBezTo>
                      <a:cubicBezTo>
                        <a:pt x="4" y="14"/>
                        <a:pt x="3" y="12"/>
                        <a:pt x="5" y="11"/>
                      </a:cubicBezTo>
                      <a:cubicBezTo>
                        <a:pt x="5" y="11"/>
                        <a:pt x="5" y="10"/>
                        <a:pt x="6" y="10"/>
                      </a:cubicBezTo>
                      <a:cubicBezTo>
                        <a:pt x="7" y="9"/>
                        <a:pt x="9" y="9"/>
                        <a:pt x="11" y="10"/>
                      </a:cubicBezTo>
                      <a:cubicBezTo>
                        <a:pt x="12" y="10"/>
                        <a:pt x="12" y="10"/>
                        <a:pt x="13" y="11"/>
                      </a:cubicBezTo>
                      <a:cubicBezTo>
                        <a:pt x="13" y="11"/>
                        <a:pt x="14" y="12"/>
                        <a:pt x="14" y="12"/>
                      </a:cubicBezTo>
                      <a:cubicBezTo>
                        <a:pt x="16" y="13"/>
                        <a:pt x="17" y="14"/>
                        <a:pt x="19" y="14"/>
                      </a:cubicBezTo>
                      <a:cubicBezTo>
                        <a:pt x="20" y="15"/>
                        <a:pt x="22" y="15"/>
                        <a:pt x="23" y="15"/>
                      </a:cubicBezTo>
                      <a:cubicBezTo>
                        <a:pt x="24" y="15"/>
                        <a:pt x="24" y="15"/>
                        <a:pt x="24" y="15"/>
                      </a:cubicBezTo>
                      <a:cubicBezTo>
                        <a:pt x="28" y="14"/>
                        <a:pt x="32" y="11"/>
                        <a:pt x="33" y="7"/>
                      </a:cubicBezTo>
                      <a:cubicBezTo>
                        <a:pt x="33" y="7"/>
                        <a:pt x="33" y="6"/>
                        <a:pt x="33" y="6"/>
                      </a:cubicBezTo>
                      <a:cubicBezTo>
                        <a:pt x="34" y="6"/>
                        <a:pt x="34" y="6"/>
                        <a:pt x="35" y="6"/>
                      </a:cubicBezTo>
                      <a:cubicBezTo>
                        <a:pt x="36" y="7"/>
                        <a:pt x="38" y="6"/>
                        <a:pt x="40" y="5"/>
                      </a:cubicBezTo>
                      <a:cubicBezTo>
                        <a:pt x="40" y="5"/>
                        <a:pt x="40" y="4"/>
                        <a:pt x="40" y="4"/>
                      </a:cubicBezTo>
                      <a:cubicBezTo>
                        <a:pt x="40" y="4"/>
                        <a:pt x="40" y="4"/>
                        <a:pt x="40" y="4"/>
                      </a:cubicBezTo>
                      <a:cubicBezTo>
                        <a:pt x="41" y="3"/>
                        <a:pt x="41" y="3"/>
                        <a:pt x="4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0"/>
                <p:cNvSpPr>
                  <a:spLocks noEditPoints="1"/>
                </p:cNvSpPr>
                <p:nvPr/>
              </p:nvSpPr>
              <p:spPr bwMode="auto">
                <a:xfrm>
                  <a:off x="5222935" y="2006389"/>
                  <a:ext cx="187325" cy="122237"/>
                </a:xfrm>
                <a:custGeom>
                  <a:avLst/>
                  <a:gdLst>
                    <a:gd name="T0" fmla="*/ 7 w 17"/>
                    <a:gd name="T1" fmla="*/ 0 h 11"/>
                    <a:gd name="T2" fmla="*/ 7 w 17"/>
                    <a:gd name="T3" fmla="*/ 2 h 11"/>
                    <a:gd name="T4" fmla="*/ 1 w 17"/>
                    <a:gd name="T5" fmla="*/ 6 h 11"/>
                    <a:gd name="T6" fmla="*/ 0 w 17"/>
                    <a:gd name="T7" fmla="*/ 7 h 11"/>
                    <a:gd name="T8" fmla="*/ 2 w 17"/>
                    <a:gd name="T9" fmla="*/ 8 h 11"/>
                    <a:gd name="T10" fmla="*/ 5 w 17"/>
                    <a:gd name="T11" fmla="*/ 10 h 11"/>
                    <a:gd name="T12" fmla="*/ 5 w 17"/>
                    <a:gd name="T13" fmla="*/ 11 h 11"/>
                    <a:gd name="T14" fmla="*/ 10 w 17"/>
                    <a:gd name="T15" fmla="*/ 11 h 11"/>
                    <a:gd name="T16" fmla="*/ 12 w 17"/>
                    <a:gd name="T17" fmla="*/ 10 h 11"/>
                    <a:gd name="T18" fmla="*/ 14 w 17"/>
                    <a:gd name="T19" fmla="*/ 9 h 11"/>
                    <a:gd name="T20" fmla="*/ 15 w 17"/>
                    <a:gd name="T21" fmla="*/ 8 h 11"/>
                    <a:gd name="T22" fmla="*/ 16 w 17"/>
                    <a:gd name="T23" fmla="*/ 6 h 11"/>
                    <a:gd name="T24" fmla="*/ 16 w 17"/>
                    <a:gd name="T25" fmla="*/ 2 h 11"/>
                    <a:gd name="T26" fmla="*/ 14 w 17"/>
                    <a:gd name="T27" fmla="*/ 0 h 11"/>
                    <a:gd name="T28" fmla="*/ 11 w 17"/>
                    <a:gd name="T29" fmla="*/ 0 h 11"/>
                    <a:gd name="T30" fmla="*/ 11 w 17"/>
                    <a:gd name="T31" fmla="*/ 0 h 11"/>
                    <a:gd name="T32" fmla="*/ 8 w 17"/>
                    <a:gd name="T33" fmla="*/ 0 h 11"/>
                    <a:gd name="T34" fmla="*/ 8 w 17"/>
                    <a:gd name="T35" fmla="*/ 0 h 11"/>
                    <a:gd name="T36" fmla="*/ 7 w 17"/>
                    <a:gd name="T37" fmla="*/ 0 h 11"/>
                    <a:gd name="T38" fmla="*/ 11 w 17"/>
                    <a:gd name="T39" fmla="*/ 1 h 11"/>
                    <a:gd name="T40" fmla="*/ 11 w 17"/>
                    <a:gd name="T41" fmla="*/ 1 h 11"/>
                    <a:gd name="T42" fmla="*/ 13 w 17"/>
                    <a:gd name="T43" fmla="*/ 2 h 11"/>
                    <a:gd name="T44" fmla="*/ 15 w 17"/>
                    <a:gd name="T45" fmla="*/ 5 h 11"/>
                    <a:gd name="T46" fmla="*/ 13 w 17"/>
                    <a:gd name="T47" fmla="*/ 8 h 11"/>
                    <a:gd name="T48" fmla="*/ 11 w 17"/>
                    <a:gd name="T49" fmla="*/ 9 h 11"/>
                    <a:gd name="T50" fmla="*/ 9 w 17"/>
                    <a:gd name="T51" fmla="*/ 9 h 11"/>
                    <a:gd name="T52" fmla="*/ 6 w 17"/>
                    <a:gd name="T53" fmla="*/ 9 h 11"/>
                    <a:gd name="T54" fmla="*/ 4 w 17"/>
                    <a:gd name="T55" fmla="*/ 8 h 11"/>
                    <a:gd name="T56" fmla="*/ 3 w 17"/>
                    <a:gd name="T57" fmla="*/ 7 h 11"/>
                    <a:gd name="T58" fmla="*/ 8 w 17"/>
                    <a:gd name="T59" fmla="*/ 3 h 11"/>
                    <a:gd name="T60" fmla="*/ 9 w 17"/>
                    <a:gd name="T61" fmla="*/ 2 h 11"/>
                    <a:gd name="T62" fmla="*/ 11 w 17"/>
                    <a:gd name="T6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 h="11">
                      <a:moveTo>
                        <a:pt x="7" y="0"/>
                      </a:moveTo>
                      <a:cubicBezTo>
                        <a:pt x="7" y="2"/>
                        <a:pt x="7" y="2"/>
                        <a:pt x="7" y="2"/>
                      </a:cubicBezTo>
                      <a:cubicBezTo>
                        <a:pt x="6" y="4"/>
                        <a:pt x="4" y="5"/>
                        <a:pt x="1" y="6"/>
                      </a:cubicBezTo>
                      <a:cubicBezTo>
                        <a:pt x="0" y="7"/>
                        <a:pt x="0" y="7"/>
                        <a:pt x="0" y="7"/>
                      </a:cubicBezTo>
                      <a:cubicBezTo>
                        <a:pt x="2" y="8"/>
                        <a:pt x="2" y="8"/>
                        <a:pt x="2" y="8"/>
                      </a:cubicBezTo>
                      <a:cubicBezTo>
                        <a:pt x="3" y="9"/>
                        <a:pt x="4" y="10"/>
                        <a:pt x="5" y="10"/>
                      </a:cubicBezTo>
                      <a:cubicBezTo>
                        <a:pt x="5" y="11"/>
                        <a:pt x="5" y="11"/>
                        <a:pt x="5" y="11"/>
                      </a:cubicBezTo>
                      <a:cubicBezTo>
                        <a:pt x="7" y="11"/>
                        <a:pt x="8" y="11"/>
                        <a:pt x="10" y="11"/>
                      </a:cubicBezTo>
                      <a:cubicBezTo>
                        <a:pt x="10" y="11"/>
                        <a:pt x="11" y="11"/>
                        <a:pt x="12" y="10"/>
                      </a:cubicBezTo>
                      <a:cubicBezTo>
                        <a:pt x="14" y="9"/>
                        <a:pt x="14" y="9"/>
                        <a:pt x="14" y="9"/>
                      </a:cubicBezTo>
                      <a:cubicBezTo>
                        <a:pt x="14" y="9"/>
                        <a:pt x="15" y="8"/>
                        <a:pt x="15" y="8"/>
                      </a:cubicBezTo>
                      <a:cubicBezTo>
                        <a:pt x="15" y="7"/>
                        <a:pt x="16" y="7"/>
                        <a:pt x="16" y="6"/>
                      </a:cubicBezTo>
                      <a:cubicBezTo>
                        <a:pt x="17" y="5"/>
                        <a:pt x="16" y="3"/>
                        <a:pt x="16" y="2"/>
                      </a:cubicBezTo>
                      <a:cubicBezTo>
                        <a:pt x="15" y="1"/>
                        <a:pt x="14" y="1"/>
                        <a:pt x="14" y="0"/>
                      </a:cubicBezTo>
                      <a:cubicBezTo>
                        <a:pt x="13" y="0"/>
                        <a:pt x="12" y="0"/>
                        <a:pt x="11" y="0"/>
                      </a:cubicBezTo>
                      <a:cubicBezTo>
                        <a:pt x="11" y="0"/>
                        <a:pt x="11" y="0"/>
                        <a:pt x="11" y="0"/>
                      </a:cubicBezTo>
                      <a:cubicBezTo>
                        <a:pt x="10" y="0"/>
                        <a:pt x="9" y="0"/>
                        <a:pt x="8" y="0"/>
                      </a:cubicBezTo>
                      <a:cubicBezTo>
                        <a:pt x="8" y="0"/>
                        <a:pt x="8" y="0"/>
                        <a:pt x="8" y="0"/>
                      </a:cubicBezTo>
                      <a:lnTo>
                        <a:pt x="7" y="0"/>
                      </a:lnTo>
                      <a:close/>
                      <a:moveTo>
                        <a:pt x="11" y="1"/>
                      </a:moveTo>
                      <a:cubicBezTo>
                        <a:pt x="11" y="1"/>
                        <a:pt x="11" y="1"/>
                        <a:pt x="11" y="1"/>
                      </a:cubicBezTo>
                      <a:cubicBezTo>
                        <a:pt x="12" y="1"/>
                        <a:pt x="12" y="1"/>
                        <a:pt x="13" y="2"/>
                      </a:cubicBezTo>
                      <a:cubicBezTo>
                        <a:pt x="14" y="2"/>
                        <a:pt x="15" y="3"/>
                        <a:pt x="15" y="5"/>
                      </a:cubicBezTo>
                      <a:cubicBezTo>
                        <a:pt x="14" y="6"/>
                        <a:pt x="14" y="7"/>
                        <a:pt x="13" y="8"/>
                      </a:cubicBezTo>
                      <a:cubicBezTo>
                        <a:pt x="11" y="9"/>
                        <a:pt x="11" y="9"/>
                        <a:pt x="11" y="9"/>
                      </a:cubicBezTo>
                      <a:cubicBezTo>
                        <a:pt x="11" y="9"/>
                        <a:pt x="10" y="9"/>
                        <a:pt x="9" y="9"/>
                      </a:cubicBezTo>
                      <a:cubicBezTo>
                        <a:pt x="8" y="10"/>
                        <a:pt x="7" y="9"/>
                        <a:pt x="6" y="9"/>
                      </a:cubicBezTo>
                      <a:cubicBezTo>
                        <a:pt x="6" y="9"/>
                        <a:pt x="4" y="8"/>
                        <a:pt x="4" y="8"/>
                      </a:cubicBezTo>
                      <a:cubicBezTo>
                        <a:pt x="4" y="8"/>
                        <a:pt x="3" y="7"/>
                        <a:pt x="3" y="7"/>
                      </a:cubicBezTo>
                      <a:cubicBezTo>
                        <a:pt x="6" y="6"/>
                        <a:pt x="7" y="5"/>
                        <a:pt x="8" y="3"/>
                      </a:cubicBezTo>
                      <a:cubicBezTo>
                        <a:pt x="8" y="3"/>
                        <a:pt x="9" y="2"/>
                        <a:pt x="9" y="2"/>
                      </a:cubicBezTo>
                      <a:cubicBezTo>
                        <a:pt x="10" y="2"/>
                        <a:pt x="10" y="2"/>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1"/>
                <p:cNvSpPr>
                  <a:spLocks noEditPoints="1"/>
                </p:cNvSpPr>
                <p:nvPr/>
              </p:nvSpPr>
              <p:spPr bwMode="auto">
                <a:xfrm>
                  <a:off x="3919598" y="1680951"/>
                  <a:ext cx="942975" cy="436562"/>
                </a:xfrm>
                <a:custGeom>
                  <a:avLst/>
                  <a:gdLst>
                    <a:gd name="T0" fmla="*/ 86 w 86"/>
                    <a:gd name="T1" fmla="*/ 3 h 39"/>
                    <a:gd name="T2" fmla="*/ 69 w 86"/>
                    <a:gd name="T3" fmla="*/ 1 h 39"/>
                    <a:gd name="T4" fmla="*/ 60 w 86"/>
                    <a:gd name="T5" fmla="*/ 8 h 39"/>
                    <a:gd name="T6" fmla="*/ 55 w 86"/>
                    <a:gd name="T7" fmla="*/ 16 h 39"/>
                    <a:gd name="T8" fmla="*/ 50 w 86"/>
                    <a:gd name="T9" fmla="*/ 13 h 39"/>
                    <a:gd name="T10" fmla="*/ 20 w 86"/>
                    <a:gd name="T11" fmla="*/ 16 h 39"/>
                    <a:gd name="T12" fmla="*/ 18 w 86"/>
                    <a:gd name="T13" fmla="*/ 18 h 39"/>
                    <a:gd name="T14" fmla="*/ 3 w 86"/>
                    <a:gd name="T15" fmla="*/ 27 h 39"/>
                    <a:gd name="T16" fmla="*/ 1 w 86"/>
                    <a:gd name="T17" fmla="*/ 28 h 39"/>
                    <a:gd name="T18" fmla="*/ 6 w 86"/>
                    <a:gd name="T19" fmla="*/ 31 h 39"/>
                    <a:gd name="T20" fmla="*/ 20 w 86"/>
                    <a:gd name="T21" fmla="*/ 29 h 39"/>
                    <a:gd name="T22" fmla="*/ 32 w 86"/>
                    <a:gd name="T23" fmla="*/ 22 h 39"/>
                    <a:gd name="T24" fmla="*/ 44 w 86"/>
                    <a:gd name="T25" fmla="*/ 22 h 39"/>
                    <a:gd name="T26" fmla="*/ 46 w 86"/>
                    <a:gd name="T27" fmla="*/ 22 h 39"/>
                    <a:gd name="T28" fmla="*/ 53 w 86"/>
                    <a:gd name="T29" fmla="*/ 17 h 39"/>
                    <a:gd name="T30" fmla="*/ 57 w 86"/>
                    <a:gd name="T31" fmla="*/ 16 h 39"/>
                    <a:gd name="T32" fmla="*/ 66 w 86"/>
                    <a:gd name="T33" fmla="*/ 24 h 39"/>
                    <a:gd name="T34" fmla="*/ 64 w 86"/>
                    <a:gd name="T35" fmla="*/ 30 h 39"/>
                    <a:gd name="T36" fmla="*/ 63 w 86"/>
                    <a:gd name="T37" fmla="*/ 31 h 39"/>
                    <a:gd name="T38" fmla="*/ 66 w 86"/>
                    <a:gd name="T39" fmla="*/ 34 h 39"/>
                    <a:gd name="T40" fmla="*/ 67 w 86"/>
                    <a:gd name="T41" fmla="*/ 36 h 39"/>
                    <a:gd name="T42" fmla="*/ 76 w 86"/>
                    <a:gd name="T43" fmla="*/ 39 h 39"/>
                    <a:gd name="T44" fmla="*/ 80 w 86"/>
                    <a:gd name="T45" fmla="*/ 38 h 39"/>
                    <a:gd name="T46" fmla="*/ 78 w 86"/>
                    <a:gd name="T47" fmla="*/ 32 h 39"/>
                    <a:gd name="T48" fmla="*/ 81 w 86"/>
                    <a:gd name="T49" fmla="*/ 25 h 39"/>
                    <a:gd name="T50" fmla="*/ 81 w 86"/>
                    <a:gd name="T51" fmla="*/ 24 h 39"/>
                    <a:gd name="T52" fmla="*/ 77 w 86"/>
                    <a:gd name="T53" fmla="*/ 15 h 39"/>
                    <a:gd name="T54" fmla="*/ 84 w 86"/>
                    <a:gd name="T55" fmla="*/ 4 h 39"/>
                    <a:gd name="T56" fmla="*/ 45 w 86"/>
                    <a:gd name="T57" fmla="*/ 20 h 39"/>
                    <a:gd name="T58" fmla="*/ 40 w 86"/>
                    <a:gd name="T59" fmla="*/ 19 h 39"/>
                    <a:gd name="T60" fmla="*/ 24 w 86"/>
                    <a:gd name="T61" fmla="*/ 24 h 39"/>
                    <a:gd name="T62" fmla="*/ 12 w 86"/>
                    <a:gd name="T63" fmla="*/ 27 h 39"/>
                    <a:gd name="T64" fmla="*/ 22 w 86"/>
                    <a:gd name="T65" fmla="*/ 17 h 39"/>
                    <a:gd name="T66" fmla="*/ 26 w 86"/>
                    <a:gd name="T67" fmla="*/ 12 h 39"/>
                    <a:gd name="T68" fmla="*/ 50 w 86"/>
                    <a:gd name="T69" fmla="*/ 15 h 39"/>
                    <a:gd name="T70" fmla="*/ 47 w 86"/>
                    <a:gd name="T71" fmla="*/ 18 h 39"/>
                    <a:gd name="T72" fmla="*/ 75 w 86"/>
                    <a:gd name="T73" fmla="*/ 15 h 39"/>
                    <a:gd name="T74" fmla="*/ 79 w 86"/>
                    <a:gd name="T75" fmla="*/ 24 h 39"/>
                    <a:gd name="T76" fmla="*/ 77 w 86"/>
                    <a:gd name="T77" fmla="*/ 32 h 39"/>
                    <a:gd name="T78" fmla="*/ 76 w 86"/>
                    <a:gd name="T79" fmla="*/ 37 h 39"/>
                    <a:gd name="T80" fmla="*/ 68 w 86"/>
                    <a:gd name="T81" fmla="*/ 35 h 39"/>
                    <a:gd name="T82" fmla="*/ 67 w 86"/>
                    <a:gd name="T83" fmla="*/ 33 h 39"/>
                    <a:gd name="T84" fmla="*/ 68 w 86"/>
                    <a:gd name="T85" fmla="*/ 25 h 39"/>
                    <a:gd name="T86" fmla="*/ 63 w 86"/>
                    <a:gd name="T87" fmla="*/ 16 h 39"/>
                    <a:gd name="T88" fmla="*/ 59 w 86"/>
                    <a:gd name="T89" fmla="*/ 14 h 39"/>
                    <a:gd name="T90" fmla="*/ 60 w 86"/>
                    <a:gd name="T91" fmla="*/ 11 h 39"/>
                    <a:gd name="T92" fmla="*/ 66 w 86"/>
                    <a:gd name="T93" fmla="*/ 4 h 39"/>
                    <a:gd name="T94" fmla="*/ 82 w 86"/>
                    <a:gd name="T95" fmla="*/ 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6" h="39">
                      <a:moveTo>
                        <a:pt x="84" y="4"/>
                      </a:moveTo>
                      <a:cubicBezTo>
                        <a:pt x="86" y="3"/>
                        <a:pt x="86" y="3"/>
                        <a:pt x="86" y="3"/>
                      </a:cubicBezTo>
                      <a:cubicBezTo>
                        <a:pt x="84" y="2"/>
                        <a:pt x="84" y="2"/>
                        <a:pt x="84" y="2"/>
                      </a:cubicBezTo>
                      <a:cubicBezTo>
                        <a:pt x="79" y="0"/>
                        <a:pt x="73" y="0"/>
                        <a:pt x="69" y="1"/>
                      </a:cubicBezTo>
                      <a:cubicBezTo>
                        <a:pt x="67" y="2"/>
                        <a:pt x="65" y="3"/>
                        <a:pt x="63" y="5"/>
                      </a:cubicBezTo>
                      <a:cubicBezTo>
                        <a:pt x="62" y="6"/>
                        <a:pt x="61" y="7"/>
                        <a:pt x="60" y="8"/>
                      </a:cubicBezTo>
                      <a:cubicBezTo>
                        <a:pt x="59" y="10"/>
                        <a:pt x="59" y="11"/>
                        <a:pt x="58" y="13"/>
                      </a:cubicBezTo>
                      <a:cubicBezTo>
                        <a:pt x="57" y="14"/>
                        <a:pt x="56" y="15"/>
                        <a:pt x="55" y="16"/>
                      </a:cubicBezTo>
                      <a:cubicBezTo>
                        <a:pt x="54" y="16"/>
                        <a:pt x="53" y="15"/>
                        <a:pt x="53" y="15"/>
                      </a:cubicBezTo>
                      <a:cubicBezTo>
                        <a:pt x="52" y="15"/>
                        <a:pt x="51" y="14"/>
                        <a:pt x="50" y="13"/>
                      </a:cubicBezTo>
                      <a:cubicBezTo>
                        <a:pt x="47" y="11"/>
                        <a:pt x="34" y="2"/>
                        <a:pt x="24" y="11"/>
                      </a:cubicBezTo>
                      <a:cubicBezTo>
                        <a:pt x="23" y="13"/>
                        <a:pt x="22" y="14"/>
                        <a:pt x="20" y="16"/>
                      </a:cubicBezTo>
                      <a:cubicBezTo>
                        <a:pt x="20" y="16"/>
                        <a:pt x="20" y="16"/>
                        <a:pt x="20" y="16"/>
                      </a:cubicBezTo>
                      <a:cubicBezTo>
                        <a:pt x="18" y="18"/>
                        <a:pt x="18" y="18"/>
                        <a:pt x="18" y="18"/>
                      </a:cubicBezTo>
                      <a:cubicBezTo>
                        <a:pt x="16" y="22"/>
                        <a:pt x="13" y="24"/>
                        <a:pt x="11" y="25"/>
                      </a:cubicBezTo>
                      <a:cubicBezTo>
                        <a:pt x="8" y="26"/>
                        <a:pt x="6" y="27"/>
                        <a:pt x="3" y="27"/>
                      </a:cubicBezTo>
                      <a:cubicBezTo>
                        <a:pt x="0" y="27"/>
                        <a:pt x="0" y="27"/>
                        <a:pt x="0" y="27"/>
                      </a:cubicBezTo>
                      <a:cubicBezTo>
                        <a:pt x="0" y="28"/>
                        <a:pt x="1" y="28"/>
                        <a:pt x="1" y="28"/>
                      </a:cubicBezTo>
                      <a:cubicBezTo>
                        <a:pt x="2" y="29"/>
                        <a:pt x="3" y="29"/>
                        <a:pt x="3" y="30"/>
                      </a:cubicBezTo>
                      <a:cubicBezTo>
                        <a:pt x="4" y="30"/>
                        <a:pt x="5" y="30"/>
                        <a:pt x="6" y="31"/>
                      </a:cubicBezTo>
                      <a:cubicBezTo>
                        <a:pt x="8" y="31"/>
                        <a:pt x="9" y="31"/>
                        <a:pt x="11" y="31"/>
                      </a:cubicBezTo>
                      <a:cubicBezTo>
                        <a:pt x="14" y="32"/>
                        <a:pt x="17" y="31"/>
                        <a:pt x="20" y="29"/>
                      </a:cubicBezTo>
                      <a:cubicBezTo>
                        <a:pt x="22" y="28"/>
                        <a:pt x="23" y="27"/>
                        <a:pt x="25" y="26"/>
                      </a:cubicBezTo>
                      <a:cubicBezTo>
                        <a:pt x="27" y="24"/>
                        <a:pt x="29" y="23"/>
                        <a:pt x="32" y="22"/>
                      </a:cubicBezTo>
                      <a:cubicBezTo>
                        <a:pt x="34" y="21"/>
                        <a:pt x="37" y="21"/>
                        <a:pt x="40" y="21"/>
                      </a:cubicBezTo>
                      <a:cubicBezTo>
                        <a:pt x="42" y="21"/>
                        <a:pt x="43" y="21"/>
                        <a:pt x="44" y="22"/>
                      </a:cubicBezTo>
                      <a:cubicBezTo>
                        <a:pt x="46" y="22"/>
                        <a:pt x="46" y="22"/>
                        <a:pt x="46" y="22"/>
                      </a:cubicBezTo>
                      <a:cubicBezTo>
                        <a:pt x="46" y="22"/>
                        <a:pt x="46" y="22"/>
                        <a:pt x="46" y="22"/>
                      </a:cubicBezTo>
                      <a:cubicBezTo>
                        <a:pt x="47" y="21"/>
                        <a:pt x="48" y="20"/>
                        <a:pt x="48" y="19"/>
                      </a:cubicBezTo>
                      <a:cubicBezTo>
                        <a:pt x="50" y="18"/>
                        <a:pt x="51" y="17"/>
                        <a:pt x="53" y="17"/>
                      </a:cubicBezTo>
                      <a:cubicBezTo>
                        <a:pt x="55" y="16"/>
                        <a:pt x="55" y="16"/>
                        <a:pt x="55" y="16"/>
                      </a:cubicBezTo>
                      <a:cubicBezTo>
                        <a:pt x="57" y="16"/>
                        <a:pt x="57" y="16"/>
                        <a:pt x="57" y="16"/>
                      </a:cubicBezTo>
                      <a:cubicBezTo>
                        <a:pt x="59" y="16"/>
                        <a:pt x="61" y="17"/>
                        <a:pt x="62" y="18"/>
                      </a:cubicBezTo>
                      <a:cubicBezTo>
                        <a:pt x="64" y="19"/>
                        <a:pt x="66" y="21"/>
                        <a:pt x="66" y="24"/>
                      </a:cubicBezTo>
                      <a:cubicBezTo>
                        <a:pt x="66" y="25"/>
                        <a:pt x="66" y="25"/>
                        <a:pt x="66" y="25"/>
                      </a:cubicBezTo>
                      <a:cubicBezTo>
                        <a:pt x="66" y="27"/>
                        <a:pt x="65" y="29"/>
                        <a:pt x="64" y="30"/>
                      </a:cubicBezTo>
                      <a:cubicBezTo>
                        <a:pt x="64" y="30"/>
                        <a:pt x="64" y="30"/>
                        <a:pt x="64" y="30"/>
                      </a:cubicBezTo>
                      <a:cubicBezTo>
                        <a:pt x="63" y="31"/>
                        <a:pt x="63" y="31"/>
                        <a:pt x="63" y="31"/>
                      </a:cubicBezTo>
                      <a:cubicBezTo>
                        <a:pt x="64" y="32"/>
                        <a:pt x="64" y="32"/>
                        <a:pt x="64" y="32"/>
                      </a:cubicBezTo>
                      <a:cubicBezTo>
                        <a:pt x="65" y="32"/>
                        <a:pt x="66" y="34"/>
                        <a:pt x="66" y="34"/>
                      </a:cubicBezTo>
                      <a:cubicBezTo>
                        <a:pt x="66" y="34"/>
                        <a:pt x="66" y="35"/>
                        <a:pt x="66" y="35"/>
                      </a:cubicBezTo>
                      <a:cubicBezTo>
                        <a:pt x="67" y="35"/>
                        <a:pt x="67" y="36"/>
                        <a:pt x="67" y="36"/>
                      </a:cubicBezTo>
                      <a:cubicBezTo>
                        <a:pt x="67" y="36"/>
                        <a:pt x="68" y="37"/>
                        <a:pt x="71" y="38"/>
                      </a:cubicBezTo>
                      <a:cubicBezTo>
                        <a:pt x="72" y="39"/>
                        <a:pt x="74" y="39"/>
                        <a:pt x="76" y="39"/>
                      </a:cubicBezTo>
                      <a:cubicBezTo>
                        <a:pt x="77" y="39"/>
                        <a:pt x="78" y="38"/>
                        <a:pt x="79" y="38"/>
                      </a:cubicBezTo>
                      <a:cubicBezTo>
                        <a:pt x="80" y="38"/>
                        <a:pt x="80" y="38"/>
                        <a:pt x="80" y="38"/>
                      </a:cubicBezTo>
                      <a:cubicBezTo>
                        <a:pt x="79" y="37"/>
                        <a:pt x="79" y="37"/>
                        <a:pt x="79" y="37"/>
                      </a:cubicBezTo>
                      <a:cubicBezTo>
                        <a:pt x="79" y="35"/>
                        <a:pt x="78" y="34"/>
                        <a:pt x="78" y="32"/>
                      </a:cubicBezTo>
                      <a:cubicBezTo>
                        <a:pt x="78" y="31"/>
                        <a:pt x="78" y="31"/>
                        <a:pt x="78" y="31"/>
                      </a:cubicBezTo>
                      <a:cubicBezTo>
                        <a:pt x="79" y="29"/>
                        <a:pt x="79" y="27"/>
                        <a:pt x="81" y="25"/>
                      </a:cubicBezTo>
                      <a:cubicBezTo>
                        <a:pt x="81" y="24"/>
                        <a:pt x="81" y="24"/>
                        <a:pt x="81" y="24"/>
                      </a:cubicBezTo>
                      <a:cubicBezTo>
                        <a:pt x="81" y="24"/>
                        <a:pt x="81" y="24"/>
                        <a:pt x="81" y="24"/>
                      </a:cubicBezTo>
                      <a:cubicBezTo>
                        <a:pt x="80" y="23"/>
                        <a:pt x="79" y="22"/>
                        <a:pt x="79" y="21"/>
                      </a:cubicBezTo>
                      <a:cubicBezTo>
                        <a:pt x="78" y="19"/>
                        <a:pt x="77" y="17"/>
                        <a:pt x="77" y="15"/>
                      </a:cubicBezTo>
                      <a:cubicBezTo>
                        <a:pt x="77" y="12"/>
                        <a:pt x="78" y="10"/>
                        <a:pt x="80" y="7"/>
                      </a:cubicBezTo>
                      <a:cubicBezTo>
                        <a:pt x="81" y="6"/>
                        <a:pt x="83" y="5"/>
                        <a:pt x="84" y="4"/>
                      </a:cubicBezTo>
                      <a:close/>
                      <a:moveTo>
                        <a:pt x="47" y="18"/>
                      </a:moveTo>
                      <a:cubicBezTo>
                        <a:pt x="46" y="18"/>
                        <a:pt x="46" y="19"/>
                        <a:pt x="45" y="20"/>
                      </a:cubicBezTo>
                      <a:cubicBezTo>
                        <a:pt x="45" y="20"/>
                        <a:pt x="45" y="20"/>
                        <a:pt x="45" y="20"/>
                      </a:cubicBezTo>
                      <a:cubicBezTo>
                        <a:pt x="44" y="20"/>
                        <a:pt x="42" y="19"/>
                        <a:pt x="40" y="19"/>
                      </a:cubicBezTo>
                      <a:cubicBezTo>
                        <a:pt x="37" y="19"/>
                        <a:pt x="34" y="19"/>
                        <a:pt x="31" y="20"/>
                      </a:cubicBezTo>
                      <a:cubicBezTo>
                        <a:pt x="28" y="21"/>
                        <a:pt x="26" y="23"/>
                        <a:pt x="24" y="24"/>
                      </a:cubicBezTo>
                      <a:cubicBezTo>
                        <a:pt x="17" y="30"/>
                        <a:pt x="12" y="31"/>
                        <a:pt x="6" y="28"/>
                      </a:cubicBezTo>
                      <a:cubicBezTo>
                        <a:pt x="8" y="28"/>
                        <a:pt x="10" y="28"/>
                        <a:pt x="12" y="27"/>
                      </a:cubicBezTo>
                      <a:cubicBezTo>
                        <a:pt x="15" y="25"/>
                        <a:pt x="17" y="23"/>
                        <a:pt x="20" y="20"/>
                      </a:cubicBezTo>
                      <a:cubicBezTo>
                        <a:pt x="22" y="17"/>
                        <a:pt x="22" y="17"/>
                        <a:pt x="22" y="17"/>
                      </a:cubicBezTo>
                      <a:cubicBezTo>
                        <a:pt x="22" y="17"/>
                        <a:pt x="22" y="17"/>
                        <a:pt x="22" y="17"/>
                      </a:cubicBezTo>
                      <a:cubicBezTo>
                        <a:pt x="23" y="15"/>
                        <a:pt x="24" y="14"/>
                        <a:pt x="26" y="12"/>
                      </a:cubicBezTo>
                      <a:cubicBezTo>
                        <a:pt x="34" y="5"/>
                        <a:pt x="46" y="12"/>
                        <a:pt x="49" y="15"/>
                      </a:cubicBezTo>
                      <a:cubicBezTo>
                        <a:pt x="50" y="15"/>
                        <a:pt x="50" y="15"/>
                        <a:pt x="50" y="15"/>
                      </a:cubicBezTo>
                      <a:cubicBezTo>
                        <a:pt x="50" y="15"/>
                        <a:pt x="50" y="15"/>
                        <a:pt x="50" y="16"/>
                      </a:cubicBezTo>
                      <a:cubicBezTo>
                        <a:pt x="49" y="16"/>
                        <a:pt x="48" y="17"/>
                        <a:pt x="47" y="18"/>
                      </a:cubicBezTo>
                      <a:close/>
                      <a:moveTo>
                        <a:pt x="79" y="6"/>
                      </a:moveTo>
                      <a:cubicBezTo>
                        <a:pt x="76" y="9"/>
                        <a:pt x="75" y="12"/>
                        <a:pt x="75" y="15"/>
                      </a:cubicBezTo>
                      <a:cubicBezTo>
                        <a:pt x="75" y="18"/>
                        <a:pt x="76" y="20"/>
                        <a:pt x="77" y="22"/>
                      </a:cubicBezTo>
                      <a:cubicBezTo>
                        <a:pt x="78" y="23"/>
                        <a:pt x="78" y="24"/>
                        <a:pt x="79" y="24"/>
                      </a:cubicBezTo>
                      <a:cubicBezTo>
                        <a:pt x="78" y="26"/>
                        <a:pt x="77" y="29"/>
                        <a:pt x="77" y="31"/>
                      </a:cubicBezTo>
                      <a:cubicBezTo>
                        <a:pt x="77" y="32"/>
                        <a:pt x="77" y="32"/>
                        <a:pt x="77" y="32"/>
                      </a:cubicBezTo>
                      <a:cubicBezTo>
                        <a:pt x="77" y="34"/>
                        <a:pt x="77" y="35"/>
                        <a:pt x="78" y="37"/>
                      </a:cubicBezTo>
                      <a:cubicBezTo>
                        <a:pt x="77" y="37"/>
                        <a:pt x="77" y="37"/>
                        <a:pt x="76" y="37"/>
                      </a:cubicBezTo>
                      <a:cubicBezTo>
                        <a:pt x="74" y="37"/>
                        <a:pt x="73" y="37"/>
                        <a:pt x="71" y="37"/>
                      </a:cubicBezTo>
                      <a:cubicBezTo>
                        <a:pt x="70" y="36"/>
                        <a:pt x="69" y="36"/>
                        <a:pt x="68" y="35"/>
                      </a:cubicBezTo>
                      <a:cubicBezTo>
                        <a:pt x="68" y="35"/>
                        <a:pt x="68" y="34"/>
                        <a:pt x="68" y="34"/>
                      </a:cubicBezTo>
                      <a:cubicBezTo>
                        <a:pt x="68" y="34"/>
                        <a:pt x="67" y="33"/>
                        <a:pt x="67" y="33"/>
                      </a:cubicBezTo>
                      <a:cubicBezTo>
                        <a:pt x="67" y="33"/>
                        <a:pt x="67" y="32"/>
                        <a:pt x="66" y="31"/>
                      </a:cubicBezTo>
                      <a:cubicBezTo>
                        <a:pt x="67" y="29"/>
                        <a:pt x="68" y="27"/>
                        <a:pt x="68" y="25"/>
                      </a:cubicBezTo>
                      <a:cubicBezTo>
                        <a:pt x="68" y="24"/>
                        <a:pt x="68" y="24"/>
                        <a:pt x="68" y="24"/>
                      </a:cubicBezTo>
                      <a:cubicBezTo>
                        <a:pt x="67" y="21"/>
                        <a:pt x="66" y="18"/>
                        <a:pt x="63" y="16"/>
                      </a:cubicBezTo>
                      <a:cubicBezTo>
                        <a:pt x="62" y="16"/>
                        <a:pt x="60" y="15"/>
                        <a:pt x="59" y="15"/>
                      </a:cubicBezTo>
                      <a:cubicBezTo>
                        <a:pt x="59" y="14"/>
                        <a:pt x="59" y="14"/>
                        <a:pt x="59" y="14"/>
                      </a:cubicBezTo>
                      <a:cubicBezTo>
                        <a:pt x="59" y="14"/>
                        <a:pt x="59" y="13"/>
                        <a:pt x="59" y="13"/>
                      </a:cubicBezTo>
                      <a:cubicBezTo>
                        <a:pt x="60" y="12"/>
                        <a:pt x="60" y="12"/>
                        <a:pt x="60" y="11"/>
                      </a:cubicBezTo>
                      <a:cubicBezTo>
                        <a:pt x="61" y="11"/>
                        <a:pt x="61" y="10"/>
                        <a:pt x="62" y="9"/>
                      </a:cubicBezTo>
                      <a:cubicBezTo>
                        <a:pt x="63" y="7"/>
                        <a:pt x="64" y="6"/>
                        <a:pt x="66" y="4"/>
                      </a:cubicBezTo>
                      <a:cubicBezTo>
                        <a:pt x="67" y="4"/>
                        <a:pt x="68" y="3"/>
                        <a:pt x="69" y="3"/>
                      </a:cubicBezTo>
                      <a:cubicBezTo>
                        <a:pt x="73" y="2"/>
                        <a:pt x="78" y="2"/>
                        <a:pt x="82" y="3"/>
                      </a:cubicBezTo>
                      <a:cubicBezTo>
                        <a:pt x="81" y="4"/>
                        <a:pt x="80" y="5"/>
                        <a:pt x="79"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2"/>
                <p:cNvSpPr>
                  <a:spLocks noEditPoints="1"/>
                </p:cNvSpPr>
                <p:nvPr/>
              </p:nvSpPr>
              <p:spPr bwMode="auto">
                <a:xfrm>
                  <a:off x="5618223" y="1680951"/>
                  <a:ext cx="963612" cy="436562"/>
                </a:xfrm>
                <a:custGeom>
                  <a:avLst/>
                  <a:gdLst>
                    <a:gd name="T0" fmla="*/ 79 w 88"/>
                    <a:gd name="T1" fmla="*/ 12 h 39"/>
                    <a:gd name="T2" fmla="*/ 63 w 88"/>
                    <a:gd name="T3" fmla="*/ 7 h 39"/>
                    <a:gd name="T4" fmla="*/ 55 w 88"/>
                    <a:gd name="T5" fmla="*/ 10 h 39"/>
                    <a:gd name="T6" fmla="*/ 46 w 88"/>
                    <a:gd name="T7" fmla="*/ 15 h 39"/>
                    <a:gd name="T8" fmla="*/ 40 w 88"/>
                    <a:gd name="T9" fmla="*/ 15 h 39"/>
                    <a:gd name="T10" fmla="*/ 36 w 88"/>
                    <a:gd name="T11" fmla="*/ 23 h 39"/>
                    <a:gd name="T12" fmla="*/ 32 w 88"/>
                    <a:gd name="T13" fmla="*/ 25 h 39"/>
                    <a:gd name="T14" fmla="*/ 26 w 88"/>
                    <a:gd name="T15" fmla="*/ 26 h 39"/>
                    <a:gd name="T16" fmla="*/ 17 w 88"/>
                    <a:gd name="T17" fmla="*/ 16 h 39"/>
                    <a:gd name="T18" fmla="*/ 19 w 88"/>
                    <a:gd name="T19" fmla="*/ 10 h 39"/>
                    <a:gd name="T20" fmla="*/ 18 w 88"/>
                    <a:gd name="T21" fmla="*/ 9 h 39"/>
                    <a:gd name="T22" fmla="*/ 4 w 88"/>
                    <a:gd name="T23" fmla="*/ 0 h 39"/>
                    <a:gd name="T24" fmla="*/ 6 w 88"/>
                    <a:gd name="T25" fmla="*/ 5 h 39"/>
                    <a:gd name="T26" fmla="*/ 9 w 88"/>
                    <a:gd name="T27" fmla="*/ 13 h 39"/>
                    <a:gd name="T28" fmla="*/ 4 w 88"/>
                    <a:gd name="T29" fmla="*/ 23 h 39"/>
                    <a:gd name="T30" fmla="*/ 3 w 88"/>
                    <a:gd name="T31" fmla="*/ 24 h 39"/>
                    <a:gd name="T32" fmla="*/ 1 w 88"/>
                    <a:gd name="T33" fmla="*/ 33 h 39"/>
                    <a:gd name="T34" fmla="*/ 1 w 88"/>
                    <a:gd name="T35" fmla="*/ 35 h 39"/>
                    <a:gd name="T36" fmla="*/ 20 w 88"/>
                    <a:gd name="T37" fmla="*/ 37 h 39"/>
                    <a:gd name="T38" fmla="*/ 27 w 88"/>
                    <a:gd name="T39" fmla="*/ 30 h 39"/>
                    <a:gd name="T40" fmla="*/ 30 w 88"/>
                    <a:gd name="T41" fmla="*/ 27 h 39"/>
                    <a:gd name="T42" fmla="*/ 34 w 88"/>
                    <a:gd name="T43" fmla="*/ 27 h 39"/>
                    <a:gd name="T44" fmla="*/ 66 w 88"/>
                    <a:gd name="T45" fmla="*/ 26 h 39"/>
                    <a:gd name="T46" fmla="*/ 71 w 88"/>
                    <a:gd name="T47" fmla="*/ 23 h 39"/>
                    <a:gd name="T48" fmla="*/ 84 w 88"/>
                    <a:gd name="T49" fmla="*/ 17 h 39"/>
                    <a:gd name="T50" fmla="*/ 88 w 88"/>
                    <a:gd name="T51" fmla="*/ 16 h 39"/>
                    <a:gd name="T52" fmla="*/ 26 w 88"/>
                    <a:gd name="T53" fmla="*/ 29 h 39"/>
                    <a:gd name="T54" fmla="*/ 23 w 88"/>
                    <a:gd name="T55" fmla="*/ 33 h 39"/>
                    <a:gd name="T56" fmla="*/ 17 w 88"/>
                    <a:gd name="T57" fmla="*/ 36 h 39"/>
                    <a:gd name="T58" fmla="*/ 5 w 88"/>
                    <a:gd name="T59" fmla="*/ 26 h 39"/>
                    <a:gd name="T60" fmla="*/ 5 w 88"/>
                    <a:gd name="T61" fmla="*/ 24 h 39"/>
                    <a:gd name="T62" fmla="*/ 11 w 88"/>
                    <a:gd name="T63" fmla="*/ 13 h 39"/>
                    <a:gd name="T64" fmla="*/ 14 w 88"/>
                    <a:gd name="T65" fmla="*/ 7 h 39"/>
                    <a:gd name="T66" fmla="*/ 16 w 88"/>
                    <a:gd name="T67" fmla="*/ 12 h 39"/>
                    <a:gd name="T68" fmla="*/ 17 w 88"/>
                    <a:gd name="T69" fmla="*/ 22 h 39"/>
                    <a:gd name="T70" fmla="*/ 27 w 88"/>
                    <a:gd name="T71" fmla="*/ 27 h 39"/>
                    <a:gd name="T72" fmla="*/ 74 w 88"/>
                    <a:gd name="T73" fmla="*/ 20 h 39"/>
                    <a:gd name="T74" fmla="*/ 68 w 88"/>
                    <a:gd name="T75" fmla="*/ 23 h 39"/>
                    <a:gd name="T76" fmla="*/ 65 w 88"/>
                    <a:gd name="T77" fmla="*/ 25 h 39"/>
                    <a:gd name="T78" fmla="*/ 35 w 88"/>
                    <a:gd name="T79" fmla="*/ 26 h 39"/>
                    <a:gd name="T80" fmla="*/ 37 w 88"/>
                    <a:gd name="T81" fmla="*/ 25 h 39"/>
                    <a:gd name="T82" fmla="*/ 47 w 88"/>
                    <a:gd name="T83" fmla="*/ 16 h 39"/>
                    <a:gd name="T84" fmla="*/ 56 w 88"/>
                    <a:gd name="T85" fmla="*/ 12 h 39"/>
                    <a:gd name="T86" fmla="*/ 63 w 88"/>
                    <a:gd name="T87" fmla="*/ 9 h 39"/>
                    <a:gd name="T88" fmla="*/ 78 w 88"/>
                    <a:gd name="T89" fmla="*/ 14 h 39"/>
                    <a:gd name="T90" fmla="*/ 74 w 88"/>
                    <a:gd name="T91" fmla="*/ 2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8" h="39">
                      <a:moveTo>
                        <a:pt x="86" y="15"/>
                      </a:moveTo>
                      <a:cubicBezTo>
                        <a:pt x="79" y="12"/>
                        <a:pt x="79" y="12"/>
                        <a:pt x="79" y="12"/>
                      </a:cubicBezTo>
                      <a:cubicBezTo>
                        <a:pt x="78" y="11"/>
                        <a:pt x="78" y="11"/>
                        <a:pt x="78" y="11"/>
                      </a:cubicBezTo>
                      <a:cubicBezTo>
                        <a:pt x="73" y="9"/>
                        <a:pt x="68" y="6"/>
                        <a:pt x="63" y="7"/>
                      </a:cubicBezTo>
                      <a:cubicBezTo>
                        <a:pt x="61" y="7"/>
                        <a:pt x="61" y="7"/>
                        <a:pt x="61" y="7"/>
                      </a:cubicBezTo>
                      <a:cubicBezTo>
                        <a:pt x="59" y="8"/>
                        <a:pt x="57" y="9"/>
                        <a:pt x="55" y="10"/>
                      </a:cubicBezTo>
                      <a:cubicBezTo>
                        <a:pt x="53" y="11"/>
                        <a:pt x="53" y="11"/>
                        <a:pt x="53" y="11"/>
                      </a:cubicBezTo>
                      <a:cubicBezTo>
                        <a:pt x="51" y="13"/>
                        <a:pt x="49" y="14"/>
                        <a:pt x="46" y="15"/>
                      </a:cubicBezTo>
                      <a:cubicBezTo>
                        <a:pt x="45" y="15"/>
                        <a:pt x="43" y="15"/>
                        <a:pt x="42" y="15"/>
                      </a:cubicBezTo>
                      <a:cubicBezTo>
                        <a:pt x="40" y="15"/>
                        <a:pt x="40" y="15"/>
                        <a:pt x="40" y="15"/>
                      </a:cubicBezTo>
                      <a:cubicBezTo>
                        <a:pt x="40" y="16"/>
                        <a:pt x="40" y="16"/>
                        <a:pt x="40" y="16"/>
                      </a:cubicBezTo>
                      <a:cubicBezTo>
                        <a:pt x="40" y="19"/>
                        <a:pt x="38" y="21"/>
                        <a:pt x="36" y="23"/>
                      </a:cubicBezTo>
                      <a:cubicBezTo>
                        <a:pt x="35" y="24"/>
                        <a:pt x="34" y="24"/>
                        <a:pt x="33" y="25"/>
                      </a:cubicBezTo>
                      <a:cubicBezTo>
                        <a:pt x="32" y="25"/>
                        <a:pt x="32" y="25"/>
                        <a:pt x="32" y="25"/>
                      </a:cubicBezTo>
                      <a:cubicBezTo>
                        <a:pt x="31" y="26"/>
                        <a:pt x="31" y="26"/>
                        <a:pt x="30" y="26"/>
                      </a:cubicBezTo>
                      <a:cubicBezTo>
                        <a:pt x="29" y="26"/>
                        <a:pt x="26" y="26"/>
                        <a:pt x="26" y="26"/>
                      </a:cubicBezTo>
                      <a:cubicBezTo>
                        <a:pt x="23" y="25"/>
                        <a:pt x="20" y="24"/>
                        <a:pt x="19" y="21"/>
                      </a:cubicBezTo>
                      <a:cubicBezTo>
                        <a:pt x="18" y="20"/>
                        <a:pt x="17" y="18"/>
                        <a:pt x="17" y="16"/>
                      </a:cubicBezTo>
                      <a:cubicBezTo>
                        <a:pt x="17" y="15"/>
                        <a:pt x="17" y="14"/>
                        <a:pt x="18" y="13"/>
                      </a:cubicBezTo>
                      <a:cubicBezTo>
                        <a:pt x="18" y="12"/>
                        <a:pt x="18" y="11"/>
                        <a:pt x="19" y="10"/>
                      </a:cubicBezTo>
                      <a:cubicBezTo>
                        <a:pt x="20" y="9"/>
                        <a:pt x="20" y="9"/>
                        <a:pt x="20" y="9"/>
                      </a:cubicBezTo>
                      <a:cubicBezTo>
                        <a:pt x="18" y="9"/>
                        <a:pt x="18" y="9"/>
                        <a:pt x="18" y="9"/>
                      </a:cubicBezTo>
                      <a:cubicBezTo>
                        <a:pt x="17" y="9"/>
                        <a:pt x="16" y="8"/>
                        <a:pt x="16" y="7"/>
                      </a:cubicBezTo>
                      <a:cubicBezTo>
                        <a:pt x="14" y="2"/>
                        <a:pt x="9" y="0"/>
                        <a:pt x="4" y="0"/>
                      </a:cubicBezTo>
                      <a:cubicBezTo>
                        <a:pt x="2" y="1"/>
                        <a:pt x="2" y="1"/>
                        <a:pt x="2" y="1"/>
                      </a:cubicBezTo>
                      <a:cubicBezTo>
                        <a:pt x="4" y="2"/>
                        <a:pt x="5" y="3"/>
                        <a:pt x="6" y="5"/>
                      </a:cubicBezTo>
                      <a:cubicBezTo>
                        <a:pt x="7" y="6"/>
                        <a:pt x="8" y="8"/>
                        <a:pt x="8" y="10"/>
                      </a:cubicBezTo>
                      <a:cubicBezTo>
                        <a:pt x="9" y="11"/>
                        <a:pt x="9" y="12"/>
                        <a:pt x="9" y="13"/>
                      </a:cubicBezTo>
                      <a:cubicBezTo>
                        <a:pt x="9" y="14"/>
                        <a:pt x="8" y="16"/>
                        <a:pt x="8" y="18"/>
                      </a:cubicBezTo>
                      <a:cubicBezTo>
                        <a:pt x="7" y="20"/>
                        <a:pt x="5" y="22"/>
                        <a:pt x="4" y="23"/>
                      </a:cubicBezTo>
                      <a:cubicBezTo>
                        <a:pt x="3" y="23"/>
                        <a:pt x="3" y="23"/>
                        <a:pt x="3" y="23"/>
                      </a:cubicBezTo>
                      <a:cubicBezTo>
                        <a:pt x="3" y="24"/>
                        <a:pt x="3" y="24"/>
                        <a:pt x="3" y="24"/>
                      </a:cubicBezTo>
                      <a:cubicBezTo>
                        <a:pt x="3" y="26"/>
                        <a:pt x="3" y="26"/>
                        <a:pt x="3" y="26"/>
                      </a:cubicBezTo>
                      <a:cubicBezTo>
                        <a:pt x="3" y="28"/>
                        <a:pt x="2" y="31"/>
                        <a:pt x="1" y="33"/>
                      </a:cubicBezTo>
                      <a:cubicBezTo>
                        <a:pt x="0" y="34"/>
                        <a:pt x="0" y="34"/>
                        <a:pt x="0" y="34"/>
                      </a:cubicBezTo>
                      <a:cubicBezTo>
                        <a:pt x="1" y="35"/>
                        <a:pt x="1" y="35"/>
                        <a:pt x="1" y="35"/>
                      </a:cubicBezTo>
                      <a:cubicBezTo>
                        <a:pt x="6" y="38"/>
                        <a:pt x="12" y="39"/>
                        <a:pt x="17" y="38"/>
                      </a:cubicBezTo>
                      <a:cubicBezTo>
                        <a:pt x="18" y="37"/>
                        <a:pt x="19" y="37"/>
                        <a:pt x="20" y="37"/>
                      </a:cubicBezTo>
                      <a:cubicBezTo>
                        <a:pt x="22" y="36"/>
                        <a:pt x="25" y="34"/>
                        <a:pt x="26" y="32"/>
                      </a:cubicBezTo>
                      <a:cubicBezTo>
                        <a:pt x="27" y="32"/>
                        <a:pt x="27" y="31"/>
                        <a:pt x="27" y="30"/>
                      </a:cubicBezTo>
                      <a:cubicBezTo>
                        <a:pt x="28" y="29"/>
                        <a:pt x="28" y="29"/>
                        <a:pt x="29" y="28"/>
                      </a:cubicBezTo>
                      <a:cubicBezTo>
                        <a:pt x="29" y="28"/>
                        <a:pt x="29" y="27"/>
                        <a:pt x="30" y="27"/>
                      </a:cubicBezTo>
                      <a:cubicBezTo>
                        <a:pt x="30" y="27"/>
                        <a:pt x="30" y="27"/>
                        <a:pt x="31" y="27"/>
                      </a:cubicBezTo>
                      <a:cubicBezTo>
                        <a:pt x="32" y="27"/>
                        <a:pt x="33" y="27"/>
                        <a:pt x="34" y="27"/>
                      </a:cubicBezTo>
                      <a:cubicBezTo>
                        <a:pt x="41" y="32"/>
                        <a:pt x="50" y="32"/>
                        <a:pt x="59" y="29"/>
                      </a:cubicBezTo>
                      <a:cubicBezTo>
                        <a:pt x="62" y="29"/>
                        <a:pt x="64" y="28"/>
                        <a:pt x="66" y="26"/>
                      </a:cubicBezTo>
                      <a:cubicBezTo>
                        <a:pt x="66" y="26"/>
                        <a:pt x="69" y="25"/>
                        <a:pt x="69" y="25"/>
                      </a:cubicBezTo>
                      <a:cubicBezTo>
                        <a:pt x="69" y="25"/>
                        <a:pt x="71" y="23"/>
                        <a:pt x="71" y="23"/>
                      </a:cubicBezTo>
                      <a:cubicBezTo>
                        <a:pt x="71" y="23"/>
                        <a:pt x="74" y="21"/>
                        <a:pt x="74" y="21"/>
                      </a:cubicBezTo>
                      <a:cubicBezTo>
                        <a:pt x="78" y="19"/>
                        <a:pt x="81" y="18"/>
                        <a:pt x="84" y="17"/>
                      </a:cubicBezTo>
                      <a:cubicBezTo>
                        <a:pt x="85" y="17"/>
                        <a:pt x="85" y="17"/>
                        <a:pt x="85" y="17"/>
                      </a:cubicBezTo>
                      <a:cubicBezTo>
                        <a:pt x="88" y="16"/>
                        <a:pt x="88" y="16"/>
                        <a:pt x="88" y="16"/>
                      </a:cubicBezTo>
                      <a:lnTo>
                        <a:pt x="86" y="15"/>
                      </a:lnTo>
                      <a:close/>
                      <a:moveTo>
                        <a:pt x="26" y="29"/>
                      </a:moveTo>
                      <a:cubicBezTo>
                        <a:pt x="26" y="30"/>
                        <a:pt x="25" y="31"/>
                        <a:pt x="25" y="31"/>
                      </a:cubicBezTo>
                      <a:cubicBezTo>
                        <a:pt x="23" y="33"/>
                        <a:pt x="23" y="33"/>
                        <a:pt x="23" y="33"/>
                      </a:cubicBezTo>
                      <a:cubicBezTo>
                        <a:pt x="22" y="34"/>
                        <a:pt x="21" y="34"/>
                        <a:pt x="19" y="35"/>
                      </a:cubicBezTo>
                      <a:cubicBezTo>
                        <a:pt x="18" y="35"/>
                        <a:pt x="18" y="36"/>
                        <a:pt x="17" y="36"/>
                      </a:cubicBezTo>
                      <a:cubicBezTo>
                        <a:pt x="12" y="37"/>
                        <a:pt x="7" y="36"/>
                        <a:pt x="3" y="34"/>
                      </a:cubicBezTo>
                      <a:cubicBezTo>
                        <a:pt x="4" y="31"/>
                        <a:pt x="5" y="28"/>
                        <a:pt x="5" y="26"/>
                      </a:cubicBezTo>
                      <a:cubicBezTo>
                        <a:pt x="5" y="26"/>
                        <a:pt x="5" y="25"/>
                        <a:pt x="5" y="24"/>
                      </a:cubicBezTo>
                      <a:cubicBezTo>
                        <a:pt x="5" y="24"/>
                        <a:pt x="5" y="24"/>
                        <a:pt x="5" y="24"/>
                      </a:cubicBezTo>
                      <a:cubicBezTo>
                        <a:pt x="7" y="23"/>
                        <a:pt x="8" y="21"/>
                        <a:pt x="9" y="18"/>
                      </a:cubicBezTo>
                      <a:cubicBezTo>
                        <a:pt x="10" y="17"/>
                        <a:pt x="11" y="15"/>
                        <a:pt x="11" y="13"/>
                      </a:cubicBezTo>
                      <a:cubicBezTo>
                        <a:pt x="11" y="9"/>
                        <a:pt x="9" y="5"/>
                        <a:pt x="6" y="2"/>
                      </a:cubicBezTo>
                      <a:cubicBezTo>
                        <a:pt x="10" y="2"/>
                        <a:pt x="13" y="4"/>
                        <a:pt x="14" y="7"/>
                      </a:cubicBezTo>
                      <a:cubicBezTo>
                        <a:pt x="15" y="9"/>
                        <a:pt x="16" y="10"/>
                        <a:pt x="17" y="10"/>
                      </a:cubicBezTo>
                      <a:cubicBezTo>
                        <a:pt x="17" y="11"/>
                        <a:pt x="16" y="11"/>
                        <a:pt x="16" y="12"/>
                      </a:cubicBezTo>
                      <a:cubicBezTo>
                        <a:pt x="15" y="13"/>
                        <a:pt x="15" y="15"/>
                        <a:pt x="15" y="16"/>
                      </a:cubicBezTo>
                      <a:cubicBezTo>
                        <a:pt x="15" y="18"/>
                        <a:pt x="16" y="20"/>
                        <a:pt x="17" y="22"/>
                      </a:cubicBezTo>
                      <a:cubicBezTo>
                        <a:pt x="19" y="25"/>
                        <a:pt x="22" y="27"/>
                        <a:pt x="25" y="27"/>
                      </a:cubicBezTo>
                      <a:cubicBezTo>
                        <a:pt x="26" y="27"/>
                        <a:pt x="26" y="27"/>
                        <a:pt x="27" y="27"/>
                      </a:cubicBezTo>
                      <a:cubicBezTo>
                        <a:pt x="26" y="28"/>
                        <a:pt x="26" y="29"/>
                        <a:pt x="26" y="29"/>
                      </a:cubicBezTo>
                      <a:close/>
                      <a:moveTo>
                        <a:pt x="74" y="20"/>
                      </a:moveTo>
                      <a:cubicBezTo>
                        <a:pt x="70" y="22"/>
                        <a:pt x="70" y="22"/>
                        <a:pt x="70" y="22"/>
                      </a:cubicBezTo>
                      <a:cubicBezTo>
                        <a:pt x="68" y="23"/>
                        <a:pt x="68" y="23"/>
                        <a:pt x="68" y="23"/>
                      </a:cubicBezTo>
                      <a:cubicBezTo>
                        <a:pt x="68" y="23"/>
                        <a:pt x="68" y="23"/>
                        <a:pt x="68" y="23"/>
                      </a:cubicBezTo>
                      <a:cubicBezTo>
                        <a:pt x="68" y="23"/>
                        <a:pt x="67" y="24"/>
                        <a:pt x="65" y="25"/>
                      </a:cubicBezTo>
                      <a:cubicBezTo>
                        <a:pt x="63" y="26"/>
                        <a:pt x="61" y="27"/>
                        <a:pt x="59" y="28"/>
                      </a:cubicBezTo>
                      <a:cubicBezTo>
                        <a:pt x="50" y="31"/>
                        <a:pt x="41" y="30"/>
                        <a:pt x="35" y="26"/>
                      </a:cubicBezTo>
                      <a:cubicBezTo>
                        <a:pt x="35" y="26"/>
                        <a:pt x="35" y="26"/>
                        <a:pt x="34" y="26"/>
                      </a:cubicBezTo>
                      <a:cubicBezTo>
                        <a:pt x="35" y="26"/>
                        <a:pt x="36" y="25"/>
                        <a:pt x="37" y="25"/>
                      </a:cubicBezTo>
                      <a:cubicBezTo>
                        <a:pt x="39" y="23"/>
                        <a:pt x="41" y="20"/>
                        <a:pt x="42" y="17"/>
                      </a:cubicBezTo>
                      <a:cubicBezTo>
                        <a:pt x="43" y="17"/>
                        <a:pt x="45" y="17"/>
                        <a:pt x="47" y="16"/>
                      </a:cubicBezTo>
                      <a:cubicBezTo>
                        <a:pt x="49" y="15"/>
                        <a:pt x="52" y="14"/>
                        <a:pt x="54" y="13"/>
                      </a:cubicBezTo>
                      <a:cubicBezTo>
                        <a:pt x="56" y="12"/>
                        <a:pt x="56" y="12"/>
                        <a:pt x="56" y="12"/>
                      </a:cubicBezTo>
                      <a:cubicBezTo>
                        <a:pt x="58" y="11"/>
                        <a:pt x="60" y="9"/>
                        <a:pt x="62" y="9"/>
                      </a:cubicBezTo>
                      <a:cubicBezTo>
                        <a:pt x="63" y="9"/>
                        <a:pt x="63" y="9"/>
                        <a:pt x="63" y="9"/>
                      </a:cubicBezTo>
                      <a:cubicBezTo>
                        <a:pt x="68" y="8"/>
                        <a:pt x="72" y="10"/>
                        <a:pt x="77" y="13"/>
                      </a:cubicBezTo>
                      <a:cubicBezTo>
                        <a:pt x="78" y="14"/>
                        <a:pt x="78" y="14"/>
                        <a:pt x="78" y="14"/>
                      </a:cubicBezTo>
                      <a:cubicBezTo>
                        <a:pt x="78" y="14"/>
                        <a:pt x="81" y="15"/>
                        <a:pt x="83" y="16"/>
                      </a:cubicBezTo>
                      <a:cubicBezTo>
                        <a:pt x="80" y="17"/>
                        <a:pt x="77" y="18"/>
                        <a:pt x="7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Oval 13"/>
                <p:cNvSpPr>
                  <a:spLocks noChangeArrowheads="1"/>
                </p:cNvSpPr>
                <p:nvPr/>
              </p:nvSpPr>
              <p:spPr bwMode="auto">
                <a:xfrm>
                  <a:off x="5989698" y="2185776"/>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pic>
          <p:nvPicPr>
            <p:cNvPr id="50" name="图片 49" descr="未标题-1"/>
            <p:cNvPicPr>
              <a:picLocks noChangeAspect="1"/>
            </p:cNvPicPr>
            <p:nvPr/>
          </p:nvPicPr>
          <p:blipFill>
            <a:blip r:embed="rId5" cstate="screen"/>
            <a:stretch>
              <a:fillRect/>
            </a:stretch>
          </p:blipFill>
          <p:spPr>
            <a:xfrm>
              <a:off x="1984" y="3554"/>
              <a:ext cx="3510" cy="2673"/>
            </a:xfrm>
            <a:prstGeom prst="rect">
              <a:avLst/>
            </a:prstGeom>
          </p:spPr>
        </p:pic>
      </p:grpSp>
      <p:grpSp>
        <p:nvGrpSpPr>
          <p:cNvPr id="51" name="组合 50"/>
          <p:cNvGrpSpPr/>
          <p:nvPr/>
        </p:nvGrpSpPr>
        <p:grpSpPr>
          <a:xfrm>
            <a:off x="8341598" y="3977301"/>
            <a:ext cx="2830830" cy="1738630"/>
            <a:chOff x="2751941" y="1571769"/>
            <a:chExt cx="2830830" cy="1738630"/>
          </a:xfrm>
        </p:grpSpPr>
        <p:sp>
          <p:nvSpPr>
            <p:cNvPr id="52" name="矩形 51"/>
            <p:cNvSpPr/>
            <p:nvPr/>
          </p:nvSpPr>
          <p:spPr>
            <a:xfrm flipH="1">
              <a:off x="2751941" y="1897524"/>
              <a:ext cx="2830830" cy="1412875"/>
            </a:xfrm>
            <a:prstGeom prst="rect">
              <a:avLst/>
            </a:prstGeom>
            <a:effectLst/>
          </p:spPr>
          <p:txBody>
            <a:bodyPr wrap="square" lIns="121893" tIns="60946" rIns="121893" bIns="60946">
              <a:spAutoFit/>
            </a:bodyPr>
            <a:lstStyle/>
            <a:p>
              <a:pPr algn="ct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这里输入简单的文字概述这里输入简单文字概述简单的文字概述。这里输入简单的文字概述这里输入简单文字概述简单的文字概述。</a:t>
              </a:r>
            </a:p>
          </p:txBody>
        </p:sp>
        <p:sp>
          <p:nvSpPr>
            <p:cNvPr id="53" name="矩形 52"/>
            <p:cNvSpPr/>
            <p:nvPr/>
          </p:nvSpPr>
          <p:spPr>
            <a:xfrm>
              <a:off x="2889736" y="1571769"/>
              <a:ext cx="2604770"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这里填写小标题</a:t>
              </a:r>
            </a:p>
          </p:txBody>
        </p:sp>
      </p:grpSp>
      <p:grpSp>
        <p:nvGrpSpPr>
          <p:cNvPr id="54" name="组合 53"/>
          <p:cNvGrpSpPr/>
          <p:nvPr/>
        </p:nvGrpSpPr>
        <p:grpSpPr>
          <a:xfrm>
            <a:off x="-635" y="104140"/>
            <a:ext cx="4348142" cy="639485"/>
            <a:chOff x="-1" y="-66"/>
            <a:chExt cx="5636" cy="947"/>
          </a:xfrm>
        </p:grpSpPr>
        <p:sp>
          <p:nvSpPr>
            <p:cNvPr id="55" name="矩形 54"/>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6" name="图片 55" descr="5ad366316008e"/>
            <p:cNvPicPr>
              <a:picLocks noChangeAspect="1"/>
            </p:cNvPicPr>
            <p:nvPr/>
          </p:nvPicPr>
          <p:blipFill>
            <a:blip r:embed="rId6" cstate="screen"/>
            <a:stretch>
              <a:fillRect/>
            </a:stretch>
          </p:blipFill>
          <p:spPr>
            <a:xfrm>
              <a:off x="4824" y="-66"/>
              <a:ext cx="811" cy="947"/>
            </a:xfrm>
            <a:prstGeom prst="rect">
              <a:avLst/>
            </a:prstGeom>
          </p:spPr>
        </p:pic>
      </p:grpSp>
      <p:sp>
        <p:nvSpPr>
          <p:cNvPr id="57" name="文本框 56"/>
          <p:cNvSpPr txBox="1"/>
          <p:nvPr/>
        </p:nvSpPr>
        <p:spPr>
          <a:xfrm>
            <a:off x="4634548" y="224790"/>
            <a:ext cx="2922905" cy="398780"/>
          </a:xfrm>
          <a:prstGeom prst="rect">
            <a:avLst/>
          </a:prstGeom>
          <a:noFill/>
        </p:spPr>
        <p:txBody>
          <a:bodyPr wrap="square" rtlCol="0">
            <a:spAutoFit/>
          </a:bodyPr>
          <a:lstStyle/>
          <a:p>
            <a:pPr algn="ctr"/>
            <a:r>
              <a:rPr lang="zh-CN" altLang="en-US" sz="2000" b="1">
                <a:solidFill>
                  <a:srgbClr val="BA111E"/>
                </a:solidFill>
                <a:latin typeface="情书翩翩体" panose="02010600010101010101" charset="-122"/>
                <a:ea typeface="情书翩翩体" panose="02010600010101010101" charset="-122"/>
              </a:rPr>
              <a:t>第一部分：活动目的</a:t>
            </a:r>
          </a:p>
        </p:txBody>
      </p:sp>
      <p:grpSp>
        <p:nvGrpSpPr>
          <p:cNvPr id="58" name="组合 57"/>
          <p:cNvGrpSpPr/>
          <p:nvPr/>
        </p:nvGrpSpPr>
        <p:grpSpPr>
          <a:xfrm>
            <a:off x="7832257" y="139214"/>
            <a:ext cx="4382088" cy="639485"/>
            <a:chOff x="-465" y="-15"/>
            <a:chExt cx="5680" cy="947"/>
          </a:xfrm>
        </p:grpSpPr>
        <p:sp>
          <p:nvSpPr>
            <p:cNvPr id="59" name="矩形 58"/>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0" name="图片 59" descr="5ad366316008e"/>
            <p:cNvPicPr>
              <a:picLocks noChangeAspect="1"/>
            </p:cNvPicPr>
            <p:nvPr/>
          </p:nvPicPr>
          <p:blipFill>
            <a:blip r:embed="rId6" cstate="screen"/>
            <a:stretch>
              <a:fillRect/>
            </a:stretch>
          </p:blipFill>
          <p:spPr>
            <a:xfrm>
              <a:off x="-465" y="-15"/>
              <a:ext cx="811" cy="947"/>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000"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par>
                                <p:cTn id="8" presetID="22" presetClass="entr" presetSubtype="2" fill="hold" nodeType="withEffect">
                                  <p:stCondLst>
                                    <p:cond delay="0"/>
                                  </p:stCondLst>
                                  <p:childTnLst>
                                    <p:set>
                                      <p:cBhvr>
                                        <p:cTn id="9" dur="1000" fill="hold">
                                          <p:stCondLst>
                                            <p:cond delay="0"/>
                                          </p:stCondLst>
                                        </p:cTn>
                                        <p:tgtEl>
                                          <p:spTgt spid="58"/>
                                        </p:tgtEl>
                                        <p:attrNameLst>
                                          <p:attrName>style.visibility</p:attrName>
                                        </p:attrNameLst>
                                      </p:cBhvr>
                                      <p:to>
                                        <p:strVal val="visible"/>
                                      </p:to>
                                    </p:set>
                                    <p:animEffect transition="in" filter="wipe(right)">
                                      <p:cBhvr>
                                        <p:cTn id="10" dur="1000"/>
                                        <p:tgtEl>
                                          <p:spTgt spid="58"/>
                                        </p:tgtEl>
                                      </p:cBhvr>
                                    </p:animEffect>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000" fill="hold">
                                          <p:stCondLst>
                                            <p:cond delay="0"/>
                                          </p:stCondLst>
                                        </p:cTn>
                                        <p:tgtEl>
                                          <p:spTgt spid="57"/>
                                        </p:tgtEl>
                                        <p:attrNameLst>
                                          <p:attrName>style.visibility</p:attrName>
                                        </p:attrNameLst>
                                      </p:cBhvr>
                                      <p:to>
                                        <p:strVal val="visible"/>
                                      </p:to>
                                    </p:set>
                                    <p:anim calcmode="lin" valueType="num">
                                      <p:cBhvr additive="base">
                                        <p:cTn id="14" dur="1000" fill="hold"/>
                                        <p:tgtEl>
                                          <p:spTgt spid="57"/>
                                        </p:tgtEl>
                                        <p:attrNameLst>
                                          <p:attrName>ppt_x</p:attrName>
                                        </p:attrNameLst>
                                      </p:cBhvr>
                                      <p:tavLst>
                                        <p:tav tm="0">
                                          <p:val>
                                            <p:strVal val="#ppt_x"/>
                                          </p:val>
                                        </p:tav>
                                        <p:tav tm="100000">
                                          <p:val>
                                            <p:strVal val="#ppt_x"/>
                                          </p:val>
                                        </p:tav>
                                      </p:tavLst>
                                    </p:anim>
                                    <p:anim calcmode="lin" valueType="num">
                                      <p:cBhvr additive="base">
                                        <p:cTn id="15" dur="1000" fill="hold"/>
                                        <p:tgtEl>
                                          <p:spTgt spid="57"/>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4" presetClass="entr" presetSubtype="32" fill="hold" nodeType="afterEffect">
                                  <p:stCondLst>
                                    <p:cond delay="0"/>
                                  </p:stCondLst>
                                  <p:childTnLst>
                                    <p:set>
                                      <p:cBhvr>
                                        <p:cTn id="18" dur="1000" fill="hold">
                                          <p:stCondLst>
                                            <p:cond delay="0"/>
                                          </p:stCondLst>
                                        </p:cTn>
                                        <p:tgtEl>
                                          <p:spTgt spid="9"/>
                                        </p:tgtEl>
                                        <p:attrNameLst>
                                          <p:attrName>style.visibility</p:attrName>
                                        </p:attrNameLst>
                                      </p:cBhvr>
                                      <p:to>
                                        <p:strVal val="visible"/>
                                      </p:to>
                                    </p:set>
                                    <p:animEffect transition="in" filter="box(out)">
                                      <p:cBhvr>
                                        <p:cTn id="19" dur="1000"/>
                                        <p:tgtEl>
                                          <p:spTgt spid="9"/>
                                        </p:tgtEl>
                                      </p:cBhvr>
                                    </p:animEffect>
                                  </p:childTnLst>
                                </p:cTn>
                              </p:par>
                            </p:childTnLst>
                          </p:cTn>
                        </p:par>
                        <p:par>
                          <p:cTn id="20" fill="hold">
                            <p:stCondLst>
                              <p:cond delay="3000"/>
                            </p:stCondLst>
                            <p:childTnLst>
                              <p:par>
                                <p:cTn id="21" presetID="4" presetClass="entr" presetSubtype="32" fill="hold" nodeType="afterEffect">
                                  <p:stCondLst>
                                    <p:cond delay="0"/>
                                  </p:stCondLst>
                                  <p:childTnLst>
                                    <p:set>
                                      <p:cBhvr>
                                        <p:cTn id="22" dur="1000" fill="hold">
                                          <p:stCondLst>
                                            <p:cond delay="0"/>
                                          </p:stCondLst>
                                        </p:cTn>
                                        <p:tgtEl>
                                          <p:spTgt spid="11"/>
                                        </p:tgtEl>
                                        <p:attrNameLst>
                                          <p:attrName>style.visibility</p:attrName>
                                        </p:attrNameLst>
                                      </p:cBhvr>
                                      <p:to>
                                        <p:strVal val="visible"/>
                                      </p:to>
                                    </p:set>
                                    <p:animEffect transition="in" filter="box(out)">
                                      <p:cBhvr>
                                        <p:cTn id="23" dur="1000"/>
                                        <p:tgtEl>
                                          <p:spTgt spid="11"/>
                                        </p:tgtEl>
                                      </p:cBhvr>
                                    </p:animEffect>
                                  </p:childTnLst>
                                </p:cTn>
                              </p:par>
                            </p:childTnLst>
                          </p:cTn>
                        </p:par>
                        <p:par>
                          <p:cTn id="24" fill="hold">
                            <p:stCondLst>
                              <p:cond delay="4000"/>
                            </p:stCondLst>
                            <p:childTnLst>
                              <p:par>
                                <p:cTn id="25" presetID="4" presetClass="entr" presetSubtype="32" fill="hold" nodeType="afterEffect">
                                  <p:stCondLst>
                                    <p:cond delay="0"/>
                                  </p:stCondLst>
                                  <p:childTnLst>
                                    <p:set>
                                      <p:cBhvr>
                                        <p:cTn id="26" dur="1000" fill="hold">
                                          <p:stCondLst>
                                            <p:cond delay="0"/>
                                          </p:stCondLst>
                                        </p:cTn>
                                        <p:tgtEl>
                                          <p:spTgt spid="36"/>
                                        </p:tgtEl>
                                        <p:attrNameLst>
                                          <p:attrName>style.visibility</p:attrName>
                                        </p:attrNameLst>
                                      </p:cBhvr>
                                      <p:to>
                                        <p:strVal val="visible"/>
                                      </p:to>
                                    </p:set>
                                    <p:animEffect transition="in" filter="box(out)">
                                      <p:cBhvr>
                                        <p:cTn id="27" dur="1000"/>
                                        <p:tgtEl>
                                          <p:spTgt spid="36"/>
                                        </p:tgtEl>
                                      </p:cBhvr>
                                    </p:animEffect>
                                  </p:childTnLst>
                                </p:cTn>
                              </p:par>
                            </p:childTnLst>
                          </p:cTn>
                        </p:par>
                        <p:par>
                          <p:cTn id="28" fill="hold">
                            <p:stCondLst>
                              <p:cond delay="5000"/>
                            </p:stCondLst>
                            <p:childTnLst>
                              <p:par>
                                <p:cTn id="29" presetID="42"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par>
                          <p:cTn id="34" fill="hold">
                            <p:stCondLst>
                              <p:cond delay="6000"/>
                            </p:stCondLst>
                            <p:childTnLst>
                              <p:par>
                                <p:cTn id="35" presetID="42" presetClass="entr" presetSubtype="0"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42" presetClass="entr" presetSubtype="0"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fade">
                                      <p:cBhvr>
                                        <p:cTn id="43" dur="1000"/>
                                        <p:tgtEl>
                                          <p:spTgt spid="51"/>
                                        </p:tgtEl>
                                      </p:cBhvr>
                                    </p:animEffect>
                                    <p:anim calcmode="lin" valueType="num">
                                      <p:cBhvr>
                                        <p:cTn id="44" dur="1000" fill="hold"/>
                                        <p:tgtEl>
                                          <p:spTgt spid="51"/>
                                        </p:tgtEl>
                                        <p:attrNameLst>
                                          <p:attrName>ppt_x</p:attrName>
                                        </p:attrNameLst>
                                      </p:cBhvr>
                                      <p:tavLst>
                                        <p:tav tm="0">
                                          <p:val>
                                            <p:strVal val="#ppt_x"/>
                                          </p:val>
                                        </p:tav>
                                        <p:tav tm="100000">
                                          <p:val>
                                            <p:strVal val="#ppt_x"/>
                                          </p:val>
                                        </p:tav>
                                      </p:tavLst>
                                    </p:anim>
                                    <p:anim calcmode="lin" valueType="num">
                                      <p:cBhvr>
                                        <p:cTn id="4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图片 40" descr="5bfe365032bd2"/>
          <p:cNvPicPr>
            <a:picLocks noChangeAspect="1"/>
          </p:cNvPicPr>
          <p:nvPr/>
        </p:nvPicPr>
        <p:blipFill>
          <a:blip r:embed="rId2" cstate="screen"/>
          <a:stretch>
            <a:fillRect/>
          </a:stretch>
        </p:blipFill>
        <p:spPr>
          <a:xfrm>
            <a:off x="3803650" y="1856740"/>
            <a:ext cx="3838575" cy="3838575"/>
          </a:xfrm>
          <a:prstGeom prst="rect">
            <a:avLst/>
          </a:prstGeom>
        </p:spPr>
      </p:pic>
      <p:grpSp>
        <p:nvGrpSpPr>
          <p:cNvPr id="42" name="组合 41"/>
          <p:cNvGrpSpPr/>
          <p:nvPr/>
        </p:nvGrpSpPr>
        <p:grpSpPr>
          <a:xfrm>
            <a:off x="1176020" y="1948180"/>
            <a:ext cx="2092960" cy="1415415"/>
            <a:chOff x="2634523" y="1566689"/>
            <a:chExt cx="2480834" cy="1415415"/>
          </a:xfrm>
        </p:grpSpPr>
        <p:sp>
          <p:nvSpPr>
            <p:cNvPr id="43" name="矩形 42"/>
            <p:cNvSpPr/>
            <p:nvPr/>
          </p:nvSpPr>
          <p:spPr>
            <a:xfrm flipH="1">
              <a:off x="2634523" y="1892444"/>
              <a:ext cx="2480834" cy="1089660"/>
            </a:xfrm>
            <a:prstGeom prst="rect">
              <a:avLst/>
            </a:prstGeom>
            <a:effectLst/>
          </p:spPr>
          <p:txBody>
            <a:bodyPr wrap="square" lIns="121893" tIns="60946" rIns="121893" bIns="60946">
              <a:spAutoFit/>
            </a:bodyPr>
            <a:lstStyle/>
            <a:p>
              <a:pPr algn="ct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44" name="矩形 43"/>
            <p:cNvSpPr/>
            <p:nvPr/>
          </p:nvSpPr>
          <p:spPr>
            <a:xfrm>
              <a:off x="2757962" y="156668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45" name="组合 44"/>
          <p:cNvGrpSpPr/>
          <p:nvPr/>
        </p:nvGrpSpPr>
        <p:grpSpPr>
          <a:xfrm>
            <a:off x="1176020" y="4123690"/>
            <a:ext cx="2092960" cy="1415415"/>
            <a:chOff x="2634523" y="1566689"/>
            <a:chExt cx="2480834" cy="1415415"/>
          </a:xfrm>
        </p:grpSpPr>
        <p:sp>
          <p:nvSpPr>
            <p:cNvPr id="46" name="矩形 45"/>
            <p:cNvSpPr/>
            <p:nvPr/>
          </p:nvSpPr>
          <p:spPr>
            <a:xfrm flipH="1">
              <a:off x="2634523" y="1892444"/>
              <a:ext cx="2480834" cy="1089660"/>
            </a:xfrm>
            <a:prstGeom prst="rect">
              <a:avLst/>
            </a:prstGeom>
            <a:effectLst/>
          </p:spPr>
          <p:txBody>
            <a:bodyPr wrap="square" lIns="121893" tIns="60946" rIns="121893" bIns="60946">
              <a:spAutoFit/>
            </a:bodyPr>
            <a:lstStyle/>
            <a:p>
              <a:pPr algn="ct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47" name="矩形 46"/>
            <p:cNvSpPr/>
            <p:nvPr/>
          </p:nvSpPr>
          <p:spPr>
            <a:xfrm>
              <a:off x="2757962" y="156668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48" name="组合 47"/>
          <p:cNvGrpSpPr/>
          <p:nvPr/>
        </p:nvGrpSpPr>
        <p:grpSpPr>
          <a:xfrm>
            <a:off x="8190230" y="1856740"/>
            <a:ext cx="2092960" cy="1415415"/>
            <a:chOff x="2634523" y="1566689"/>
            <a:chExt cx="2480834" cy="1415415"/>
          </a:xfrm>
        </p:grpSpPr>
        <p:sp>
          <p:nvSpPr>
            <p:cNvPr id="49" name="矩形 48"/>
            <p:cNvSpPr/>
            <p:nvPr/>
          </p:nvSpPr>
          <p:spPr>
            <a:xfrm flipH="1">
              <a:off x="2634523" y="1892444"/>
              <a:ext cx="2480834" cy="1089660"/>
            </a:xfrm>
            <a:prstGeom prst="rect">
              <a:avLst/>
            </a:prstGeom>
            <a:effectLst/>
          </p:spPr>
          <p:txBody>
            <a:bodyPr wrap="square" lIns="121893" tIns="60946" rIns="121893" bIns="60946">
              <a:spAutoFit/>
            </a:bodyPr>
            <a:lstStyle/>
            <a:p>
              <a:pPr algn="ct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50" name="矩形 49"/>
            <p:cNvSpPr/>
            <p:nvPr/>
          </p:nvSpPr>
          <p:spPr>
            <a:xfrm>
              <a:off x="2757962" y="156668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51" name="组合 50"/>
          <p:cNvGrpSpPr/>
          <p:nvPr/>
        </p:nvGrpSpPr>
        <p:grpSpPr>
          <a:xfrm>
            <a:off x="8190230" y="4032250"/>
            <a:ext cx="2092960" cy="1415415"/>
            <a:chOff x="2634523" y="1566689"/>
            <a:chExt cx="2480834" cy="1415415"/>
          </a:xfrm>
        </p:grpSpPr>
        <p:sp>
          <p:nvSpPr>
            <p:cNvPr id="52" name="矩形 51"/>
            <p:cNvSpPr/>
            <p:nvPr/>
          </p:nvSpPr>
          <p:spPr>
            <a:xfrm flipH="1">
              <a:off x="2634523" y="1892444"/>
              <a:ext cx="2480834" cy="1089660"/>
            </a:xfrm>
            <a:prstGeom prst="rect">
              <a:avLst/>
            </a:prstGeom>
            <a:effectLst/>
          </p:spPr>
          <p:txBody>
            <a:bodyPr wrap="square" lIns="121893" tIns="60946" rIns="121893" bIns="60946">
              <a:spAutoFit/>
            </a:bodyPr>
            <a:lstStyle/>
            <a:p>
              <a:pPr algn="ct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53" name="矩形 52"/>
            <p:cNvSpPr/>
            <p:nvPr/>
          </p:nvSpPr>
          <p:spPr>
            <a:xfrm>
              <a:off x="2757962" y="156668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54" name="组合 53"/>
          <p:cNvGrpSpPr/>
          <p:nvPr/>
        </p:nvGrpSpPr>
        <p:grpSpPr>
          <a:xfrm>
            <a:off x="-635" y="104140"/>
            <a:ext cx="4348142" cy="639485"/>
            <a:chOff x="-1" y="-66"/>
            <a:chExt cx="5636" cy="947"/>
          </a:xfrm>
        </p:grpSpPr>
        <p:sp>
          <p:nvSpPr>
            <p:cNvPr id="55" name="矩形 54"/>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6" name="图片 55" descr="5ad366316008e"/>
            <p:cNvPicPr>
              <a:picLocks noChangeAspect="1"/>
            </p:cNvPicPr>
            <p:nvPr/>
          </p:nvPicPr>
          <p:blipFill>
            <a:blip r:embed="rId3" cstate="screen"/>
            <a:stretch>
              <a:fillRect/>
            </a:stretch>
          </p:blipFill>
          <p:spPr>
            <a:xfrm>
              <a:off x="4824" y="-66"/>
              <a:ext cx="811" cy="947"/>
            </a:xfrm>
            <a:prstGeom prst="rect">
              <a:avLst/>
            </a:prstGeom>
          </p:spPr>
        </p:pic>
      </p:grpSp>
      <p:sp>
        <p:nvSpPr>
          <p:cNvPr id="57" name="文本框 56"/>
          <p:cNvSpPr txBox="1"/>
          <p:nvPr/>
        </p:nvSpPr>
        <p:spPr>
          <a:xfrm>
            <a:off x="4634548" y="224790"/>
            <a:ext cx="2922905" cy="398780"/>
          </a:xfrm>
          <a:prstGeom prst="rect">
            <a:avLst/>
          </a:prstGeom>
          <a:noFill/>
        </p:spPr>
        <p:txBody>
          <a:bodyPr wrap="square" rtlCol="0">
            <a:spAutoFit/>
          </a:bodyPr>
          <a:lstStyle/>
          <a:p>
            <a:pPr algn="ctr"/>
            <a:r>
              <a:rPr lang="zh-CN" altLang="en-US" sz="2000" b="1">
                <a:solidFill>
                  <a:srgbClr val="BA111E"/>
                </a:solidFill>
                <a:latin typeface="情书翩翩体" panose="02010600010101010101" charset="-122"/>
                <a:ea typeface="情书翩翩体" panose="02010600010101010101" charset="-122"/>
              </a:rPr>
              <a:t>第一部分：活动目的</a:t>
            </a:r>
          </a:p>
        </p:txBody>
      </p:sp>
      <p:grpSp>
        <p:nvGrpSpPr>
          <p:cNvPr id="58" name="组合 57"/>
          <p:cNvGrpSpPr/>
          <p:nvPr/>
        </p:nvGrpSpPr>
        <p:grpSpPr>
          <a:xfrm>
            <a:off x="7832257" y="139214"/>
            <a:ext cx="4382088" cy="639485"/>
            <a:chOff x="-465" y="-15"/>
            <a:chExt cx="5680" cy="947"/>
          </a:xfrm>
        </p:grpSpPr>
        <p:sp>
          <p:nvSpPr>
            <p:cNvPr id="59" name="矩形 58"/>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0" name="图片 59" descr="5ad366316008e"/>
            <p:cNvPicPr>
              <a:picLocks noChangeAspect="1"/>
            </p:cNvPicPr>
            <p:nvPr/>
          </p:nvPicPr>
          <p:blipFill>
            <a:blip r:embed="rId3" cstate="screen"/>
            <a:stretch>
              <a:fillRect/>
            </a:stretch>
          </p:blipFill>
          <p:spPr>
            <a:xfrm>
              <a:off x="-465" y="-15"/>
              <a:ext cx="811" cy="947"/>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000"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par>
                                <p:cTn id="8" presetID="22" presetClass="entr" presetSubtype="2" fill="hold" nodeType="withEffect">
                                  <p:stCondLst>
                                    <p:cond delay="0"/>
                                  </p:stCondLst>
                                  <p:childTnLst>
                                    <p:set>
                                      <p:cBhvr>
                                        <p:cTn id="9" dur="1000" fill="hold">
                                          <p:stCondLst>
                                            <p:cond delay="0"/>
                                          </p:stCondLst>
                                        </p:cTn>
                                        <p:tgtEl>
                                          <p:spTgt spid="58"/>
                                        </p:tgtEl>
                                        <p:attrNameLst>
                                          <p:attrName>style.visibility</p:attrName>
                                        </p:attrNameLst>
                                      </p:cBhvr>
                                      <p:to>
                                        <p:strVal val="visible"/>
                                      </p:to>
                                    </p:set>
                                    <p:animEffect transition="in" filter="wipe(right)">
                                      <p:cBhvr>
                                        <p:cTn id="10" dur="1000"/>
                                        <p:tgtEl>
                                          <p:spTgt spid="58"/>
                                        </p:tgtEl>
                                      </p:cBhvr>
                                    </p:animEffect>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000" fill="hold">
                                          <p:stCondLst>
                                            <p:cond delay="0"/>
                                          </p:stCondLst>
                                        </p:cTn>
                                        <p:tgtEl>
                                          <p:spTgt spid="57"/>
                                        </p:tgtEl>
                                        <p:attrNameLst>
                                          <p:attrName>style.visibility</p:attrName>
                                        </p:attrNameLst>
                                      </p:cBhvr>
                                      <p:to>
                                        <p:strVal val="visible"/>
                                      </p:to>
                                    </p:set>
                                    <p:anim calcmode="lin" valueType="num">
                                      <p:cBhvr additive="base">
                                        <p:cTn id="14" dur="1000" fill="hold"/>
                                        <p:tgtEl>
                                          <p:spTgt spid="57"/>
                                        </p:tgtEl>
                                        <p:attrNameLst>
                                          <p:attrName>ppt_x</p:attrName>
                                        </p:attrNameLst>
                                      </p:cBhvr>
                                      <p:tavLst>
                                        <p:tav tm="0">
                                          <p:val>
                                            <p:strVal val="#ppt_x"/>
                                          </p:val>
                                        </p:tav>
                                        <p:tav tm="100000">
                                          <p:val>
                                            <p:strVal val="#ppt_x"/>
                                          </p:val>
                                        </p:tav>
                                      </p:tavLst>
                                    </p:anim>
                                    <p:anim calcmode="lin" valueType="num">
                                      <p:cBhvr additive="base">
                                        <p:cTn id="15" dur="1000" fill="hold"/>
                                        <p:tgtEl>
                                          <p:spTgt spid="57"/>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21" presetClass="entr" presetSubtype="1" fill="hold" nodeType="after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wheel(1)">
                                      <p:cBhvr>
                                        <p:cTn id="19" dur="2000"/>
                                        <p:tgtEl>
                                          <p:spTgt spid="41"/>
                                        </p:tgtEl>
                                      </p:cBhvr>
                                    </p:animEffect>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fade">
                                      <p:cBhvr>
                                        <p:cTn id="23" dur="1000"/>
                                        <p:tgtEl>
                                          <p:spTgt spid="42"/>
                                        </p:tgtEl>
                                      </p:cBhvr>
                                    </p:animEffect>
                                    <p:anim calcmode="lin" valueType="num">
                                      <p:cBhvr>
                                        <p:cTn id="24" dur="1000" fill="hold"/>
                                        <p:tgtEl>
                                          <p:spTgt spid="42"/>
                                        </p:tgtEl>
                                        <p:attrNameLst>
                                          <p:attrName>ppt_x</p:attrName>
                                        </p:attrNameLst>
                                      </p:cBhvr>
                                      <p:tavLst>
                                        <p:tav tm="0">
                                          <p:val>
                                            <p:strVal val="#ppt_x"/>
                                          </p:val>
                                        </p:tav>
                                        <p:tav tm="100000">
                                          <p:val>
                                            <p:strVal val="#ppt_x"/>
                                          </p:val>
                                        </p:tav>
                                      </p:tavLst>
                                    </p:anim>
                                    <p:anim calcmode="lin" valueType="num">
                                      <p:cBhvr>
                                        <p:cTn id="25" dur="1000" fill="hold"/>
                                        <p:tgtEl>
                                          <p:spTgt spid="42"/>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1000"/>
                                        <p:tgtEl>
                                          <p:spTgt spid="45"/>
                                        </p:tgtEl>
                                      </p:cBhvr>
                                    </p:animEffect>
                                    <p:anim calcmode="lin" valueType="num">
                                      <p:cBhvr>
                                        <p:cTn id="30" dur="1000" fill="hold"/>
                                        <p:tgtEl>
                                          <p:spTgt spid="45"/>
                                        </p:tgtEl>
                                        <p:attrNameLst>
                                          <p:attrName>ppt_x</p:attrName>
                                        </p:attrNameLst>
                                      </p:cBhvr>
                                      <p:tavLst>
                                        <p:tav tm="0">
                                          <p:val>
                                            <p:strVal val="#ppt_x"/>
                                          </p:val>
                                        </p:tav>
                                        <p:tav tm="100000">
                                          <p:val>
                                            <p:strVal val="#ppt_x"/>
                                          </p:val>
                                        </p:tav>
                                      </p:tavLst>
                                    </p:anim>
                                    <p:anim calcmode="lin" valueType="num">
                                      <p:cBhvr>
                                        <p:cTn id="31" dur="1000" fill="hold"/>
                                        <p:tgtEl>
                                          <p:spTgt spid="45"/>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42" presetClass="entr" presetSubtype="0" fill="hold" nodeType="after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1000"/>
                                        <p:tgtEl>
                                          <p:spTgt spid="51"/>
                                        </p:tgtEl>
                                      </p:cBhvr>
                                    </p:animEffect>
                                    <p:anim calcmode="lin" valueType="num">
                                      <p:cBhvr>
                                        <p:cTn id="42" dur="1000" fill="hold"/>
                                        <p:tgtEl>
                                          <p:spTgt spid="51"/>
                                        </p:tgtEl>
                                        <p:attrNameLst>
                                          <p:attrName>ppt_x</p:attrName>
                                        </p:attrNameLst>
                                      </p:cBhvr>
                                      <p:tavLst>
                                        <p:tav tm="0">
                                          <p:val>
                                            <p:strVal val="#ppt_x"/>
                                          </p:val>
                                        </p:tav>
                                        <p:tav tm="100000">
                                          <p:val>
                                            <p:strVal val="#ppt_x"/>
                                          </p:val>
                                        </p:tav>
                                      </p:tavLst>
                                    </p:anim>
                                    <p:anim calcmode="lin" valueType="num">
                                      <p:cBhvr>
                                        <p:cTn id="4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组合 48"/>
          <p:cNvGrpSpPr/>
          <p:nvPr/>
        </p:nvGrpSpPr>
        <p:grpSpPr>
          <a:xfrm>
            <a:off x="-38735" y="1137285"/>
            <a:ext cx="12231370" cy="2689860"/>
            <a:chOff x="-61" y="1791"/>
            <a:chExt cx="19262" cy="4236"/>
          </a:xfrm>
        </p:grpSpPr>
        <p:grpSp>
          <p:nvGrpSpPr>
            <p:cNvPr id="27" name="组合 26"/>
            <p:cNvGrpSpPr/>
            <p:nvPr/>
          </p:nvGrpSpPr>
          <p:grpSpPr>
            <a:xfrm>
              <a:off x="-61" y="1791"/>
              <a:ext cx="19263" cy="4237"/>
              <a:chOff x="2960" y="3478"/>
              <a:chExt cx="14765" cy="3247"/>
            </a:xfrm>
          </p:grpSpPr>
          <p:sp>
            <p:nvSpPr>
              <p:cNvPr id="6" name="椭圆 5"/>
              <p:cNvSpPr/>
              <p:nvPr/>
            </p:nvSpPr>
            <p:spPr>
              <a:xfrm>
                <a:off x="9307" y="3706"/>
                <a:ext cx="2790" cy="2790"/>
              </a:xfrm>
              <a:prstGeom prst="ellipse">
                <a:avLst/>
              </a:prstGeom>
              <a:solidFill>
                <a:srgbClr val="BA11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2960" y="5101"/>
                <a:ext cx="14765" cy="0"/>
              </a:xfrm>
              <a:prstGeom prst="line">
                <a:avLst/>
              </a:prstGeom>
              <a:ln>
                <a:solidFill>
                  <a:srgbClr val="BA111E"/>
                </a:solidFill>
              </a:ln>
            </p:spPr>
            <p:style>
              <a:lnRef idx="1">
                <a:schemeClr val="accent1"/>
              </a:lnRef>
              <a:fillRef idx="0">
                <a:schemeClr val="accent1"/>
              </a:fillRef>
              <a:effectRef idx="0">
                <a:schemeClr val="accent1"/>
              </a:effectRef>
              <a:fontRef idx="minor">
                <a:schemeClr val="tx1"/>
              </a:fontRef>
            </p:style>
          </p:cxnSp>
          <p:sp>
            <p:nvSpPr>
              <p:cNvPr id="9" name="椭圆 8"/>
              <p:cNvSpPr/>
              <p:nvPr/>
            </p:nvSpPr>
            <p:spPr>
              <a:xfrm>
                <a:off x="5109" y="4751"/>
                <a:ext cx="690" cy="690"/>
              </a:xfrm>
              <a:prstGeom prst="ellipse">
                <a:avLst/>
              </a:prstGeom>
              <a:solidFill>
                <a:srgbClr val="BA111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p:cNvSpPr/>
              <p:nvPr/>
            </p:nvSpPr>
            <p:spPr>
              <a:xfrm>
                <a:off x="9079" y="3478"/>
                <a:ext cx="3247" cy="3247"/>
              </a:xfrm>
              <a:prstGeom prst="ellipse">
                <a:avLst/>
              </a:prstGeom>
              <a:noFill/>
              <a:ln>
                <a:solidFill>
                  <a:srgbClr val="BA1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7091" y="4805"/>
                <a:ext cx="690" cy="690"/>
              </a:xfrm>
              <a:prstGeom prst="ellipse">
                <a:avLst/>
              </a:prstGeom>
              <a:solidFill>
                <a:srgbClr val="BA111E"/>
              </a:solidFill>
              <a:ln>
                <a:solidFill>
                  <a:srgbClr val="BA1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13272" y="4805"/>
                <a:ext cx="690" cy="690"/>
              </a:xfrm>
              <a:prstGeom prst="ellipse">
                <a:avLst/>
              </a:prstGeom>
              <a:solidFill>
                <a:srgbClr val="BA111E"/>
              </a:solidFill>
              <a:ln>
                <a:solidFill>
                  <a:srgbClr val="BA1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15401" y="4775"/>
                <a:ext cx="690" cy="690"/>
              </a:xfrm>
              <a:prstGeom prst="ellipse">
                <a:avLst/>
              </a:prstGeom>
              <a:solidFill>
                <a:srgbClr val="BA111E"/>
              </a:solidFill>
              <a:ln>
                <a:solidFill>
                  <a:srgbClr val="BA11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5174" y="4764"/>
                <a:ext cx="1260" cy="556"/>
              </a:xfrm>
              <a:prstGeom prst="rect">
                <a:avLst/>
              </a:prstGeom>
              <a:noFill/>
            </p:spPr>
            <p:txBody>
              <a:bodyPr wrap="square" rtlCol="0">
                <a:spAutoFit/>
              </a:bodyPr>
              <a:lstStyle/>
              <a:p>
                <a:r>
                  <a:rPr lang="en-US" altLang="zh-CN" sz="2400" b="1" dirty="0">
                    <a:solidFill>
                      <a:schemeClr val="bg1"/>
                    </a:solidFill>
                    <a:latin typeface="情书翩翩体" panose="02010600010101010101" charset="-122"/>
                    <a:ea typeface="情书翩翩体" panose="02010600010101010101" charset="-122"/>
                  </a:rPr>
                  <a:t>01</a:t>
                </a:r>
              </a:p>
            </p:txBody>
          </p:sp>
          <p:sp>
            <p:nvSpPr>
              <p:cNvPr id="16" name="文本框 15"/>
              <p:cNvSpPr txBox="1"/>
              <p:nvPr/>
            </p:nvSpPr>
            <p:spPr>
              <a:xfrm>
                <a:off x="7153" y="4835"/>
                <a:ext cx="1260" cy="556"/>
              </a:xfrm>
              <a:prstGeom prst="rect">
                <a:avLst/>
              </a:prstGeom>
              <a:noFill/>
            </p:spPr>
            <p:txBody>
              <a:bodyPr wrap="square" rtlCol="0">
                <a:spAutoFit/>
              </a:bodyPr>
              <a:lstStyle/>
              <a:p>
                <a:r>
                  <a:rPr lang="en-US" altLang="zh-CN" sz="2400" b="1" dirty="0">
                    <a:solidFill>
                      <a:schemeClr val="bg1"/>
                    </a:solidFill>
                    <a:latin typeface="情书翩翩体" panose="02010600010101010101" charset="-122"/>
                    <a:ea typeface="情书翩翩体" panose="02010600010101010101" charset="-122"/>
                  </a:rPr>
                  <a:t>02</a:t>
                </a:r>
              </a:p>
            </p:txBody>
          </p:sp>
          <p:sp>
            <p:nvSpPr>
              <p:cNvPr id="17" name="文本框 16"/>
              <p:cNvSpPr txBox="1"/>
              <p:nvPr/>
            </p:nvSpPr>
            <p:spPr>
              <a:xfrm>
                <a:off x="13363" y="4835"/>
                <a:ext cx="1260" cy="556"/>
              </a:xfrm>
              <a:prstGeom prst="rect">
                <a:avLst/>
              </a:prstGeom>
              <a:noFill/>
            </p:spPr>
            <p:txBody>
              <a:bodyPr wrap="square" rtlCol="0">
                <a:spAutoFit/>
              </a:bodyPr>
              <a:lstStyle/>
              <a:p>
                <a:r>
                  <a:rPr lang="en-US" altLang="zh-CN" sz="2400" b="1" dirty="0">
                    <a:solidFill>
                      <a:schemeClr val="bg1"/>
                    </a:solidFill>
                    <a:latin typeface="情书翩翩体" panose="02010600010101010101" charset="-122"/>
                    <a:ea typeface="情书翩翩体" panose="02010600010101010101" charset="-122"/>
                  </a:rPr>
                  <a:t>03</a:t>
                </a:r>
              </a:p>
            </p:txBody>
          </p:sp>
          <p:sp>
            <p:nvSpPr>
              <p:cNvPr id="18" name="文本框 17"/>
              <p:cNvSpPr txBox="1"/>
              <p:nvPr/>
            </p:nvSpPr>
            <p:spPr>
              <a:xfrm>
                <a:off x="15446" y="4865"/>
                <a:ext cx="1260" cy="556"/>
              </a:xfrm>
              <a:prstGeom prst="rect">
                <a:avLst/>
              </a:prstGeom>
              <a:noFill/>
            </p:spPr>
            <p:txBody>
              <a:bodyPr wrap="square" rtlCol="0">
                <a:spAutoFit/>
              </a:bodyPr>
              <a:lstStyle/>
              <a:p>
                <a:r>
                  <a:rPr lang="en-US" altLang="zh-CN" sz="2400" b="1" dirty="0">
                    <a:solidFill>
                      <a:schemeClr val="bg1"/>
                    </a:solidFill>
                    <a:latin typeface="情书翩翩体" panose="02010600010101010101" charset="-122"/>
                    <a:ea typeface="情书翩翩体" panose="02010600010101010101" charset="-122"/>
                  </a:rPr>
                  <a:t>04</a:t>
                </a:r>
              </a:p>
            </p:txBody>
          </p:sp>
        </p:grpSp>
        <p:pic>
          <p:nvPicPr>
            <p:cNvPr id="29" name="图片 28" descr="5ad366316008e"/>
            <p:cNvPicPr>
              <a:picLocks noChangeAspect="1"/>
            </p:cNvPicPr>
            <p:nvPr/>
          </p:nvPicPr>
          <p:blipFill>
            <a:blip r:embed="rId2" cstate="screen"/>
            <a:stretch>
              <a:fillRect/>
            </a:stretch>
          </p:blipFill>
          <p:spPr>
            <a:xfrm>
              <a:off x="8454" y="2363"/>
              <a:ext cx="3173" cy="3490"/>
            </a:xfrm>
            <a:prstGeom prst="rect">
              <a:avLst/>
            </a:prstGeom>
          </p:spPr>
        </p:pic>
      </p:grpSp>
      <p:grpSp>
        <p:nvGrpSpPr>
          <p:cNvPr id="30" name="组合 29"/>
          <p:cNvGrpSpPr/>
          <p:nvPr/>
        </p:nvGrpSpPr>
        <p:grpSpPr>
          <a:xfrm>
            <a:off x="948055" y="3437890"/>
            <a:ext cx="1884680" cy="1738630"/>
            <a:chOff x="2682694" y="1566689"/>
            <a:chExt cx="2233955" cy="1738630"/>
          </a:xfrm>
        </p:grpSpPr>
        <p:sp>
          <p:nvSpPr>
            <p:cNvPr id="31" name="矩形 30"/>
            <p:cNvSpPr/>
            <p:nvPr/>
          </p:nvSpPr>
          <p:spPr>
            <a:xfrm flipH="1">
              <a:off x="2884412" y="1892444"/>
              <a:ext cx="1766540" cy="1412875"/>
            </a:xfrm>
            <a:prstGeom prst="rect">
              <a:avLst/>
            </a:prstGeom>
            <a:effectLst/>
          </p:spPr>
          <p:txBody>
            <a:bodyPr wrap="square" lIns="121893" tIns="60946" rIns="121893" bIns="60946">
              <a:spAutoFit/>
            </a:bodyPr>
            <a:lstStyle/>
            <a:p>
              <a:pPr algn="ct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32" name="矩形 31"/>
            <p:cNvSpPr/>
            <p:nvPr/>
          </p:nvSpPr>
          <p:spPr>
            <a:xfrm>
              <a:off x="2682694" y="156668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33" name="组合 32"/>
          <p:cNvGrpSpPr/>
          <p:nvPr/>
        </p:nvGrpSpPr>
        <p:grpSpPr>
          <a:xfrm>
            <a:off x="2832100" y="3437890"/>
            <a:ext cx="1884680" cy="1738630"/>
            <a:chOff x="2814413" y="1566689"/>
            <a:chExt cx="2233955" cy="1738630"/>
          </a:xfrm>
        </p:grpSpPr>
        <p:sp>
          <p:nvSpPr>
            <p:cNvPr id="34" name="矩形 33"/>
            <p:cNvSpPr/>
            <p:nvPr/>
          </p:nvSpPr>
          <p:spPr>
            <a:xfrm flipH="1">
              <a:off x="2940863" y="1892444"/>
              <a:ext cx="1892991" cy="1412875"/>
            </a:xfrm>
            <a:prstGeom prst="rect">
              <a:avLst/>
            </a:prstGeom>
            <a:effectLst/>
          </p:spPr>
          <p:txBody>
            <a:bodyPr wrap="square" lIns="121893" tIns="60946" rIns="121893" bIns="60946">
              <a:spAutoFit/>
            </a:bodyPr>
            <a:lstStyle/>
            <a:p>
              <a:pPr algn="ct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35" name="矩形 34"/>
            <p:cNvSpPr/>
            <p:nvPr/>
          </p:nvSpPr>
          <p:spPr>
            <a:xfrm>
              <a:off x="2814413" y="156668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36" name="组合 35"/>
          <p:cNvGrpSpPr/>
          <p:nvPr/>
        </p:nvGrpSpPr>
        <p:grpSpPr>
          <a:xfrm>
            <a:off x="7895590" y="3437890"/>
            <a:ext cx="1884680" cy="1738630"/>
            <a:chOff x="2757962" y="1566689"/>
            <a:chExt cx="2233955" cy="1738630"/>
          </a:xfrm>
        </p:grpSpPr>
        <p:sp>
          <p:nvSpPr>
            <p:cNvPr id="37" name="矩形 36"/>
            <p:cNvSpPr/>
            <p:nvPr/>
          </p:nvSpPr>
          <p:spPr>
            <a:xfrm flipH="1">
              <a:off x="2924304" y="1892444"/>
              <a:ext cx="1901270" cy="1412875"/>
            </a:xfrm>
            <a:prstGeom prst="rect">
              <a:avLst/>
            </a:prstGeom>
            <a:effectLst/>
          </p:spPr>
          <p:txBody>
            <a:bodyPr wrap="square" lIns="121893" tIns="60946" rIns="121893" bIns="60946">
              <a:spAutoFit/>
            </a:bodyPr>
            <a:lstStyle/>
            <a:p>
              <a:pPr algn="ct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38" name="矩形 37"/>
            <p:cNvSpPr/>
            <p:nvPr/>
          </p:nvSpPr>
          <p:spPr>
            <a:xfrm>
              <a:off x="2757962" y="156668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39" name="组合 38"/>
          <p:cNvGrpSpPr/>
          <p:nvPr/>
        </p:nvGrpSpPr>
        <p:grpSpPr>
          <a:xfrm>
            <a:off x="9658985" y="3437890"/>
            <a:ext cx="1884680" cy="1738630"/>
            <a:chOff x="2757962" y="1566689"/>
            <a:chExt cx="2233955" cy="1738630"/>
          </a:xfrm>
        </p:grpSpPr>
        <p:sp>
          <p:nvSpPr>
            <p:cNvPr id="40" name="矩形 39"/>
            <p:cNvSpPr/>
            <p:nvPr/>
          </p:nvSpPr>
          <p:spPr>
            <a:xfrm flipH="1">
              <a:off x="2890433" y="1892444"/>
              <a:ext cx="1892991" cy="1412875"/>
            </a:xfrm>
            <a:prstGeom prst="rect">
              <a:avLst/>
            </a:prstGeom>
            <a:effectLst/>
          </p:spPr>
          <p:txBody>
            <a:bodyPr wrap="square" lIns="121893" tIns="60946" rIns="121893" bIns="60946">
              <a:spAutoFit/>
            </a:bodyPr>
            <a:lstStyle/>
            <a:p>
              <a:pPr algn="ctr">
                <a:lnSpc>
                  <a:spcPct val="150000"/>
                </a:lnSpc>
              </a:pPr>
              <a:r>
                <a:rPr lang="zh-CN" altLang="en-US" sz="1400" dirty="0">
                  <a:solidFill>
                    <a:schemeClr val="tx1">
                      <a:lumMod val="75000"/>
                      <a:lumOff val="25000"/>
                    </a:schemeClr>
                  </a:solidFill>
                  <a:latin typeface="情书翩翩体" panose="02010600010101010101" charset="-122"/>
                  <a:ea typeface="情书翩翩体" panose="02010600010101010101" charset="-122"/>
                </a:rPr>
                <a:t>这里输入简单的文字概述这里输入简单文字概述简单的文字概述。</a:t>
              </a:r>
            </a:p>
          </p:txBody>
        </p:sp>
        <p:sp>
          <p:nvSpPr>
            <p:cNvPr id="41" name="矩形 40"/>
            <p:cNvSpPr/>
            <p:nvPr/>
          </p:nvSpPr>
          <p:spPr>
            <a:xfrm>
              <a:off x="2757962" y="1566689"/>
              <a:ext cx="2233955" cy="325755"/>
            </a:xfrm>
            <a:prstGeom prst="rect">
              <a:avLst/>
            </a:prstGeom>
          </p:spPr>
          <p:txBody>
            <a:bodyPr wrap="square" lIns="121893" tIns="60946" rIns="121893" bIns="60946">
              <a:spAutoFit/>
            </a:bodyPr>
            <a:lstStyle/>
            <a:p>
              <a:pPr algn="ctr" defTabSz="1218565" fontAlgn="base">
                <a:lnSpc>
                  <a:spcPts val="1600"/>
                </a:lnSpc>
                <a:spcBef>
                  <a:spcPct val="0"/>
                </a:spcBef>
                <a:spcAft>
                  <a:spcPct val="0"/>
                </a:spcAft>
              </a:pPr>
              <a:r>
                <a:rPr lang="zh-CN" altLang="en-US" sz="2400" b="1" dirty="0">
                  <a:solidFill>
                    <a:srgbClr val="BA111E"/>
                  </a:solidFill>
                  <a:latin typeface="华文行楷" panose="02010800040101010101" charset="-122"/>
                  <a:ea typeface="华文行楷" panose="02010800040101010101" charset="-122"/>
                </a:rPr>
                <a:t>填写小标题</a:t>
              </a:r>
            </a:p>
          </p:txBody>
        </p:sp>
      </p:grpSp>
      <p:grpSp>
        <p:nvGrpSpPr>
          <p:cNvPr id="42" name="组合 41"/>
          <p:cNvGrpSpPr/>
          <p:nvPr/>
        </p:nvGrpSpPr>
        <p:grpSpPr>
          <a:xfrm>
            <a:off x="-635" y="104140"/>
            <a:ext cx="4348142" cy="639485"/>
            <a:chOff x="-1" y="-66"/>
            <a:chExt cx="5636" cy="947"/>
          </a:xfrm>
        </p:grpSpPr>
        <p:sp>
          <p:nvSpPr>
            <p:cNvPr id="43" name="矩形 42"/>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4" name="图片 43" descr="5ad366316008e"/>
            <p:cNvPicPr>
              <a:picLocks noChangeAspect="1"/>
            </p:cNvPicPr>
            <p:nvPr/>
          </p:nvPicPr>
          <p:blipFill>
            <a:blip r:embed="rId3" cstate="screen"/>
            <a:stretch>
              <a:fillRect/>
            </a:stretch>
          </p:blipFill>
          <p:spPr>
            <a:xfrm>
              <a:off x="4824" y="-66"/>
              <a:ext cx="811" cy="947"/>
            </a:xfrm>
            <a:prstGeom prst="rect">
              <a:avLst/>
            </a:prstGeom>
          </p:spPr>
        </p:pic>
      </p:grpSp>
      <p:sp>
        <p:nvSpPr>
          <p:cNvPr id="45" name="文本框 44"/>
          <p:cNvSpPr txBox="1"/>
          <p:nvPr/>
        </p:nvSpPr>
        <p:spPr>
          <a:xfrm>
            <a:off x="4634548" y="224790"/>
            <a:ext cx="2922905" cy="398780"/>
          </a:xfrm>
          <a:prstGeom prst="rect">
            <a:avLst/>
          </a:prstGeom>
          <a:noFill/>
        </p:spPr>
        <p:txBody>
          <a:bodyPr wrap="square" rtlCol="0">
            <a:spAutoFit/>
          </a:bodyPr>
          <a:lstStyle/>
          <a:p>
            <a:pPr algn="ctr"/>
            <a:r>
              <a:rPr lang="zh-CN" altLang="en-US" sz="2000" b="1">
                <a:solidFill>
                  <a:srgbClr val="BA111E"/>
                </a:solidFill>
                <a:latin typeface="情书翩翩体" panose="02010600010101010101" charset="-122"/>
                <a:ea typeface="情书翩翩体" panose="02010600010101010101" charset="-122"/>
              </a:rPr>
              <a:t>第一部分：活动目的</a:t>
            </a:r>
          </a:p>
        </p:txBody>
      </p:sp>
      <p:grpSp>
        <p:nvGrpSpPr>
          <p:cNvPr id="46" name="组合 45"/>
          <p:cNvGrpSpPr/>
          <p:nvPr/>
        </p:nvGrpSpPr>
        <p:grpSpPr>
          <a:xfrm>
            <a:off x="7832257" y="139214"/>
            <a:ext cx="4382088" cy="639485"/>
            <a:chOff x="-465" y="-15"/>
            <a:chExt cx="5680" cy="947"/>
          </a:xfrm>
        </p:grpSpPr>
        <p:sp>
          <p:nvSpPr>
            <p:cNvPr id="47" name="矩形 46"/>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8" name="图片 47" descr="5ad366316008e"/>
            <p:cNvPicPr>
              <a:picLocks noChangeAspect="1"/>
            </p:cNvPicPr>
            <p:nvPr/>
          </p:nvPicPr>
          <p:blipFill>
            <a:blip r:embed="rId3" cstate="screen"/>
            <a:stretch>
              <a:fillRect/>
            </a:stretch>
          </p:blipFill>
          <p:spPr>
            <a:xfrm>
              <a:off x="-465" y="-15"/>
              <a:ext cx="811" cy="947"/>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000"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par>
                                <p:cTn id="8" presetID="22" presetClass="entr" presetSubtype="2" fill="hold" nodeType="withEffect">
                                  <p:stCondLst>
                                    <p:cond delay="0"/>
                                  </p:stCondLst>
                                  <p:childTnLst>
                                    <p:set>
                                      <p:cBhvr>
                                        <p:cTn id="9" dur="1000" fill="hold">
                                          <p:stCondLst>
                                            <p:cond delay="0"/>
                                          </p:stCondLst>
                                        </p:cTn>
                                        <p:tgtEl>
                                          <p:spTgt spid="46"/>
                                        </p:tgtEl>
                                        <p:attrNameLst>
                                          <p:attrName>style.visibility</p:attrName>
                                        </p:attrNameLst>
                                      </p:cBhvr>
                                      <p:to>
                                        <p:strVal val="visible"/>
                                      </p:to>
                                    </p:set>
                                    <p:animEffect transition="in" filter="wipe(right)">
                                      <p:cBhvr>
                                        <p:cTn id="10" dur="1000"/>
                                        <p:tgtEl>
                                          <p:spTgt spid="46"/>
                                        </p:tgtEl>
                                      </p:cBhvr>
                                    </p:animEffect>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000" fill="hold">
                                          <p:stCondLst>
                                            <p:cond delay="0"/>
                                          </p:stCondLst>
                                        </p:cTn>
                                        <p:tgtEl>
                                          <p:spTgt spid="45"/>
                                        </p:tgtEl>
                                        <p:attrNameLst>
                                          <p:attrName>style.visibility</p:attrName>
                                        </p:attrNameLst>
                                      </p:cBhvr>
                                      <p:to>
                                        <p:strVal val="visible"/>
                                      </p:to>
                                    </p:set>
                                    <p:anim calcmode="lin" valueType="num">
                                      <p:cBhvr additive="base">
                                        <p:cTn id="14" dur="1000" fill="hold"/>
                                        <p:tgtEl>
                                          <p:spTgt spid="45"/>
                                        </p:tgtEl>
                                        <p:attrNameLst>
                                          <p:attrName>ppt_x</p:attrName>
                                        </p:attrNameLst>
                                      </p:cBhvr>
                                      <p:tavLst>
                                        <p:tav tm="0">
                                          <p:val>
                                            <p:strVal val="#ppt_x"/>
                                          </p:val>
                                        </p:tav>
                                        <p:tav tm="100000">
                                          <p:val>
                                            <p:strVal val="#ppt_x"/>
                                          </p:val>
                                        </p:tav>
                                      </p:tavLst>
                                    </p:anim>
                                    <p:anim calcmode="lin" valueType="num">
                                      <p:cBhvr additive="base">
                                        <p:cTn id="15" dur="1000" fill="hold"/>
                                        <p:tgtEl>
                                          <p:spTgt spid="45"/>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22" presetClass="entr" presetSubtype="8" fill="hold" nodeType="afterEffect">
                                  <p:stCondLst>
                                    <p:cond delay="0"/>
                                  </p:stCondLst>
                                  <p:childTnLst>
                                    <p:set>
                                      <p:cBhvr>
                                        <p:cTn id="18" dur="2000" fill="hold">
                                          <p:stCondLst>
                                            <p:cond delay="0"/>
                                          </p:stCondLst>
                                        </p:cTn>
                                        <p:tgtEl>
                                          <p:spTgt spid="49"/>
                                        </p:tgtEl>
                                        <p:attrNameLst>
                                          <p:attrName>style.visibility</p:attrName>
                                        </p:attrNameLst>
                                      </p:cBhvr>
                                      <p:to>
                                        <p:strVal val="visible"/>
                                      </p:to>
                                    </p:set>
                                    <p:animEffect transition="in" filter="wipe(left)">
                                      <p:cBhvr>
                                        <p:cTn id="19" dur="2000"/>
                                        <p:tgtEl>
                                          <p:spTgt spid="49"/>
                                        </p:tgtEl>
                                      </p:cBhvr>
                                    </p:animEffect>
                                  </p:childTnLst>
                                </p:cTn>
                              </p:par>
                            </p:childTnLst>
                          </p:cTn>
                        </p:par>
                        <p:par>
                          <p:cTn id="20" fill="hold">
                            <p:stCondLst>
                              <p:cond delay="4000"/>
                            </p:stCondLst>
                            <p:childTnLst>
                              <p:par>
                                <p:cTn id="21" presetID="42" presetClass="entr" presetSubtype="0"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1000"/>
                                        <p:tgtEl>
                                          <p:spTgt spid="30"/>
                                        </p:tgtEl>
                                      </p:cBhvr>
                                    </p:animEffect>
                                    <p:anim calcmode="lin" valueType="num">
                                      <p:cBhvr>
                                        <p:cTn id="24" dur="1000" fill="hold"/>
                                        <p:tgtEl>
                                          <p:spTgt spid="30"/>
                                        </p:tgtEl>
                                        <p:attrNameLst>
                                          <p:attrName>ppt_x</p:attrName>
                                        </p:attrNameLst>
                                      </p:cBhvr>
                                      <p:tavLst>
                                        <p:tav tm="0">
                                          <p:val>
                                            <p:strVal val="#ppt_x"/>
                                          </p:val>
                                        </p:tav>
                                        <p:tav tm="100000">
                                          <p:val>
                                            <p:strVal val="#ppt_x"/>
                                          </p:val>
                                        </p:tav>
                                      </p:tavLst>
                                    </p:anim>
                                    <p:anim calcmode="lin" valueType="num">
                                      <p:cBhvr>
                                        <p:cTn id="25" dur="1000" fill="hold"/>
                                        <p:tgtEl>
                                          <p:spTgt spid="30"/>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42" presetClass="entr" presetSubtype="0" fill="hold" nodeType="after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fade">
                                      <p:cBhvr>
                                        <p:cTn id="29" dur="1000"/>
                                        <p:tgtEl>
                                          <p:spTgt spid="33"/>
                                        </p:tgtEl>
                                      </p:cBhvr>
                                    </p:animEffect>
                                    <p:anim calcmode="lin" valueType="num">
                                      <p:cBhvr>
                                        <p:cTn id="30" dur="1000" fill="hold"/>
                                        <p:tgtEl>
                                          <p:spTgt spid="33"/>
                                        </p:tgtEl>
                                        <p:attrNameLst>
                                          <p:attrName>ppt_x</p:attrName>
                                        </p:attrNameLst>
                                      </p:cBhvr>
                                      <p:tavLst>
                                        <p:tav tm="0">
                                          <p:val>
                                            <p:strVal val="#ppt_x"/>
                                          </p:val>
                                        </p:tav>
                                        <p:tav tm="100000">
                                          <p:val>
                                            <p:strVal val="#ppt_x"/>
                                          </p:val>
                                        </p:tav>
                                      </p:tavLst>
                                    </p:anim>
                                    <p:anim calcmode="lin" valueType="num">
                                      <p:cBhvr>
                                        <p:cTn id="31" dur="1000" fill="hold"/>
                                        <p:tgtEl>
                                          <p:spTgt spid="33"/>
                                        </p:tgtEl>
                                        <p:attrNameLst>
                                          <p:attrName>ppt_y</p:attrName>
                                        </p:attrNameLst>
                                      </p:cBhvr>
                                      <p:tavLst>
                                        <p:tav tm="0">
                                          <p:val>
                                            <p:strVal val="#ppt_y+.1"/>
                                          </p:val>
                                        </p:tav>
                                        <p:tav tm="100000">
                                          <p:val>
                                            <p:strVal val="#ppt_y"/>
                                          </p:val>
                                        </p:tav>
                                      </p:tavLst>
                                    </p:anim>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1000"/>
                                        <p:tgtEl>
                                          <p:spTgt spid="36"/>
                                        </p:tgtEl>
                                      </p:cBhvr>
                                    </p:animEffect>
                                    <p:anim calcmode="lin" valueType="num">
                                      <p:cBhvr>
                                        <p:cTn id="36" dur="1000" fill="hold"/>
                                        <p:tgtEl>
                                          <p:spTgt spid="36"/>
                                        </p:tgtEl>
                                        <p:attrNameLst>
                                          <p:attrName>ppt_x</p:attrName>
                                        </p:attrNameLst>
                                      </p:cBhvr>
                                      <p:tavLst>
                                        <p:tav tm="0">
                                          <p:val>
                                            <p:strVal val="#ppt_x"/>
                                          </p:val>
                                        </p:tav>
                                        <p:tav tm="100000">
                                          <p:val>
                                            <p:strVal val="#ppt_x"/>
                                          </p:val>
                                        </p:tav>
                                      </p:tavLst>
                                    </p:anim>
                                    <p:anim calcmode="lin" valueType="num">
                                      <p:cBhvr>
                                        <p:cTn id="37" dur="1000" fill="hold"/>
                                        <p:tgtEl>
                                          <p:spTgt spid="36"/>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42" presetClass="entr" presetSubtype="0"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14"/>
          <p:cNvGrpSpPr/>
          <p:nvPr/>
        </p:nvGrpSpPr>
        <p:grpSpPr>
          <a:xfrm>
            <a:off x="1907022" y="4005065"/>
            <a:ext cx="2230653" cy="1630572"/>
            <a:chOff x="1458841" y="2943034"/>
            <a:chExt cx="1887144" cy="1379472"/>
          </a:xfrm>
          <a:solidFill>
            <a:srgbClr val="BA111E"/>
          </a:solidFill>
        </p:grpSpPr>
        <p:sp>
          <p:nvSpPr>
            <p:cNvPr id="16" name="矩形 7"/>
            <p:cNvSpPr/>
            <p:nvPr/>
          </p:nvSpPr>
          <p:spPr>
            <a:xfrm flipH="1" flipV="1">
              <a:off x="1458841" y="2943034"/>
              <a:ext cx="1862287" cy="1379472"/>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w="28575" cap="flat" cmpd="sng" algn="ctr">
              <a:noFill/>
              <a:prstDash val="solid"/>
            </a:ln>
            <a:effectLst/>
          </p:spPr>
          <p:txBody>
            <a:bodyPr rtlCol="0" anchor="ctr"/>
            <a:lstStyle/>
            <a:p>
              <a:pPr algn="ctr" defTabSz="1218565">
                <a:defRPr/>
              </a:pPr>
              <a:endParaRPr lang="en-US" sz="1600" b="1" kern="0">
                <a:solidFill>
                  <a:srgbClr val="FFFFFF"/>
                </a:solidFill>
                <a:latin typeface="情书翩翩体" panose="02010600010101010101" charset="-122"/>
                <a:ea typeface="情书翩翩体" panose="02010600010101010101" charset="-122"/>
              </a:endParaRPr>
            </a:p>
          </p:txBody>
        </p:sp>
        <p:cxnSp>
          <p:nvCxnSpPr>
            <p:cNvPr id="17" name="直接连接符 16"/>
            <p:cNvCxnSpPr/>
            <p:nvPr/>
          </p:nvCxnSpPr>
          <p:spPr>
            <a:xfrm flipH="1">
              <a:off x="1639942" y="4060156"/>
              <a:ext cx="1706043" cy="0"/>
            </a:xfrm>
            <a:prstGeom prst="line">
              <a:avLst/>
            </a:prstGeom>
            <a:grpFill/>
            <a:ln w="19050" cap="flat" cmpd="sng" algn="ctr">
              <a:noFill/>
              <a:prstDash val="sysDash"/>
            </a:ln>
            <a:effectLst/>
          </p:spPr>
        </p:cxnSp>
        <p:sp>
          <p:nvSpPr>
            <p:cNvPr id="18" name="TextBox 4"/>
            <p:cNvSpPr txBox="1"/>
            <p:nvPr/>
          </p:nvSpPr>
          <p:spPr>
            <a:xfrm>
              <a:off x="1780574" y="3240784"/>
              <a:ext cx="1198749" cy="285260"/>
            </a:xfrm>
            <a:prstGeom prst="rect">
              <a:avLst/>
            </a:prstGeom>
            <a:grp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zh-CN" altLang="en-US" sz="2000" dirty="0">
                  <a:solidFill>
                    <a:srgbClr val="FFFFFF"/>
                  </a:solidFill>
                  <a:latin typeface="华文行楷" panose="02010800040101010101" charset="-122"/>
                  <a:ea typeface="华文行楷" panose="02010800040101010101" charset="-122"/>
                  <a:cs typeface="Times New Roman" panose="02020603050405020304" pitchFamily="18" charset="0"/>
                </a:rPr>
                <a:t>标题文字</a:t>
              </a:r>
            </a:p>
          </p:txBody>
        </p:sp>
        <p:sp>
          <p:nvSpPr>
            <p:cNvPr id="20" name="TextBox 5"/>
            <p:cNvSpPr txBox="1"/>
            <p:nvPr/>
          </p:nvSpPr>
          <p:spPr>
            <a:xfrm>
              <a:off x="1671500" y="3486992"/>
              <a:ext cx="1462734" cy="702138"/>
            </a:xfrm>
            <a:prstGeom prst="rect">
              <a:avLst/>
            </a:prstGeom>
            <a:grpFill/>
            <a:ln>
              <a:noFill/>
            </a:ln>
          </p:spPr>
          <p:txBody>
            <a:bodyPr wrap="square" rtlCol="0">
              <a:spAutoFit/>
            </a:bodyPr>
            <a:lstStyle/>
            <a:p>
              <a:pPr defTabSz="1218565">
                <a:defRPr/>
              </a:pPr>
              <a:r>
                <a:rPr lang="zh-CN" altLang="en-US" sz="1600" b="1" kern="0" dirty="0">
                  <a:solidFill>
                    <a:srgbClr val="FFFFFF"/>
                  </a:solidFill>
                  <a:latin typeface="情书翩翩体" panose="02010600010101010101" charset="-122"/>
                  <a:ea typeface="情书翩翩体" panose="02010600010101010101" charset="-122"/>
                </a:rPr>
                <a:t>单击此处添加段落文本单击字单击</a:t>
              </a:r>
            </a:p>
          </p:txBody>
        </p:sp>
      </p:grpSp>
      <p:grpSp>
        <p:nvGrpSpPr>
          <p:cNvPr id="28" name="组合 27"/>
          <p:cNvGrpSpPr/>
          <p:nvPr/>
        </p:nvGrpSpPr>
        <p:grpSpPr>
          <a:xfrm>
            <a:off x="4177386" y="3952990"/>
            <a:ext cx="2636281" cy="1972661"/>
            <a:chOff x="3390310" y="2983512"/>
            <a:chExt cx="2333818" cy="1746336"/>
          </a:xfrm>
          <a:noFill/>
        </p:grpSpPr>
        <p:sp>
          <p:nvSpPr>
            <p:cNvPr id="29" name="矩形 7"/>
            <p:cNvSpPr/>
            <p:nvPr/>
          </p:nvSpPr>
          <p:spPr>
            <a:xfrm flipH="1">
              <a:off x="3390310" y="2983512"/>
              <a:ext cx="2333818" cy="1746336"/>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w="28575" cap="flat" cmpd="sng" algn="ctr">
              <a:solidFill>
                <a:srgbClr val="BA111E"/>
              </a:solidFill>
              <a:prstDash val="solid"/>
            </a:ln>
            <a:effectLst/>
          </p:spPr>
          <p:txBody>
            <a:bodyPr rtlCol="0" anchor="ctr"/>
            <a:lstStyle/>
            <a:p>
              <a:pPr algn="ctr" defTabSz="1218565">
                <a:defRPr/>
              </a:pPr>
              <a:endParaRPr lang="en-US" sz="1600" b="1" kern="0">
                <a:solidFill>
                  <a:srgbClr val="FFFFFF"/>
                </a:solidFill>
                <a:latin typeface="情书翩翩体" panose="02010600010101010101" charset="-122"/>
                <a:ea typeface="情书翩翩体" panose="02010600010101010101" charset="-122"/>
              </a:endParaRPr>
            </a:p>
          </p:txBody>
        </p:sp>
        <p:sp>
          <p:nvSpPr>
            <p:cNvPr id="30" name="TextBox 12"/>
            <p:cNvSpPr txBox="1"/>
            <p:nvPr/>
          </p:nvSpPr>
          <p:spPr>
            <a:xfrm>
              <a:off x="3640702" y="3281209"/>
              <a:ext cx="1352006" cy="255214"/>
            </a:xfrm>
            <a:prstGeom prst="rect">
              <a:avLst/>
            </a:prstGeom>
            <a:grp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zh-CN" altLang="en-US" sz="1600" dirty="0">
                  <a:solidFill>
                    <a:srgbClr val="BA111E"/>
                  </a:solidFill>
                  <a:latin typeface="情书翩翩体" panose="02010600010101010101" charset="-122"/>
                  <a:ea typeface="情书翩翩体" panose="02010600010101010101" charset="-122"/>
                  <a:cs typeface="Times New Roman" panose="02020603050405020304" pitchFamily="18" charset="0"/>
                </a:rPr>
                <a:t>标题文字</a:t>
              </a:r>
            </a:p>
          </p:txBody>
        </p:sp>
        <p:sp>
          <p:nvSpPr>
            <p:cNvPr id="31" name="TextBox 13"/>
            <p:cNvSpPr txBox="1"/>
            <p:nvPr/>
          </p:nvSpPr>
          <p:spPr>
            <a:xfrm>
              <a:off x="3540613" y="3598912"/>
              <a:ext cx="2062773" cy="734725"/>
            </a:xfrm>
            <a:prstGeom prst="rect">
              <a:avLst/>
            </a:prstGeom>
            <a:grpFill/>
            <a:ln>
              <a:noFill/>
            </a:ln>
          </p:spPr>
          <p:txBody>
            <a:bodyPr wrap="square" rtlCol="0">
              <a:spAutoFit/>
            </a:bodyPr>
            <a:lstStyle/>
            <a:p>
              <a:pPr defTabSz="1218565">
                <a:defRPr/>
              </a:pPr>
              <a:r>
                <a:rPr lang="zh-CN" altLang="en-US" sz="1600" b="1" kern="0" dirty="0">
                  <a:solidFill>
                    <a:srgbClr val="BA111E"/>
                  </a:solidFill>
                  <a:latin typeface="情书翩翩体" panose="02010600010101010101" charset="-122"/>
                  <a:ea typeface="情书翩翩体" panose="02010600010101010101" charset="-122"/>
                </a:rPr>
                <a:t>单击此处添加段落文本单击字单击此处添加段落文本单击字单击此处</a:t>
              </a:r>
            </a:p>
          </p:txBody>
        </p:sp>
      </p:grpSp>
      <p:grpSp>
        <p:nvGrpSpPr>
          <p:cNvPr id="32" name="组合 31"/>
          <p:cNvGrpSpPr/>
          <p:nvPr/>
        </p:nvGrpSpPr>
        <p:grpSpPr>
          <a:xfrm>
            <a:off x="4175153" y="2211220"/>
            <a:ext cx="2201273" cy="1630572"/>
            <a:chOff x="3467029" y="1542643"/>
            <a:chExt cx="1862287" cy="1379472"/>
          </a:xfrm>
          <a:solidFill>
            <a:srgbClr val="BA111E"/>
          </a:solidFill>
        </p:grpSpPr>
        <p:sp>
          <p:nvSpPr>
            <p:cNvPr id="33" name="矩形 7"/>
            <p:cNvSpPr/>
            <p:nvPr/>
          </p:nvSpPr>
          <p:spPr>
            <a:xfrm flipH="1" flipV="1">
              <a:off x="3467029" y="1542643"/>
              <a:ext cx="1862287" cy="1379472"/>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grpFill/>
            <a:ln w="28575" cap="flat" cmpd="sng" algn="ctr">
              <a:noFill/>
              <a:prstDash val="solid"/>
            </a:ln>
            <a:effectLst/>
          </p:spPr>
          <p:txBody>
            <a:bodyPr rtlCol="0" anchor="ctr"/>
            <a:lstStyle/>
            <a:p>
              <a:pPr algn="ctr" defTabSz="1218565">
                <a:defRPr/>
              </a:pPr>
              <a:endParaRPr lang="en-US" sz="1600" b="1" kern="0">
                <a:solidFill>
                  <a:srgbClr val="FFFFFF"/>
                </a:solidFill>
                <a:latin typeface="情书翩翩体" panose="02010600010101010101" charset="-122"/>
                <a:ea typeface="情书翩翩体" panose="02010600010101010101" charset="-122"/>
              </a:endParaRPr>
            </a:p>
          </p:txBody>
        </p:sp>
        <p:sp>
          <p:nvSpPr>
            <p:cNvPr id="34" name="TextBox 16"/>
            <p:cNvSpPr txBox="1"/>
            <p:nvPr/>
          </p:nvSpPr>
          <p:spPr>
            <a:xfrm>
              <a:off x="3681730" y="1885058"/>
              <a:ext cx="1395882" cy="285260"/>
            </a:xfrm>
            <a:prstGeom prst="rect">
              <a:avLst/>
            </a:prstGeom>
            <a:grpFill/>
            <a:ln>
              <a:noFill/>
            </a:ln>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ctr" defTabSz="1218565">
                <a:defRPr/>
              </a:pPr>
              <a:r>
                <a:rPr lang="zh-CN" altLang="en-US" sz="2000" dirty="0">
                  <a:solidFill>
                    <a:srgbClr val="FFFFFF"/>
                  </a:solidFill>
                  <a:latin typeface="华文行楷" panose="02010800040101010101" charset="-122"/>
                  <a:ea typeface="华文行楷" panose="02010800040101010101" charset="-122"/>
                  <a:cs typeface="Times New Roman" panose="02020603050405020304" pitchFamily="18" charset="0"/>
                </a:rPr>
                <a:t>标题文字</a:t>
              </a:r>
            </a:p>
          </p:txBody>
        </p:sp>
        <p:sp>
          <p:nvSpPr>
            <p:cNvPr id="35" name="TextBox 17"/>
            <p:cNvSpPr txBox="1"/>
            <p:nvPr/>
          </p:nvSpPr>
          <p:spPr>
            <a:xfrm>
              <a:off x="3735565" y="2148963"/>
              <a:ext cx="1496959" cy="702138"/>
            </a:xfrm>
            <a:prstGeom prst="rect">
              <a:avLst/>
            </a:prstGeom>
            <a:noFill/>
            <a:ln>
              <a:noFill/>
            </a:ln>
            <a:extLst>
              <a:ext uri="{909E8E84-426E-40DD-AFC4-6F175D3DCCD1}">
                <a14:hiddenFill xmlns:a14="http://schemas.microsoft.com/office/drawing/2010/main">
                  <a:grpFill/>
                </a14:hiddenFill>
              </a:ext>
            </a:extLst>
          </p:spPr>
          <p:txBody>
            <a:bodyPr wrap="square" rtlCol="0">
              <a:spAutoFit/>
            </a:bodyPr>
            <a:lstStyle/>
            <a:p>
              <a:pPr defTabSz="1218565">
                <a:defRPr/>
              </a:pPr>
              <a:r>
                <a:rPr lang="zh-CN" altLang="en-US" sz="1600" b="1" kern="0" dirty="0">
                  <a:solidFill>
                    <a:srgbClr val="FFFFFF"/>
                  </a:solidFill>
                  <a:latin typeface="情书翩翩体" panose="02010600010101010101" charset="-122"/>
                  <a:ea typeface="情书翩翩体" panose="02010600010101010101" charset="-122"/>
                </a:rPr>
                <a:t>单击此处添加段落文本单击字单击</a:t>
              </a:r>
            </a:p>
          </p:txBody>
        </p:sp>
      </p:grpSp>
      <p:grpSp>
        <p:nvGrpSpPr>
          <p:cNvPr id="36" name="组合 35"/>
          <p:cNvGrpSpPr/>
          <p:nvPr/>
        </p:nvGrpSpPr>
        <p:grpSpPr>
          <a:xfrm>
            <a:off x="7450765" y="1700837"/>
            <a:ext cx="3829811" cy="2120709"/>
            <a:chOff x="755576" y="1658927"/>
            <a:chExt cx="2872358" cy="1590532"/>
          </a:xfrm>
        </p:grpSpPr>
        <p:sp>
          <p:nvSpPr>
            <p:cNvPr id="37" name="TextBox 19"/>
            <p:cNvSpPr txBox="1"/>
            <p:nvPr/>
          </p:nvSpPr>
          <p:spPr>
            <a:xfrm>
              <a:off x="755576" y="1658927"/>
              <a:ext cx="2800350" cy="552926"/>
            </a:xfrm>
            <a:prstGeom prst="rect">
              <a:avLst/>
            </a:prstGeom>
            <a:noFill/>
          </p:spPr>
          <p:txBody>
            <a:bodyPr wrap="square" rtlCol="0">
              <a:spAutoFit/>
            </a:bodyPr>
            <a:lstStyle/>
            <a:p>
              <a:pPr algn="ctr" defTabSz="1218565">
                <a:lnSpc>
                  <a:spcPct val="150000"/>
                </a:lnSpc>
              </a:pPr>
              <a:r>
                <a:rPr lang="zh-CN" altLang="en-US" sz="2800" dirty="0">
                  <a:solidFill>
                    <a:schemeClr val="tx1"/>
                  </a:solidFill>
                  <a:latin typeface="华文行楷" panose="02010800040101010101" charset="-122"/>
                  <a:ea typeface="华文行楷" panose="02010800040101010101" charset="-122"/>
                </a:rPr>
                <a:t>标题文字</a:t>
              </a:r>
            </a:p>
          </p:txBody>
        </p:sp>
        <p:sp>
          <p:nvSpPr>
            <p:cNvPr id="38" name="TextBox 20"/>
            <p:cNvSpPr txBox="1"/>
            <p:nvPr/>
          </p:nvSpPr>
          <p:spPr>
            <a:xfrm>
              <a:off x="830317" y="2211710"/>
              <a:ext cx="2797617" cy="1037749"/>
            </a:xfrm>
            <a:prstGeom prst="rect">
              <a:avLst/>
            </a:prstGeom>
            <a:noFill/>
          </p:spPr>
          <p:txBody>
            <a:bodyPr wrap="square" rtlCol="0">
              <a:spAutoFit/>
            </a:bodyPr>
            <a:lstStyle/>
            <a:p>
              <a:pPr defTabSz="1218565">
                <a:lnSpc>
                  <a:spcPct val="150000"/>
                </a:lnSpc>
              </a:pPr>
              <a:r>
                <a:rPr lang="zh-CN" altLang="en-US" sz="1400" spc="-13" dirty="0">
                  <a:solidFill>
                    <a:schemeClr val="tx1"/>
                  </a:solidFill>
                  <a:latin typeface="情书翩翩体" panose="02010600010101010101" charset="-122"/>
                  <a:ea typeface="情书翩翩体" panose="02010600010101010101" charset="-122"/>
                </a:rPr>
                <a:t>请输入内容请输入文字内容请输入内容请输入文字内容请输入内容请输入文字内容请输入内容请输入文字内容请输入内容请输入文字内容请输入内容</a:t>
              </a:r>
            </a:p>
          </p:txBody>
        </p:sp>
      </p:grpSp>
      <p:sp>
        <p:nvSpPr>
          <p:cNvPr id="39" name="TextBox 21"/>
          <p:cNvSpPr txBox="1"/>
          <p:nvPr/>
        </p:nvSpPr>
        <p:spPr>
          <a:xfrm>
            <a:off x="7558041" y="4028824"/>
            <a:ext cx="3730156" cy="1383665"/>
          </a:xfrm>
          <a:prstGeom prst="rect">
            <a:avLst/>
          </a:prstGeom>
          <a:noFill/>
        </p:spPr>
        <p:txBody>
          <a:bodyPr wrap="square" rtlCol="0">
            <a:spAutoFit/>
          </a:bodyPr>
          <a:lstStyle/>
          <a:p>
            <a:pPr defTabSz="1218565">
              <a:lnSpc>
                <a:spcPct val="150000"/>
              </a:lnSpc>
            </a:pPr>
            <a:r>
              <a:rPr lang="zh-CN" altLang="en-US" sz="1400" spc="-13" dirty="0">
                <a:solidFill>
                  <a:schemeClr val="tx1"/>
                </a:solidFill>
                <a:latin typeface="情书翩翩体" panose="02010600010101010101" charset="-122"/>
                <a:ea typeface="情书翩翩体" panose="02010600010101010101" charset="-122"/>
              </a:rPr>
              <a:t>请输入内容请输入文字内容请输入内容请输入文字内容请输入内容请输入文字内容请输入内容请输入文字内容请输入内容请输入文字内容请输入内容</a:t>
            </a:r>
          </a:p>
        </p:txBody>
      </p:sp>
      <p:grpSp>
        <p:nvGrpSpPr>
          <p:cNvPr id="7" name="组合 6"/>
          <p:cNvGrpSpPr/>
          <p:nvPr/>
        </p:nvGrpSpPr>
        <p:grpSpPr>
          <a:xfrm>
            <a:off x="1045210" y="1700530"/>
            <a:ext cx="3007360" cy="2170430"/>
            <a:chOff x="1646" y="2678"/>
            <a:chExt cx="4736" cy="3418"/>
          </a:xfrm>
        </p:grpSpPr>
        <p:sp>
          <p:nvSpPr>
            <p:cNvPr id="22" name="矩形 7"/>
            <p:cNvSpPr/>
            <p:nvPr/>
          </p:nvSpPr>
          <p:spPr>
            <a:xfrm flipH="1">
              <a:off x="1646" y="2678"/>
              <a:ext cx="4736" cy="3418"/>
            </a:xfrm>
            <a:custGeom>
              <a:avLst/>
              <a:gdLst/>
              <a:ahLst/>
              <a:cxnLst/>
              <a:rect l="l" t="t" r="r" b="b"/>
              <a:pathLst>
                <a:path w="4824536" h="2880320">
                  <a:moveTo>
                    <a:pt x="3763347" y="2880320"/>
                  </a:moveTo>
                  <a:lnTo>
                    <a:pt x="2646548" y="2880320"/>
                  </a:lnTo>
                  <a:lnTo>
                    <a:pt x="1529749" y="2880320"/>
                  </a:lnTo>
                  <a:lnTo>
                    <a:pt x="0" y="2880320"/>
                  </a:lnTo>
                  <a:lnTo>
                    <a:pt x="0" y="1584176"/>
                  </a:lnTo>
                  <a:lnTo>
                    <a:pt x="0" y="1296144"/>
                  </a:lnTo>
                  <a:lnTo>
                    <a:pt x="0" y="1061189"/>
                  </a:lnTo>
                  <a:cubicBezTo>
                    <a:pt x="0" y="475110"/>
                    <a:pt x="475110" y="0"/>
                    <a:pt x="1061189" y="0"/>
                  </a:cubicBezTo>
                  <a:lnTo>
                    <a:pt x="2177988" y="0"/>
                  </a:lnTo>
                  <a:lnTo>
                    <a:pt x="3294787" y="0"/>
                  </a:lnTo>
                  <a:lnTo>
                    <a:pt x="4824536" y="0"/>
                  </a:lnTo>
                  <a:lnTo>
                    <a:pt x="4824536" y="1296144"/>
                  </a:lnTo>
                  <a:lnTo>
                    <a:pt x="4824536" y="1584176"/>
                  </a:lnTo>
                  <a:lnTo>
                    <a:pt x="4824536" y="1819131"/>
                  </a:lnTo>
                  <a:cubicBezTo>
                    <a:pt x="4824536" y="2405210"/>
                    <a:pt x="4349426" y="2880320"/>
                    <a:pt x="3763347" y="2880320"/>
                  </a:cubicBezTo>
                  <a:close/>
                </a:path>
              </a:pathLst>
            </a:custGeom>
            <a:solidFill>
              <a:srgbClr val="FFF9EB"/>
            </a:solidFill>
            <a:ln w="28575" cap="flat" cmpd="sng" algn="ctr">
              <a:solidFill>
                <a:srgbClr val="BA111E"/>
              </a:solidFill>
              <a:prstDash val="solid"/>
            </a:ln>
            <a:effectLst/>
          </p:spPr>
          <p:txBody>
            <a:bodyPr rtlCol="0" anchor="ctr"/>
            <a:lstStyle/>
            <a:p>
              <a:pPr algn="ctr" defTabSz="1218565">
                <a:defRPr/>
              </a:pPr>
              <a:endParaRPr lang="en-US" sz="1600" b="1" kern="0">
                <a:solidFill>
                  <a:srgbClr val="FFFFFF"/>
                </a:solidFill>
                <a:latin typeface="情书翩翩体" panose="02010600010101010101" charset="-122"/>
                <a:ea typeface="情书翩翩体" panose="02010600010101010101" charset="-122"/>
              </a:endParaRPr>
            </a:p>
          </p:txBody>
        </p:sp>
        <p:pic>
          <p:nvPicPr>
            <p:cNvPr id="40" name="图片 39" descr="5bfe365032bd2"/>
            <p:cNvPicPr>
              <a:picLocks noChangeAspect="1"/>
            </p:cNvPicPr>
            <p:nvPr/>
          </p:nvPicPr>
          <p:blipFill>
            <a:blip r:embed="rId2" cstate="screen"/>
            <a:stretch>
              <a:fillRect/>
            </a:stretch>
          </p:blipFill>
          <p:spPr>
            <a:xfrm>
              <a:off x="2145" y="2758"/>
              <a:ext cx="3738" cy="3259"/>
            </a:xfrm>
            <a:prstGeom prst="rect">
              <a:avLst/>
            </a:prstGeom>
          </p:spPr>
        </p:pic>
      </p:grpSp>
      <p:grpSp>
        <p:nvGrpSpPr>
          <p:cNvPr id="5" name="组合 4"/>
          <p:cNvGrpSpPr/>
          <p:nvPr/>
        </p:nvGrpSpPr>
        <p:grpSpPr>
          <a:xfrm>
            <a:off x="-635" y="104140"/>
            <a:ext cx="4348142" cy="639485"/>
            <a:chOff x="-1" y="-66"/>
            <a:chExt cx="5636" cy="947"/>
          </a:xfrm>
        </p:grpSpPr>
        <p:sp>
          <p:nvSpPr>
            <p:cNvPr id="8" name="矩形 7"/>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descr="5ad366316008e"/>
            <p:cNvPicPr>
              <a:picLocks noChangeAspect="1"/>
            </p:cNvPicPr>
            <p:nvPr/>
          </p:nvPicPr>
          <p:blipFill>
            <a:blip r:embed="rId3" cstate="screen"/>
            <a:stretch>
              <a:fillRect/>
            </a:stretch>
          </p:blipFill>
          <p:spPr>
            <a:xfrm>
              <a:off x="4824" y="-66"/>
              <a:ext cx="811" cy="947"/>
            </a:xfrm>
            <a:prstGeom prst="rect">
              <a:avLst/>
            </a:prstGeom>
          </p:spPr>
        </p:pic>
      </p:grpSp>
      <p:sp>
        <p:nvSpPr>
          <p:cNvPr id="2" name="文本框 1"/>
          <p:cNvSpPr txBox="1"/>
          <p:nvPr/>
        </p:nvSpPr>
        <p:spPr>
          <a:xfrm>
            <a:off x="4634548" y="224790"/>
            <a:ext cx="2922905" cy="398780"/>
          </a:xfrm>
          <a:prstGeom prst="rect">
            <a:avLst/>
          </a:prstGeom>
          <a:noFill/>
        </p:spPr>
        <p:txBody>
          <a:bodyPr wrap="square" rtlCol="0">
            <a:spAutoFit/>
          </a:bodyPr>
          <a:lstStyle/>
          <a:p>
            <a:pPr algn="ctr"/>
            <a:r>
              <a:rPr lang="zh-CN" altLang="en-US" sz="2000" b="1">
                <a:solidFill>
                  <a:srgbClr val="BA111E"/>
                </a:solidFill>
                <a:latin typeface="情书翩翩体" panose="02010600010101010101" charset="-122"/>
                <a:ea typeface="情书翩翩体" panose="02010600010101010101" charset="-122"/>
              </a:rPr>
              <a:t>第一部分：活动目的</a:t>
            </a:r>
          </a:p>
        </p:txBody>
      </p:sp>
      <p:grpSp>
        <p:nvGrpSpPr>
          <p:cNvPr id="3" name="组合 2"/>
          <p:cNvGrpSpPr/>
          <p:nvPr/>
        </p:nvGrpSpPr>
        <p:grpSpPr>
          <a:xfrm>
            <a:off x="7832257" y="139214"/>
            <a:ext cx="4382088" cy="639485"/>
            <a:chOff x="-465" y="-15"/>
            <a:chExt cx="5680" cy="947"/>
          </a:xfrm>
        </p:grpSpPr>
        <p:sp>
          <p:nvSpPr>
            <p:cNvPr id="4" name="矩形 3"/>
            <p:cNvSpPr/>
            <p:nvPr/>
          </p:nvSpPr>
          <p:spPr>
            <a:xfrm>
              <a:off x="-1" y="-15"/>
              <a:ext cx="5216" cy="844"/>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5ad366316008e"/>
            <p:cNvPicPr>
              <a:picLocks noChangeAspect="1"/>
            </p:cNvPicPr>
            <p:nvPr/>
          </p:nvPicPr>
          <p:blipFill>
            <a:blip r:embed="rId3" cstate="screen"/>
            <a:stretch>
              <a:fillRect/>
            </a:stretch>
          </p:blipFill>
          <p:spPr>
            <a:xfrm>
              <a:off x="-465" y="-15"/>
              <a:ext cx="811" cy="947"/>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000"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par>
                                <p:cTn id="8" presetID="22" presetClass="entr" presetSubtype="2" fill="hold" nodeType="withEffect">
                                  <p:stCondLst>
                                    <p:cond delay="0"/>
                                  </p:stCondLst>
                                  <p:childTnLst>
                                    <p:set>
                                      <p:cBhvr>
                                        <p:cTn id="9" dur="1000" fill="hold">
                                          <p:stCondLst>
                                            <p:cond delay="0"/>
                                          </p:stCondLst>
                                        </p:cTn>
                                        <p:tgtEl>
                                          <p:spTgt spid="3"/>
                                        </p:tgtEl>
                                        <p:attrNameLst>
                                          <p:attrName>style.visibility</p:attrName>
                                        </p:attrNameLst>
                                      </p:cBhvr>
                                      <p:to>
                                        <p:strVal val="visible"/>
                                      </p:to>
                                    </p:set>
                                    <p:animEffect transition="in" filter="wipe(right)">
                                      <p:cBhvr>
                                        <p:cTn id="10" dur="1000"/>
                                        <p:tgtEl>
                                          <p:spTgt spid="3"/>
                                        </p:tgtEl>
                                      </p:cBhvr>
                                    </p:animEffect>
                                  </p:childTnLst>
                                </p:cTn>
                              </p:par>
                            </p:childTnLst>
                          </p:cTn>
                        </p:par>
                        <p:par>
                          <p:cTn id="11" fill="hold">
                            <p:stCondLst>
                              <p:cond delay="1000"/>
                            </p:stCondLst>
                            <p:childTnLst>
                              <p:par>
                                <p:cTn id="12" presetID="2" presetClass="entr" presetSubtype="1" fill="hold" grpId="0" nodeType="afterEffect">
                                  <p:stCondLst>
                                    <p:cond delay="0"/>
                                  </p:stCondLst>
                                  <p:childTnLst>
                                    <p:set>
                                      <p:cBhvr>
                                        <p:cTn id="13" dur="1000"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0-#ppt_h/2"/>
                                          </p:val>
                                        </p:tav>
                                        <p:tav tm="100000">
                                          <p:val>
                                            <p:strVal val="#ppt_y"/>
                                          </p:val>
                                        </p:tav>
                                      </p:tavLst>
                                    </p:anim>
                                  </p:childTnLst>
                                </p:cTn>
                              </p:par>
                            </p:childTnLst>
                          </p:cTn>
                        </p:par>
                        <p:par>
                          <p:cTn id="16" fill="hold">
                            <p:stCondLst>
                              <p:cond delay="2000"/>
                            </p:stCondLst>
                            <p:childTnLst>
                              <p:par>
                                <p:cTn id="17" presetID="2" presetClass="entr" presetSubtype="9" fill="hold" nodeType="afterEffect">
                                  <p:stCondLst>
                                    <p:cond delay="0"/>
                                  </p:stCondLst>
                                  <p:childTnLst>
                                    <p:set>
                                      <p:cBhvr>
                                        <p:cTn id="18" dur="1000"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0-#ppt_w/2"/>
                                          </p:val>
                                        </p:tav>
                                        <p:tav tm="100000">
                                          <p:val>
                                            <p:strVal val="#ppt_x"/>
                                          </p:val>
                                        </p:tav>
                                      </p:tavLst>
                                    </p:anim>
                                    <p:anim calcmode="lin" valueType="num">
                                      <p:cBhvr additive="base">
                                        <p:cTn id="20" dur="1000" fill="hold"/>
                                        <p:tgtEl>
                                          <p:spTgt spid="7"/>
                                        </p:tgtEl>
                                        <p:attrNameLst>
                                          <p:attrName>ppt_y</p:attrName>
                                        </p:attrNameLst>
                                      </p:cBhvr>
                                      <p:tavLst>
                                        <p:tav tm="0">
                                          <p:val>
                                            <p:strVal val="0-#ppt_h/2"/>
                                          </p:val>
                                        </p:tav>
                                        <p:tav tm="100000">
                                          <p:val>
                                            <p:strVal val="#ppt_y"/>
                                          </p:val>
                                        </p:tav>
                                      </p:tavLst>
                                    </p:anim>
                                  </p:childTnLst>
                                </p:cTn>
                              </p:par>
                            </p:childTnLst>
                          </p:cTn>
                        </p:par>
                        <p:par>
                          <p:cTn id="21" fill="hold">
                            <p:stCondLst>
                              <p:cond delay="3000"/>
                            </p:stCondLst>
                            <p:childTnLst>
                              <p:par>
                                <p:cTn id="22" presetID="2"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additive="base">
                                        <p:cTn id="24" dur="500" fill="hold"/>
                                        <p:tgtEl>
                                          <p:spTgt spid="28"/>
                                        </p:tgtEl>
                                        <p:attrNameLst>
                                          <p:attrName>ppt_x</p:attrName>
                                        </p:attrNameLst>
                                      </p:cBhvr>
                                      <p:tavLst>
                                        <p:tav tm="0">
                                          <p:val>
                                            <p:strVal val="1+#ppt_w/2"/>
                                          </p:val>
                                        </p:tav>
                                        <p:tav tm="100000">
                                          <p:val>
                                            <p:strVal val="#ppt_x"/>
                                          </p:val>
                                        </p:tav>
                                      </p:tavLst>
                                    </p:anim>
                                    <p:anim calcmode="lin" valueType="num">
                                      <p:cBhvr additive="base">
                                        <p:cTn id="25" dur="500" fill="hold"/>
                                        <p:tgtEl>
                                          <p:spTgt spid="28"/>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 presetClass="entr" presetSubtype="3"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1+#ppt_w/2"/>
                                          </p:val>
                                        </p:tav>
                                        <p:tav tm="100000">
                                          <p:val>
                                            <p:strVal val="#ppt_x"/>
                                          </p:val>
                                        </p:tav>
                                      </p:tavLst>
                                    </p:anim>
                                    <p:anim calcmode="lin" valueType="num">
                                      <p:cBhvr additive="base">
                                        <p:cTn id="30" dur="500" fill="hold"/>
                                        <p:tgtEl>
                                          <p:spTgt spid="32"/>
                                        </p:tgtEl>
                                        <p:attrNameLst>
                                          <p:attrName>ppt_y</p:attrName>
                                        </p:attrNameLst>
                                      </p:cBhvr>
                                      <p:tavLst>
                                        <p:tav tm="0">
                                          <p:val>
                                            <p:strVal val="0-#ppt_h/2"/>
                                          </p:val>
                                        </p:tav>
                                        <p:tav tm="100000">
                                          <p:val>
                                            <p:strVal val="#ppt_y"/>
                                          </p:val>
                                        </p:tav>
                                      </p:tavLst>
                                    </p:anim>
                                  </p:childTnLst>
                                </p:cTn>
                              </p:par>
                            </p:childTnLst>
                          </p:cTn>
                        </p:par>
                        <p:par>
                          <p:cTn id="31" fill="hold">
                            <p:stCondLst>
                              <p:cond delay="4000"/>
                            </p:stCondLst>
                            <p:childTnLst>
                              <p:par>
                                <p:cTn id="32" presetID="2" presetClass="entr" presetSubtype="12"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0-#ppt_w/2"/>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childTnLst>
                          </p:cTn>
                        </p:par>
                        <p:par>
                          <p:cTn id="36" fill="hold">
                            <p:stCondLst>
                              <p:cond delay="4500"/>
                            </p:stCondLst>
                            <p:childTnLst>
                              <p:par>
                                <p:cTn id="37" presetID="47" presetClass="entr" presetSubtype="0"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anim calcmode="lin" valueType="num">
                                      <p:cBhvr>
                                        <p:cTn id="40" dur="500" fill="hold"/>
                                        <p:tgtEl>
                                          <p:spTgt spid="36"/>
                                        </p:tgtEl>
                                        <p:attrNameLst>
                                          <p:attrName>ppt_x</p:attrName>
                                        </p:attrNameLst>
                                      </p:cBhvr>
                                      <p:tavLst>
                                        <p:tav tm="0">
                                          <p:val>
                                            <p:strVal val="#ppt_x"/>
                                          </p:val>
                                        </p:tav>
                                        <p:tav tm="100000">
                                          <p:val>
                                            <p:strVal val="#ppt_x"/>
                                          </p:val>
                                        </p:tav>
                                      </p:tavLst>
                                    </p:anim>
                                    <p:anim calcmode="lin" valueType="num">
                                      <p:cBhvr>
                                        <p:cTn id="41" dur="500" fill="hold"/>
                                        <p:tgtEl>
                                          <p:spTgt spid="36"/>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7" presetClass="entr" presetSubtype="0"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strVal val="#ppt_x"/>
                                          </p:val>
                                        </p:tav>
                                        <p:tav tm="100000">
                                          <p:val>
                                            <p:strVal val="#ppt_x"/>
                                          </p:val>
                                        </p:tav>
                                      </p:tavLst>
                                    </p:anim>
                                    <p:anim calcmode="lin" valueType="num">
                                      <p:cBhvr>
                                        <p:cTn id="47"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3952240" y="-8890"/>
            <a:ext cx="8232140" cy="6876415"/>
          </a:xfrm>
          <a:prstGeom prst="rect">
            <a:avLst/>
          </a:prstGeom>
          <a:solidFill>
            <a:srgbClr val="BA11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169670" y="1384300"/>
            <a:ext cx="1311275" cy="1307793"/>
            <a:chOff x="5002" y="1737"/>
            <a:chExt cx="980" cy="977"/>
          </a:xfrm>
        </p:grpSpPr>
        <p:pic>
          <p:nvPicPr>
            <p:cNvPr id="19" name="图片 18" descr="222"/>
            <p:cNvPicPr>
              <a:picLocks noChangeAspect="1"/>
            </p:cNvPicPr>
            <p:nvPr/>
          </p:nvPicPr>
          <p:blipFill>
            <a:blip r:embed="rId2"/>
            <a:srcRect/>
            <a:stretch>
              <a:fillRect/>
            </a:stretch>
          </p:blipFill>
          <p:spPr>
            <a:xfrm rot="10800000">
              <a:off x="5002" y="1737"/>
              <a:ext cx="980" cy="923"/>
            </a:xfrm>
            <a:prstGeom prst="rect">
              <a:avLst/>
            </a:prstGeom>
          </p:spPr>
        </p:pic>
        <p:sp>
          <p:nvSpPr>
            <p:cNvPr id="21" name="文本框 20"/>
            <p:cNvSpPr txBox="1"/>
            <p:nvPr/>
          </p:nvSpPr>
          <p:spPr>
            <a:xfrm>
              <a:off x="5081" y="1956"/>
              <a:ext cx="822" cy="758"/>
            </a:xfrm>
            <a:prstGeom prst="rect">
              <a:avLst/>
            </a:prstGeom>
            <a:noFill/>
          </p:spPr>
          <p:txBody>
            <a:bodyPr wrap="square" rtlCol="0">
              <a:spAutoFit/>
            </a:bodyPr>
            <a:lstStyle/>
            <a:p>
              <a:pPr algn="ctr"/>
              <a:r>
                <a:rPr lang="zh-CN" altLang="en-US" sz="6000">
                  <a:solidFill>
                    <a:schemeClr val="bg1"/>
                  </a:solidFill>
                  <a:effectLst>
                    <a:outerShdw blurRad="38100" dist="38100" dir="2700000" algn="tl">
                      <a:srgbClr val="000000">
                        <a:alpha val="43137"/>
                      </a:srgbClr>
                    </a:outerShdw>
                  </a:effectLst>
                  <a:latin typeface="华文行楷" panose="02010800040101010101" charset="-122"/>
                  <a:ea typeface="华文行楷" panose="02010800040101010101" charset="-122"/>
                </a:rPr>
                <a:t>贰</a:t>
              </a:r>
            </a:p>
          </p:txBody>
        </p:sp>
      </p:grpSp>
      <p:sp>
        <p:nvSpPr>
          <p:cNvPr id="25" name="文本框 24"/>
          <p:cNvSpPr txBox="1"/>
          <p:nvPr/>
        </p:nvSpPr>
        <p:spPr>
          <a:xfrm>
            <a:off x="1454626" y="2872740"/>
            <a:ext cx="738664" cy="3208655"/>
          </a:xfrm>
          <a:prstGeom prst="rect">
            <a:avLst/>
          </a:prstGeom>
          <a:noFill/>
        </p:spPr>
        <p:txBody>
          <a:bodyPr vert="eaVert" wrap="square" rtlCol="0">
            <a:spAutoFit/>
          </a:bodyPr>
          <a:lstStyle/>
          <a:p>
            <a:r>
              <a:rPr lang="zh-CN" altLang="en-US" sz="3600" dirty="0">
                <a:latin typeface="华文行楷" panose="02010800040101010101" charset="-122"/>
                <a:ea typeface="华文行楷" panose="02010800040101010101" charset="-122"/>
              </a:rPr>
              <a:t>活动策划主题</a:t>
            </a:r>
          </a:p>
        </p:txBody>
      </p:sp>
      <p:grpSp>
        <p:nvGrpSpPr>
          <p:cNvPr id="17" name="组合 16"/>
          <p:cNvGrpSpPr/>
          <p:nvPr/>
        </p:nvGrpSpPr>
        <p:grpSpPr>
          <a:xfrm>
            <a:off x="4993640" y="1221105"/>
            <a:ext cx="6381750" cy="4860290"/>
            <a:chOff x="7844" y="1738"/>
            <a:chExt cx="10050" cy="7654"/>
          </a:xfrm>
        </p:grpSpPr>
        <p:sp>
          <p:nvSpPr>
            <p:cNvPr id="16" name="椭圆 15"/>
            <p:cNvSpPr/>
            <p:nvPr/>
          </p:nvSpPr>
          <p:spPr>
            <a:xfrm>
              <a:off x="9295" y="1990"/>
              <a:ext cx="6822" cy="6822"/>
            </a:xfrm>
            <a:prstGeom prst="ellipse">
              <a:avLst/>
            </a:prstGeom>
            <a:solidFill>
              <a:srgbClr val="FFF9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未标题-1"/>
            <p:cNvPicPr>
              <a:picLocks noChangeAspect="1"/>
            </p:cNvPicPr>
            <p:nvPr/>
          </p:nvPicPr>
          <p:blipFill>
            <a:blip r:embed="rId3"/>
            <a:stretch>
              <a:fillRect/>
            </a:stretch>
          </p:blipFill>
          <p:spPr>
            <a:xfrm>
              <a:off x="7844" y="1738"/>
              <a:ext cx="10051" cy="7654"/>
            </a:xfrm>
            <a:prstGeom prst="rect">
              <a:avLst/>
            </a:prstGeom>
          </p:spPr>
        </p:pic>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4000">
        <p15:prstTrans prst="pageCurlDouble"/>
      </p:transition>
    </mc:Choice>
    <mc:Fallback xmlns="">
      <p:transition spd="slow" advClick="0" advTm="4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000"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Effect transition="in" filter="fade">
                                      <p:cBhvr>
                                        <p:cTn id="9" dur="1000"/>
                                        <p:tgtEl>
                                          <p:spTgt spid="17"/>
                                        </p:tgtEl>
                                      </p:cBhvr>
                                    </p:animEffect>
                                  </p:childTnLst>
                                </p:cTn>
                              </p:par>
                            </p:childTnLst>
                          </p:cTn>
                        </p:par>
                        <p:par>
                          <p:cTn id="10" fill="hold">
                            <p:stCondLst>
                              <p:cond delay="1000"/>
                            </p:stCondLst>
                            <p:childTnLst>
                              <p:par>
                                <p:cTn id="11" presetID="22" presetClass="entr" presetSubtype="1" fill="hold" nodeType="afterEffect">
                                  <p:stCondLst>
                                    <p:cond delay="0"/>
                                  </p:stCondLst>
                                  <p:childTnLst>
                                    <p:set>
                                      <p:cBhvr>
                                        <p:cTn id="12" dur="1000" fill="hold">
                                          <p:stCondLst>
                                            <p:cond delay="0"/>
                                          </p:stCondLst>
                                        </p:cTn>
                                        <p:tgtEl>
                                          <p:spTgt spid="13"/>
                                        </p:tgtEl>
                                        <p:attrNameLst>
                                          <p:attrName>style.visibility</p:attrName>
                                        </p:attrNameLst>
                                      </p:cBhvr>
                                      <p:to>
                                        <p:strVal val="visible"/>
                                      </p:to>
                                    </p:set>
                                    <p:animEffect transition="in" filter="wipe(up)">
                                      <p:cBhvr>
                                        <p:cTn id="13" dur="1000"/>
                                        <p:tgtEl>
                                          <p:spTgt spid="13"/>
                                        </p:tgtEl>
                                      </p:cBhvr>
                                    </p:animEffect>
                                  </p:childTnLst>
                                </p:cTn>
                              </p:par>
                            </p:childTnLst>
                          </p:cTn>
                        </p:par>
                        <p:par>
                          <p:cTn id="14" fill="hold">
                            <p:stCondLst>
                              <p:cond delay="2000"/>
                            </p:stCondLst>
                            <p:childTnLst>
                              <p:par>
                                <p:cTn id="15" presetID="22" presetClass="entr" presetSubtype="1" fill="hold" grpId="0" nodeType="afterEffect">
                                  <p:stCondLst>
                                    <p:cond delay="0"/>
                                  </p:stCondLst>
                                  <p:childTnLst>
                                    <p:set>
                                      <p:cBhvr>
                                        <p:cTn id="16" dur="1000" fill="hold">
                                          <p:stCondLst>
                                            <p:cond delay="0"/>
                                          </p:stCondLst>
                                        </p:cTn>
                                        <p:tgtEl>
                                          <p:spTgt spid="25"/>
                                        </p:tgtEl>
                                        <p:attrNameLst>
                                          <p:attrName>style.visibility</p:attrName>
                                        </p:attrNameLst>
                                      </p:cBhvr>
                                      <p:to>
                                        <p:strVal val="visible"/>
                                      </p:to>
                                    </p:set>
                                    <p:animEffect transition="in" filter="wipe(up)">
                                      <p:cBhvr>
                                        <p:cTn id="1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1708</Words>
  <Application>Microsoft Office PowerPoint</Application>
  <PresentationFormat>宽屏</PresentationFormat>
  <Paragraphs>210</Paragraphs>
  <Slides>24</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24</vt:i4>
      </vt:variant>
    </vt:vector>
  </HeadingPairs>
  <TitlesOfParts>
    <vt:vector size="34" baseType="lpstr">
      <vt:lpstr>华文行楷</vt:lpstr>
      <vt:lpstr>情书翩翩体</vt:lpstr>
      <vt:lpstr>宋体</vt:lpstr>
      <vt:lpstr>微软雅黑</vt:lpstr>
      <vt:lpstr>Arial</vt:lpstr>
      <vt:lpstr>Calibri</vt:lpstr>
      <vt:lpstr>Calibri Light</vt:lpstr>
      <vt:lpstr>Times New Roman</vt:lpstr>
      <vt:lpstr> 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2022-03-09T03:38:33Z</dcterms:created>
  <dcterms:modified xsi:type="dcterms:W3CDTF">2023-01-11T01:38:12Z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FB839E1BAB7C4E499B2B8967828EA936</vt:lpwstr>
  </property>
  <property fmtid="{A09F084E-AD41-489F-8076-AA5BE3082BCA}" pid="100">
    <vt:ui4>5</vt:ui4>
  </property>
  <property fmtid="{64440492-4C8B-11D1-8B70-080036B11A03}" pid="11">
    <vt:lpwstr>www.2ppt.com-爱PPT提供资源下载</vt:lpwstr>
  </property>
</Properties>
</file>