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9" r:id="rId3"/>
    <p:sldId id="270" r:id="rId4"/>
    <p:sldId id="276" r:id="rId5"/>
    <p:sldId id="277" r:id="rId6"/>
    <p:sldId id="278" r:id="rId7"/>
    <p:sldId id="279" r:id="rId8"/>
    <p:sldId id="271" r:id="rId9"/>
    <p:sldId id="280" r:id="rId10"/>
    <p:sldId id="281" r:id="rId11"/>
    <p:sldId id="282" r:id="rId12"/>
    <p:sldId id="272" r:id="rId13"/>
    <p:sldId id="283" r:id="rId14"/>
    <p:sldId id="289" r:id="rId15"/>
    <p:sldId id="284" r:id="rId16"/>
    <p:sldId id="293" r:id="rId17"/>
    <p:sldId id="285" r:id="rId18"/>
    <p:sldId id="273" r:id="rId19"/>
    <p:sldId id="286" r:id="rId20"/>
    <p:sldId id="287" r:id="rId21"/>
    <p:sldId id="291" r:id="rId22"/>
    <p:sldId id="292" r:id="rId23"/>
    <p:sldId id="290" r:id="rId24"/>
    <p:sldId id="288" r:id="rId25"/>
    <p:sldId id="266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49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06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99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55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48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05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98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EEFF1"/>
    <a:srgbClr val="F1F3F4"/>
    <a:srgbClr val="000000"/>
    <a:srgbClr val="F2F2F2"/>
    <a:srgbClr val="F1F2F4"/>
    <a:srgbClr val="375439"/>
    <a:srgbClr val="215758"/>
    <a:srgbClr val="4DB0E5"/>
    <a:srgbClr val="D2E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5" autoAdjust="0"/>
  </p:normalViewPr>
  <p:slideViewPr>
    <p:cSldViewPr snapToGrid="0">
      <p:cViewPr varScale="1">
        <p:scale>
          <a:sx n="58" d="100"/>
          <a:sy n="58" d="100"/>
        </p:scale>
        <p:origin x="-78" y="-1428"/>
      </p:cViewPr>
      <p:guideLst>
        <p:guide orient="horz" pos="2160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49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06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99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55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48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5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98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834058C-EEA0-4CF2-87DA-662F1FAC44BE}" type="slidenum">
              <a:rPr lang="zh-CN" altLang="en-US" sz="120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14</a:t>
            </a:fld>
            <a:endParaRPr lang="zh-CN" altLang="en-US" sz="1200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DD38-D176-4641-AFA7-7D9BAEFE43A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765" eaLnBrk="0" hangingPunct="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B2866B3-7C68-4BE3-8279-9D9A785A703B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765" eaLnBrk="0" hangingPunct="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765" eaLnBrk="0" hangingPunct="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D11AC61-967E-4BF2-B62D-45F701E91E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765" eaLnBrk="0" hangingPunct="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B2866B3-7C68-4BE3-8279-9D9A785A703B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765" eaLnBrk="0" hangingPunct="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765" eaLnBrk="0" hangingPunct="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D11AC61-967E-4BF2-B62D-45F701E91E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 userDrawn="1"/>
        </p:nvGrpSpPr>
        <p:grpSpPr bwMode="auto">
          <a:xfrm rot="-7200000">
            <a:off x="32558" y="-59532"/>
            <a:ext cx="822327" cy="550863"/>
            <a:chOff x="107004" y="-16739"/>
            <a:chExt cx="1037441" cy="968188"/>
          </a:xfrm>
        </p:grpSpPr>
        <p:sp>
          <p:nvSpPr>
            <p:cNvPr id="3" name="平行四边形 18"/>
            <p:cNvSpPr>
              <a:spLocks noChangeArrowheads="1"/>
            </p:cNvSpPr>
            <p:nvPr/>
          </p:nvSpPr>
          <p:spPr bwMode="auto">
            <a:xfrm flipH="1" flipV="1">
              <a:off x="137170" y="-16640"/>
              <a:ext cx="1009402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7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平行四边形 16"/>
            <p:cNvSpPr>
              <a:spLocks noChangeArrowheads="1"/>
            </p:cNvSpPr>
            <p:nvPr/>
          </p:nvSpPr>
          <p:spPr bwMode="auto">
            <a:xfrm flipH="1" flipV="1">
              <a:off x="108501" y="50608"/>
              <a:ext cx="827149" cy="792407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7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" name="平行四边形 15"/>
            <p:cNvSpPr>
              <a:spLocks noChangeArrowheads="1"/>
            </p:cNvSpPr>
            <p:nvPr/>
          </p:nvSpPr>
          <p:spPr bwMode="auto">
            <a:xfrm flipH="1" flipV="1">
              <a:off x="369493" y="-17079"/>
              <a:ext cx="676939" cy="650107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7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238125" y="6356356"/>
            <a:ext cx="2743200" cy="365125"/>
          </a:xfrm>
        </p:spPr>
        <p:txBody>
          <a:bodyPr/>
          <a:lstStyle>
            <a:lvl1pPr defTabSz="913765" eaLnBrk="0" hangingPunct="0">
              <a:defRPr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6C3A0F-B09B-48F1-8C07-A3E14FD82818}" type="datetimeFigureOut">
              <a:rPr lang="zh-CN" altLang="en-US"/>
              <a:t>2023-01-10</a:t>
            </a:fld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11815778" y="6583378"/>
            <a:ext cx="377825" cy="271463"/>
          </a:xfrm>
          <a:solidFill>
            <a:srgbClr val="00A1D8"/>
          </a:solidFill>
        </p:spPr>
        <p:txBody>
          <a:bodyPr/>
          <a:lstStyle>
            <a:lvl1pPr defTabSz="913765" eaLnBrk="0" hangingPunct="0">
              <a:defRPr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5CB2C62-35FA-4087-B6F5-912DF3AB4FAF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1"/>
            <a:ext cx="10515224" cy="43517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91" y="6356751"/>
            <a:ext cx="2742447" cy="36427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51"/>
            <a:ext cx="4115176" cy="3642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9" y="6356751"/>
            <a:ext cx="2742447" cy="36427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717124" y="6431124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www.2ppt.com/xiazai/zongjie/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www.2ppt.com/moban/shangwu/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www.2ppt.com/xiazai/dabian/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17" tIns="43318" rIns="86617" bIns="43318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17" tIns="43318" rIns="86617" bIns="43318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86617" tIns="43318" rIns="86617" bIns="43318" rtlCol="0" anchor="ctr"/>
          <a:lstStyle>
            <a:lvl1pPr algn="l" defTabSz="1218565" eaLnBrk="1" hangingPunct="1"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858A7A94-BDEC-4469-B0E2-F2C91E9E6E00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86617" tIns="43318" rIns="86617" bIns="43318" rtlCol="0" anchor="ctr"/>
          <a:lstStyle>
            <a:lvl1pPr algn="ctr" defTabSz="1218565" eaLnBrk="1" hangingPunct="1"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86617" tIns="43318" rIns="86617" bIns="43318" rtlCol="0" anchor="ctr"/>
          <a:lstStyle>
            <a:lvl1pPr algn="r" defTabSz="1218565" eaLnBrk="1" hangingPunct="1"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E7B1C239-AC70-402D-861A-C082B1F0F26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165"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15900" indent="-215900" algn="l" defTabSz="864870" rtl="0" fontAlgn="base">
        <a:lnSpc>
          <a:spcPct val="90000"/>
        </a:lnSpc>
        <a:spcBef>
          <a:spcPts val="9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8970" indent="-215900" algn="l" defTabSz="86487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75" indent="-215900" algn="l" defTabSz="86487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745" indent="-215900" algn="l" defTabSz="86487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7545" indent="-215900" algn="l" defTabSz="86487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188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495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802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109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07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14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21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228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535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842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149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456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21000000">
            <a:off x="4839971" y="-760730"/>
            <a:ext cx="6134100" cy="7540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02871" y="871857"/>
            <a:ext cx="6276340" cy="3919220"/>
            <a:chOff x="675" y="3241"/>
            <a:chExt cx="9884" cy="6172"/>
          </a:xfrm>
        </p:grpSpPr>
        <p:grpSp>
          <p:nvGrpSpPr>
            <p:cNvPr id="5" name="组合 4"/>
            <p:cNvGrpSpPr/>
            <p:nvPr/>
          </p:nvGrpSpPr>
          <p:grpSpPr>
            <a:xfrm>
              <a:off x="2140" y="3241"/>
              <a:ext cx="8419" cy="6172"/>
              <a:chOff x="1360" y="2971"/>
              <a:chExt cx="8419" cy="6172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1360" y="2971"/>
                <a:ext cx="8419" cy="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世界</a:t>
                </a:r>
              </a:p>
              <a:p>
                <a:r>
                  <a:rPr lang="zh-CN" altLang="en-US" sz="8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读书日</a:t>
                </a: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677" y="8319"/>
                <a:ext cx="6347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400">
                    <a:latin typeface="宋体" panose="02010600030101010101" pitchFamily="2" charset="-122"/>
                    <a:ea typeface="宋体" panose="02010600030101010101" pitchFamily="2" charset="-122"/>
                  </a:rPr>
                  <a:t>世界读书日全称为世界图书与版权日</a:t>
                </a:r>
              </a:p>
              <a:p>
                <a:pPr algn="l"/>
                <a:r>
                  <a:rPr lang="zh-CN" altLang="en-US" sz="1400">
                    <a:latin typeface="宋体" panose="02010600030101010101" pitchFamily="2" charset="-122"/>
                    <a:ea typeface="宋体" panose="02010600030101010101" pitchFamily="2" charset="-122"/>
                  </a:rPr>
                  <a:t>又称"世界图书日</a:t>
                </a:r>
                <a:r>
                  <a:rPr lang="zh-CN" altLang="en-US" sz="1400">
                    <a:latin typeface="张海山锐线体简" panose="02000000000000000000" charset="-122"/>
                    <a:ea typeface="张海山锐线体简" panose="02000000000000000000" charset="-122"/>
                  </a:rPr>
                  <a:t>"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675" y="3241"/>
              <a:ext cx="4988" cy="28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5071" y="4972"/>
              <a:ext cx="4988" cy="28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 rot="16200000">
            <a:off x="3172825" y="2850517"/>
            <a:ext cx="384721" cy="4261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300" dirty="0"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  <p:pic>
        <p:nvPicPr>
          <p:cNvPr id="16" name="图片 15" descr="500585199"/>
          <p:cNvPicPr>
            <a:picLocks noChangeAspect="1"/>
          </p:cNvPicPr>
          <p:nvPr/>
        </p:nvPicPr>
        <p:blipFill>
          <a:blip r:embed="rId3" cstate="screen"/>
          <a:srcRect l="-24377" b="-571"/>
          <a:stretch>
            <a:fillRect/>
          </a:stretch>
        </p:blipFill>
        <p:spPr>
          <a:xfrm flipH="1">
            <a:off x="5085715" y="19054"/>
            <a:ext cx="8839200" cy="6857365"/>
          </a:xfrm>
          <a:prstGeom prst="parallelogram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823587" y="0"/>
            <a:ext cx="634936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891023" y="577219"/>
            <a:ext cx="3086735" cy="1337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设立</a:t>
            </a: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造字工房俊雅（非商用）常规体" pitchFamily="2" charset="-122"/>
                <a:ea typeface="宋体" panose="02010600030101010101" pitchFamily="2" charset="-122"/>
                <a:cs typeface="Montserrat" charset="0"/>
              </a:rPr>
              <a:t>目的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91022" y="2331673"/>
            <a:ext cx="121666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Montserrat" charset="0"/>
              </a:rPr>
              <a:t>输入标题</a:t>
            </a:r>
          </a:p>
        </p:txBody>
      </p:sp>
      <p:sp>
        <p:nvSpPr>
          <p:cNvPr id="9" name="剪去单角的矩形 8"/>
          <p:cNvSpPr/>
          <p:nvPr/>
        </p:nvSpPr>
        <p:spPr>
          <a:xfrm>
            <a:off x="6985" y="0"/>
            <a:ext cx="5816600" cy="6858000"/>
          </a:xfrm>
          <a:prstGeom prst="snip1Rect">
            <a:avLst/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28"/>
          <p:cNvSpPr txBox="1"/>
          <p:nvPr/>
        </p:nvSpPr>
        <p:spPr>
          <a:xfrm>
            <a:off x="6891022" y="4098243"/>
            <a:ext cx="121666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Montserrat" charset="0"/>
                <a:sym typeface="+mn-ea"/>
              </a:rPr>
              <a:t>输入标题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Montserrat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 rot="16200000">
            <a:off x="2622183" y="1195707"/>
            <a:ext cx="338554" cy="4261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20" name="TextBox 18"/>
          <p:cNvSpPr txBox="1"/>
          <p:nvPr/>
        </p:nvSpPr>
        <p:spPr>
          <a:xfrm>
            <a:off x="6903723" y="2745740"/>
            <a:ext cx="38588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 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</a:t>
            </a:r>
          </a:p>
        </p:txBody>
      </p:sp>
      <p:sp>
        <p:nvSpPr>
          <p:cNvPr id="21" name="TextBox 18"/>
          <p:cNvSpPr txBox="1"/>
          <p:nvPr/>
        </p:nvSpPr>
        <p:spPr>
          <a:xfrm>
            <a:off x="6891023" y="4523740"/>
            <a:ext cx="38588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 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9" grpId="0" animBg="1"/>
      <p:bldP spid="1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005650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5713" y="-10795"/>
            <a:ext cx="12204065" cy="4683125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 bwMode="auto">
          <a:xfrm>
            <a:off x="7894322" y="3314700"/>
            <a:ext cx="4304031" cy="16256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造字工房俊雅（非商用）常规体" pitchFamily="2" charset="-122"/>
              <a:ea typeface="+mn-ea"/>
              <a:cs typeface="+mn-cs"/>
            </a:endParaRPr>
          </a:p>
        </p:txBody>
      </p:sp>
      <p:sp>
        <p:nvSpPr>
          <p:cNvPr id="6" name="Title 2"/>
          <p:cNvSpPr txBox="1"/>
          <p:nvPr/>
        </p:nvSpPr>
        <p:spPr>
          <a:xfrm>
            <a:off x="8417562" y="3248664"/>
            <a:ext cx="3155951" cy="175704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主旨宣言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4706" y="1833245"/>
            <a:ext cx="338554" cy="30048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83262" y="5081907"/>
            <a:ext cx="10081260" cy="1538605"/>
            <a:chOff x="1076" y="7883"/>
            <a:chExt cx="15876" cy="2423"/>
          </a:xfrm>
        </p:grpSpPr>
        <p:sp>
          <p:nvSpPr>
            <p:cNvPr id="20" name="TextBox 18"/>
            <p:cNvSpPr txBox="1"/>
            <p:nvPr/>
          </p:nvSpPr>
          <p:spPr>
            <a:xfrm>
              <a:off x="1076" y="7883"/>
              <a:ext cx="15876" cy="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 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添加相关标题，修改文字内容，也可以直接复制你的内容到此。请替换文字内容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76" y="9143"/>
              <a:ext cx="15876" cy="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 </a:t>
              </a:r>
            </a:p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0052382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607" y="-9525"/>
            <a:ext cx="6103620" cy="6834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63667" y="660400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latin typeface="+mj-ea"/>
                <a:ea typeface="+mj-ea"/>
              </a:rPr>
              <a:t>PART.</a:t>
            </a:r>
          </a:p>
        </p:txBody>
      </p:sp>
      <p:pic>
        <p:nvPicPr>
          <p:cNvPr id="10" name="图片 9" descr="500493788"/>
          <p:cNvPicPr>
            <a:picLocks noChangeAspect="1"/>
          </p:cNvPicPr>
          <p:nvPr/>
        </p:nvPicPr>
        <p:blipFill>
          <a:blip r:embed="rId4" cstate="screen">
            <a:grayscl/>
          </a:blip>
          <a:stretch>
            <a:fillRect/>
          </a:stretch>
        </p:blipFill>
        <p:spPr>
          <a:xfrm>
            <a:off x="7633972" y="2145030"/>
            <a:ext cx="2657475" cy="18148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277225" y="1309370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>
                <a:latin typeface="+mn-ea"/>
              </a:rPr>
              <a:t>0</a:t>
            </a:r>
            <a:r>
              <a:rPr lang="en-US" altLang="zh-CN" sz="8800">
                <a:solidFill>
                  <a:srgbClr val="C00000"/>
                </a:solidFill>
                <a:latin typeface="+mn-ea"/>
              </a:rPr>
              <a:t>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58787" y="4154809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n-ea"/>
              </a:rPr>
              <a:t>读书活动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590339" y="4933316"/>
            <a:ext cx="505779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世界读书日全称为世界图书与版权日</a:t>
            </a:r>
          </a:p>
          <a:p>
            <a:pPr algn="ctr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又称"世界图书日"，</a:t>
            </a:r>
          </a:p>
          <a:p>
            <a:pPr algn="ctr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最初的创意来自于国际出版商协会。</a:t>
            </a:r>
          </a:p>
          <a:p>
            <a:pPr algn="ctr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1995年正式确定每年4月23日为"世界图书与版权日"，</a:t>
            </a:r>
          </a:p>
          <a:p>
            <a:pPr algn="ctr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设立目的是推动更多的人去阅读和写作，</a:t>
            </a:r>
          </a:p>
          <a:p>
            <a:pPr algn="ctr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希望所有人都能尊重和感谢为人类文明做出过巨大贡献的文学、文化、科学、思想大师们，</a:t>
            </a:r>
          </a:p>
          <a:p>
            <a:pPr algn="ctr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保护知识产权。每年的这一天，世界100多个国家都会举办各种各样的庆祝和图书宣传活动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。</a:t>
            </a:r>
          </a:p>
        </p:txBody>
      </p:sp>
      <p:sp>
        <p:nvSpPr>
          <p:cNvPr id="15" name="文本框 14"/>
          <p:cNvSpPr txBox="1"/>
          <p:nvPr/>
        </p:nvSpPr>
        <p:spPr>
          <a:xfrm rot="16200000">
            <a:off x="2787283" y="-1776095"/>
            <a:ext cx="338554" cy="4261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摄图网-书本与玫瑰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77916" y="10795"/>
            <a:ext cx="6059805" cy="683641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2861" y="10796"/>
            <a:ext cx="6155691" cy="3890645"/>
          </a:xfrm>
          <a:prstGeom prst="rect">
            <a:avLst/>
          </a:prstGeom>
          <a:solidFill>
            <a:srgbClr val="F1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Group 27"/>
          <p:cNvGrpSpPr/>
          <p:nvPr/>
        </p:nvGrpSpPr>
        <p:grpSpPr>
          <a:xfrm>
            <a:off x="853441" y="1432897"/>
            <a:ext cx="4017011" cy="1558588"/>
            <a:chOff x="951324" y="1053295"/>
            <a:chExt cx="11691622" cy="3117177"/>
          </a:xfrm>
        </p:grpSpPr>
        <p:sp>
          <p:nvSpPr>
            <p:cNvPr id="17" name="TextBox 28"/>
            <p:cNvSpPr txBox="1"/>
            <p:nvPr/>
          </p:nvSpPr>
          <p:spPr>
            <a:xfrm>
              <a:off x="951324" y="2696001"/>
              <a:ext cx="11691622" cy="1474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panose="020B0604020202020204" pitchFamily="34" charset="0"/>
                  <a:sym typeface="Arial" panose="020B0604020202020204" pitchFamily="34" charset="0"/>
                </a:rPr>
                <a:t>请替换文字内容，添加相关标题，</a:t>
              </a:r>
            </a:p>
            <a:p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panose="020B0604020202020204" pitchFamily="34" charset="0"/>
                  <a:sym typeface="Arial" panose="020B0604020202020204" pitchFamily="34" charset="0"/>
                </a:rPr>
                <a:t>修改文字内容，也可以直接复制你的内容到此。请替换文字内容，</a:t>
              </a:r>
              <a:endParaRPr lang="zh-CN" altLang="en-US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TextBox 29"/>
            <p:cNvSpPr txBox="1"/>
            <p:nvPr/>
          </p:nvSpPr>
          <p:spPr>
            <a:xfrm>
              <a:off x="951324" y="1053295"/>
              <a:ext cx="725723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Montserrat" charset="0"/>
                </a:rPr>
                <a:t>读书活动</a:t>
              </a:r>
            </a:p>
          </p:txBody>
        </p:sp>
      </p:grpSp>
      <p:sp>
        <p:nvSpPr>
          <p:cNvPr id="20" name="TextBox 10"/>
          <p:cNvSpPr txBox="1"/>
          <p:nvPr/>
        </p:nvSpPr>
        <p:spPr>
          <a:xfrm>
            <a:off x="853441" y="4578691"/>
            <a:ext cx="4528456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添加相关标题，修改文字内容，也可以直接复制你的内容到此。请替换文字内容，添加相关标题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添加相关标题，修改文字内容，也可以直接复制你的内容到此。请替换文字内容，添加相关标题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 rot="16200000">
            <a:off x="7707898" y="3778252"/>
            <a:ext cx="338554" cy="33978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 dirty="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0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0049378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30202" y="25400"/>
            <a:ext cx="5956300" cy="6807200"/>
          </a:xfrm>
          <a:prstGeom prst="rect">
            <a:avLst/>
          </a:prstGeom>
        </p:spPr>
      </p:pic>
      <p:pic>
        <p:nvPicPr>
          <p:cNvPr id="15" name="图片 14" descr="摄图网-教育知识书本创意摆拍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15102" y="558800"/>
            <a:ext cx="5335271" cy="355727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1008799" y="3517904"/>
            <a:ext cx="677108" cy="19907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读书活动</a:t>
            </a:r>
          </a:p>
        </p:txBody>
      </p:sp>
      <p:sp>
        <p:nvSpPr>
          <p:cNvPr id="34" name="TextBox 10"/>
          <p:cNvSpPr txBox="1"/>
          <p:nvPr/>
        </p:nvSpPr>
        <p:spPr>
          <a:xfrm>
            <a:off x="6515101" y="4680291"/>
            <a:ext cx="4528456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添加相关标题，修改文字内容，也可以直接复制你的内容到此。请替换文字内容，添加相关标题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添加相关标题，修改文字内容，也可以直接复制你的内容到此。请替换文字内容，添加相关标题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 rot="16200000">
            <a:off x="3447683" y="-1740535"/>
            <a:ext cx="338554" cy="4261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0064789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700" y="12700"/>
            <a:ext cx="10058400" cy="6832600"/>
          </a:xfrm>
          <a:prstGeom prst="rect">
            <a:avLst/>
          </a:prstGeom>
        </p:spPr>
      </p:pic>
      <p:sp>
        <p:nvSpPr>
          <p:cNvPr id="3" name="Title 2"/>
          <p:cNvSpPr txBox="1"/>
          <p:nvPr/>
        </p:nvSpPr>
        <p:spPr>
          <a:xfrm>
            <a:off x="6468747" y="614045"/>
            <a:ext cx="5342255" cy="182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读书计划</a:t>
            </a:r>
          </a:p>
        </p:txBody>
      </p:sp>
      <p:sp>
        <p:nvSpPr>
          <p:cNvPr id="34" name="TextBox 10"/>
          <p:cNvSpPr txBox="1"/>
          <p:nvPr/>
        </p:nvSpPr>
        <p:spPr>
          <a:xfrm>
            <a:off x="7202805" y="2442849"/>
            <a:ext cx="460819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添加相关标题，修改文字内容，也可以直接复制你的内容到此。请替换文字内容，添加相关标题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添加相关标题，修改文字内容，也可以直接复制你的内容到此。请替换文字内容，添加相关标题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添加相关标题，修改文字内容，也可以直接复制你的内容到此。请替换文字内容，添加相关标题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添加相关标题，修改文字内容，也可以直接复制你的内容到此。请替换文字内容，添加相关标题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/>
          <p:nvPr/>
        </p:nvSpPr>
        <p:spPr>
          <a:xfrm>
            <a:off x="960121" y="4511044"/>
            <a:ext cx="1736091" cy="1757045"/>
          </a:xfrm>
          <a:prstGeom prst="rect">
            <a:avLst/>
          </a:prstGeom>
        </p:spPr>
        <p:txBody>
          <a:bodyPr lIns="0" rIns="12192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base">
              <a:defRPr/>
            </a:pPr>
            <a:r>
              <a: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读书</a:t>
            </a:r>
          </a:p>
          <a:p>
            <a:pPr lvl="0" algn="l" fontAlgn="base">
              <a:defRPr/>
            </a:pPr>
            <a:r>
              <a: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计划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-12700" y="-12700"/>
            <a:ext cx="12216765" cy="4409440"/>
            <a:chOff x="-20" y="-20"/>
            <a:chExt cx="19239" cy="6944"/>
          </a:xfrm>
        </p:grpSpPr>
        <p:pic>
          <p:nvPicPr>
            <p:cNvPr id="6" name="图片 5" descr="500544196"/>
            <p:cNvPicPr>
              <a:picLocks noChangeAspect="1"/>
            </p:cNvPicPr>
            <p:nvPr/>
          </p:nvPicPr>
          <p:blipFill>
            <a:blip r:embed="rId3" cstate="screen"/>
            <a:srcRect r="-254" b="-615"/>
            <a:stretch>
              <a:fillRect/>
            </a:stretch>
          </p:blipFill>
          <p:spPr>
            <a:xfrm>
              <a:off x="-20" y="-20"/>
              <a:ext cx="19239" cy="694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0" y="-6"/>
              <a:ext cx="19219" cy="6930"/>
            </a:xfrm>
            <a:prstGeom prst="rect">
              <a:avLst/>
            </a:prstGeom>
            <a:solidFill>
              <a:schemeClr val="bg1">
                <a:lumMod val="8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681722" y="640719"/>
            <a:ext cx="2363471" cy="1337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造字工房俊雅（非商用）常规体" pitchFamily="2" charset="-122"/>
                <a:ea typeface="宋体" panose="02010600030101010101" pitchFamily="2" charset="-122"/>
                <a:cs typeface="Montserrat" charset="0"/>
              </a:rPr>
              <a:t>读书</a:t>
            </a: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造字工房俊雅（非商用）常规体" pitchFamily="2" charset="-122"/>
                <a:ea typeface="宋体" panose="02010600030101010101" pitchFamily="2" charset="-122"/>
                <a:cs typeface="Montserrat" charset="0"/>
              </a:rPr>
              <a:t>计划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8053071" y="2310130"/>
            <a:ext cx="299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添加相关标题，修改文字内容，也可以直接复制你的内容到此。请替换文字内容，添加相关标题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97811" y="4782822"/>
            <a:ext cx="6400165" cy="1214120"/>
            <a:chOff x="4066" y="7604"/>
            <a:chExt cx="10079" cy="1912"/>
          </a:xfrm>
        </p:grpSpPr>
        <p:sp>
          <p:nvSpPr>
            <p:cNvPr id="11" name="文本框 10"/>
            <p:cNvSpPr txBox="1"/>
            <p:nvPr/>
          </p:nvSpPr>
          <p:spPr>
            <a:xfrm>
              <a:off x="4066" y="7604"/>
              <a:ext cx="10079" cy="87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添加相关标题，修改文字内容，也可以直接复制你的内容到此。请替换文字内容，添加相关标题</a:t>
              </a:r>
            </a:p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添加相关标题，修改文字内容，也可以直接复制你的内容到此。请替换文字内容，添加相关标题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66" y="8644"/>
              <a:ext cx="10079" cy="87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添加相关标题，修改文字内容，也可以直接复制你的内容到此。请替换文字内容，添加相关标题</a:t>
              </a:r>
            </a:p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添加相关标题，修改文字内容，也可以直接复制你的内容到此。请替换文字内容，添加相关标题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312426" y="3542665"/>
            <a:ext cx="338554" cy="27254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 dirty="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49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99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99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3" grpId="0"/>
      <p:bldP spid="20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5005650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-10795"/>
            <a:ext cx="5765165" cy="6932930"/>
          </a:xfrm>
          <a:prstGeom prst="rect">
            <a:avLst/>
          </a:prstGeom>
        </p:spPr>
      </p:pic>
      <p:sp>
        <p:nvSpPr>
          <p:cNvPr id="21" name="Title 2"/>
          <p:cNvSpPr txBox="1"/>
          <p:nvPr/>
        </p:nvSpPr>
        <p:spPr>
          <a:xfrm>
            <a:off x="574676" y="2755269"/>
            <a:ext cx="2764791" cy="6483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读书计划</a:t>
            </a:r>
          </a:p>
        </p:txBody>
      </p:sp>
      <p:sp>
        <p:nvSpPr>
          <p:cNvPr id="34" name="TextBox 10"/>
          <p:cNvSpPr txBox="1"/>
          <p:nvPr/>
        </p:nvSpPr>
        <p:spPr>
          <a:xfrm>
            <a:off x="574677" y="4246247"/>
            <a:ext cx="4608195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添加相关标题，修改文字内容，也可以直接复制你的内容到此。请替换文字内容，添加相关标题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添加相关标题，修改文字内容，也可以直接复制你的内容到此。请替换文字内容，添加相关标题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8" name="图片 17" descr="摄图网-教育知识书本创意摆拍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765165" y="-10795"/>
            <a:ext cx="6452235" cy="693229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277996" y="267335"/>
            <a:ext cx="29508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</a:t>
            </a:r>
            <a:r>
              <a:rPr lang="zh-CN" altLang="en-US" sz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，修改文字内容</a:t>
            </a:r>
          </a:p>
        </p:txBody>
      </p:sp>
      <p:sp>
        <p:nvSpPr>
          <p:cNvPr id="22" name="文本框 21"/>
          <p:cNvSpPr txBox="1"/>
          <p:nvPr/>
        </p:nvSpPr>
        <p:spPr>
          <a:xfrm rot="16200000">
            <a:off x="8686942" y="1242699"/>
            <a:ext cx="430887" cy="4426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2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0052382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607" y="-9525"/>
            <a:ext cx="6103620" cy="6834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63667" y="660400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latin typeface="+mj-ea"/>
                <a:ea typeface="+mj-ea"/>
              </a:rPr>
              <a:t>PART.</a:t>
            </a:r>
          </a:p>
        </p:txBody>
      </p:sp>
      <p:pic>
        <p:nvPicPr>
          <p:cNvPr id="10" name="图片 9" descr="500493788"/>
          <p:cNvPicPr>
            <a:picLocks noChangeAspect="1"/>
          </p:cNvPicPr>
          <p:nvPr/>
        </p:nvPicPr>
        <p:blipFill>
          <a:blip r:embed="rId4" cstate="screen">
            <a:grayscl/>
          </a:blip>
          <a:stretch>
            <a:fillRect/>
          </a:stretch>
        </p:blipFill>
        <p:spPr>
          <a:xfrm>
            <a:off x="7633972" y="2145030"/>
            <a:ext cx="2657475" cy="18148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277225" y="1309370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>
                <a:latin typeface="+mn-ea"/>
              </a:rPr>
              <a:t>0</a:t>
            </a:r>
            <a:r>
              <a:rPr lang="en-US" altLang="zh-CN" sz="8800">
                <a:solidFill>
                  <a:srgbClr val="C00000"/>
                </a:solidFill>
                <a:latin typeface="+mn-ea"/>
              </a:rPr>
              <a:t>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58787" y="415480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读书格言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90339" y="4933316"/>
            <a:ext cx="505779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世界读书日全称为世界图书与版权日</a:t>
            </a: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又称"世界图书日"，</a:t>
            </a: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最初的创意来自于国际出版商协会。</a:t>
            </a: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1995年正式确定每年4月23日为"世界图书与版权日"，</a:t>
            </a: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设立目的是推动更多的人去阅读和写作，</a:t>
            </a: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希望所有人都能尊重和感谢为人类文明做出过巨大贡献的文学、文化、科学、思想大师们，</a:t>
            </a: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保护知识产权。每年的这一天，世界100多个国家都会举办各种各样的庆祝和图书宣传活动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</a:p>
        </p:txBody>
      </p:sp>
      <p:sp>
        <p:nvSpPr>
          <p:cNvPr id="15" name="文本框 14"/>
          <p:cNvSpPr txBox="1"/>
          <p:nvPr/>
        </p:nvSpPr>
        <p:spPr>
          <a:xfrm rot="16200000">
            <a:off x="2787283" y="-1776095"/>
            <a:ext cx="338554" cy="4261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 dirty="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摄图网-书本与玫瑰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73143" y="20324"/>
            <a:ext cx="6094095" cy="6798945"/>
          </a:xfrm>
          <a:prstGeom prst="rect">
            <a:avLst/>
          </a:prstGeom>
        </p:spPr>
      </p:pic>
      <p:sp>
        <p:nvSpPr>
          <p:cNvPr id="22" name="TextBox 16"/>
          <p:cNvSpPr txBox="1"/>
          <p:nvPr/>
        </p:nvSpPr>
        <p:spPr>
          <a:xfrm>
            <a:off x="426087" y="960120"/>
            <a:ext cx="47644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换文字内容</a:t>
            </a:r>
            <a:endParaRPr lang="zh-CN" altLang="en-US" sz="4400" b="1" spc="3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18"/>
          <p:cNvSpPr txBox="1"/>
          <p:nvPr/>
        </p:nvSpPr>
        <p:spPr>
          <a:xfrm>
            <a:off x="426087" y="3048004"/>
            <a:ext cx="4594860" cy="244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 </a:t>
            </a: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</a:t>
            </a: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</a:t>
            </a: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 rot="16200000">
            <a:off x="5830838" y="-1624965"/>
            <a:ext cx="338554" cy="4261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 dirty="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26" name="矩形 25"/>
          <p:cNvSpPr/>
          <p:nvPr/>
        </p:nvSpPr>
        <p:spPr>
          <a:xfrm>
            <a:off x="6035678" y="5200650"/>
            <a:ext cx="551815" cy="1619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读书格言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剪去单角的矩形 10"/>
          <p:cNvSpPr/>
          <p:nvPr/>
        </p:nvSpPr>
        <p:spPr>
          <a:xfrm>
            <a:off x="7595236" y="1524000"/>
            <a:ext cx="4302125" cy="4838700"/>
          </a:xfrm>
          <a:prstGeom prst="snip1Rect">
            <a:avLst/>
          </a:prstGeom>
          <a:solidFill>
            <a:schemeClr val="bg1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50064789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-9525"/>
            <a:ext cx="6629400" cy="6877050"/>
          </a:xfrm>
          <a:prstGeom prst="rect">
            <a:avLst/>
          </a:prstGeom>
        </p:spPr>
      </p:pic>
      <p:sp>
        <p:nvSpPr>
          <p:cNvPr id="3" name="剪去单角的矩形 2"/>
          <p:cNvSpPr/>
          <p:nvPr/>
        </p:nvSpPr>
        <p:spPr>
          <a:xfrm>
            <a:off x="7058025" y="1524000"/>
            <a:ext cx="4724400" cy="483870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839075" y="383540"/>
            <a:ext cx="29108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50127" y="1711329"/>
            <a:ext cx="12560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  <a:ea typeface="宋体" panose="02010600030101010101" pitchFamily="2" charset="-122"/>
              </a:rPr>
              <a:t>01</a:t>
            </a: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发展历史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774557" y="1711329"/>
            <a:ext cx="12560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  <a:ea typeface="宋体" panose="02010600030101010101" pitchFamily="2" charset="-122"/>
              </a:rPr>
              <a:t>02</a:t>
            </a: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设立宗旨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50127" y="4064004"/>
            <a:ext cx="12560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  <a:ea typeface="宋体" panose="02010600030101010101" pitchFamily="2" charset="-122"/>
              </a:rPr>
              <a:t>03</a:t>
            </a: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读书活动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774557" y="4049399"/>
            <a:ext cx="12560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  <a:ea typeface="宋体" panose="02010600030101010101" pitchFamily="2" charset="-122"/>
              </a:rPr>
              <a:t>04</a:t>
            </a: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读书格言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33582" y="1297944"/>
            <a:ext cx="338554" cy="4261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/>
      <p:bldP spid="5" grpId="0"/>
      <p:bldP spid="6" grpId="0"/>
      <p:bldP spid="9" grpId="0"/>
      <p:bldP spid="10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0058519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304916" y="4"/>
            <a:ext cx="5887085" cy="6306185"/>
          </a:xfrm>
          <a:prstGeom prst="rect">
            <a:avLst/>
          </a:prstGeom>
        </p:spPr>
      </p:pic>
      <p:pic>
        <p:nvPicPr>
          <p:cNvPr id="9" name="图片 8" descr="50054419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4300" y="800100"/>
            <a:ext cx="5923280" cy="6038850"/>
          </a:xfrm>
          <a:prstGeom prst="rect">
            <a:avLst/>
          </a:prstGeom>
        </p:spPr>
      </p:pic>
      <p:sp>
        <p:nvSpPr>
          <p:cNvPr id="23" name="TextBox 17"/>
          <p:cNvSpPr txBox="1"/>
          <p:nvPr/>
        </p:nvSpPr>
        <p:spPr>
          <a:xfrm>
            <a:off x="1670693" y="570132"/>
            <a:ext cx="3133947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读书格言</a:t>
            </a:r>
            <a:endParaRPr lang="en-US" sz="900" spc="600" dirty="0">
              <a:latin typeface="宋体" panose="02010600030101010101" pitchFamily="2" charset="-122"/>
              <a:ea typeface="宋体" panose="02010600030101010101" pitchFamily="2" charset="-122"/>
              <a:cs typeface="Montserrat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1083945" y="1143635"/>
            <a:ext cx="47644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请替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换文字内容</a:t>
            </a:r>
            <a:endParaRPr lang="zh-CN" altLang="en-US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1" name="TextBox 14"/>
          <p:cNvSpPr txBox="1"/>
          <p:nvPr/>
        </p:nvSpPr>
        <p:spPr>
          <a:xfrm>
            <a:off x="2714627" y="2720979"/>
            <a:ext cx="31337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添加相关标题，修改文字内容，也可以直接复制你的内容到此。请替换文字内容，添加相关标题</a:t>
            </a:r>
          </a:p>
          <a:p>
            <a:pPr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添加相关标题，修改文字内容，也可以直接复制你的内容到此。请替换文字内容，添加相关标题</a:t>
            </a:r>
          </a:p>
        </p:txBody>
      </p:sp>
      <p:sp>
        <p:nvSpPr>
          <p:cNvPr id="10" name="文本框 9"/>
          <p:cNvSpPr txBox="1"/>
          <p:nvPr/>
        </p:nvSpPr>
        <p:spPr>
          <a:xfrm rot="16200000">
            <a:off x="9226818" y="-1627505"/>
            <a:ext cx="338554" cy="4426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666231" y="4765675"/>
            <a:ext cx="240792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标题文字添加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666233" y="5332733"/>
            <a:ext cx="348678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/>
      <p:bldP spid="111" grpId="0"/>
      <p:bldP spid="10" grpId="0"/>
      <p:bldP spid="47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/>
          <p:cNvSpPr txBox="1"/>
          <p:nvPr/>
        </p:nvSpPr>
        <p:spPr>
          <a:xfrm>
            <a:off x="6951347" y="1633855"/>
            <a:ext cx="47644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请替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换文字内容</a:t>
            </a:r>
            <a:endParaRPr lang="zh-CN" altLang="en-US" sz="4400" b="1" spc="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8845551" y="1217930"/>
            <a:ext cx="274066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读书格言</a:t>
            </a:r>
            <a:endParaRPr lang="en-US" sz="900" spc="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Montserrat" charset="0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7120891" y="3696338"/>
            <a:ext cx="45948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 </a:t>
            </a:r>
          </a:p>
          <a:p>
            <a:pPr algn="r">
              <a:lnSpc>
                <a:spcPct val="150000"/>
              </a:lnSpc>
            </a:pP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</a:t>
            </a:r>
          </a:p>
          <a:p>
            <a:pPr algn="r">
              <a:lnSpc>
                <a:spcPct val="150000"/>
              </a:lnSpc>
            </a:pP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</a:t>
            </a:r>
          </a:p>
          <a:p>
            <a:pPr algn="r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 </a:t>
            </a:r>
          </a:p>
          <a:p>
            <a:pPr algn="r">
              <a:lnSpc>
                <a:spcPct val="150000"/>
              </a:lnSpc>
            </a:pP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</a:t>
            </a:r>
          </a:p>
          <a:p>
            <a:pPr algn="r">
              <a:lnSpc>
                <a:spcPct val="150000"/>
              </a:lnSpc>
            </a:pP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 descr="50064789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" y="12700"/>
            <a:ext cx="6743700" cy="6832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 rot="16200000">
            <a:off x="6533147" y="-1780858"/>
            <a:ext cx="338554" cy="4426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7" name="矩形 6"/>
          <p:cNvSpPr/>
          <p:nvPr/>
        </p:nvSpPr>
        <p:spPr>
          <a:xfrm>
            <a:off x="6702427" y="4546600"/>
            <a:ext cx="292100" cy="2311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6757035" y="-862965"/>
            <a:ext cx="6824980" cy="6983730"/>
          </a:xfrm>
          <a:prstGeom prst="ellipse">
            <a:avLst/>
          </a:prstGeom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50011383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89000" y="457203"/>
            <a:ext cx="4134485" cy="2694305"/>
          </a:xfrm>
          <a:prstGeom prst="rect">
            <a:avLst/>
          </a:prstGeom>
        </p:spPr>
      </p:pic>
      <p:pic>
        <p:nvPicPr>
          <p:cNvPr id="3" name="图片 2" descr="摄图网-书本与玫瑰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89003" y="3416300"/>
            <a:ext cx="2253615" cy="3108960"/>
          </a:xfrm>
          <a:prstGeom prst="rect">
            <a:avLst/>
          </a:prstGeom>
        </p:spPr>
      </p:pic>
      <p:pic>
        <p:nvPicPr>
          <p:cNvPr id="5" name="图片 4" descr="50045501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42617" y="3416304"/>
            <a:ext cx="3028315" cy="2314575"/>
          </a:xfrm>
          <a:prstGeom prst="rect">
            <a:avLst/>
          </a:prstGeom>
        </p:spPr>
      </p:pic>
      <p:sp>
        <p:nvSpPr>
          <p:cNvPr id="22" name="TextBox 16"/>
          <p:cNvSpPr txBox="1"/>
          <p:nvPr/>
        </p:nvSpPr>
        <p:spPr>
          <a:xfrm>
            <a:off x="7480935" y="2198374"/>
            <a:ext cx="32131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请替换文字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1" name="TextBox 14"/>
          <p:cNvSpPr txBox="1"/>
          <p:nvPr/>
        </p:nvSpPr>
        <p:spPr>
          <a:xfrm>
            <a:off x="7119623" y="3416302"/>
            <a:ext cx="357441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</a:t>
            </a:r>
          </a:p>
          <a:p>
            <a:pPr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</a:p>
          <a:p>
            <a:pPr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修改文字内容，也可以直接复制你的内容到此。请替换文字内容修改文字内容，也可以直接复制你的内容到此。请替换文字内容修改文字内容，也可以直接复制你的内容到此。请替换文字内容 </a:t>
            </a:r>
          </a:p>
          <a:p>
            <a:pPr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7119623" y="5080002"/>
            <a:ext cx="35744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</a:t>
            </a:r>
          </a:p>
          <a:p>
            <a:pPr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</a:p>
          <a:p>
            <a:pPr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itle 2"/>
          <p:cNvSpPr txBox="1"/>
          <p:nvPr/>
        </p:nvSpPr>
        <p:spPr>
          <a:xfrm>
            <a:off x="9091295" y="674374"/>
            <a:ext cx="1653540" cy="1073785"/>
          </a:xfrm>
          <a:prstGeom prst="rect">
            <a:avLst/>
          </a:prstGeom>
        </p:spPr>
        <p:txBody>
          <a:bodyPr lIns="0" rIns="12192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dist" fontAlgn="base"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</a:rPr>
              <a:t>读书格言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5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5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111" grpId="0"/>
      <p:bldP spid="12" grpId="0"/>
      <p:bldP spid="2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摄图网-教育知识书本创意摆拍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33465" y="0"/>
            <a:ext cx="6070600" cy="6858000"/>
          </a:xfrm>
          <a:prstGeom prst="rect">
            <a:avLst/>
          </a:prstGeom>
        </p:spPr>
      </p:pic>
      <p:sp>
        <p:nvSpPr>
          <p:cNvPr id="9" name="TextBox 16"/>
          <p:cNvSpPr txBox="1"/>
          <p:nvPr/>
        </p:nvSpPr>
        <p:spPr>
          <a:xfrm>
            <a:off x="283847" y="2853059"/>
            <a:ext cx="47644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请替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换文字内容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1" name="TextBox 14"/>
          <p:cNvSpPr txBox="1"/>
          <p:nvPr/>
        </p:nvSpPr>
        <p:spPr>
          <a:xfrm>
            <a:off x="321947" y="4038602"/>
            <a:ext cx="357441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</a:t>
            </a:r>
          </a:p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</a:p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修改文字内容，也可以直接复制你的内容到此。请替换文字内容修改文字内容，也可以直接复制你的内容到此。请替换文字内容修改文字内容，也可以直接复制你的内容到此。请替换文字内容 </a:t>
            </a:r>
          </a:p>
          <a:p>
            <a:pPr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itle 2"/>
          <p:cNvSpPr txBox="1"/>
          <p:nvPr/>
        </p:nvSpPr>
        <p:spPr>
          <a:xfrm>
            <a:off x="426722" y="1017274"/>
            <a:ext cx="3609340" cy="1073785"/>
          </a:xfrm>
          <a:prstGeom prst="rect">
            <a:avLst/>
          </a:prstGeom>
        </p:spPr>
        <p:txBody>
          <a:bodyPr lIns="0" rIns="12192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dist" fontAlgn="base"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</a:rPr>
              <a:t>读书格言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427355" y="633730"/>
            <a:ext cx="346964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输入标题言</a:t>
            </a:r>
            <a:endParaRPr lang="en-US" sz="900" spc="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Montserrat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42873" y="4953639"/>
            <a:ext cx="461665" cy="16148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，添加相关标题</a:t>
            </a:r>
          </a:p>
          <a:p>
            <a:pPr algn="l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9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1" grpId="0"/>
      <p:bldP spid="10" grpId="0" build="allAtOnce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831215" y="1074421"/>
            <a:ext cx="3937000" cy="4493260"/>
            <a:chOff x="11212" y="3032"/>
            <a:chExt cx="6200" cy="7076"/>
          </a:xfrm>
        </p:grpSpPr>
        <p:sp>
          <p:nvSpPr>
            <p:cNvPr id="22" name="TextBox 16"/>
            <p:cNvSpPr txBox="1"/>
            <p:nvPr/>
          </p:nvSpPr>
          <p:spPr>
            <a:xfrm>
              <a:off x="11212" y="3032"/>
              <a:ext cx="6200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panose="020B0604020202020204" pitchFamily="34" charset="0"/>
                  <a:sym typeface="Arial" panose="020B0604020202020204" pitchFamily="34" charset="0"/>
                </a:rPr>
                <a:t>请替换文字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panose="020B0604020202020204" pitchFamily="34" charset="0"/>
                  <a:sym typeface="Arial" panose="020B0604020202020204" pitchFamily="34" charset="0"/>
                </a:rPr>
                <a:t>内容</a:t>
              </a:r>
              <a:endParaRPr lang="zh-CN" altLang="en-US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TextBox 14"/>
            <p:cNvSpPr txBox="1"/>
            <p:nvPr/>
          </p:nvSpPr>
          <p:spPr>
            <a:xfrm>
              <a:off x="11212" y="5380"/>
              <a:ext cx="5629" cy="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panose="020B0604020202020204" pitchFamily="34" charset="0"/>
                  <a:sym typeface="Arial" panose="020B0604020202020204" pitchFamily="34" charset="0"/>
                </a:rPr>
                <a:t>请替换文字内容，添加相关标题</a:t>
              </a:r>
            </a:p>
            <a:p>
              <a:pPr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panose="020B0604020202020204" pitchFamily="34" charset="0"/>
                  <a:sym typeface="Arial" panose="020B0604020202020204" pitchFamily="34" charset="0"/>
                </a:rPr>
                <a:t>修改文字内容，也可以直接复制你的内容到此。请替换文字内容</a:t>
              </a:r>
            </a:p>
            <a:p>
              <a:pPr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panose="020B0604020202020204" pitchFamily="34" charset="0"/>
                  <a:sym typeface="Arial" panose="020B0604020202020204" pitchFamily="34" charset="0"/>
                </a:rPr>
                <a:t>修改文字内容，也可以直接复制你的内容到此。请替换文字内容修改文字内容，也可以直接复制你的内容到此。请替换文字内容修改文字内容，也可以直接复制你的内容到此。请替换文字内容修改文字内容，也可以直接复制你的内容到此。请替换文字内容 </a:t>
              </a:r>
            </a:p>
            <a:p>
              <a:pPr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TextBox 14"/>
            <p:cNvSpPr txBox="1"/>
            <p:nvPr/>
          </p:nvSpPr>
          <p:spPr>
            <a:xfrm>
              <a:off x="11212" y="8000"/>
              <a:ext cx="5629" cy="2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panose="020B0604020202020204" pitchFamily="34" charset="0"/>
                  <a:sym typeface="Arial" panose="020B0604020202020204" pitchFamily="34" charset="0"/>
                </a:rPr>
                <a:t>请替换文字内容，添加相关标题</a:t>
              </a:r>
            </a:p>
            <a:p>
              <a:pPr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panose="020B0604020202020204" pitchFamily="34" charset="0"/>
                  <a:sym typeface="Arial" panose="020B0604020202020204" pitchFamily="34" charset="0"/>
                </a:rPr>
                <a:t>修改文字内容，也可以直接复制你的内容到此。请替换文字内容</a:t>
              </a:r>
            </a:p>
            <a:p>
              <a:pPr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panose="020B0604020202020204" pitchFamily="34" charset="0"/>
                  <a:sym typeface="Arial" panose="020B0604020202020204" pitchFamily="34" charset="0"/>
                </a:rPr>
                <a:t>修改文字内容，也可以直接复制你的内容到此。请替换文字内容修改文字内容，也可以直接复制你的内容到此。请替换文字内容修改 </a:t>
              </a:r>
            </a:p>
            <a:p>
              <a:pPr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 descr="50049378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13733" y="11434"/>
            <a:ext cx="6561455" cy="68586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 rot="16200000">
            <a:off x="5548263" y="-1862455"/>
            <a:ext cx="338554" cy="4426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World Book and Copyright Da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66112" y="5250815"/>
            <a:ext cx="677108" cy="1277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sym typeface="+mn-ea"/>
              </a:rPr>
              <a:t>读书格言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+mn-ea"/>
            </a:endParaRPr>
          </a:p>
          <a:p>
            <a:pPr algn="dist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21000000">
            <a:off x="4839971" y="-760730"/>
            <a:ext cx="6134100" cy="7540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02871" y="871857"/>
            <a:ext cx="6276340" cy="3919220"/>
            <a:chOff x="675" y="3241"/>
            <a:chExt cx="9884" cy="6172"/>
          </a:xfrm>
        </p:grpSpPr>
        <p:grpSp>
          <p:nvGrpSpPr>
            <p:cNvPr id="5" name="组合 4"/>
            <p:cNvGrpSpPr/>
            <p:nvPr/>
          </p:nvGrpSpPr>
          <p:grpSpPr>
            <a:xfrm>
              <a:off x="2140" y="3241"/>
              <a:ext cx="8419" cy="6172"/>
              <a:chOff x="1360" y="2971"/>
              <a:chExt cx="8419" cy="6172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360" y="2971"/>
                <a:ext cx="8419" cy="4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800" dirty="0">
                    <a:latin typeface="+mn-ea"/>
                  </a:rPr>
                  <a:t>谢谢</a:t>
                </a:r>
              </a:p>
              <a:p>
                <a:r>
                  <a:rPr lang="zh-CN" altLang="en-US" sz="8800" dirty="0">
                    <a:latin typeface="+mn-ea"/>
                  </a:rPr>
                  <a:t>你的观看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677" y="8319"/>
                <a:ext cx="6347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世界读书日全称为世界图书与版权日</a:t>
                </a:r>
              </a:p>
              <a:p>
                <a:pPr algn="l"/>
                <a:r>
                  <a:rPr lang="zh-CN" altLang="en-US" sz="1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又称"世界图书日</a:t>
                </a:r>
                <a:r>
                  <a:rPr lang="zh-CN" altLang="en-US" sz="1400" dirty="0">
                    <a:latin typeface="张海山锐线体简" panose="02000000000000000000" charset="-122"/>
                    <a:ea typeface="张海山锐线体简" panose="02000000000000000000" charset="-122"/>
                  </a:rPr>
                  <a:t>"</a:t>
                </a: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 flipV="1">
              <a:off x="675" y="3241"/>
              <a:ext cx="4988" cy="28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5571" y="5362"/>
              <a:ext cx="4988" cy="28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 rot="16200000">
            <a:off x="3172825" y="2850517"/>
            <a:ext cx="384721" cy="4261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300" dirty="0"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  <p:pic>
        <p:nvPicPr>
          <p:cNvPr id="16" name="图片 15" descr="500585199"/>
          <p:cNvPicPr>
            <a:picLocks noChangeAspect="1"/>
          </p:cNvPicPr>
          <p:nvPr/>
        </p:nvPicPr>
        <p:blipFill>
          <a:blip r:embed="rId3" cstate="screen"/>
          <a:srcRect l="-24377" b="-571"/>
          <a:stretch>
            <a:fillRect/>
          </a:stretch>
        </p:blipFill>
        <p:spPr>
          <a:xfrm flipH="1">
            <a:off x="5085715" y="19054"/>
            <a:ext cx="8839200" cy="6857365"/>
          </a:xfrm>
          <a:prstGeom prst="parallelogram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0052382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3655" y="11434"/>
            <a:ext cx="6103620" cy="6834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63667" y="660400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latin typeface="+mj-ea"/>
                <a:ea typeface="+mj-ea"/>
              </a:rPr>
              <a:t>PART.</a:t>
            </a:r>
          </a:p>
        </p:txBody>
      </p:sp>
      <p:pic>
        <p:nvPicPr>
          <p:cNvPr id="10" name="图片 9" descr="500493788"/>
          <p:cNvPicPr>
            <a:picLocks noChangeAspect="1"/>
          </p:cNvPicPr>
          <p:nvPr/>
        </p:nvPicPr>
        <p:blipFill>
          <a:blip r:embed="rId4" cstate="screen">
            <a:grayscl/>
          </a:blip>
          <a:stretch>
            <a:fillRect/>
          </a:stretch>
        </p:blipFill>
        <p:spPr>
          <a:xfrm>
            <a:off x="7633972" y="2145030"/>
            <a:ext cx="2657475" cy="18148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277225" y="1309370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>
                <a:latin typeface="+mn-ea"/>
              </a:rPr>
              <a:t>0</a:t>
            </a:r>
            <a:r>
              <a:rPr lang="en-US" altLang="zh-CN" sz="8800">
                <a:solidFill>
                  <a:srgbClr val="C00000"/>
                </a:solidFill>
                <a:latin typeface="+mn-ea"/>
              </a:rPr>
              <a:t>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58787" y="4154809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发展历史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590339" y="4933316"/>
            <a:ext cx="505779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latin typeface="+mn-ea"/>
              </a:rPr>
              <a:t>世界读书日全称为世界图书与版权日</a:t>
            </a:r>
          </a:p>
          <a:p>
            <a:pPr algn="ctr"/>
            <a:r>
              <a:rPr lang="zh-CN" altLang="en-US" sz="900" dirty="0">
                <a:latin typeface="+mn-ea"/>
              </a:rPr>
              <a:t>又称"世界图书日"，</a:t>
            </a:r>
          </a:p>
          <a:p>
            <a:pPr algn="ctr"/>
            <a:r>
              <a:rPr lang="zh-CN" altLang="en-US" sz="900" dirty="0">
                <a:latin typeface="+mn-ea"/>
              </a:rPr>
              <a:t>最初的创意来自于国际出版商协会。</a:t>
            </a:r>
          </a:p>
          <a:p>
            <a:pPr algn="ctr"/>
            <a:r>
              <a:rPr lang="zh-CN" altLang="en-US" sz="900" dirty="0">
                <a:latin typeface="+mn-ea"/>
              </a:rPr>
              <a:t>1995年正式确定每年4月23日为"世界图书与版权日"，</a:t>
            </a:r>
          </a:p>
          <a:p>
            <a:pPr algn="ctr"/>
            <a:r>
              <a:rPr lang="zh-CN" altLang="en-US" sz="900" dirty="0">
                <a:latin typeface="+mn-ea"/>
              </a:rPr>
              <a:t>设立目的是推动更多的人去阅读和写作，</a:t>
            </a:r>
          </a:p>
          <a:p>
            <a:pPr algn="ctr"/>
            <a:r>
              <a:rPr lang="zh-CN" altLang="en-US" sz="900" dirty="0">
                <a:latin typeface="+mn-ea"/>
              </a:rPr>
              <a:t>希望所有人都能尊重和感谢为人类文明做出过巨大贡献的文学、文化、科学、思想大师们，</a:t>
            </a:r>
          </a:p>
          <a:p>
            <a:pPr algn="ctr"/>
            <a:r>
              <a:rPr lang="zh-CN" altLang="en-US" sz="900" dirty="0">
                <a:latin typeface="+mn-ea"/>
              </a:rPr>
              <a:t>保护知识产权。每年的这一天，世界100多个国家都会举办各种各样的庆祝和图书宣传活动 </a:t>
            </a:r>
            <a:r>
              <a:rPr lang="zh-CN" altLang="en-US" sz="2000" dirty="0">
                <a:latin typeface="+mn-ea"/>
              </a:rPr>
              <a:t>。</a:t>
            </a:r>
          </a:p>
        </p:txBody>
      </p:sp>
      <p:sp>
        <p:nvSpPr>
          <p:cNvPr id="15" name="文本框 14"/>
          <p:cNvSpPr txBox="1"/>
          <p:nvPr/>
        </p:nvSpPr>
        <p:spPr>
          <a:xfrm rot="16200000">
            <a:off x="2787283" y="-1776095"/>
            <a:ext cx="338554" cy="4261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5" descr="C:\Users\Administrator\Desktop\书本\500585199.jpg500585199"/>
          <p:cNvPicPr>
            <a:picLocks noGrp="1"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037797" y="2262824"/>
            <a:ext cx="5376287" cy="3583940"/>
          </a:xfrm>
          <a:prstGeom prst="rect">
            <a:avLst/>
          </a:prstGeom>
          <a:effectLst/>
        </p:spPr>
      </p:pic>
      <p:sp>
        <p:nvSpPr>
          <p:cNvPr id="30" name="TextBox 29"/>
          <p:cNvSpPr txBox="1"/>
          <p:nvPr/>
        </p:nvSpPr>
        <p:spPr>
          <a:xfrm>
            <a:off x="8190019" y="1151377"/>
            <a:ext cx="3607012" cy="99631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5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Montserrat" charset="0"/>
              </a:rPr>
              <a:t>世界</a:t>
            </a:r>
          </a:p>
          <a:p>
            <a:pPr marL="0" marR="0" lvl="0" indent="0" algn="r" defTabSz="914400" rtl="0" eaLnBrk="1" fontAlgn="auto" latinLnBrk="0" hangingPunct="1">
              <a:lnSpc>
                <a:spcPts val="35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Montserrat" charset="0"/>
              </a:rPr>
              <a:t>读书日的发展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263016" y="1144273"/>
            <a:ext cx="4658995" cy="2620645"/>
            <a:chOff x="1989" y="1802"/>
            <a:chExt cx="7337" cy="4127"/>
          </a:xfrm>
        </p:grpSpPr>
        <p:pic>
          <p:nvPicPr>
            <p:cNvPr id="11" name="图片占位符 3" descr="C:\Users\Administrator\Desktop\书本\500527056.jpg500527056"/>
            <p:cNvPicPr>
              <a:picLocks noGrp="1"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989" y="1802"/>
              <a:ext cx="7337" cy="4127"/>
            </a:xfrm>
            <a:prstGeom prst="rect">
              <a:avLst/>
            </a:prstGeom>
            <a:effectLst/>
          </p:spPr>
        </p:pic>
        <p:grpSp>
          <p:nvGrpSpPr>
            <p:cNvPr id="26" name="组合 25"/>
            <p:cNvGrpSpPr/>
            <p:nvPr/>
          </p:nvGrpSpPr>
          <p:grpSpPr>
            <a:xfrm>
              <a:off x="2980" y="3050"/>
              <a:ext cx="5027" cy="1452"/>
              <a:chOff x="12549" y="-3076"/>
              <a:chExt cx="5027" cy="1452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2995" y="-3076"/>
                <a:ext cx="4191" cy="115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ts val="50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500" b="1" i="0" u="none" strike="noStrike" kern="1200" cap="none" spc="10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张海山锐线体简" panose="02000000000000000000" charset="-122"/>
                    <a:ea typeface="张海山锐线体简" panose="02000000000000000000" charset="-122"/>
                    <a:cs typeface="Montserrat" charset="0"/>
                  </a:rPr>
                  <a:t>世界读书日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3695" y="-2055"/>
                <a:ext cx="2734" cy="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1" i="0" u="none" strike="noStrike" kern="1200" cap="none" spc="10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Montserrat" charset="0"/>
                  </a:rPr>
                  <a:t>TRENDING PRESENTATIONS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2549" y="-2924"/>
                <a:ext cx="5027" cy="1300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1506220" y="4973323"/>
            <a:ext cx="2712720" cy="610235"/>
            <a:chOff x="2372" y="7832"/>
            <a:chExt cx="4272" cy="961"/>
          </a:xfrm>
        </p:grpSpPr>
        <p:sp>
          <p:nvSpPr>
            <p:cNvPr id="53" name="Subtitle 2"/>
            <p:cNvSpPr txBox="1"/>
            <p:nvPr/>
          </p:nvSpPr>
          <p:spPr>
            <a:xfrm>
              <a:off x="2372" y="7832"/>
              <a:ext cx="4272" cy="961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120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120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120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120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120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12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12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12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12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120" rtl="0" eaLnBrk="1" fontAlgn="auto" latinLnBrk="0" hangingPunct="1">
                <a:lnSpc>
                  <a:spcPts val="1325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lang="zh-CN" altLang="en-US" sz="9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</a:t>
              </a:r>
              <a:endParaRPr kumimoji="0" lang="zh-CN" altLang="en-US" sz="9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2372" y="7832"/>
              <a:ext cx="0" cy="94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 rot="16200000">
            <a:off x="5797183" y="-1687195"/>
            <a:ext cx="338554" cy="4261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 dirty="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28" name="TextBox 18"/>
          <p:cNvSpPr txBox="1"/>
          <p:nvPr/>
        </p:nvSpPr>
        <p:spPr>
          <a:xfrm>
            <a:off x="7202171" y="2575564"/>
            <a:ext cx="4594860" cy="152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 </a:t>
            </a:r>
          </a:p>
          <a:p>
            <a:pPr algn="r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89611" y="1549400"/>
            <a:ext cx="7162800" cy="4058285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C:\Users\Administrator\Desktop\书本\500527056.jpg50052705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8317" y="1380490"/>
            <a:ext cx="7285991" cy="409829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3175" y="1110617"/>
            <a:ext cx="360680" cy="13887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877812" y="1842771"/>
            <a:ext cx="31807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 defTabSz="914400" rtl="0" eaLnBrk="1" latinLnBrk="0" hangingPunct="1">
              <a:lnSpc>
                <a:spcPct val="120000"/>
              </a:lnSpc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读书节的发展</a:t>
            </a:r>
          </a:p>
        </p:txBody>
      </p:sp>
      <p:sp>
        <p:nvSpPr>
          <p:cNvPr id="21" name="文本框 20"/>
          <p:cNvSpPr txBox="1"/>
          <p:nvPr/>
        </p:nvSpPr>
        <p:spPr>
          <a:xfrm rot="16200000">
            <a:off x="5926088" y="-1699895"/>
            <a:ext cx="338554" cy="4261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27" name="TextBox 18"/>
          <p:cNvSpPr txBox="1"/>
          <p:nvPr/>
        </p:nvSpPr>
        <p:spPr>
          <a:xfrm>
            <a:off x="7990207" y="3044193"/>
            <a:ext cx="38588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 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添加相关标题，修改文字内容，也可以直接复制你的内容到此。请替换文字内容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4" grpId="1" bldLvl="0" animBg="1"/>
      <p:bldP spid="18" grpId="0"/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0049378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2067" y="-12700"/>
            <a:ext cx="5817871" cy="6870700"/>
          </a:xfrm>
          <a:prstGeom prst="rect">
            <a:avLst/>
          </a:prstGeom>
          <a:ln>
            <a:noFill/>
          </a:ln>
        </p:spPr>
      </p:pic>
      <p:sp>
        <p:nvSpPr>
          <p:cNvPr id="5" name="TextBox 29"/>
          <p:cNvSpPr txBox="1"/>
          <p:nvPr/>
        </p:nvSpPr>
        <p:spPr>
          <a:xfrm>
            <a:off x="760519" y="412323"/>
            <a:ext cx="3607012" cy="175432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Montserrat" charset="0"/>
              </a:rPr>
              <a:t>世界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Montserrat" charset="0"/>
              </a:rPr>
              <a:t>读书日的发展</a:t>
            </a:r>
          </a:p>
        </p:txBody>
      </p:sp>
      <p:pic>
        <p:nvPicPr>
          <p:cNvPr id="6" name="图片 5" descr="500113834"/>
          <p:cNvPicPr>
            <a:picLocks noChangeAspect="1"/>
          </p:cNvPicPr>
          <p:nvPr/>
        </p:nvPicPr>
        <p:blipFill>
          <a:blip r:embed="rId4" cstate="screen"/>
          <a:srcRect r="-8568"/>
          <a:stretch>
            <a:fillRect/>
          </a:stretch>
        </p:blipFill>
        <p:spPr>
          <a:xfrm>
            <a:off x="6737353" y="1174754"/>
            <a:ext cx="5484495" cy="36582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329908" y="2254889"/>
            <a:ext cx="369332" cy="2911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Day</a:t>
            </a:r>
          </a:p>
        </p:txBody>
      </p:sp>
      <p:sp>
        <p:nvSpPr>
          <p:cNvPr id="9" name="TextBox 18"/>
          <p:cNvSpPr txBox="1"/>
          <p:nvPr/>
        </p:nvSpPr>
        <p:spPr>
          <a:xfrm>
            <a:off x="6737351" y="5077460"/>
            <a:ext cx="459486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 </a:t>
            </a:r>
          </a:p>
          <a:p>
            <a:pPr algn="l">
              <a:lnSpc>
                <a:spcPct val="150000"/>
              </a:lnSpc>
            </a:pP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添加相关标题，修改文字内容，也可以直接复制你的内容到此请替换文字内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容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4478655" y="278130"/>
            <a:ext cx="346964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输入标题言</a:t>
            </a:r>
            <a:endParaRPr lang="en-US" sz="900" spc="6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Montserra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5934076" y="-4445"/>
            <a:ext cx="781051" cy="6868160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C:\Users\Administrator\Desktop\书本\500525873.jpg50052587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22632" y="-5080"/>
            <a:ext cx="5674995" cy="6869430"/>
          </a:xfrm>
          <a:prstGeom prst="rect">
            <a:avLst/>
          </a:prstGeom>
        </p:spPr>
      </p:pic>
      <p:sp>
        <p:nvSpPr>
          <p:cNvPr id="36" name="TextBox 29"/>
          <p:cNvSpPr txBox="1"/>
          <p:nvPr/>
        </p:nvSpPr>
        <p:spPr>
          <a:xfrm>
            <a:off x="7225667" y="621559"/>
            <a:ext cx="4349751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Montserrat" charset="0"/>
              </a:rPr>
              <a:t>世界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Montserrat" charset="0"/>
              </a:rPr>
              <a:t>读书日的发展</a:t>
            </a:r>
          </a:p>
        </p:txBody>
      </p:sp>
      <p:sp>
        <p:nvSpPr>
          <p:cNvPr id="51" name="文本框 50"/>
          <p:cNvSpPr txBox="1"/>
          <p:nvPr/>
        </p:nvSpPr>
        <p:spPr>
          <a:xfrm rot="16200000">
            <a:off x="3288934" y="-1801495"/>
            <a:ext cx="338554" cy="4261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52" name="TextBox 10"/>
          <p:cNvSpPr txBox="1"/>
          <p:nvPr/>
        </p:nvSpPr>
        <p:spPr>
          <a:xfrm>
            <a:off x="6971031" y="3143588"/>
            <a:ext cx="4528456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添加相关标题，修改文字内容，也可以直接复制你的内容到此请替换文字内容，添加相关标题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添加相关标题，修改文字内容，也可以直接复制你的内容到此请替换文字内容，添加相关标题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添加相关标题，修改文字内容，也可以直接复制你的内容到此请替换文字内容，添加相关标题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0052382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607" y="-9525"/>
            <a:ext cx="6103620" cy="6834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63666" y="660400"/>
            <a:ext cx="1393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latin typeface="张海山锐线体简" panose="02000000000000000000" charset="-122"/>
                <a:ea typeface="张海山锐线体简" panose="02000000000000000000" charset="-122"/>
              </a:rPr>
              <a:t>PART.</a:t>
            </a:r>
          </a:p>
        </p:txBody>
      </p:sp>
      <p:pic>
        <p:nvPicPr>
          <p:cNvPr id="10" name="图片 9" descr="500493788"/>
          <p:cNvPicPr>
            <a:picLocks noChangeAspect="1"/>
          </p:cNvPicPr>
          <p:nvPr/>
        </p:nvPicPr>
        <p:blipFill>
          <a:blip r:embed="rId4" cstate="screen">
            <a:grayscl/>
          </a:blip>
          <a:stretch>
            <a:fillRect/>
          </a:stretch>
        </p:blipFill>
        <p:spPr>
          <a:xfrm>
            <a:off x="7633972" y="2145030"/>
            <a:ext cx="2657475" cy="18148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277227" y="1309370"/>
            <a:ext cx="11160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>
                <a:latin typeface="张海山锐线体简" panose="02000000000000000000" charset="-122"/>
                <a:ea typeface="张海山锐线体简" panose="02000000000000000000" charset="-122"/>
              </a:rPr>
              <a:t>0</a:t>
            </a:r>
            <a:r>
              <a:rPr lang="en-US" altLang="zh-CN" sz="8800">
                <a:solidFill>
                  <a:srgbClr val="C00000"/>
                </a:solidFill>
                <a:latin typeface="张海山锐线体简" panose="02000000000000000000" charset="-122"/>
                <a:ea typeface="张海山锐线体简" panose="02000000000000000000" charset="-122"/>
              </a:rPr>
              <a:t>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58787" y="415480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设立宗旨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32818" y="4933316"/>
            <a:ext cx="497283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charset="-122"/>
                <a:ea typeface="张海山锐线体简" panose="02000000000000000000" charset="-122"/>
              </a:rPr>
              <a:t>世界读书日全称为世界图书与版权日</a:t>
            </a:r>
          </a:p>
          <a:p>
            <a:pPr algn="ctr"/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charset="-122"/>
                <a:ea typeface="张海山锐线体简" panose="02000000000000000000" charset="-122"/>
              </a:rPr>
              <a:t>又称"世界图书日"，</a:t>
            </a:r>
          </a:p>
          <a:p>
            <a:pPr algn="ctr"/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charset="-122"/>
                <a:ea typeface="张海山锐线体简" panose="02000000000000000000" charset="-122"/>
              </a:rPr>
              <a:t>最初的创意来自于国际出版商协会。</a:t>
            </a:r>
          </a:p>
          <a:p>
            <a:pPr algn="ctr"/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charset="-122"/>
                <a:ea typeface="张海山锐线体简" panose="02000000000000000000" charset="-122"/>
              </a:rPr>
              <a:t>1995年正式确定每年4月23日为"世界图书与版权日"，</a:t>
            </a:r>
          </a:p>
          <a:p>
            <a:pPr algn="ctr"/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charset="-122"/>
                <a:ea typeface="张海山锐线体简" panose="02000000000000000000" charset="-122"/>
              </a:rPr>
              <a:t>设立目的是推动更多的人去阅读和写作，</a:t>
            </a:r>
          </a:p>
          <a:p>
            <a:pPr algn="ctr"/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charset="-122"/>
                <a:ea typeface="张海山锐线体简" panose="02000000000000000000" charset="-122"/>
              </a:rPr>
              <a:t>希望所有人都能尊重和感谢为人类文明做出过巨大贡献的文学、文化、科学、思想大师们，</a:t>
            </a:r>
          </a:p>
          <a:p>
            <a:pPr algn="ctr"/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charset="-122"/>
                <a:ea typeface="张海山锐线体简" panose="02000000000000000000" charset="-122"/>
              </a:rPr>
              <a:t>保护知识产权。每年的这一天，世界100多个国家都会举办各种各样的庆祝和图书宣传活动 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charset="-122"/>
                <a:ea typeface="张海山锐线体简" panose="02000000000000000000" charset="-122"/>
              </a:rPr>
              <a:t>。</a:t>
            </a:r>
          </a:p>
        </p:txBody>
      </p:sp>
      <p:sp>
        <p:nvSpPr>
          <p:cNvPr id="15" name="文本框 14"/>
          <p:cNvSpPr txBox="1"/>
          <p:nvPr/>
        </p:nvSpPr>
        <p:spPr>
          <a:xfrm rot="16200000">
            <a:off x="2787283" y="-1788795"/>
            <a:ext cx="338554" cy="4261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26200" y="741720"/>
            <a:ext cx="2092960" cy="45140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ts val="2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设立宗旨</a:t>
            </a:r>
            <a:endParaRPr kumimoji="0" lang="zh-CN" altLang="en-US" sz="3200" b="1" i="0" u="none" strike="noStrike" kern="1200" cap="none" spc="1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Montserrat" charset="0"/>
              <a:sym typeface="+mn-ea"/>
            </a:endParaRPr>
          </a:p>
        </p:txBody>
      </p:sp>
      <p:pic>
        <p:nvPicPr>
          <p:cNvPr id="6" name="图片 5" descr="500455017"/>
          <p:cNvPicPr>
            <a:picLocks noChangeAspect="1"/>
          </p:cNvPicPr>
          <p:nvPr/>
        </p:nvPicPr>
        <p:blipFill>
          <a:blip r:embed="rId3" cstate="screen"/>
          <a:srcRect r="-860"/>
          <a:stretch>
            <a:fillRect/>
          </a:stretch>
        </p:blipFill>
        <p:spPr>
          <a:xfrm>
            <a:off x="-62865" y="-19050"/>
            <a:ext cx="6374765" cy="68821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27652" y="1377950"/>
            <a:ext cx="5333365" cy="2425700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 rot="16200000">
            <a:off x="2941588" y="-1558925"/>
            <a:ext cx="338554" cy="4261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World Book and Copyright Da</a:t>
            </a:r>
            <a:r>
              <a:rPr lang="zh-CN" altLang="en-US" sz="9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6565903" y="4267203"/>
            <a:ext cx="3858895" cy="172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</a:t>
            </a:r>
          </a:p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</a:p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修改文字内容，也可以直接复制你的内容到此。请替换文字内容修改文字内容，也可以直接复制你的内容到此。请替换文字内容修改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565903" y="1534160"/>
            <a:ext cx="3858895" cy="2068830"/>
            <a:chOff x="10340" y="2416"/>
            <a:chExt cx="6077" cy="3258"/>
          </a:xfrm>
        </p:grpSpPr>
        <p:sp>
          <p:nvSpPr>
            <p:cNvPr id="27" name="TextBox 18"/>
            <p:cNvSpPr txBox="1"/>
            <p:nvPr/>
          </p:nvSpPr>
          <p:spPr>
            <a:xfrm>
              <a:off x="10340" y="2416"/>
              <a:ext cx="6077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 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添加相关标题，修改文字内容，也可以直接复制你的内容到此。请替换文字内容</a:t>
              </a: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10340" y="4076"/>
              <a:ext cx="6077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 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添加相关标题，修改文字内容，也可以直接复制你的内容到此。请替换文字内容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  <p:bldP spid="15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我的主题色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63CFF6"/>
      </a:accent1>
      <a:accent2>
        <a:srgbClr val="FBB9CC"/>
      </a:accent2>
      <a:accent3>
        <a:srgbClr val="63CFF6"/>
      </a:accent3>
      <a:accent4>
        <a:srgbClr val="FBB9CC"/>
      </a:accent4>
      <a:accent5>
        <a:srgbClr val="63CFF6"/>
      </a:accent5>
      <a:accent6>
        <a:srgbClr val="FBB9CC"/>
      </a:accent6>
      <a:hlink>
        <a:srgbClr val="63CFF6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2401</Words>
  <Application>Microsoft Office PowerPoint</Application>
  <PresentationFormat>宽屏</PresentationFormat>
  <Paragraphs>238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Montserrat</vt:lpstr>
      <vt:lpstr>等线</vt:lpstr>
      <vt:lpstr>宋体</vt:lpstr>
      <vt:lpstr>微软雅黑</vt:lpstr>
      <vt:lpstr>造字工房俊雅（非商用）常规体</vt:lpstr>
      <vt:lpstr>张海山锐线体简</vt:lpstr>
      <vt:lpstr>Agency FB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2022-03-04T03:32:04Z</dcterms:created>
  <dcterms:modified xsi:type="dcterms:W3CDTF">2023-01-10T06:58:56Z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5057011CD6A646A584F32AC26D55478E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