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2"/>
  </p:notesMasterIdLst>
  <p:sldIdLst>
    <p:sldId id="256" r:id="rId3"/>
    <p:sldId id="257" r:id="rId4"/>
    <p:sldId id="258" r:id="rId5"/>
    <p:sldId id="259" r:id="rId6"/>
    <p:sldId id="281" r:id="rId7"/>
    <p:sldId id="282" r:id="rId8"/>
    <p:sldId id="300" r:id="rId9"/>
    <p:sldId id="263" r:id="rId10"/>
    <p:sldId id="301" r:id="rId11"/>
    <p:sldId id="264" r:id="rId12"/>
    <p:sldId id="302" r:id="rId13"/>
    <p:sldId id="265" r:id="rId14"/>
    <p:sldId id="267" r:id="rId15"/>
    <p:sldId id="268" r:id="rId16"/>
    <p:sldId id="303" r:id="rId17"/>
    <p:sldId id="283" r:id="rId18"/>
    <p:sldId id="284" r:id="rId19"/>
    <p:sldId id="285" r:id="rId20"/>
    <p:sldId id="304" r:id="rId21"/>
  </p:sldIdLst>
  <p:sldSz cx="6911975" cy="3887788"/>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914">
          <p15:clr>
            <a:srgbClr val="A4A3A4"/>
          </p15:clr>
        </p15:guide>
        <p15:guide id="2" orient="horz" pos="8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B6"/>
    <a:srgbClr val="FFFFFF"/>
    <a:srgbClr val="FFE368"/>
    <a:srgbClr val="AE0A00"/>
    <a:srgbClr val="F7C21D"/>
    <a:srgbClr val="D80F19"/>
    <a:srgbClr val="D3081B"/>
    <a:srgbClr val="6E0208"/>
    <a:srgbClr val="F7C12D"/>
    <a:srgbClr val="F9A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7" d="100"/>
          <a:sy n="147" d="100"/>
        </p:scale>
        <p:origin x="786" y="114"/>
      </p:cViewPr>
      <p:guideLst>
        <p:guide pos="1914"/>
        <p:guide orient="horz" pos="818"/>
      </p:guideLst>
    </p:cSldViewPr>
  </p:slideViewPr>
  <p:notesTextViewPr>
    <p:cViewPr>
      <p:scale>
        <a:sx n="1" d="1"/>
        <a:sy n="1" d="1"/>
      </p:scale>
      <p:origin x="0" y="0"/>
    </p:cViewPr>
  </p:notesTextViewPr>
  <p:sorterViewPr>
    <p:cViewPr>
      <p:scale>
        <a:sx n="200" d="100"/>
        <a:sy n="200" d="100"/>
      </p:scale>
      <p:origin x="0" y="-1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2DA70-8D3B-407D-BD3B-FBE5175AD9F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8D700-9EE9-4364-9951-9587EE98CA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345440" rtl="0" eaLnBrk="1" latinLnBrk="0" hangingPunct="1">
      <a:defRPr sz="455" kern="1200">
        <a:solidFill>
          <a:schemeClr val="tx1"/>
        </a:solidFill>
        <a:latin typeface="+mn-lt"/>
        <a:ea typeface="+mn-ea"/>
        <a:cs typeface="+mn-cs"/>
      </a:defRPr>
    </a:lvl1pPr>
    <a:lvl2pPr marL="172720" algn="l" defTabSz="345440" rtl="0" eaLnBrk="1" latinLnBrk="0" hangingPunct="1">
      <a:defRPr sz="455" kern="1200">
        <a:solidFill>
          <a:schemeClr val="tx1"/>
        </a:solidFill>
        <a:latin typeface="+mn-lt"/>
        <a:ea typeface="+mn-ea"/>
        <a:cs typeface="+mn-cs"/>
      </a:defRPr>
    </a:lvl2pPr>
    <a:lvl3pPr marL="345440" algn="l" defTabSz="345440" rtl="0" eaLnBrk="1" latinLnBrk="0" hangingPunct="1">
      <a:defRPr sz="455" kern="1200">
        <a:solidFill>
          <a:schemeClr val="tx1"/>
        </a:solidFill>
        <a:latin typeface="+mn-lt"/>
        <a:ea typeface="+mn-ea"/>
        <a:cs typeface="+mn-cs"/>
      </a:defRPr>
    </a:lvl3pPr>
    <a:lvl4pPr marL="518160" algn="l" defTabSz="345440" rtl="0" eaLnBrk="1" latinLnBrk="0" hangingPunct="1">
      <a:defRPr sz="455" kern="1200">
        <a:solidFill>
          <a:schemeClr val="tx1"/>
        </a:solidFill>
        <a:latin typeface="+mn-lt"/>
        <a:ea typeface="+mn-ea"/>
        <a:cs typeface="+mn-cs"/>
      </a:defRPr>
    </a:lvl4pPr>
    <a:lvl5pPr marL="691515" algn="l" defTabSz="345440" rtl="0" eaLnBrk="1" latinLnBrk="0" hangingPunct="1">
      <a:defRPr sz="455" kern="1200">
        <a:solidFill>
          <a:schemeClr val="tx1"/>
        </a:solidFill>
        <a:latin typeface="+mn-lt"/>
        <a:ea typeface="+mn-ea"/>
        <a:cs typeface="+mn-cs"/>
      </a:defRPr>
    </a:lvl5pPr>
    <a:lvl6pPr marL="864235" algn="l" defTabSz="345440" rtl="0" eaLnBrk="1" latinLnBrk="0" hangingPunct="1">
      <a:defRPr sz="455" kern="1200">
        <a:solidFill>
          <a:schemeClr val="tx1"/>
        </a:solidFill>
        <a:latin typeface="+mn-lt"/>
        <a:ea typeface="+mn-ea"/>
        <a:cs typeface="+mn-cs"/>
      </a:defRPr>
    </a:lvl6pPr>
    <a:lvl7pPr marL="1036955" algn="l" defTabSz="345440" rtl="0" eaLnBrk="1" latinLnBrk="0" hangingPunct="1">
      <a:defRPr sz="455" kern="1200">
        <a:solidFill>
          <a:schemeClr val="tx1"/>
        </a:solidFill>
        <a:latin typeface="+mn-lt"/>
        <a:ea typeface="+mn-ea"/>
        <a:cs typeface="+mn-cs"/>
      </a:defRPr>
    </a:lvl7pPr>
    <a:lvl8pPr marL="1209675" algn="l" defTabSz="345440" rtl="0" eaLnBrk="1" latinLnBrk="0" hangingPunct="1">
      <a:defRPr sz="455" kern="1200">
        <a:solidFill>
          <a:schemeClr val="tx1"/>
        </a:solidFill>
        <a:latin typeface="+mn-lt"/>
        <a:ea typeface="+mn-ea"/>
        <a:cs typeface="+mn-cs"/>
      </a:defRPr>
    </a:lvl8pPr>
    <a:lvl9pPr marL="1382395" algn="l" defTabSz="345440" rtl="0" eaLnBrk="1" latinLnBrk="0" hangingPunct="1">
      <a:defRPr sz="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08D700-9EE9-4364-9951-9587EE98CAB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08D700-9EE9-4364-9951-9587EE98CAB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08D700-9EE9-4364-9951-9587EE98CAB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46741" y="207026"/>
            <a:ext cx="1490504" cy="32953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5232" y="207026"/>
            <a:ext cx="4385102" cy="32953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64059" y="636379"/>
            <a:ext cx="5184358" cy="1353766"/>
          </a:xfrm>
        </p:spPr>
        <p:txBody>
          <a:bodyPr anchor="b"/>
          <a:lstStyle>
            <a:lvl1pPr algn="ctr">
              <a:defRPr sz="3405"/>
            </a:lvl1pPr>
          </a:lstStyle>
          <a:p>
            <a:r>
              <a:rPr lang="zh-CN" altLang="en-US"/>
              <a:t>单击此处编辑母版标题样式</a:t>
            </a:r>
            <a:endParaRPr lang="en-US" dirty="0"/>
          </a:p>
        </p:txBody>
      </p:sp>
      <p:sp>
        <p:nvSpPr>
          <p:cNvPr id="3" name="Subtitle 2"/>
          <p:cNvSpPr>
            <a:spLocks noGrp="1"/>
          </p:cNvSpPr>
          <p:nvPr>
            <p:ph type="subTitle" idx="1"/>
          </p:nvPr>
        </p:nvSpPr>
        <p:spPr>
          <a:xfrm>
            <a:off x="864059" y="2042351"/>
            <a:ext cx="5184358" cy="938814"/>
          </a:xfrm>
        </p:spPr>
        <p:txBody>
          <a:bodyPr/>
          <a:lstStyle>
            <a:lvl1pPr marL="0" indent="0" algn="ctr">
              <a:buNone/>
              <a:defRPr sz="1355"/>
            </a:lvl1pPr>
            <a:lvl2pPr marL="259080" indent="0" algn="ctr">
              <a:buNone/>
              <a:defRPr sz="1130"/>
            </a:lvl2pPr>
            <a:lvl3pPr marL="518160" indent="0" algn="ctr">
              <a:buNone/>
              <a:defRPr sz="1020"/>
            </a:lvl3pPr>
            <a:lvl4pPr marL="777240" indent="0" algn="ctr">
              <a:buNone/>
              <a:defRPr sz="905"/>
            </a:lvl4pPr>
            <a:lvl5pPr marL="1036955" indent="0" algn="ctr">
              <a:buNone/>
              <a:defRPr sz="905"/>
            </a:lvl5pPr>
            <a:lvl6pPr marL="1296035" indent="0" algn="ctr">
              <a:buNone/>
              <a:defRPr sz="905"/>
            </a:lvl6pPr>
            <a:lvl7pPr marL="1555115" indent="0" algn="ctr">
              <a:buNone/>
              <a:defRPr sz="905"/>
            </a:lvl7pPr>
            <a:lvl8pPr marL="1814195" indent="0" algn="ctr">
              <a:buNone/>
              <a:defRPr sz="905"/>
            </a:lvl8pPr>
            <a:lvl9pPr marL="2073275" indent="0" algn="ctr">
              <a:buNone/>
              <a:defRPr sz="90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71633" y="969419"/>
            <a:ext cx="5962011" cy="1617498"/>
          </a:xfrm>
        </p:spPr>
        <p:txBody>
          <a:bodyPr anchor="b"/>
          <a:lstStyle>
            <a:lvl1pPr>
              <a:defRPr sz="3405"/>
            </a:lvl1pPr>
          </a:lstStyle>
          <a:p>
            <a:r>
              <a:rPr lang="zh-CN" altLang="en-US"/>
              <a:t>单击此处编辑母版标题样式</a:t>
            </a:r>
            <a:endParaRPr lang="en-US" dirty="0"/>
          </a:p>
        </p:txBody>
      </p:sp>
      <p:sp>
        <p:nvSpPr>
          <p:cNvPr id="3" name="Text Placeholder 2"/>
          <p:cNvSpPr>
            <a:spLocks noGrp="1"/>
          </p:cNvSpPr>
          <p:nvPr>
            <p:ph type="body" idx="1"/>
          </p:nvPr>
        </p:nvSpPr>
        <p:spPr>
          <a:xfrm>
            <a:off x="471633" y="2602220"/>
            <a:ext cx="5962011" cy="850605"/>
          </a:xfrm>
        </p:spPr>
        <p:txBody>
          <a:bodyPr/>
          <a:lstStyle>
            <a:lvl1pPr marL="0" indent="0">
              <a:buNone/>
              <a:defRPr sz="1355">
                <a:solidFill>
                  <a:schemeClr val="tx1">
                    <a:tint val="75000"/>
                  </a:schemeClr>
                </a:solidFill>
              </a:defRPr>
            </a:lvl1pPr>
            <a:lvl2pPr marL="259080" indent="0">
              <a:buNone/>
              <a:defRPr sz="1130">
                <a:solidFill>
                  <a:schemeClr val="tx1">
                    <a:tint val="75000"/>
                  </a:schemeClr>
                </a:solidFill>
              </a:defRPr>
            </a:lvl2pPr>
            <a:lvl3pPr marL="518160" indent="0">
              <a:buNone/>
              <a:defRPr sz="1020">
                <a:solidFill>
                  <a:schemeClr val="tx1">
                    <a:tint val="75000"/>
                  </a:schemeClr>
                </a:solidFill>
              </a:defRPr>
            </a:lvl3pPr>
            <a:lvl4pPr marL="777240" indent="0">
              <a:buNone/>
              <a:defRPr sz="905">
                <a:solidFill>
                  <a:schemeClr val="tx1">
                    <a:tint val="75000"/>
                  </a:schemeClr>
                </a:solidFill>
              </a:defRPr>
            </a:lvl4pPr>
            <a:lvl5pPr marL="1036955" indent="0">
              <a:buNone/>
              <a:defRPr sz="905">
                <a:solidFill>
                  <a:schemeClr val="tx1">
                    <a:tint val="75000"/>
                  </a:schemeClr>
                </a:solidFill>
              </a:defRPr>
            </a:lvl5pPr>
            <a:lvl6pPr marL="1296035" indent="0">
              <a:buNone/>
              <a:defRPr sz="905">
                <a:solidFill>
                  <a:schemeClr val="tx1">
                    <a:tint val="75000"/>
                  </a:schemeClr>
                </a:solidFill>
              </a:defRPr>
            </a:lvl6pPr>
            <a:lvl7pPr marL="1555115" indent="0">
              <a:buNone/>
              <a:defRPr sz="905">
                <a:solidFill>
                  <a:schemeClr val="tx1">
                    <a:tint val="75000"/>
                  </a:schemeClr>
                </a:solidFill>
              </a:defRPr>
            </a:lvl7pPr>
            <a:lvl8pPr marL="1814195" indent="0">
              <a:buNone/>
              <a:defRPr sz="905">
                <a:solidFill>
                  <a:schemeClr val="tx1">
                    <a:tint val="75000"/>
                  </a:schemeClr>
                </a:solidFill>
              </a:defRPr>
            </a:lvl8pPr>
            <a:lvl9pPr marL="2073275" indent="0">
              <a:buNone/>
              <a:defRPr sz="90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5232" y="1035127"/>
            <a:ext cx="2937803" cy="246720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99442" y="1035127"/>
            <a:ext cx="2937803" cy="246720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6134" y="207026"/>
            <a:ext cx="5962011" cy="75159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6134" y="953218"/>
            <a:ext cx="2924302" cy="467156"/>
          </a:xfrm>
        </p:spPr>
        <p:txBody>
          <a:bodyPr anchor="b"/>
          <a:lstStyle>
            <a:lvl1pPr marL="0" indent="0">
              <a:buNone/>
              <a:defRPr sz="1355" b="1"/>
            </a:lvl1pPr>
            <a:lvl2pPr marL="259080" indent="0">
              <a:buNone/>
              <a:defRPr sz="1130" b="1"/>
            </a:lvl2pPr>
            <a:lvl3pPr marL="518160" indent="0">
              <a:buNone/>
              <a:defRPr sz="1020" b="1"/>
            </a:lvl3pPr>
            <a:lvl4pPr marL="777240" indent="0">
              <a:buNone/>
              <a:defRPr sz="905" b="1"/>
            </a:lvl4pPr>
            <a:lvl5pPr marL="1036955" indent="0">
              <a:buNone/>
              <a:defRPr sz="905" b="1"/>
            </a:lvl5pPr>
            <a:lvl6pPr marL="1296035" indent="0">
              <a:buNone/>
              <a:defRPr sz="905" b="1"/>
            </a:lvl6pPr>
            <a:lvl7pPr marL="1555115" indent="0">
              <a:buNone/>
              <a:defRPr sz="905" b="1"/>
            </a:lvl7pPr>
            <a:lvl8pPr marL="1814195" indent="0">
              <a:buNone/>
              <a:defRPr sz="905" b="1"/>
            </a:lvl8pPr>
            <a:lvl9pPr marL="2073275" indent="0">
              <a:buNone/>
              <a:defRPr sz="905" b="1"/>
            </a:lvl9pPr>
          </a:lstStyle>
          <a:p>
            <a:pPr lvl="0"/>
            <a:r>
              <a:rPr lang="zh-CN" altLang="en-US"/>
              <a:t>单击此处编辑母版文本样式</a:t>
            </a:r>
          </a:p>
        </p:txBody>
      </p:sp>
      <p:sp>
        <p:nvSpPr>
          <p:cNvPr id="4" name="Content Placeholder 3"/>
          <p:cNvSpPr>
            <a:spLocks noGrp="1"/>
          </p:cNvSpPr>
          <p:nvPr>
            <p:ph sz="half" idx="2"/>
          </p:nvPr>
        </p:nvSpPr>
        <p:spPr>
          <a:xfrm>
            <a:off x="476134" y="1420375"/>
            <a:ext cx="2924302" cy="20891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99442" y="953218"/>
            <a:ext cx="2938703" cy="467156"/>
          </a:xfrm>
        </p:spPr>
        <p:txBody>
          <a:bodyPr anchor="b"/>
          <a:lstStyle>
            <a:lvl1pPr marL="0" indent="0">
              <a:buNone/>
              <a:defRPr sz="1355" b="1"/>
            </a:lvl1pPr>
            <a:lvl2pPr marL="259080" indent="0">
              <a:buNone/>
              <a:defRPr sz="1130" b="1"/>
            </a:lvl2pPr>
            <a:lvl3pPr marL="518160" indent="0">
              <a:buNone/>
              <a:defRPr sz="1020" b="1"/>
            </a:lvl3pPr>
            <a:lvl4pPr marL="777240" indent="0">
              <a:buNone/>
              <a:defRPr sz="905" b="1"/>
            </a:lvl4pPr>
            <a:lvl5pPr marL="1036955" indent="0">
              <a:buNone/>
              <a:defRPr sz="905" b="1"/>
            </a:lvl5pPr>
            <a:lvl6pPr marL="1296035" indent="0">
              <a:buNone/>
              <a:defRPr sz="905" b="1"/>
            </a:lvl6pPr>
            <a:lvl7pPr marL="1555115" indent="0">
              <a:buNone/>
              <a:defRPr sz="905" b="1"/>
            </a:lvl7pPr>
            <a:lvl8pPr marL="1814195" indent="0">
              <a:buNone/>
              <a:defRPr sz="905" b="1"/>
            </a:lvl8pPr>
            <a:lvl9pPr marL="2073275" indent="0">
              <a:buNone/>
              <a:defRPr sz="905" b="1"/>
            </a:lvl9pPr>
          </a:lstStyle>
          <a:p>
            <a:pPr lvl="0"/>
            <a:r>
              <a:rPr lang="zh-CN" altLang="en-US"/>
              <a:t>单击此处编辑母版文本样式</a:t>
            </a:r>
          </a:p>
        </p:txBody>
      </p:sp>
      <p:sp>
        <p:nvSpPr>
          <p:cNvPr id="6" name="Content Placeholder 5"/>
          <p:cNvSpPr>
            <a:spLocks noGrp="1"/>
          </p:cNvSpPr>
          <p:nvPr>
            <p:ph sz="quarter" idx="4"/>
          </p:nvPr>
        </p:nvSpPr>
        <p:spPr>
          <a:xfrm>
            <a:off x="3499442" y="1420375"/>
            <a:ext cx="2938703" cy="20891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6134" y="259232"/>
            <a:ext cx="2229453" cy="907312"/>
          </a:xfrm>
        </p:spPr>
        <p:txBody>
          <a:bodyPr anchor="b"/>
          <a:lstStyle>
            <a:lvl1pPr>
              <a:defRPr sz="1815"/>
            </a:lvl1pPr>
          </a:lstStyle>
          <a:p>
            <a:r>
              <a:rPr lang="zh-CN" altLang="en-US"/>
              <a:t>单击此处编辑母版标题样式</a:t>
            </a:r>
            <a:endParaRPr lang="en-US" dirty="0"/>
          </a:p>
        </p:txBody>
      </p:sp>
      <p:sp>
        <p:nvSpPr>
          <p:cNvPr id="3" name="Content Placeholder 2"/>
          <p:cNvSpPr>
            <a:spLocks noGrp="1"/>
          </p:cNvSpPr>
          <p:nvPr>
            <p:ph idx="1"/>
          </p:nvPr>
        </p:nvSpPr>
        <p:spPr>
          <a:xfrm>
            <a:off x="2938703" y="559869"/>
            <a:ext cx="3499442" cy="2763339"/>
          </a:xfrm>
        </p:spPr>
        <p:txBody>
          <a:bodyPr/>
          <a:lstStyle>
            <a:lvl1pPr>
              <a:defRPr sz="1815"/>
            </a:lvl1pPr>
            <a:lvl2pPr>
              <a:defRPr sz="1590"/>
            </a:lvl2pPr>
            <a:lvl3pPr>
              <a:defRPr sz="1355"/>
            </a:lvl3pPr>
            <a:lvl4pPr>
              <a:defRPr sz="1130"/>
            </a:lvl4pPr>
            <a:lvl5pPr>
              <a:defRPr sz="1130"/>
            </a:lvl5pPr>
            <a:lvl6pPr>
              <a:defRPr sz="1130"/>
            </a:lvl6pPr>
            <a:lvl7pPr>
              <a:defRPr sz="1130"/>
            </a:lvl7pPr>
            <a:lvl8pPr>
              <a:defRPr sz="1130"/>
            </a:lvl8pPr>
            <a:lvl9pPr>
              <a:defRPr sz="113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6134" y="1166542"/>
            <a:ext cx="2229453" cy="2161166"/>
          </a:xfrm>
        </p:spPr>
        <p:txBody>
          <a:bodyPr/>
          <a:lstStyle>
            <a:lvl1pPr marL="0" indent="0">
              <a:buNone/>
              <a:defRPr sz="905"/>
            </a:lvl1pPr>
            <a:lvl2pPr marL="259080" indent="0">
              <a:buNone/>
              <a:defRPr sz="795"/>
            </a:lvl2pPr>
            <a:lvl3pPr marL="518160" indent="0">
              <a:buNone/>
              <a:defRPr sz="680"/>
            </a:lvl3pPr>
            <a:lvl4pPr marL="777240" indent="0">
              <a:buNone/>
              <a:defRPr sz="570"/>
            </a:lvl4pPr>
            <a:lvl5pPr marL="1036955" indent="0">
              <a:buNone/>
              <a:defRPr sz="570"/>
            </a:lvl5pPr>
            <a:lvl6pPr marL="1296035" indent="0">
              <a:buNone/>
              <a:defRPr sz="570"/>
            </a:lvl6pPr>
            <a:lvl7pPr marL="1555115" indent="0">
              <a:buNone/>
              <a:defRPr sz="570"/>
            </a:lvl7pPr>
            <a:lvl8pPr marL="1814195" indent="0">
              <a:buNone/>
              <a:defRPr sz="570"/>
            </a:lvl8pPr>
            <a:lvl9pPr marL="2073275" indent="0">
              <a:buNone/>
              <a:defRPr sz="5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6134" y="259232"/>
            <a:ext cx="2229453" cy="907312"/>
          </a:xfrm>
        </p:spPr>
        <p:txBody>
          <a:bodyPr anchor="b"/>
          <a:lstStyle>
            <a:lvl1pPr>
              <a:defRPr sz="181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38703" y="559869"/>
            <a:ext cx="3499442" cy="2763339"/>
          </a:xfrm>
        </p:spPr>
        <p:txBody>
          <a:bodyPr anchor="t"/>
          <a:lstStyle>
            <a:lvl1pPr marL="0" indent="0">
              <a:buNone/>
              <a:defRPr sz="1815"/>
            </a:lvl1pPr>
            <a:lvl2pPr marL="259080" indent="0">
              <a:buNone/>
              <a:defRPr sz="1590"/>
            </a:lvl2pPr>
            <a:lvl3pPr marL="518160" indent="0">
              <a:buNone/>
              <a:defRPr sz="1355"/>
            </a:lvl3pPr>
            <a:lvl4pPr marL="777240" indent="0">
              <a:buNone/>
              <a:defRPr sz="1130"/>
            </a:lvl4pPr>
            <a:lvl5pPr marL="1036955" indent="0">
              <a:buNone/>
              <a:defRPr sz="1130"/>
            </a:lvl5pPr>
            <a:lvl6pPr marL="1296035" indent="0">
              <a:buNone/>
              <a:defRPr sz="1130"/>
            </a:lvl6pPr>
            <a:lvl7pPr marL="1555115" indent="0">
              <a:buNone/>
              <a:defRPr sz="1130"/>
            </a:lvl7pPr>
            <a:lvl8pPr marL="1814195" indent="0">
              <a:buNone/>
              <a:defRPr sz="1130"/>
            </a:lvl8pPr>
            <a:lvl9pPr marL="2073275" indent="0">
              <a:buNone/>
              <a:defRPr sz="1130"/>
            </a:lvl9pPr>
          </a:lstStyle>
          <a:p>
            <a:r>
              <a:rPr lang="zh-CN" altLang="en-US"/>
              <a:t>单击图标添加图片</a:t>
            </a:r>
            <a:endParaRPr lang="en-US" dirty="0"/>
          </a:p>
        </p:txBody>
      </p:sp>
      <p:sp>
        <p:nvSpPr>
          <p:cNvPr id="4" name="Text Placeholder 3"/>
          <p:cNvSpPr>
            <a:spLocks noGrp="1"/>
          </p:cNvSpPr>
          <p:nvPr>
            <p:ph type="body" sz="half" idx="2"/>
          </p:nvPr>
        </p:nvSpPr>
        <p:spPr>
          <a:xfrm>
            <a:off x="476134" y="1166542"/>
            <a:ext cx="2229453" cy="2161166"/>
          </a:xfrm>
        </p:spPr>
        <p:txBody>
          <a:bodyPr/>
          <a:lstStyle>
            <a:lvl1pPr marL="0" indent="0">
              <a:buNone/>
              <a:defRPr sz="905"/>
            </a:lvl1pPr>
            <a:lvl2pPr marL="259080" indent="0">
              <a:buNone/>
              <a:defRPr sz="795"/>
            </a:lvl2pPr>
            <a:lvl3pPr marL="518160" indent="0">
              <a:buNone/>
              <a:defRPr sz="680"/>
            </a:lvl3pPr>
            <a:lvl4pPr marL="777240" indent="0">
              <a:buNone/>
              <a:defRPr sz="570"/>
            </a:lvl4pPr>
            <a:lvl5pPr marL="1036955" indent="0">
              <a:buNone/>
              <a:defRPr sz="570"/>
            </a:lvl5pPr>
            <a:lvl6pPr marL="1296035" indent="0">
              <a:buNone/>
              <a:defRPr sz="570"/>
            </a:lvl6pPr>
            <a:lvl7pPr marL="1555115" indent="0">
              <a:buNone/>
              <a:defRPr sz="570"/>
            </a:lvl7pPr>
            <a:lvl8pPr marL="1814195" indent="0">
              <a:buNone/>
              <a:defRPr sz="570"/>
            </a:lvl8pPr>
            <a:lvl9pPr marL="2073275" indent="0">
              <a:buNone/>
              <a:defRPr sz="5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46741" y="207026"/>
            <a:ext cx="1490504" cy="32953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5232" y="207026"/>
            <a:ext cx="4385102" cy="32953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71633" y="969419"/>
            <a:ext cx="5962011" cy="1617498"/>
          </a:xfrm>
        </p:spPr>
        <p:txBody>
          <a:bodyPr anchor="b"/>
          <a:lstStyle>
            <a:lvl1pPr>
              <a:defRPr sz="3405"/>
            </a:lvl1pPr>
          </a:lstStyle>
          <a:p>
            <a:r>
              <a:rPr lang="zh-CN" altLang="en-US"/>
              <a:t>单击此处编辑母版标题样式</a:t>
            </a:r>
            <a:endParaRPr lang="en-US" dirty="0"/>
          </a:p>
        </p:txBody>
      </p:sp>
      <p:sp>
        <p:nvSpPr>
          <p:cNvPr id="3" name="Text Placeholder 2"/>
          <p:cNvSpPr>
            <a:spLocks noGrp="1"/>
          </p:cNvSpPr>
          <p:nvPr>
            <p:ph type="body" idx="1"/>
          </p:nvPr>
        </p:nvSpPr>
        <p:spPr>
          <a:xfrm>
            <a:off x="471633" y="2602220"/>
            <a:ext cx="5962011" cy="850605"/>
          </a:xfrm>
        </p:spPr>
        <p:txBody>
          <a:bodyPr/>
          <a:lstStyle>
            <a:lvl1pPr marL="0" indent="0">
              <a:buNone/>
              <a:defRPr sz="1355">
                <a:solidFill>
                  <a:schemeClr val="tx1">
                    <a:tint val="75000"/>
                  </a:schemeClr>
                </a:solidFill>
              </a:defRPr>
            </a:lvl1pPr>
            <a:lvl2pPr marL="259080" indent="0">
              <a:buNone/>
              <a:defRPr sz="1130">
                <a:solidFill>
                  <a:schemeClr val="tx1">
                    <a:tint val="75000"/>
                  </a:schemeClr>
                </a:solidFill>
              </a:defRPr>
            </a:lvl2pPr>
            <a:lvl3pPr marL="518160" indent="0">
              <a:buNone/>
              <a:defRPr sz="1020">
                <a:solidFill>
                  <a:schemeClr val="tx1">
                    <a:tint val="75000"/>
                  </a:schemeClr>
                </a:solidFill>
              </a:defRPr>
            </a:lvl3pPr>
            <a:lvl4pPr marL="777240" indent="0">
              <a:buNone/>
              <a:defRPr sz="905">
                <a:solidFill>
                  <a:schemeClr val="tx1">
                    <a:tint val="75000"/>
                  </a:schemeClr>
                </a:solidFill>
              </a:defRPr>
            </a:lvl4pPr>
            <a:lvl5pPr marL="1036955" indent="0">
              <a:buNone/>
              <a:defRPr sz="905">
                <a:solidFill>
                  <a:schemeClr val="tx1">
                    <a:tint val="75000"/>
                  </a:schemeClr>
                </a:solidFill>
              </a:defRPr>
            </a:lvl5pPr>
            <a:lvl6pPr marL="1296035" indent="0">
              <a:buNone/>
              <a:defRPr sz="905">
                <a:solidFill>
                  <a:schemeClr val="tx1">
                    <a:tint val="75000"/>
                  </a:schemeClr>
                </a:solidFill>
              </a:defRPr>
            </a:lvl6pPr>
            <a:lvl7pPr marL="1555115" indent="0">
              <a:buNone/>
              <a:defRPr sz="905">
                <a:solidFill>
                  <a:schemeClr val="tx1">
                    <a:tint val="75000"/>
                  </a:schemeClr>
                </a:solidFill>
              </a:defRPr>
            </a:lvl7pPr>
            <a:lvl8pPr marL="1814195" indent="0">
              <a:buNone/>
              <a:defRPr sz="905">
                <a:solidFill>
                  <a:schemeClr val="tx1">
                    <a:tint val="75000"/>
                  </a:schemeClr>
                </a:solidFill>
              </a:defRPr>
            </a:lvl8pPr>
            <a:lvl9pPr marL="2073275" indent="0">
              <a:buNone/>
              <a:defRPr sz="90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5232" y="1035127"/>
            <a:ext cx="2937803" cy="246720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99442" y="1035127"/>
            <a:ext cx="2937803" cy="246720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6134" y="207026"/>
            <a:ext cx="5962011" cy="75159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6134" y="953218"/>
            <a:ext cx="2924302" cy="467156"/>
          </a:xfrm>
        </p:spPr>
        <p:txBody>
          <a:bodyPr anchor="b"/>
          <a:lstStyle>
            <a:lvl1pPr marL="0" indent="0">
              <a:buNone/>
              <a:defRPr sz="1355" b="1"/>
            </a:lvl1pPr>
            <a:lvl2pPr marL="259080" indent="0">
              <a:buNone/>
              <a:defRPr sz="1130" b="1"/>
            </a:lvl2pPr>
            <a:lvl3pPr marL="518160" indent="0">
              <a:buNone/>
              <a:defRPr sz="1020" b="1"/>
            </a:lvl3pPr>
            <a:lvl4pPr marL="777240" indent="0">
              <a:buNone/>
              <a:defRPr sz="905" b="1"/>
            </a:lvl4pPr>
            <a:lvl5pPr marL="1036955" indent="0">
              <a:buNone/>
              <a:defRPr sz="905" b="1"/>
            </a:lvl5pPr>
            <a:lvl6pPr marL="1296035" indent="0">
              <a:buNone/>
              <a:defRPr sz="905" b="1"/>
            </a:lvl6pPr>
            <a:lvl7pPr marL="1555115" indent="0">
              <a:buNone/>
              <a:defRPr sz="905" b="1"/>
            </a:lvl7pPr>
            <a:lvl8pPr marL="1814195" indent="0">
              <a:buNone/>
              <a:defRPr sz="905" b="1"/>
            </a:lvl8pPr>
            <a:lvl9pPr marL="2073275" indent="0">
              <a:buNone/>
              <a:defRPr sz="905" b="1"/>
            </a:lvl9pPr>
          </a:lstStyle>
          <a:p>
            <a:pPr lvl="0"/>
            <a:r>
              <a:rPr lang="zh-CN" altLang="en-US"/>
              <a:t>单击此处编辑母版文本样式</a:t>
            </a:r>
          </a:p>
        </p:txBody>
      </p:sp>
      <p:sp>
        <p:nvSpPr>
          <p:cNvPr id="4" name="Content Placeholder 3"/>
          <p:cNvSpPr>
            <a:spLocks noGrp="1"/>
          </p:cNvSpPr>
          <p:nvPr>
            <p:ph sz="half" idx="2"/>
          </p:nvPr>
        </p:nvSpPr>
        <p:spPr>
          <a:xfrm>
            <a:off x="476134" y="1420375"/>
            <a:ext cx="2924302" cy="20891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99442" y="953218"/>
            <a:ext cx="2938703" cy="467156"/>
          </a:xfrm>
        </p:spPr>
        <p:txBody>
          <a:bodyPr anchor="b"/>
          <a:lstStyle>
            <a:lvl1pPr marL="0" indent="0">
              <a:buNone/>
              <a:defRPr sz="1355" b="1"/>
            </a:lvl1pPr>
            <a:lvl2pPr marL="259080" indent="0">
              <a:buNone/>
              <a:defRPr sz="1130" b="1"/>
            </a:lvl2pPr>
            <a:lvl3pPr marL="518160" indent="0">
              <a:buNone/>
              <a:defRPr sz="1020" b="1"/>
            </a:lvl3pPr>
            <a:lvl4pPr marL="777240" indent="0">
              <a:buNone/>
              <a:defRPr sz="905" b="1"/>
            </a:lvl4pPr>
            <a:lvl5pPr marL="1036955" indent="0">
              <a:buNone/>
              <a:defRPr sz="905" b="1"/>
            </a:lvl5pPr>
            <a:lvl6pPr marL="1296035" indent="0">
              <a:buNone/>
              <a:defRPr sz="905" b="1"/>
            </a:lvl6pPr>
            <a:lvl7pPr marL="1555115" indent="0">
              <a:buNone/>
              <a:defRPr sz="905" b="1"/>
            </a:lvl7pPr>
            <a:lvl8pPr marL="1814195" indent="0">
              <a:buNone/>
              <a:defRPr sz="905" b="1"/>
            </a:lvl8pPr>
            <a:lvl9pPr marL="2073275" indent="0">
              <a:buNone/>
              <a:defRPr sz="905" b="1"/>
            </a:lvl9pPr>
          </a:lstStyle>
          <a:p>
            <a:pPr lvl="0"/>
            <a:r>
              <a:rPr lang="zh-CN" altLang="en-US"/>
              <a:t>单击此处编辑母版文本样式</a:t>
            </a:r>
          </a:p>
        </p:txBody>
      </p:sp>
      <p:sp>
        <p:nvSpPr>
          <p:cNvPr id="6" name="Content Placeholder 5"/>
          <p:cNvSpPr>
            <a:spLocks noGrp="1"/>
          </p:cNvSpPr>
          <p:nvPr>
            <p:ph sz="quarter" idx="4"/>
          </p:nvPr>
        </p:nvSpPr>
        <p:spPr>
          <a:xfrm>
            <a:off x="3499442" y="1420375"/>
            <a:ext cx="2938703" cy="20891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6134" y="259232"/>
            <a:ext cx="2229453" cy="907312"/>
          </a:xfrm>
        </p:spPr>
        <p:txBody>
          <a:bodyPr anchor="b"/>
          <a:lstStyle>
            <a:lvl1pPr>
              <a:defRPr sz="1815"/>
            </a:lvl1pPr>
          </a:lstStyle>
          <a:p>
            <a:r>
              <a:rPr lang="zh-CN" altLang="en-US"/>
              <a:t>单击此处编辑母版标题样式</a:t>
            </a:r>
            <a:endParaRPr lang="en-US" dirty="0"/>
          </a:p>
        </p:txBody>
      </p:sp>
      <p:sp>
        <p:nvSpPr>
          <p:cNvPr id="3" name="Content Placeholder 2"/>
          <p:cNvSpPr>
            <a:spLocks noGrp="1"/>
          </p:cNvSpPr>
          <p:nvPr>
            <p:ph idx="1"/>
          </p:nvPr>
        </p:nvSpPr>
        <p:spPr>
          <a:xfrm>
            <a:off x="2938703" y="559869"/>
            <a:ext cx="3499442" cy="2763339"/>
          </a:xfrm>
        </p:spPr>
        <p:txBody>
          <a:bodyPr/>
          <a:lstStyle>
            <a:lvl1pPr>
              <a:defRPr sz="1815"/>
            </a:lvl1pPr>
            <a:lvl2pPr>
              <a:defRPr sz="1590"/>
            </a:lvl2pPr>
            <a:lvl3pPr>
              <a:defRPr sz="1355"/>
            </a:lvl3pPr>
            <a:lvl4pPr>
              <a:defRPr sz="1130"/>
            </a:lvl4pPr>
            <a:lvl5pPr>
              <a:defRPr sz="1130"/>
            </a:lvl5pPr>
            <a:lvl6pPr>
              <a:defRPr sz="1130"/>
            </a:lvl6pPr>
            <a:lvl7pPr>
              <a:defRPr sz="1130"/>
            </a:lvl7pPr>
            <a:lvl8pPr>
              <a:defRPr sz="1130"/>
            </a:lvl8pPr>
            <a:lvl9pPr>
              <a:defRPr sz="113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6134" y="1166542"/>
            <a:ext cx="2229453" cy="2161166"/>
          </a:xfrm>
        </p:spPr>
        <p:txBody>
          <a:bodyPr/>
          <a:lstStyle>
            <a:lvl1pPr marL="0" indent="0">
              <a:buNone/>
              <a:defRPr sz="905"/>
            </a:lvl1pPr>
            <a:lvl2pPr marL="259080" indent="0">
              <a:buNone/>
              <a:defRPr sz="795"/>
            </a:lvl2pPr>
            <a:lvl3pPr marL="518160" indent="0">
              <a:buNone/>
              <a:defRPr sz="680"/>
            </a:lvl3pPr>
            <a:lvl4pPr marL="777240" indent="0">
              <a:buNone/>
              <a:defRPr sz="570"/>
            </a:lvl4pPr>
            <a:lvl5pPr marL="1036955" indent="0">
              <a:buNone/>
              <a:defRPr sz="570"/>
            </a:lvl5pPr>
            <a:lvl6pPr marL="1296035" indent="0">
              <a:buNone/>
              <a:defRPr sz="570"/>
            </a:lvl6pPr>
            <a:lvl7pPr marL="1555115" indent="0">
              <a:buNone/>
              <a:defRPr sz="570"/>
            </a:lvl7pPr>
            <a:lvl8pPr marL="1814195" indent="0">
              <a:buNone/>
              <a:defRPr sz="570"/>
            </a:lvl8pPr>
            <a:lvl9pPr marL="2073275" indent="0">
              <a:buNone/>
              <a:defRPr sz="5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6134" y="259232"/>
            <a:ext cx="2229453" cy="907312"/>
          </a:xfrm>
        </p:spPr>
        <p:txBody>
          <a:bodyPr anchor="b"/>
          <a:lstStyle>
            <a:lvl1pPr>
              <a:defRPr sz="181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38703" y="559869"/>
            <a:ext cx="3499442" cy="2763339"/>
          </a:xfrm>
        </p:spPr>
        <p:txBody>
          <a:bodyPr anchor="t"/>
          <a:lstStyle>
            <a:lvl1pPr marL="0" indent="0">
              <a:buNone/>
              <a:defRPr sz="1815"/>
            </a:lvl1pPr>
            <a:lvl2pPr marL="259080" indent="0">
              <a:buNone/>
              <a:defRPr sz="1590"/>
            </a:lvl2pPr>
            <a:lvl3pPr marL="518160" indent="0">
              <a:buNone/>
              <a:defRPr sz="1355"/>
            </a:lvl3pPr>
            <a:lvl4pPr marL="777240" indent="0">
              <a:buNone/>
              <a:defRPr sz="1130"/>
            </a:lvl4pPr>
            <a:lvl5pPr marL="1036955" indent="0">
              <a:buNone/>
              <a:defRPr sz="1130"/>
            </a:lvl5pPr>
            <a:lvl6pPr marL="1296035" indent="0">
              <a:buNone/>
              <a:defRPr sz="1130"/>
            </a:lvl6pPr>
            <a:lvl7pPr marL="1555115" indent="0">
              <a:buNone/>
              <a:defRPr sz="1130"/>
            </a:lvl7pPr>
            <a:lvl8pPr marL="1814195" indent="0">
              <a:buNone/>
              <a:defRPr sz="1130"/>
            </a:lvl8pPr>
            <a:lvl9pPr marL="2073275" indent="0">
              <a:buNone/>
              <a:defRPr sz="1130"/>
            </a:lvl9pPr>
          </a:lstStyle>
          <a:p>
            <a:r>
              <a:rPr lang="zh-CN" altLang="en-US"/>
              <a:t>单击图标添加图片</a:t>
            </a:r>
            <a:endParaRPr lang="en-US" dirty="0"/>
          </a:p>
        </p:txBody>
      </p:sp>
      <p:sp>
        <p:nvSpPr>
          <p:cNvPr id="4" name="Text Placeholder 3"/>
          <p:cNvSpPr>
            <a:spLocks noGrp="1"/>
          </p:cNvSpPr>
          <p:nvPr>
            <p:ph type="body" sz="half" idx="2"/>
          </p:nvPr>
        </p:nvSpPr>
        <p:spPr>
          <a:xfrm>
            <a:off x="476134" y="1166542"/>
            <a:ext cx="2229453" cy="2161166"/>
          </a:xfrm>
        </p:spPr>
        <p:txBody>
          <a:bodyPr/>
          <a:lstStyle>
            <a:lvl1pPr marL="0" indent="0">
              <a:buNone/>
              <a:defRPr sz="905"/>
            </a:lvl1pPr>
            <a:lvl2pPr marL="259080" indent="0">
              <a:buNone/>
              <a:defRPr sz="795"/>
            </a:lvl2pPr>
            <a:lvl3pPr marL="518160" indent="0">
              <a:buNone/>
              <a:defRPr sz="680"/>
            </a:lvl3pPr>
            <a:lvl4pPr marL="777240" indent="0">
              <a:buNone/>
              <a:defRPr sz="570"/>
            </a:lvl4pPr>
            <a:lvl5pPr marL="1036955" indent="0">
              <a:buNone/>
              <a:defRPr sz="570"/>
            </a:lvl5pPr>
            <a:lvl6pPr marL="1296035" indent="0">
              <a:buNone/>
              <a:defRPr sz="570"/>
            </a:lvl6pPr>
            <a:lvl7pPr marL="1555115" indent="0">
              <a:buNone/>
              <a:defRPr sz="570"/>
            </a:lvl7pPr>
            <a:lvl8pPr marL="1814195" indent="0">
              <a:buNone/>
              <a:defRPr sz="570"/>
            </a:lvl8pPr>
            <a:lvl9pPr marL="2073275" indent="0">
              <a:buNone/>
              <a:defRPr sz="5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1E753-C3A4-4772-BF71-FA5EC3058E6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D865B4-AD19-498F-B346-7650B6331B5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234" y="207026"/>
            <a:ext cx="5962011" cy="75159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5234" y="1035127"/>
            <a:ext cx="5962011" cy="246720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5232" y="3604043"/>
            <a:ext cx="1555307" cy="207026"/>
          </a:xfrm>
          <a:prstGeom prst="rect">
            <a:avLst/>
          </a:prstGeom>
        </p:spPr>
        <p:txBody>
          <a:bodyPr vert="horz" lIns="91440" tIns="45720" rIns="91440" bIns="45720" rtlCol="0" anchor="ctr"/>
          <a:lstStyle>
            <a:lvl1pPr algn="l">
              <a:defRPr sz="680">
                <a:solidFill>
                  <a:schemeClr val="tx1">
                    <a:tint val="75000"/>
                  </a:schemeClr>
                </a:solidFill>
              </a:defRPr>
            </a:lvl1p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3"/>
          </p:nvPr>
        </p:nvSpPr>
        <p:spPr>
          <a:xfrm>
            <a:off x="2289758" y="3604043"/>
            <a:ext cx="2332961" cy="207026"/>
          </a:xfrm>
          <a:prstGeom prst="rect">
            <a:avLst/>
          </a:prstGeom>
        </p:spPr>
        <p:txBody>
          <a:bodyPr vert="horz" lIns="91440" tIns="45720" rIns="91440" bIns="45720" rtlCol="0" anchor="ctr"/>
          <a:lstStyle>
            <a:lvl1pPr algn="ctr">
              <a:defRPr sz="6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81938" y="3604043"/>
            <a:ext cx="1555307" cy="207026"/>
          </a:xfrm>
          <a:prstGeom prst="rect">
            <a:avLst/>
          </a:prstGeom>
        </p:spPr>
        <p:txBody>
          <a:bodyPr vert="horz" lIns="91440" tIns="45720" rIns="91440" bIns="45720" rtlCol="0" anchor="ctr"/>
          <a:lstStyle>
            <a:lvl1pPr algn="r">
              <a:defRPr sz="680">
                <a:solidFill>
                  <a:schemeClr val="tx1">
                    <a:tint val="75000"/>
                  </a:schemeClr>
                </a:solidFill>
              </a:defRPr>
            </a:lvl1pPr>
          </a:lstStyle>
          <a:p>
            <a:fld id="{7DD865B4-AD19-498F-B346-7650B6331B5D}" type="slidenum">
              <a:rPr lang="zh-CN" altLang="en-US" smtClean="0"/>
              <a:t>‹#›</a:t>
            </a:fld>
            <a:endParaRPr lang="zh-CN" altLang="en-US"/>
          </a:p>
        </p:txBody>
      </p:sp>
      <p:pic>
        <p:nvPicPr>
          <p:cNvPr id="7" name="图片 6" descr="依法治国1_展板80x45cm"/>
          <p:cNvPicPr>
            <a:picLocks noChangeAspect="1"/>
          </p:cNvPicPr>
          <p:nvPr userDrawn="1"/>
        </p:nvPicPr>
        <p:blipFill>
          <a:blip r:embed="rId17"/>
          <a:stretch>
            <a:fillRect/>
          </a:stretch>
        </p:blipFill>
        <p:spPr>
          <a:xfrm>
            <a:off x="0" y="0"/>
            <a:ext cx="6911975" cy="3888105"/>
          </a:xfrm>
          <a:prstGeom prst="rect">
            <a:avLst/>
          </a:prstGeom>
        </p:spPr>
      </p:pic>
      <p:sp>
        <p:nvSpPr>
          <p:cNvPr id="9" name="矩形 8"/>
          <p:cNvSpPr/>
          <p:nvPr userDrawn="1"/>
        </p:nvSpPr>
        <p:spPr>
          <a:xfrm>
            <a:off x="90170" y="105410"/>
            <a:ext cx="673100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518160" rtl="0" eaLnBrk="1" latinLnBrk="0" hangingPunct="1">
        <a:lnSpc>
          <a:spcPct val="90000"/>
        </a:lnSpc>
        <a:spcBef>
          <a:spcPct val="0"/>
        </a:spcBef>
        <a:buNone/>
        <a:defRPr sz="2495" kern="1200">
          <a:solidFill>
            <a:schemeClr val="tx1"/>
          </a:solidFill>
          <a:latin typeface="+mj-lt"/>
          <a:ea typeface="+mj-ea"/>
          <a:cs typeface="+mj-cs"/>
        </a:defRPr>
      </a:lvl1pPr>
    </p:titleStyle>
    <p:bodyStyle>
      <a:lvl1pPr marL="129540" indent="-129540" algn="l" defTabSz="518160" rtl="0" eaLnBrk="1" latinLnBrk="0" hangingPunct="1">
        <a:lnSpc>
          <a:spcPct val="90000"/>
        </a:lnSpc>
        <a:spcBef>
          <a:spcPts val="570"/>
        </a:spcBef>
        <a:buFont typeface="Arial" panose="020B0604020202020204" pitchFamily="34" charset="0"/>
        <a:buChar char="•"/>
        <a:defRPr sz="1590" kern="1200">
          <a:solidFill>
            <a:schemeClr val="tx1"/>
          </a:solidFill>
          <a:latin typeface="+mn-lt"/>
          <a:ea typeface="+mn-ea"/>
          <a:cs typeface="+mn-cs"/>
        </a:defRPr>
      </a:lvl1pPr>
      <a:lvl2pPr marL="388620" indent="-129540" algn="l" defTabSz="518160" rtl="0" eaLnBrk="1" latinLnBrk="0" hangingPunct="1">
        <a:lnSpc>
          <a:spcPct val="90000"/>
        </a:lnSpc>
        <a:spcBef>
          <a:spcPts val="285"/>
        </a:spcBef>
        <a:buFont typeface="Arial" panose="020B0604020202020204" pitchFamily="34" charset="0"/>
        <a:buChar char="•"/>
        <a:defRPr sz="1355" kern="1200">
          <a:solidFill>
            <a:schemeClr val="tx1"/>
          </a:solidFill>
          <a:latin typeface="+mn-lt"/>
          <a:ea typeface="+mn-ea"/>
          <a:cs typeface="+mn-cs"/>
        </a:defRPr>
      </a:lvl2pPr>
      <a:lvl3pPr marL="647700" indent="-129540" algn="l" defTabSz="518160" rtl="0" eaLnBrk="1" latinLnBrk="0" hangingPunct="1">
        <a:lnSpc>
          <a:spcPct val="90000"/>
        </a:lnSpc>
        <a:spcBef>
          <a:spcPts val="285"/>
        </a:spcBef>
        <a:buFont typeface="Arial" panose="020B0604020202020204" pitchFamily="34" charset="0"/>
        <a:buChar char="•"/>
        <a:defRPr sz="1130" kern="1200">
          <a:solidFill>
            <a:schemeClr val="tx1"/>
          </a:solidFill>
          <a:latin typeface="+mn-lt"/>
          <a:ea typeface="+mn-ea"/>
          <a:cs typeface="+mn-cs"/>
        </a:defRPr>
      </a:lvl3pPr>
      <a:lvl4pPr marL="90741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4pPr>
      <a:lvl5pPr marL="116649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5pPr>
      <a:lvl6pPr marL="142557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6pPr>
      <a:lvl7pPr marL="168465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7pPr>
      <a:lvl8pPr marL="194373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8pPr>
      <a:lvl9pPr marL="220281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160" rtl="0" eaLnBrk="1" latinLnBrk="0" hangingPunct="1">
        <a:defRPr sz="1020" kern="1200">
          <a:solidFill>
            <a:schemeClr val="tx1"/>
          </a:solidFill>
          <a:latin typeface="+mn-lt"/>
          <a:ea typeface="+mn-ea"/>
          <a:cs typeface="+mn-cs"/>
        </a:defRPr>
      </a:lvl1pPr>
      <a:lvl2pPr marL="259080" algn="l" defTabSz="518160" rtl="0" eaLnBrk="1" latinLnBrk="0" hangingPunct="1">
        <a:defRPr sz="1020" kern="1200">
          <a:solidFill>
            <a:schemeClr val="tx1"/>
          </a:solidFill>
          <a:latin typeface="+mn-lt"/>
          <a:ea typeface="+mn-ea"/>
          <a:cs typeface="+mn-cs"/>
        </a:defRPr>
      </a:lvl2pPr>
      <a:lvl3pPr marL="518160" algn="l" defTabSz="518160" rtl="0" eaLnBrk="1" latinLnBrk="0" hangingPunct="1">
        <a:defRPr sz="1020" kern="1200">
          <a:solidFill>
            <a:schemeClr val="tx1"/>
          </a:solidFill>
          <a:latin typeface="+mn-lt"/>
          <a:ea typeface="+mn-ea"/>
          <a:cs typeface="+mn-cs"/>
        </a:defRPr>
      </a:lvl3pPr>
      <a:lvl4pPr marL="777240" algn="l" defTabSz="518160" rtl="0" eaLnBrk="1" latinLnBrk="0" hangingPunct="1">
        <a:defRPr sz="1020" kern="1200">
          <a:solidFill>
            <a:schemeClr val="tx1"/>
          </a:solidFill>
          <a:latin typeface="+mn-lt"/>
          <a:ea typeface="+mn-ea"/>
          <a:cs typeface="+mn-cs"/>
        </a:defRPr>
      </a:lvl4pPr>
      <a:lvl5pPr marL="1036955" algn="l" defTabSz="518160" rtl="0" eaLnBrk="1" latinLnBrk="0" hangingPunct="1">
        <a:defRPr sz="1020" kern="1200">
          <a:solidFill>
            <a:schemeClr val="tx1"/>
          </a:solidFill>
          <a:latin typeface="+mn-lt"/>
          <a:ea typeface="+mn-ea"/>
          <a:cs typeface="+mn-cs"/>
        </a:defRPr>
      </a:lvl5pPr>
      <a:lvl6pPr marL="1296035" algn="l" defTabSz="518160" rtl="0" eaLnBrk="1" latinLnBrk="0" hangingPunct="1">
        <a:defRPr sz="1020" kern="1200">
          <a:solidFill>
            <a:schemeClr val="tx1"/>
          </a:solidFill>
          <a:latin typeface="+mn-lt"/>
          <a:ea typeface="+mn-ea"/>
          <a:cs typeface="+mn-cs"/>
        </a:defRPr>
      </a:lvl6pPr>
      <a:lvl7pPr marL="1555115" algn="l" defTabSz="518160" rtl="0" eaLnBrk="1" latinLnBrk="0" hangingPunct="1">
        <a:defRPr sz="1020" kern="1200">
          <a:solidFill>
            <a:schemeClr val="tx1"/>
          </a:solidFill>
          <a:latin typeface="+mn-lt"/>
          <a:ea typeface="+mn-ea"/>
          <a:cs typeface="+mn-cs"/>
        </a:defRPr>
      </a:lvl7pPr>
      <a:lvl8pPr marL="1814195" algn="l" defTabSz="518160" rtl="0" eaLnBrk="1" latinLnBrk="0" hangingPunct="1">
        <a:defRPr sz="1020" kern="1200">
          <a:solidFill>
            <a:schemeClr val="tx1"/>
          </a:solidFill>
          <a:latin typeface="+mn-lt"/>
          <a:ea typeface="+mn-ea"/>
          <a:cs typeface="+mn-cs"/>
        </a:defRPr>
      </a:lvl8pPr>
      <a:lvl9pPr marL="2073275" algn="l" defTabSz="518160" rtl="0" eaLnBrk="1" latinLnBrk="0" hangingPunct="1">
        <a:defRPr sz="10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234" y="207026"/>
            <a:ext cx="5962011" cy="75159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5234" y="1035127"/>
            <a:ext cx="5962011" cy="246720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5232" y="3604043"/>
            <a:ext cx="1555307" cy="207026"/>
          </a:xfrm>
          <a:prstGeom prst="rect">
            <a:avLst/>
          </a:prstGeom>
        </p:spPr>
        <p:txBody>
          <a:bodyPr vert="horz" lIns="91440" tIns="45720" rIns="91440" bIns="45720" rtlCol="0" anchor="ctr"/>
          <a:lstStyle>
            <a:lvl1pPr algn="l">
              <a:defRPr sz="680">
                <a:solidFill>
                  <a:schemeClr val="tx1">
                    <a:tint val="75000"/>
                  </a:schemeClr>
                </a:solidFill>
              </a:defRPr>
            </a:lvl1pPr>
          </a:lstStyle>
          <a:p>
            <a:fld id="{19C1E753-C3A4-4772-BF71-FA5EC3058E69}" type="datetimeFigureOut">
              <a:rPr lang="zh-CN" altLang="en-US" smtClean="0"/>
              <a:t>2023-01-11</a:t>
            </a:fld>
            <a:endParaRPr lang="zh-CN" altLang="en-US"/>
          </a:p>
        </p:txBody>
      </p:sp>
      <p:sp>
        <p:nvSpPr>
          <p:cNvPr id="5" name="Footer Placeholder 4"/>
          <p:cNvSpPr>
            <a:spLocks noGrp="1"/>
          </p:cNvSpPr>
          <p:nvPr>
            <p:ph type="ftr" sz="quarter" idx="3"/>
          </p:nvPr>
        </p:nvSpPr>
        <p:spPr>
          <a:xfrm>
            <a:off x="2289758" y="3604043"/>
            <a:ext cx="2332961" cy="207026"/>
          </a:xfrm>
          <a:prstGeom prst="rect">
            <a:avLst/>
          </a:prstGeom>
        </p:spPr>
        <p:txBody>
          <a:bodyPr vert="horz" lIns="91440" tIns="45720" rIns="91440" bIns="45720" rtlCol="0" anchor="ctr"/>
          <a:lstStyle>
            <a:lvl1pPr algn="ctr">
              <a:defRPr sz="6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81938" y="3604043"/>
            <a:ext cx="1555307" cy="207026"/>
          </a:xfrm>
          <a:prstGeom prst="rect">
            <a:avLst/>
          </a:prstGeom>
        </p:spPr>
        <p:txBody>
          <a:bodyPr vert="horz" lIns="91440" tIns="45720" rIns="91440" bIns="45720" rtlCol="0" anchor="ctr"/>
          <a:lstStyle>
            <a:lvl1pPr algn="r">
              <a:defRPr sz="680">
                <a:solidFill>
                  <a:schemeClr val="tx1">
                    <a:tint val="75000"/>
                  </a:schemeClr>
                </a:solidFill>
              </a:defRPr>
            </a:lvl1pPr>
          </a:lstStyle>
          <a:p>
            <a:fld id="{7DD865B4-AD19-498F-B346-7650B6331B5D}" type="slidenum">
              <a:rPr lang="zh-CN" altLang="en-US" smtClean="0"/>
              <a:t>‹#›</a:t>
            </a:fld>
            <a:endParaRPr lang="zh-CN" altLang="en-US"/>
          </a:p>
        </p:txBody>
      </p:sp>
      <p:pic>
        <p:nvPicPr>
          <p:cNvPr id="7" name="图片 6" descr="依法治国1_展板80x45cm"/>
          <p:cNvPicPr>
            <a:picLocks noChangeAspect="1"/>
          </p:cNvPicPr>
          <p:nvPr userDrawn="1"/>
        </p:nvPicPr>
        <p:blipFill>
          <a:blip r:embed="rId17"/>
          <a:stretch>
            <a:fillRect/>
          </a:stretch>
        </p:blipFill>
        <p:spPr>
          <a:xfrm>
            <a:off x="0" y="0"/>
            <a:ext cx="6911975" cy="3888105"/>
          </a:xfrm>
          <a:prstGeom prst="rect">
            <a:avLst/>
          </a:prstGeom>
        </p:spPr>
      </p:pic>
      <p:sp>
        <p:nvSpPr>
          <p:cNvPr id="9" name="矩形 8"/>
          <p:cNvSpPr/>
          <p:nvPr userDrawn="1"/>
        </p:nvSpPr>
        <p:spPr>
          <a:xfrm>
            <a:off x="90170" y="105410"/>
            <a:ext cx="673100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518160" rtl="0" eaLnBrk="1" latinLnBrk="0" hangingPunct="1">
        <a:lnSpc>
          <a:spcPct val="90000"/>
        </a:lnSpc>
        <a:spcBef>
          <a:spcPct val="0"/>
        </a:spcBef>
        <a:buNone/>
        <a:defRPr sz="2495" kern="1200">
          <a:solidFill>
            <a:schemeClr val="tx1"/>
          </a:solidFill>
          <a:latin typeface="+mj-lt"/>
          <a:ea typeface="+mj-ea"/>
          <a:cs typeface="+mj-cs"/>
        </a:defRPr>
      </a:lvl1pPr>
    </p:titleStyle>
    <p:bodyStyle>
      <a:lvl1pPr marL="129540" indent="-129540" algn="l" defTabSz="518160" rtl="0" eaLnBrk="1" latinLnBrk="0" hangingPunct="1">
        <a:lnSpc>
          <a:spcPct val="90000"/>
        </a:lnSpc>
        <a:spcBef>
          <a:spcPts val="570"/>
        </a:spcBef>
        <a:buFont typeface="Arial" panose="020B0604020202020204" pitchFamily="34" charset="0"/>
        <a:buChar char="•"/>
        <a:defRPr sz="1590" kern="1200">
          <a:solidFill>
            <a:schemeClr val="tx1"/>
          </a:solidFill>
          <a:latin typeface="+mn-lt"/>
          <a:ea typeface="+mn-ea"/>
          <a:cs typeface="+mn-cs"/>
        </a:defRPr>
      </a:lvl1pPr>
      <a:lvl2pPr marL="388620" indent="-129540" algn="l" defTabSz="518160" rtl="0" eaLnBrk="1" latinLnBrk="0" hangingPunct="1">
        <a:lnSpc>
          <a:spcPct val="90000"/>
        </a:lnSpc>
        <a:spcBef>
          <a:spcPts val="285"/>
        </a:spcBef>
        <a:buFont typeface="Arial" panose="020B0604020202020204" pitchFamily="34" charset="0"/>
        <a:buChar char="•"/>
        <a:defRPr sz="1355" kern="1200">
          <a:solidFill>
            <a:schemeClr val="tx1"/>
          </a:solidFill>
          <a:latin typeface="+mn-lt"/>
          <a:ea typeface="+mn-ea"/>
          <a:cs typeface="+mn-cs"/>
        </a:defRPr>
      </a:lvl2pPr>
      <a:lvl3pPr marL="647700" indent="-129540" algn="l" defTabSz="518160" rtl="0" eaLnBrk="1" latinLnBrk="0" hangingPunct="1">
        <a:lnSpc>
          <a:spcPct val="90000"/>
        </a:lnSpc>
        <a:spcBef>
          <a:spcPts val="285"/>
        </a:spcBef>
        <a:buFont typeface="Arial" panose="020B0604020202020204" pitchFamily="34" charset="0"/>
        <a:buChar char="•"/>
        <a:defRPr sz="1130" kern="1200">
          <a:solidFill>
            <a:schemeClr val="tx1"/>
          </a:solidFill>
          <a:latin typeface="+mn-lt"/>
          <a:ea typeface="+mn-ea"/>
          <a:cs typeface="+mn-cs"/>
        </a:defRPr>
      </a:lvl3pPr>
      <a:lvl4pPr marL="90741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4pPr>
      <a:lvl5pPr marL="116649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5pPr>
      <a:lvl6pPr marL="142557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6pPr>
      <a:lvl7pPr marL="168465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7pPr>
      <a:lvl8pPr marL="194373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8pPr>
      <a:lvl9pPr marL="2202815" indent="-129540" algn="l" defTabSz="518160" rtl="0" eaLnBrk="1" latinLnBrk="0" hangingPunct="1">
        <a:lnSpc>
          <a:spcPct val="90000"/>
        </a:lnSpc>
        <a:spcBef>
          <a:spcPts val="285"/>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160" rtl="0" eaLnBrk="1" latinLnBrk="0" hangingPunct="1">
        <a:defRPr sz="1020" kern="1200">
          <a:solidFill>
            <a:schemeClr val="tx1"/>
          </a:solidFill>
          <a:latin typeface="+mn-lt"/>
          <a:ea typeface="+mn-ea"/>
          <a:cs typeface="+mn-cs"/>
        </a:defRPr>
      </a:lvl1pPr>
      <a:lvl2pPr marL="259080" algn="l" defTabSz="518160" rtl="0" eaLnBrk="1" latinLnBrk="0" hangingPunct="1">
        <a:defRPr sz="1020" kern="1200">
          <a:solidFill>
            <a:schemeClr val="tx1"/>
          </a:solidFill>
          <a:latin typeface="+mn-lt"/>
          <a:ea typeface="+mn-ea"/>
          <a:cs typeface="+mn-cs"/>
        </a:defRPr>
      </a:lvl2pPr>
      <a:lvl3pPr marL="518160" algn="l" defTabSz="518160" rtl="0" eaLnBrk="1" latinLnBrk="0" hangingPunct="1">
        <a:defRPr sz="1020" kern="1200">
          <a:solidFill>
            <a:schemeClr val="tx1"/>
          </a:solidFill>
          <a:latin typeface="+mn-lt"/>
          <a:ea typeface="+mn-ea"/>
          <a:cs typeface="+mn-cs"/>
        </a:defRPr>
      </a:lvl3pPr>
      <a:lvl4pPr marL="777240" algn="l" defTabSz="518160" rtl="0" eaLnBrk="1" latinLnBrk="0" hangingPunct="1">
        <a:defRPr sz="1020" kern="1200">
          <a:solidFill>
            <a:schemeClr val="tx1"/>
          </a:solidFill>
          <a:latin typeface="+mn-lt"/>
          <a:ea typeface="+mn-ea"/>
          <a:cs typeface="+mn-cs"/>
        </a:defRPr>
      </a:lvl4pPr>
      <a:lvl5pPr marL="1036955" algn="l" defTabSz="518160" rtl="0" eaLnBrk="1" latinLnBrk="0" hangingPunct="1">
        <a:defRPr sz="1020" kern="1200">
          <a:solidFill>
            <a:schemeClr val="tx1"/>
          </a:solidFill>
          <a:latin typeface="+mn-lt"/>
          <a:ea typeface="+mn-ea"/>
          <a:cs typeface="+mn-cs"/>
        </a:defRPr>
      </a:lvl5pPr>
      <a:lvl6pPr marL="1296035" algn="l" defTabSz="518160" rtl="0" eaLnBrk="1" latinLnBrk="0" hangingPunct="1">
        <a:defRPr sz="1020" kern="1200">
          <a:solidFill>
            <a:schemeClr val="tx1"/>
          </a:solidFill>
          <a:latin typeface="+mn-lt"/>
          <a:ea typeface="+mn-ea"/>
          <a:cs typeface="+mn-cs"/>
        </a:defRPr>
      </a:lvl6pPr>
      <a:lvl7pPr marL="1555115" algn="l" defTabSz="518160" rtl="0" eaLnBrk="1" latinLnBrk="0" hangingPunct="1">
        <a:defRPr sz="1020" kern="1200">
          <a:solidFill>
            <a:schemeClr val="tx1"/>
          </a:solidFill>
          <a:latin typeface="+mn-lt"/>
          <a:ea typeface="+mn-ea"/>
          <a:cs typeface="+mn-cs"/>
        </a:defRPr>
      </a:lvl7pPr>
      <a:lvl8pPr marL="1814195" algn="l" defTabSz="518160" rtl="0" eaLnBrk="1" latinLnBrk="0" hangingPunct="1">
        <a:defRPr sz="1020" kern="1200">
          <a:solidFill>
            <a:schemeClr val="tx1"/>
          </a:solidFill>
          <a:latin typeface="+mn-lt"/>
          <a:ea typeface="+mn-ea"/>
          <a:cs typeface="+mn-cs"/>
        </a:defRPr>
      </a:lvl8pPr>
      <a:lvl9pPr marL="2073275" algn="l" defTabSz="518160" rtl="0" eaLnBrk="1" latinLnBrk="0" hangingPunct="1">
        <a:defRPr sz="1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1.jpeg"/><Relationship Id="rId4" Type="http://schemas.openxmlformats.org/officeDocument/2006/relationships/tags" Target="../tags/tag2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31.xml"/><Relationship Id="rId6" Type="http://schemas.openxmlformats.org/officeDocument/2006/relationships/image" Target="../media/image1.jpeg"/><Relationship Id="rId5" Type="http://schemas.openxmlformats.org/officeDocument/2006/relationships/notesSlide" Target="../notesSlides/notesSlide19.xml"/><Relationship Id="rId4"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5.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依法治国1_展板80x45cm"/>
          <p:cNvPicPr>
            <a:picLocks noChangeAspect="1"/>
          </p:cNvPicPr>
          <p:nvPr/>
        </p:nvPicPr>
        <p:blipFill>
          <a:blip r:embed="rId6"/>
          <a:stretch>
            <a:fillRect/>
          </a:stretch>
        </p:blipFill>
        <p:spPr>
          <a:xfrm>
            <a:off x="0" y="0"/>
            <a:ext cx="6911975" cy="3888105"/>
          </a:xfrm>
          <a:prstGeom prst="rect">
            <a:avLst/>
          </a:prstGeom>
        </p:spPr>
      </p:pic>
      <p:pic>
        <p:nvPicPr>
          <p:cNvPr id="2" name="激昂澎湃">
            <a:hlinkClick r:id="" action="ppaction://media"/>
          </p:cNvPr>
          <p:cNvPicPr>
            <a:picLocks noChangeAspect="1"/>
          </p:cNvPicPr>
          <p:nvPr>
            <a:audioFile r:link="rId3"/>
            <p:extLst>
              <p:ext uri="{DAA4B4D4-6D71-4841-9C94-3DE7FCFB9230}">
                <p14:media xmlns:p14="http://schemas.microsoft.com/office/powerpoint/2010/main" r:embed="rId2">
                  <p14:fade in="5000" out="5000"/>
                </p14:media>
              </p:ext>
            </p:extLst>
          </p:nvPr>
        </p:nvPicPr>
        <p:blipFill>
          <a:blip r:embed="rId7"/>
          <a:stretch>
            <a:fillRect/>
          </a:stretch>
        </p:blipFill>
        <p:spPr>
          <a:xfrm>
            <a:off x="3429102" y="-552607"/>
            <a:ext cx="323986" cy="323986"/>
          </a:xfrm>
          <a:prstGeom prst="rect">
            <a:avLst/>
          </a:prstGeom>
        </p:spPr>
      </p:pic>
      <p:sp>
        <p:nvSpPr>
          <p:cNvPr id="36" name="KSO_Shape"/>
          <p:cNvSpPr/>
          <p:nvPr/>
        </p:nvSpPr>
        <p:spPr>
          <a:xfrm>
            <a:off x="2650464" y="2219143"/>
            <a:ext cx="2053968" cy="229895"/>
          </a:xfrm>
          <a:prstGeom prst="rect">
            <a:avLst/>
          </a:prstGeom>
          <a:solidFill>
            <a:srgbClr val="FFE3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1200659" y="1722467"/>
            <a:ext cx="4937550" cy="264795"/>
          </a:xfrm>
          <a:prstGeom prst="rect">
            <a:avLst/>
          </a:prstGeom>
        </p:spPr>
        <p:txBody>
          <a:bodyPr wrap="square">
            <a:spAutoFit/>
          </a:bodyPr>
          <a:lstStyle/>
          <a:p>
            <a:pPr algn="ct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解读</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年中共中央印发的修订后的</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党政领导干部选拔任用工作条例</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9" name="矩形 28"/>
          <p:cNvSpPr/>
          <p:nvPr/>
        </p:nvSpPr>
        <p:spPr>
          <a:xfrm>
            <a:off x="2422995" y="2209466"/>
            <a:ext cx="2502226" cy="252730"/>
          </a:xfrm>
          <a:prstGeom prst="rect">
            <a:avLst/>
          </a:prstGeom>
          <a:solidFill>
            <a:srgbClr val="AE0A00"/>
          </a:solidFill>
        </p:spPr>
        <p:txBody>
          <a:bodyPr wrap="square">
            <a:spAutoFit/>
          </a:bodyPr>
          <a:lstStyle/>
          <a:p>
            <a:pPr algn="ctr"/>
            <a:r>
              <a:rPr lang="zh-CN" altLang="en-US"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编纂：</a:t>
            </a:r>
            <a:r>
              <a:rPr lang="en-US" altLang="zh-CN"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PPT818      </a:t>
            </a:r>
            <a:r>
              <a:rPr lang="zh-CN" altLang="en-US"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解读：</a:t>
            </a:r>
            <a:r>
              <a:rPr lang="en-US" altLang="zh-CN"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 name="图片 32"/>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6183156" y="90698"/>
            <a:ext cx="542385" cy="720000"/>
          </a:xfrm>
          <a:prstGeom prst="rect">
            <a:avLst/>
          </a:prstGeom>
        </p:spPr>
      </p:pic>
      <p:sp>
        <p:nvSpPr>
          <p:cNvPr id="10" name="KSO_Shape"/>
          <p:cNvSpPr>
            <a:spLocks noChangeAspect="1"/>
          </p:cNvSpPr>
          <p:nvPr/>
        </p:nvSpPr>
        <p:spPr>
          <a:xfrm>
            <a:off x="330256" y="148285"/>
            <a:ext cx="539977" cy="539977"/>
          </a:xfrm>
          <a:prstGeom prst="star5">
            <a:avLst/>
          </a:prstGeom>
          <a:solidFill>
            <a:srgbClr val="FFE3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7"/>
          <p:cNvSpPr txBox="1"/>
          <p:nvPr/>
        </p:nvSpPr>
        <p:spPr>
          <a:xfrm>
            <a:off x="869814" y="977918"/>
            <a:ext cx="5551216" cy="642163"/>
          </a:xfrm>
          <a:prstGeom prst="rect">
            <a:avLst/>
          </a:prstGeom>
          <a:noFill/>
        </p:spPr>
        <p:txBody>
          <a:bodyPr wrap="square" rtlCol="0" anchor="ctr">
            <a:spAutoFit/>
          </a:bodyPr>
          <a:lstStyle/>
          <a:p>
            <a:pPr marL="5080" algn="ctr">
              <a:lnSpc>
                <a:spcPct val="150000"/>
              </a:lnSpc>
            </a:pPr>
            <a:r>
              <a:rPr lang="zh-CN" altLang="en-US" sz="2700" b="1" spc="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党政领导干部选拔任用工作条例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window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par>
                          <p:cTn id="29" fill="hold">
                            <p:stCondLst>
                              <p:cond delay="1000"/>
                            </p:stCondLst>
                            <p:childTnLst>
                              <p:par>
                                <p:cTn id="30" presetID="1" presetClass="mediacall" presetSubtype="0" fill="hold" nodeType="after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36" grpId="0" bldLvl="0" animBg="1"/>
      <p:bldP spid="28" grpId="0"/>
      <p:bldP spid="2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200" y="556260"/>
            <a:ext cx="6271260" cy="2447892"/>
            <a:chOff x="100" y="427"/>
            <a:chExt cx="12503" cy="4880"/>
          </a:xfrm>
        </p:grpSpPr>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2" t="74372" r="68701"/>
            <a:stretch>
              <a:fillRect/>
            </a:stretch>
          </p:blipFill>
          <p:spPr>
            <a:xfrm>
              <a:off x="5773" y="2427"/>
              <a:ext cx="6830" cy="2880"/>
            </a:xfrm>
            <a:prstGeom prst="rect">
              <a:avLst/>
            </a:prstGeom>
          </p:spPr>
        </p:pic>
        <p:sp>
          <p:nvSpPr>
            <p:cNvPr id="9" name="PA-10223"/>
            <p:cNvSpPr/>
            <p:nvPr>
              <p:custDataLst>
                <p:tags r:id="rId1"/>
              </p:custDataLst>
            </p:nvPr>
          </p:nvSpPr>
          <p:spPr>
            <a:xfrm>
              <a:off x="958" y="427"/>
              <a:ext cx="11140" cy="672"/>
            </a:xfrm>
            <a:prstGeom prst="rect">
              <a:avLst/>
            </a:prstGeom>
          </p:spPr>
          <p:txBody>
            <a:bodyPr wrap="square">
              <a:spAutoFit/>
            </a:bodyPr>
            <a:lstStyle/>
            <a:p>
              <a:pPr algn="ct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二</a:t>
              </a: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进一步贯彻落实新</a:t>
              </a: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条例</a:t>
              </a: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zihun110hao-wulinjianghuti" panose="00000500000000000000" pitchFamily="2" charset="-122"/>
                </a:rPr>
                <a:t>，坚决守住纪律红线。</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8" y="1215"/>
              <a:ext cx="10499" cy="833"/>
            </a:xfrm>
            <a:prstGeom prst="rect">
              <a:avLst/>
            </a:prstGeom>
          </p:spPr>
        </p:pic>
        <p:sp>
          <p:nvSpPr>
            <p:cNvPr id="12" name="PA-10223"/>
            <p:cNvSpPr/>
            <p:nvPr>
              <p:custDataLst>
                <p:tags r:id="rId2"/>
              </p:custDataLst>
            </p:nvPr>
          </p:nvSpPr>
          <p:spPr>
            <a:xfrm>
              <a:off x="100" y="2427"/>
              <a:ext cx="5389" cy="2758"/>
            </a:xfrm>
            <a:prstGeom prst="rect">
              <a:avLst/>
            </a:prstGeom>
          </p:spPr>
          <p:txBody>
            <a:bodyPr wrap="square">
              <a:spAutoFit/>
            </a:bodyPr>
            <a:lstStyle/>
            <a:p>
              <a:pPr algn="just" hangingPunct="0">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a:t>
              </a:r>
            </a:p>
          </p:txBody>
        </p:sp>
      </p:grpSp>
    </p:spTree>
  </p:cSld>
  <p:clrMapOvr>
    <a:masterClrMapping/>
  </p:clrMapOvr>
  <p:transition spd="slow" advClick="0" advTm="2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依法治国1_展板80x45cm"/>
          <p:cNvPicPr>
            <a:picLocks noChangeAspect="1"/>
          </p:cNvPicPr>
          <p:nvPr/>
        </p:nvPicPr>
        <p:blipFill>
          <a:blip r:embed="rId3"/>
          <a:stretch>
            <a:fillRect/>
          </a:stretch>
        </p:blipFill>
        <p:spPr>
          <a:xfrm>
            <a:off x="0" y="0"/>
            <a:ext cx="6911975" cy="388810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52" y="2827446"/>
            <a:ext cx="528804" cy="701970"/>
          </a:xfrm>
          <a:prstGeom prst="rect">
            <a:avLst/>
          </a:prstGeom>
        </p:spPr>
      </p:pic>
      <p:sp>
        <p:nvSpPr>
          <p:cNvPr id="4" name="矩形 3"/>
          <p:cNvSpPr/>
          <p:nvPr/>
        </p:nvSpPr>
        <p:spPr>
          <a:xfrm>
            <a:off x="1815222" y="1759357"/>
            <a:ext cx="4278710" cy="533400"/>
          </a:xfrm>
          <a:prstGeom prst="rect">
            <a:avLst/>
          </a:prstGeom>
        </p:spPr>
        <p:txBody>
          <a:bodyPr wrap="square">
            <a:spAutoFit/>
          </a:bodyPr>
          <a:lstStyle/>
          <a:p>
            <a:pPr algn="just" hangingPunct="0">
              <a:lnSpc>
                <a:spcPct val="180000"/>
              </a:lnSpc>
            </a:pPr>
            <a:r>
              <a:rPr lang="zh-CN" altLang="en-US"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为了坚持和加强党的全面领导，深入贯彻新时代党的组织路线和干部工作方针政策，落实党要管党、全面从严治党特别是从严管理干部的要求</a:t>
            </a:r>
            <a:r>
              <a:rPr lang="en-US" altLang="zh-CN"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5" name="Text Placeholder 5"/>
          <p:cNvSpPr txBox="1"/>
          <p:nvPr/>
        </p:nvSpPr>
        <p:spPr>
          <a:xfrm>
            <a:off x="1809048" y="1193785"/>
            <a:ext cx="4400666" cy="538186"/>
          </a:xfrm>
          <a:prstGeom prst="rect">
            <a:avLst/>
          </a:prstGeom>
        </p:spPr>
        <p:txBody>
          <a:bodyPr/>
          <a:lstStyle>
            <a:lvl1pPr marL="86360" indent="-86360" algn="l" defTabSz="345440" rtl="0" eaLnBrk="1" latinLnBrk="0" hangingPunct="1">
              <a:lnSpc>
                <a:spcPct val="90000"/>
              </a:lnSpc>
              <a:spcBef>
                <a:spcPts val="380"/>
              </a:spcBef>
              <a:buFont typeface="Arial" panose="020B0604020202020204" pitchFamily="34" charset="0"/>
              <a:buChar char="•"/>
              <a:defRPr sz="1060" kern="1200">
                <a:solidFill>
                  <a:schemeClr val="tx1"/>
                </a:solidFill>
                <a:latin typeface="+mn-lt"/>
                <a:ea typeface="+mn-ea"/>
                <a:cs typeface="+mn-cs"/>
              </a:defRPr>
            </a:lvl1pPr>
            <a:lvl2pPr marL="259080" indent="-86360" algn="l" defTabSz="345440" rtl="0" eaLnBrk="1" latinLnBrk="0" hangingPunct="1">
              <a:lnSpc>
                <a:spcPct val="90000"/>
              </a:lnSpc>
              <a:spcBef>
                <a:spcPts val="190"/>
              </a:spcBef>
              <a:buFont typeface="Arial" panose="020B0604020202020204" pitchFamily="34" charset="0"/>
              <a:buChar char="•"/>
              <a:defRPr sz="905" kern="1200">
                <a:solidFill>
                  <a:schemeClr val="tx1"/>
                </a:solidFill>
                <a:latin typeface="+mn-lt"/>
                <a:ea typeface="+mn-ea"/>
                <a:cs typeface="+mn-cs"/>
              </a:defRPr>
            </a:lvl2pPr>
            <a:lvl3pPr marL="431800" indent="-86360" algn="l" defTabSz="345440" rtl="0" eaLnBrk="1" latinLnBrk="0" hangingPunct="1">
              <a:lnSpc>
                <a:spcPct val="90000"/>
              </a:lnSpc>
              <a:spcBef>
                <a:spcPts val="190"/>
              </a:spcBef>
              <a:buFont typeface="Arial" panose="020B0604020202020204" pitchFamily="34" charset="0"/>
              <a:buChar char="•"/>
              <a:defRPr sz="755" kern="1200">
                <a:solidFill>
                  <a:schemeClr val="tx1"/>
                </a:solidFill>
                <a:latin typeface="+mn-lt"/>
                <a:ea typeface="+mn-ea"/>
                <a:cs typeface="+mn-cs"/>
              </a:defRPr>
            </a:lvl3pPr>
            <a:lvl4pPr marL="6051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4pPr>
            <a:lvl5pPr marL="77787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5pPr>
            <a:lvl6pPr marL="95059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6pPr>
            <a:lvl7pPr marL="112331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7pPr>
            <a:lvl8pPr marL="129603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8pPr>
            <a:lvl9pPr marL="14687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9pPr>
          </a:lstStyle>
          <a:p>
            <a:pPr marL="0" indent="0">
              <a:lnSpc>
                <a:spcPct val="130000"/>
              </a:lnSpc>
              <a:buNone/>
              <a:defRPr/>
            </a:pPr>
            <a:r>
              <a:rPr lang="zh-CN" altLang="en-US" sz="22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      </a:t>
            </a:r>
            <a:r>
              <a:rPr lang="en-US" altLang="zh-CN"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a:spLocks noChangeArrowheads="1"/>
          </p:cNvSpPr>
          <p:nvPr>
            <p:custDataLst>
              <p:tags r:id="rId2"/>
            </p:custDataLst>
          </p:nvPr>
        </p:nvSpPr>
        <p:spPr bwMode="auto">
          <a:xfrm>
            <a:off x="237232" y="231552"/>
            <a:ext cx="3230460" cy="47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干部选拔任用条件</a:t>
            </a:r>
          </a:p>
        </p:txBody>
      </p:sp>
      <p:grpSp>
        <p:nvGrpSpPr>
          <p:cNvPr id="3" name="组合 2"/>
          <p:cNvGrpSpPr/>
          <p:nvPr/>
        </p:nvGrpSpPr>
        <p:grpSpPr>
          <a:xfrm>
            <a:off x="596987" y="918794"/>
            <a:ext cx="5775657" cy="2533154"/>
            <a:chOff x="2490" y="2605"/>
            <a:chExt cx="13779" cy="6043"/>
          </a:xfrm>
        </p:grpSpPr>
        <p:sp>
          <p:nvSpPr>
            <p:cNvPr id="22" name="Freeform 6"/>
            <p:cNvSpPr/>
            <p:nvPr/>
          </p:nvSpPr>
          <p:spPr bwMode="auto">
            <a:xfrm>
              <a:off x="13673" y="3850"/>
              <a:ext cx="1593" cy="2691"/>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AE0A00"/>
            </a:solidFill>
            <a:ln>
              <a:noFill/>
            </a:ln>
            <a:effec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23" name="Freeform 7"/>
            <p:cNvSpPr/>
            <p:nvPr/>
          </p:nvSpPr>
          <p:spPr bwMode="auto">
            <a:xfrm>
              <a:off x="9622" y="5449"/>
              <a:ext cx="1599" cy="1092"/>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AE0A00"/>
            </a:solidFill>
            <a:ln>
              <a:noFill/>
            </a:ln>
            <a:effec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31" name="Oval 8"/>
            <p:cNvSpPr>
              <a:spLocks noChangeArrowheads="1"/>
            </p:cNvSpPr>
            <p:nvPr/>
          </p:nvSpPr>
          <p:spPr bwMode="auto">
            <a:xfrm>
              <a:off x="2714" y="2875"/>
              <a:ext cx="2899" cy="2888"/>
            </a:xfrm>
            <a:prstGeom prst="ellipse">
              <a:avLst/>
            </a:prstGeom>
            <a:solidFill>
              <a:srgbClr val="AE0A00"/>
            </a:solidFill>
            <a:ln>
              <a:solidFill>
                <a:srgbClr val="FCD8B6"/>
              </a:solidFill>
            </a:ln>
          </p:spPr>
          <p:txBody>
            <a:bodyPr vert="horz" wrap="square" lIns="91440" tIns="45720" rIns="91440" bIns="45720" numCol="1" anchor="t" anchorCtr="0" compatLnSpc="1"/>
            <a:lstStyle/>
            <a:p>
              <a:r>
                <a:rPr lang="zh-CN" altLang="en-US" sz="900" dirty="0" smtClean="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2" name="Oval 9"/>
            <p:cNvSpPr>
              <a:spLocks noChangeArrowheads="1"/>
            </p:cNvSpPr>
            <p:nvPr/>
          </p:nvSpPr>
          <p:spPr bwMode="auto">
            <a:xfrm>
              <a:off x="2490" y="4940"/>
              <a:ext cx="3603" cy="3591"/>
            </a:xfrm>
            <a:prstGeom prst="ellipse">
              <a:avLst/>
            </a:prstGeom>
            <a:solidFill>
              <a:srgbClr val="AE0A00"/>
            </a:solidFill>
            <a:ln>
              <a:solidFill>
                <a:srgbClr val="FCD8B6"/>
              </a:solidFill>
            </a:ln>
          </p:spPr>
          <p:txBody>
            <a:bodyPr vert="horz" wrap="square" lIns="91440" tIns="45720" rIns="91440" bIns="45720" numCol="1" anchor="t" anchorCtr="0" compatLnSpc="1"/>
            <a:lstStyle/>
            <a:p>
              <a:pPr algn="r"/>
              <a:r>
                <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3" name="Oval 10"/>
            <p:cNvSpPr>
              <a:spLocks noChangeArrowheads="1"/>
            </p:cNvSpPr>
            <p:nvPr/>
          </p:nvSpPr>
          <p:spPr bwMode="auto">
            <a:xfrm>
              <a:off x="3620" y="4666"/>
              <a:ext cx="3017" cy="3028"/>
            </a:xfrm>
            <a:prstGeom prst="ellipse">
              <a:avLst/>
            </a:prstGeom>
            <a:solidFill>
              <a:srgbClr val="AE0A00"/>
            </a:solidFill>
            <a:ln>
              <a:solidFill>
                <a:srgbClr val="FCD8B6"/>
              </a:solidFill>
            </a:ln>
          </p:spPr>
          <p:txBody>
            <a:bodyPr vert="horz" wrap="square" lIns="91440" tIns="45720" rIns="91440" bIns="45720" numCol="1" anchor="ctr" anchorCtr="0" compatLnSpc="1"/>
            <a:lstStyle/>
            <a:p>
              <a:pPr algn="ctr"/>
              <a:r>
                <a:rPr lang="zh-CN" altLang="en-US" sz="1000" smtClean="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4" name="Freeform 15"/>
            <p:cNvSpPr/>
            <p:nvPr/>
          </p:nvSpPr>
          <p:spPr bwMode="auto">
            <a:xfrm>
              <a:off x="11638" y="4818"/>
              <a:ext cx="1599" cy="1723"/>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AE0A00"/>
            </a:solidFill>
            <a:ln>
              <a:noFill/>
            </a:ln>
            <a:effec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2" name="TextBox 14"/>
            <p:cNvSpPr txBox="1"/>
            <p:nvPr/>
          </p:nvSpPr>
          <p:spPr>
            <a:xfrm>
              <a:off x="9981" y="4318"/>
              <a:ext cx="811" cy="1245"/>
            </a:xfrm>
            <a:prstGeom prst="rect">
              <a:avLst/>
            </a:prstGeom>
            <a:noFill/>
          </p:spPr>
          <p:txBody>
            <a:bodyPr wrap="square" rtlCol="0" anchor="ctr">
              <a:spAutoFit/>
            </a:bodyPr>
            <a:lstStyle/>
            <a:p>
              <a:pPr lvl="0" algn="ct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a:t>
              </a:r>
            </a:p>
          </p:txBody>
        </p:sp>
        <p:sp>
          <p:nvSpPr>
            <p:cNvPr id="36" name="TextBox 18"/>
            <p:cNvSpPr txBox="1"/>
            <p:nvPr/>
          </p:nvSpPr>
          <p:spPr>
            <a:xfrm>
              <a:off x="12032" y="3537"/>
              <a:ext cx="811" cy="1245"/>
            </a:xfrm>
            <a:prstGeom prst="rect">
              <a:avLst/>
            </a:prstGeom>
            <a:noFill/>
          </p:spPr>
          <p:txBody>
            <a:bodyPr wrap="square" rtlCol="0" anchor="ctr">
              <a:spAutoFit/>
            </a:bodyPr>
            <a:lstStyle/>
            <a:p>
              <a:pPr lvl="0" algn="ct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50</a:t>
              </a:r>
            </a:p>
          </p:txBody>
        </p:sp>
        <p:sp>
          <p:nvSpPr>
            <p:cNvPr id="37" name="TextBox 19"/>
            <p:cNvSpPr txBox="1"/>
            <p:nvPr/>
          </p:nvSpPr>
          <p:spPr>
            <a:xfrm>
              <a:off x="14064" y="2605"/>
              <a:ext cx="811" cy="1245"/>
            </a:xfrm>
            <a:prstGeom prst="rect">
              <a:avLst/>
            </a:prstGeom>
            <a:noFill/>
          </p:spPr>
          <p:txBody>
            <a:bodyPr wrap="square" rtlCol="0" anchor="ctr">
              <a:spAutoFit/>
            </a:bodyPr>
            <a:lstStyle/>
            <a:p>
              <a:pPr lvl="0" algn="ct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80</a:t>
              </a:r>
            </a:p>
          </p:txBody>
        </p:sp>
        <p:cxnSp>
          <p:nvCxnSpPr>
            <p:cNvPr id="38" name="直接连接符 37"/>
            <p:cNvCxnSpPr/>
            <p:nvPr/>
          </p:nvCxnSpPr>
          <p:spPr>
            <a:xfrm>
              <a:off x="5242" y="4939"/>
              <a:ext cx="3781" cy="1602"/>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022" y="6541"/>
              <a:ext cx="6698" cy="0"/>
            </a:xfrm>
            <a:prstGeom prst="line">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flipH="1">
              <a:off x="9022" y="7111"/>
              <a:ext cx="4389" cy="5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1200" dirty="0" smtClean="0">
                  <a:solidFill>
                    <a:schemeClr val="tx1">
                      <a:lumMod val="75000"/>
                      <a:lumOff val="25000"/>
                    </a:schemeClr>
                  </a:solidFill>
                  <a:latin typeface="微软雅黑" panose="020B0503020204020204" pitchFamily="34" charset="-122"/>
                  <a:cs typeface="+mn-ea"/>
                  <a:sym typeface="+mn-lt"/>
                </a:rPr>
                <a:t>点击添加标题</a:t>
              </a:r>
              <a:endParaRPr kumimoji="0" lang="zh-CN" altLang="en-US" sz="1200" i="0" u="none" strike="noStrike" kern="0" cap="none" spc="0" normalizeH="0" baseline="0" noProof="0" dirty="0" smtClean="0">
                <a:ln w="18415" cmpd="sng">
                  <a:noFill/>
                  <a:prstDash val="solid"/>
                </a:ln>
                <a:solidFill>
                  <a:schemeClr val="tx1">
                    <a:lumMod val="75000"/>
                    <a:lumOff val="25000"/>
                  </a:schemeClr>
                </a:solidFill>
                <a:uLnTx/>
                <a:uFillTx/>
                <a:latin typeface="微软雅黑" panose="020B0503020204020204" pitchFamily="34" charset="-122"/>
                <a:cs typeface="+mn-ea"/>
                <a:sym typeface="+mn-lt"/>
              </a:endParaRPr>
            </a:p>
          </p:txBody>
        </p:sp>
        <p:sp>
          <p:nvSpPr>
            <p:cNvPr id="41" name="TextBox 30"/>
            <p:cNvSpPr txBox="1"/>
            <p:nvPr/>
          </p:nvSpPr>
          <p:spPr>
            <a:xfrm>
              <a:off x="9022" y="7763"/>
              <a:ext cx="7247" cy="885"/>
            </a:xfrm>
            <a:prstGeom prst="rect">
              <a:avLst/>
            </a:prstGeom>
            <a:noFill/>
          </p:spPr>
          <p:txBody>
            <a:bodyPr wrap="square" rtlCol="0">
              <a:spAutoFit/>
            </a:bodyPr>
            <a:lstStyle/>
            <a:p>
              <a:pPr>
                <a:lnSpc>
                  <a:spcPct val="130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a:t>
              </a:r>
            </a:p>
          </p:txBody>
        </p:sp>
      </p:grpSp>
    </p:spTree>
    <p:custDataLst>
      <p:tags r:id="rId1"/>
    </p:custDataLst>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ppt_x</p:attrName>
                                        </p:attrNameLst>
                                      </p:cBhvr>
                                      <p:tavLst>
                                        <p:tav tm="0">
                                          <p:val>
                                            <p:strVal val="#ppt_x-.2"/>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234" y="1942858"/>
            <a:ext cx="2889382" cy="1545271"/>
          </a:xfrm>
          <a:prstGeom prst="rect">
            <a:avLst/>
          </a:prstGeom>
        </p:spPr>
      </p:pic>
      <p:sp>
        <p:nvSpPr>
          <p:cNvPr id="13" name="文本框 12"/>
          <p:cNvSpPr txBox="1">
            <a:spLocks noChangeArrowheads="1"/>
          </p:cNvSpPr>
          <p:nvPr>
            <p:custDataLst>
              <p:tags r:id="rId2"/>
            </p:custDataLst>
          </p:nvPr>
        </p:nvSpPr>
        <p:spPr bwMode="auto">
          <a:xfrm>
            <a:off x="337148" y="351927"/>
            <a:ext cx="3094185" cy="77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提拔担任党政领导</a:t>
            </a:r>
            <a:endParaRPr lang="en-US" altLang="zh-CN"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职务的基本条件</a:t>
            </a:r>
          </a:p>
        </p:txBody>
      </p:sp>
      <p:sp>
        <p:nvSpPr>
          <p:cNvPr id="86" name="Rectangle 6"/>
          <p:cNvSpPr/>
          <p:nvPr/>
        </p:nvSpPr>
        <p:spPr>
          <a:xfrm>
            <a:off x="460209" y="1540923"/>
            <a:ext cx="921930" cy="35102"/>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PA-A000320150714E30PPSH-4289"/>
          <p:cNvSpPr/>
          <p:nvPr>
            <p:custDataLst>
              <p:tags r:id="rId3"/>
            </p:custDataLst>
          </p:nvPr>
        </p:nvSpPr>
        <p:spPr bwMode="auto">
          <a:xfrm>
            <a:off x="3773170" y="703576"/>
            <a:ext cx="222606" cy="211613"/>
          </a:xfrm>
          <a:custGeom>
            <a:avLst/>
            <a:gdLst>
              <a:gd name="T0" fmla="*/ 1380426 w 8874"/>
              <a:gd name="T1" fmla="*/ 1102677 h 8441"/>
              <a:gd name="T2" fmla="*/ 1456711 w 8874"/>
              <a:gd name="T3" fmla="*/ 1712548 h 8441"/>
              <a:gd name="T4" fmla="*/ 900199 w 8874"/>
              <a:gd name="T5" fmla="*/ 1451639 h 8441"/>
              <a:gd name="T6" fmla="*/ 344092 w 8874"/>
              <a:gd name="T7" fmla="*/ 1712548 h 8441"/>
              <a:gd name="T8" fmla="*/ 420377 w 8874"/>
              <a:gd name="T9" fmla="*/ 1102677 h 8441"/>
              <a:gd name="T10" fmla="*/ 0 w 8874"/>
              <a:gd name="T11" fmla="*/ 654302 h 8441"/>
              <a:gd name="T12" fmla="*/ 603581 w 8874"/>
              <a:gd name="T13" fmla="*/ 538253 h 8441"/>
              <a:gd name="T14" fmla="*/ 900199 w 8874"/>
              <a:gd name="T15" fmla="*/ 0 h 8441"/>
              <a:gd name="T16" fmla="*/ 1197019 w 8874"/>
              <a:gd name="T17" fmla="*/ 538253 h 8441"/>
              <a:gd name="T18" fmla="*/ 1800397 w 8874"/>
              <a:gd name="T19" fmla="*/ 654302 h 8441"/>
              <a:gd name="T20" fmla="*/ 1380426 w 8874"/>
              <a:gd name="T21" fmla="*/ 1102677 h 8441"/>
              <a:gd name="T22" fmla="*/ 1076708 w 8874"/>
              <a:gd name="T23" fmla="*/ 668302 h 8441"/>
              <a:gd name="T24" fmla="*/ 900604 w 8874"/>
              <a:gd name="T25" fmla="*/ 348961 h 8441"/>
              <a:gd name="T26" fmla="*/ 724298 w 8874"/>
              <a:gd name="T27" fmla="*/ 668302 h 8441"/>
              <a:gd name="T28" fmla="*/ 366612 w 8874"/>
              <a:gd name="T29" fmla="*/ 736876 h 8441"/>
              <a:gd name="T30" fmla="*/ 615957 w 8874"/>
              <a:gd name="T31" fmla="*/ 1002452 h 8441"/>
              <a:gd name="T32" fmla="*/ 570511 w 8874"/>
              <a:gd name="T33" fmla="*/ 1363992 h 8441"/>
              <a:gd name="T34" fmla="*/ 900604 w 8874"/>
              <a:gd name="T35" fmla="*/ 1209597 h 8441"/>
              <a:gd name="T36" fmla="*/ 1230494 w 8874"/>
              <a:gd name="T37" fmla="*/ 1363992 h 8441"/>
              <a:gd name="T38" fmla="*/ 1184845 w 8874"/>
              <a:gd name="T39" fmla="*/ 1002452 h 8441"/>
              <a:gd name="T40" fmla="*/ 1434190 w 8874"/>
              <a:gd name="T41" fmla="*/ 736876 h 8441"/>
              <a:gd name="T42" fmla="*/ 1076708 w 8874"/>
              <a:gd name="T43" fmla="*/ 668302 h 84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74" h="8441">
                <a:moveTo>
                  <a:pt x="6804" y="5435"/>
                </a:moveTo>
                <a:lnTo>
                  <a:pt x="7180" y="8441"/>
                </a:lnTo>
                <a:lnTo>
                  <a:pt x="4437" y="7155"/>
                </a:lnTo>
                <a:lnTo>
                  <a:pt x="1696" y="8441"/>
                </a:lnTo>
                <a:lnTo>
                  <a:pt x="2072" y="5435"/>
                </a:lnTo>
                <a:lnTo>
                  <a:pt x="0" y="3225"/>
                </a:lnTo>
                <a:lnTo>
                  <a:pt x="2975" y="2653"/>
                </a:lnTo>
                <a:lnTo>
                  <a:pt x="4437" y="0"/>
                </a:lnTo>
                <a:lnTo>
                  <a:pt x="5900" y="2653"/>
                </a:lnTo>
                <a:lnTo>
                  <a:pt x="8874" y="3225"/>
                </a:lnTo>
                <a:lnTo>
                  <a:pt x="6804" y="5435"/>
                </a:lnTo>
                <a:close/>
                <a:moveTo>
                  <a:pt x="5307" y="3294"/>
                </a:moveTo>
                <a:lnTo>
                  <a:pt x="4439" y="1720"/>
                </a:lnTo>
                <a:lnTo>
                  <a:pt x="3570" y="3294"/>
                </a:lnTo>
                <a:lnTo>
                  <a:pt x="1807" y="3632"/>
                </a:lnTo>
                <a:lnTo>
                  <a:pt x="3036" y="4941"/>
                </a:lnTo>
                <a:lnTo>
                  <a:pt x="2812" y="6723"/>
                </a:lnTo>
                <a:lnTo>
                  <a:pt x="4439" y="5962"/>
                </a:lnTo>
                <a:lnTo>
                  <a:pt x="6065" y="6723"/>
                </a:lnTo>
                <a:lnTo>
                  <a:pt x="5840" y="4941"/>
                </a:lnTo>
                <a:lnTo>
                  <a:pt x="7069" y="3632"/>
                </a:lnTo>
                <a:lnTo>
                  <a:pt x="5307" y="3294"/>
                </a:lnTo>
                <a:close/>
              </a:path>
            </a:pathLst>
          </a:custGeom>
          <a:solidFill>
            <a:srgbClr val="AE0A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7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PA-A000220140718C08PPSH-4511"/>
          <p:cNvSpPr/>
          <p:nvPr>
            <p:custDataLst>
              <p:tags r:id="rId4"/>
            </p:custDataLst>
          </p:nvPr>
        </p:nvSpPr>
        <p:spPr>
          <a:xfrm>
            <a:off x="3773172" y="1461578"/>
            <a:ext cx="222606" cy="222606"/>
          </a:xfrm>
          <a:prstGeom prst="star5">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6" name="PA-15-15265-Star made of triangles-378312"/>
          <p:cNvGrpSpPr/>
          <p:nvPr>
            <p:custDataLst>
              <p:tags r:id="rId5"/>
            </p:custDataLst>
          </p:nvPr>
        </p:nvGrpSpPr>
        <p:grpSpPr>
          <a:xfrm>
            <a:off x="3773170" y="2992984"/>
            <a:ext cx="222606" cy="218406"/>
            <a:chOff x="15218025" y="29222568"/>
            <a:chExt cx="1553308" cy="1524000"/>
          </a:xfrm>
        </p:grpSpPr>
        <p:sp>
          <p:nvSpPr>
            <p:cNvPr id="107" name="PA-任意多边形: 形状 1363"/>
            <p:cNvSpPr/>
            <p:nvPr>
              <p:custDataLst>
                <p:tags r:id="rId7"/>
              </p:custDataLst>
            </p:nvPr>
          </p:nvSpPr>
          <p:spPr>
            <a:xfrm>
              <a:off x="15218025" y="29222568"/>
              <a:ext cx="1553308" cy="1524000"/>
            </a:xfrm>
            <a:custGeom>
              <a:avLst/>
              <a:gdLst>
                <a:gd name="connsiteX0" fmla="*/ 1269194 w 1553307"/>
                <a:gd name="connsiteY0" fmla="*/ 1502093 h 1524000"/>
                <a:gd name="connsiteX1" fmla="*/ 1239095 w 1553307"/>
                <a:gd name="connsiteY1" fmla="*/ 1525275 h 1524000"/>
                <a:gd name="connsiteX2" fmla="*/ 1191059 w 1553307"/>
                <a:gd name="connsiteY2" fmla="*/ 1490428 h 1524000"/>
                <a:gd name="connsiteX3" fmla="*/ 837257 w 1553307"/>
                <a:gd name="connsiteY3" fmla="*/ 1233370 h 1524000"/>
                <a:gd name="connsiteX4" fmla="*/ 837257 w 1553307"/>
                <a:gd name="connsiteY4" fmla="*/ 1197937 h 1524000"/>
                <a:gd name="connsiteX5" fmla="*/ 1085581 w 1553307"/>
                <a:gd name="connsiteY5" fmla="*/ 1017548 h 1524000"/>
                <a:gd name="connsiteX6" fmla="*/ 1109408 w 1553307"/>
                <a:gd name="connsiteY6" fmla="*/ 1020596 h 1524000"/>
                <a:gd name="connsiteX7" fmla="*/ 1115709 w 1553307"/>
                <a:gd name="connsiteY7" fmla="*/ 1029740 h 1524000"/>
                <a:gd name="connsiteX8" fmla="*/ 1134056 w 1553307"/>
                <a:gd name="connsiteY8" fmla="*/ 1086246 h 1524000"/>
                <a:gd name="connsiteX9" fmla="*/ 1269194 w 1553307"/>
                <a:gd name="connsiteY9" fmla="*/ 1502093 h 1524000"/>
                <a:gd name="connsiteX10" fmla="*/ 474809 w 1553307"/>
                <a:gd name="connsiteY10" fmla="*/ 1017519 h 1524000"/>
                <a:gd name="connsiteX11" fmla="*/ 450923 w 1553307"/>
                <a:gd name="connsiteY11" fmla="*/ 1020596 h 1524000"/>
                <a:gd name="connsiteX12" fmla="*/ 444680 w 1553307"/>
                <a:gd name="connsiteY12" fmla="*/ 1029740 h 1524000"/>
                <a:gd name="connsiteX13" fmla="*/ 309572 w 1553307"/>
                <a:gd name="connsiteY13" fmla="*/ 1445646 h 1524000"/>
                <a:gd name="connsiteX14" fmla="*/ 291225 w 1553307"/>
                <a:gd name="connsiteY14" fmla="*/ 1502093 h 1524000"/>
                <a:gd name="connsiteX15" fmla="*/ 321353 w 1553307"/>
                <a:gd name="connsiteY15" fmla="*/ 1525275 h 1524000"/>
                <a:gd name="connsiteX16" fmla="*/ 675156 w 1553307"/>
                <a:gd name="connsiteY16" fmla="*/ 1268217 h 1524000"/>
                <a:gd name="connsiteX17" fmla="*/ 723191 w 1553307"/>
                <a:gd name="connsiteY17" fmla="*/ 1233341 h 1524000"/>
                <a:gd name="connsiteX18" fmla="*/ 723191 w 1553307"/>
                <a:gd name="connsiteY18" fmla="*/ 1197908 h 1524000"/>
                <a:gd name="connsiteX19" fmla="*/ 474809 w 1553307"/>
                <a:gd name="connsiteY19" fmla="*/ 1017519 h 1524000"/>
                <a:gd name="connsiteX20" fmla="*/ 1514323 w 1553307"/>
                <a:gd name="connsiteY20" fmla="*/ 573097 h 1524000"/>
                <a:gd name="connsiteX21" fmla="*/ 1076994 w 1553307"/>
                <a:gd name="connsiteY21" fmla="*/ 573097 h 1524000"/>
                <a:gd name="connsiteX22" fmla="*/ 1017646 w 1553307"/>
                <a:gd name="connsiteY22" fmla="*/ 573097 h 1524000"/>
                <a:gd name="connsiteX23" fmla="*/ 1005248 w 1553307"/>
                <a:gd name="connsiteY23" fmla="*/ 577669 h 1524000"/>
                <a:gd name="connsiteX24" fmla="*/ 1003988 w 1553307"/>
                <a:gd name="connsiteY24" fmla="*/ 578607 h 1524000"/>
                <a:gd name="connsiteX25" fmla="*/ 1002376 w 1553307"/>
                <a:gd name="connsiteY25" fmla="*/ 580248 h 1524000"/>
                <a:gd name="connsiteX26" fmla="*/ 997863 w 1553307"/>
                <a:gd name="connsiteY26" fmla="*/ 599093 h 1524000"/>
                <a:gd name="connsiteX27" fmla="*/ 1092703 w 1553307"/>
                <a:gd name="connsiteY27" fmla="*/ 891027 h 1524000"/>
                <a:gd name="connsiteX28" fmla="*/ 1122831 w 1553307"/>
                <a:gd name="connsiteY28" fmla="*/ 903278 h 1524000"/>
                <a:gd name="connsiteX29" fmla="*/ 1476604 w 1553307"/>
                <a:gd name="connsiteY29" fmla="*/ 646220 h 1524000"/>
                <a:gd name="connsiteX30" fmla="*/ 1524669 w 1553307"/>
                <a:gd name="connsiteY30" fmla="*/ 611344 h 1524000"/>
                <a:gd name="connsiteX31" fmla="*/ 1514323 w 1553307"/>
                <a:gd name="connsiteY31" fmla="*/ 573097 h 1524000"/>
                <a:gd name="connsiteX32" fmla="*/ 614108 w 1553307"/>
                <a:gd name="connsiteY32" fmla="*/ 529546 h 1524000"/>
                <a:gd name="connsiteX33" fmla="*/ 615251 w 1553307"/>
                <a:gd name="connsiteY33" fmla="*/ 530396 h 1524000"/>
                <a:gd name="connsiteX34" fmla="*/ 627677 w 1553307"/>
                <a:gd name="connsiteY34" fmla="*/ 534968 h 1524000"/>
                <a:gd name="connsiteX35" fmla="*/ 934676 w 1553307"/>
                <a:gd name="connsiteY35" fmla="*/ 534968 h 1524000"/>
                <a:gd name="connsiteX36" fmla="*/ 954488 w 1553307"/>
                <a:gd name="connsiteY36" fmla="*/ 508972 h 1524000"/>
                <a:gd name="connsiteX37" fmla="*/ 819379 w 1553307"/>
                <a:gd name="connsiteY37" fmla="*/ 93096 h 1524000"/>
                <a:gd name="connsiteX38" fmla="*/ 801032 w 1553307"/>
                <a:gd name="connsiteY38" fmla="*/ 36620 h 1524000"/>
                <a:gd name="connsiteX39" fmla="*/ 761467 w 1553307"/>
                <a:gd name="connsiteY39" fmla="*/ 36620 h 1524000"/>
                <a:gd name="connsiteX40" fmla="*/ 626300 w 1553307"/>
                <a:gd name="connsiteY40" fmla="*/ 452525 h 1524000"/>
                <a:gd name="connsiteX41" fmla="*/ 607953 w 1553307"/>
                <a:gd name="connsiteY41" fmla="*/ 508972 h 1524000"/>
                <a:gd name="connsiteX42" fmla="*/ 612379 w 1553307"/>
                <a:gd name="connsiteY42" fmla="*/ 527729 h 1524000"/>
                <a:gd name="connsiteX43" fmla="*/ 614108 w 1553307"/>
                <a:gd name="connsiteY43" fmla="*/ 529546 h 1524000"/>
                <a:gd name="connsiteX44" fmla="*/ 433192 w 1553307"/>
                <a:gd name="connsiteY44" fmla="*/ 907234 h 1524000"/>
                <a:gd name="connsiteX45" fmla="*/ 457107 w 1553307"/>
                <a:gd name="connsiteY45" fmla="*/ 904128 h 1524000"/>
                <a:gd name="connsiteX46" fmla="*/ 463349 w 1553307"/>
                <a:gd name="connsiteY46" fmla="*/ 894984 h 1524000"/>
                <a:gd name="connsiteX47" fmla="*/ 558189 w 1553307"/>
                <a:gd name="connsiteY47" fmla="*/ 603079 h 1524000"/>
                <a:gd name="connsiteX48" fmla="*/ 538406 w 1553307"/>
                <a:gd name="connsiteY48" fmla="*/ 577083 h 1524000"/>
                <a:gd name="connsiteX49" fmla="*/ 101106 w 1553307"/>
                <a:gd name="connsiteY49" fmla="*/ 577083 h 1524000"/>
                <a:gd name="connsiteX50" fmla="*/ 41787 w 1553307"/>
                <a:gd name="connsiteY50" fmla="*/ 577083 h 1524000"/>
                <a:gd name="connsiteX51" fmla="*/ 31412 w 1553307"/>
                <a:gd name="connsiteY51" fmla="*/ 615330 h 1524000"/>
                <a:gd name="connsiteX52" fmla="*/ 385186 w 1553307"/>
                <a:gd name="connsiteY52" fmla="*/ 872358 h 1524000"/>
                <a:gd name="connsiteX53" fmla="*/ 433192 w 1553307"/>
                <a:gd name="connsiteY53" fmla="*/ 90723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53307" h="1524000">
                  <a:moveTo>
                    <a:pt x="1269194" y="1502093"/>
                  </a:moveTo>
                  <a:cubicBezTo>
                    <a:pt x="1274528" y="1518388"/>
                    <a:pt x="1253778" y="1535943"/>
                    <a:pt x="1239095" y="1525275"/>
                  </a:cubicBezTo>
                  <a:cubicBezTo>
                    <a:pt x="1223093" y="1513669"/>
                    <a:pt x="1207091" y="1502005"/>
                    <a:pt x="1191059" y="1490428"/>
                  </a:cubicBezTo>
                  <a:cubicBezTo>
                    <a:pt x="1073154" y="1404762"/>
                    <a:pt x="955162" y="1319037"/>
                    <a:pt x="837257" y="1233370"/>
                  </a:cubicBezTo>
                  <a:cubicBezTo>
                    <a:pt x="824156" y="1223845"/>
                    <a:pt x="824156" y="1207462"/>
                    <a:pt x="837257" y="1197937"/>
                  </a:cubicBezTo>
                  <a:cubicBezTo>
                    <a:pt x="920022" y="1137798"/>
                    <a:pt x="1002787" y="1077659"/>
                    <a:pt x="1085581" y="1017548"/>
                  </a:cubicBezTo>
                  <a:cubicBezTo>
                    <a:pt x="1094901" y="1010778"/>
                    <a:pt x="1103810" y="1013914"/>
                    <a:pt x="1109408" y="1020596"/>
                  </a:cubicBezTo>
                  <a:cubicBezTo>
                    <a:pt x="1112046" y="1022883"/>
                    <a:pt x="1114390" y="1025667"/>
                    <a:pt x="1115709" y="1029740"/>
                  </a:cubicBezTo>
                  <a:cubicBezTo>
                    <a:pt x="1121834" y="1048615"/>
                    <a:pt x="1127930" y="1067372"/>
                    <a:pt x="1134056" y="1086246"/>
                  </a:cubicBezTo>
                  <a:cubicBezTo>
                    <a:pt x="1179072" y="1224813"/>
                    <a:pt x="1224177" y="1363496"/>
                    <a:pt x="1269194" y="1502093"/>
                  </a:cubicBezTo>
                  <a:close/>
                  <a:moveTo>
                    <a:pt x="474809" y="1017519"/>
                  </a:moveTo>
                  <a:cubicBezTo>
                    <a:pt x="465459" y="1010749"/>
                    <a:pt x="456521" y="1013885"/>
                    <a:pt x="450923" y="1020596"/>
                  </a:cubicBezTo>
                  <a:cubicBezTo>
                    <a:pt x="448285" y="1022853"/>
                    <a:pt x="445999" y="1025667"/>
                    <a:pt x="444680" y="1029740"/>
                  </a:cubicBezTo>
                  <a:cubicBezTo>
                    <a:pt x="399634" y="1168366"/>
                    <a:pt x="354588" y="1307050"/>
                    <a:pt x="309572" y="1445646"/>
                  </a:cubicBezTo>
                  <a:cubicBezTo>
                    <a:pt x="303446" y="1464520"/>
                    <a:pt x="297321" y="1483277"/>
                    <a:pt x="291225" y="1502093"/>
                  </a:cubicBezTo>
                  <a:cubicBezTo>
                    <a:pt x="285920" y="1518388"/>
                    <a:pt x="306641" y="1535943"/>
                    <a:pt x="321353" y="1525275"/>
                  </a:cubicBezTo>
                  <a:cubicBezTo>
                    <a:pt x="439317" y="1439579"/>
                    <a:pt x="557222" y="1353884"/>
                    <a:pt x="675156" y="1268217"/>
                  </a:cubicBezTo>
                  <a:cubicBezTo>
                    <a:pt x="691158" y="1256611"/>
                    <a:pt x="707189" y="1244947"/>
                    <a:pt x="723191" y="1233341"/>
                  </a:cubicBezTo>
                  <a:cubicBezTo>
                    <a:pt x="736292" y="1223816"/>
                    <a:pt x="736292" y="1207433"/>
                    <a:pt x="723191" y="1197908"/>
                  </a:cubicBezTo>
                  <a:cubicBezTo>
                    <a:pt x="640397" y="1137769"/>
                    <a:pt x="557603" y="1077659"/>
                    <a:pt x="474809" y="1017519"/>
                  </a:cubicBezTo>
                  <a:close/>
                  <a:moveTo>
                    <a:pt x="1514323" y="573097"/>
                  </a:moveTo>
                  <a:cubicBezTo>
                    <a:pt x="1368547" y="573097"/>
                    <a:pt x="1222770" y="573097"/>
                    <a:pt x="1076994" y="573097"/>
                  </a:cubicBezTo>
                  <a:cubicBezTo>
                    <a:pt x="1057182" y="573097"/>
                    <a:pt x="1037399" y="573097"/>
                    <a:pt x="1017646" y="573097"/>
                  </a:cubicBezTo>
                  <a:cubicBezTo>
                    <a:pt x="1012341" y="573097"/>
                    <a:pt x="1008443" y="575032"/>
                    <a:pt x="1005248" y="577669"/>
                  </a:cubicBezTo>
                  <a:cubicBezTo>
                    <a:pt x="1004809" y="577962"/>
                    <a:pt x="1004457" y="578285"/>
                    <a:pt x="1003988" y="578607"/>
                  </a:cubicBezTo>
                  <a:cubicBezTo>
                    <a:pt x="1003431" y="579164"/>
                    <a:pt x="1002845" y="579633"/>
                    <a:pt x="1002376" y="580248"/>
                  </a:cubicBezTo>
                  <a:cubicBezTo>
                    <a:pt x="997804" y="584645"/>
                    <a:pt x="995255" y="591004"/>
                    <a:pt x="997863" y="599093"/>
                  </a:cubicBezTo>
                  <a:cubicBezTo>
                    <a:pt x="1029457" y="696395"/>
                    <a:pt x="1061080" y="793726"/>
                    <a:pt x="1092703" y="891027"/>
                  </a:cubicBezTo>
                  <a:cubicBezTo>
                    <a:pt x="1096454" y="902545"/>
                    <a:pt x="1111606" y="911455"/>
                    <a:pt x="1122831" y="903278"/>
                  </a:cubicBezTo>
                  <a:cubicBezTo>
                    <a:pt x="1240736" y="817582"/>
                    <a:pt x="1358699" y="731916"/>
                    <a:pt x="1476604" y="646220"/>
                  </a:cubicBezTo>
                  <a:cubicBezTo>
                    <a:pt x="1492606" y="634614"/>
                    <a:pt x="1508667" y="622950"/>
                    <a:pt x="1524669" y="611344"/>
                  </a:cubicBezTo>
                  <a:cubicBezTo>
                    <a:pt x="1540407" y="599914"/>
                    <a:pt x="1536187" y="573097"/>
                    <a:pt x="1514323" y="573097"/>
                  </a:cubicBezTo>
                  <a:close/>
                  <a:moveTo>
                    <a:pt x="614108" y="529546"/>
                  </a:moveTo>
                  <a:cubicBezTo>
                    <a:pt x="614489" y="529839"/>
                    <a:pt x="614841" y="530132"/>
                    <a:pt x="615251" y="530396"/>
                  </a:cubicBezTo>
                  <a:cubicBezTo>
                    <a:pt x="618416" y="533034"/>
                    <a:pt x="622373" y="534968"/>
                    <a:pt x="627677" y="534968"/>
                  </a:cubicBezTo>
                  <a:cubicBezTo>
                    <a:pt x="729991" y="534968"/>
                    <a:pt x="832333" y="534968"/>
                    <a:pt x="934676" y="534968"/>
                  </a:cubicBezTo>
                  <a:cubicBezTo>
                    <a:pt x="947542" y="534968"/>
                    <a:pt x="958591" y="521780"/>
                    <a:pt x="954488" y="508972"/>
                  </a:cubicBezTo>
                  <a:cubicBezTo>
                    <a:pt x="909442" y="370376"/>
                    <a:pt x="864425" y="231721"/>
                    <a:pt x="819379" y="93096"/>
                  </a:cubicBezTo>
                  <a:cubicBezTo>
                    <a:pt x="813254" y="74251"/>
                    <a:pt x="807158" y="55465"/>
                    <a:pt x="801032" y="36620"/>
                  </a:cubicBezTo>
                  <a:cubicBezTo>
                    <a:pt x="794673" y="17101"/>
                    <a:pt x="767827" y="17101"/>
                    <a:pt x="761467" y="36620"/>
                  </a:cubicBezTo>
                  <a:cubicBezTo>
                    <a:pt x="716392" y="175245"/>
                    <a:pt x="671346" y="313900"/>
                    <a:pt x="626300" y="452525"/>
                  </a:cubicBezTo>
                  <a:cubicBezTo>
                    <a:pt x="620175" y="471370"/>
                    <a:pt x="614049" y="490157"/>
                    <a:pt x="607953" y="508972"/>
                  </a:cubicBezTo>
                  <a:cubicBezTo>
                    <a:pt x="605345" y="517002"/>
                    <a:pt x="607865" y="523333"/>
                    <a:pt x="612379" y="527729"/>
                  </a:cubicBezTo>
                  <a:cubicBezTo>
                    <a:pt x="612877" y="528403"/>
                    <a:pt x="613493" y="528931"/>
                    <a:pt x="614108" y="529546"/>
                  </a:cubicBezTo>
                  <a:close/>
                  <a:moveTo>
                    <a:pt x="433192" y="907234"/>
                  </a:moveTo>
                  <a:cubicBezTo>
                    <a:pt x="442570" y="914034"/>
                    <a:pt x="451509" y="910839"/>
                    <a:pt x="457107" y="904128"/>
                  </a:cubicBezTo>
                  <a:cubicBezTo>
                    <a:pt x="459715" y="901871"/>
                    <a:pt x="462030" y="899028"/>
                    <a:pt x="463349" y="894984"/>
                  </a:cubicBezTo>
                  <a:cubicBezTo>
                    <a:pt x="494972" y="797711"/>
                    <a:pt x="526595" y="700351"/>
                    <a:pt x="558189" y="603079"/>
                  </a:cubicBezTo>
                  <a:cubicBezTo>
                    <a:pt x="562351" y="590272"/>
                    <a:pt x="551302" y="577083"/>
                    <a:pt x="538406" y="577083"/>
                  </a:cubicBezTo>
                  <a:cubicBezTo>
                    <a:pt x="392630" y="577083"/>
                    <a:pt x="246883" y="577083"/>
                    <a:pt x="101106" y="577083"/>
                  </a:cubicBezTo>
                  <a:cubicBezTo>
                    <a:pt x="81323" y="577083"/>
                    <a:pt x="61541" y="577083"/>
                    <a:pt x="41787" y="577083"/>
                  </a:cubicBezTo>
                  <a:cubicBezTo>
                    <a:pt x="19924" y="577083"/>
                    <a:pt x="15704" y="603900"/>
                    <a:pt x="31412" y="615330"/>
                  </a:cubicBezTo>
                  <a:cubicBezTo>
                    <a:pt x="149317" y="701025"/>
                    <a:pt x="267281" y="786662"/>
                    <a:pt x="385186" y="872358"/>
                  </a:cubicBezTo>
                  <a:cubicBezTo>
                    <a:pt x="401188" y="883935"/>
                    <a:pt x="417190" y="895628"/>
                    <a:pt x="433192" y="907234"/>
                  </a:cubicBezTo>
                  <a:close/>
                </a:path>
              </a:pathLst>
            </a:custGeom>
            <a:solidFill>
              <a:srgbClr val="AE0A0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7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5" name="PA-A000320150714E32PPSH-4291"/>
          <p:cNvSpPr/>
          <p:nvPr>
            <p:custDataLst>
              <p:tags r:id="rId6"/>
            </p:custDataLst>
          </p:nvPr>
        </p:nvSpPr>
        <p:spPr bwMode="auto">
          <a:xfrm>
            <a:off x="3773170" y="2235654"/>
            <a:ext cx="222606" cy="211613"/>
          </a:xfrm>
          <a:custGeom>
            <a:avLst/>
            <a:gdLst>
              <a:gd name="T0" fmla="*/ 1380473 w 8875"/>
              <a:gd name="T1" fmla="*/ 1102755 h 8442"/>
              <a:gd name="T2" fmla="*/ 1456749 w 8875"/>
              <a:gd name="T3" fmla="*/ 1712557 h 8442"/>
              <a:gd name="T4" fmla="*/ 900300 w 8875"/>
              <a:gd name="T5" fmla="*/ 1451677 h 8442"/>
              <a:gd name="T6" fmla="*/ 344256 w 8875"/>
              <a:gd name="T7" fmla="*/ 1712557 h 8442"/>
              <a:gd name="T8" fmla="*/ 420532 w 8875"/>
              <a:gd name="T9" fmla="*/ 1102755 h 8442"/>
              <a:gd name="T10" fmla="*/ 0 w 8875"/>
              <a:gd name="T11" fmla="*/ 654431 h 8442"/>
              <a:gd name="T12" fmla="*/ 603513 w 8875"/>
              <a:gd name="T13" fmla="*/ 538394 h 8442"/>
              <a:gd name="T14" fmla="*/ 900300 w 8875"/>
              <a:gd name="T15" fmla="*/ 0 h 8442"/>
              <a:gd name="T16" fmla="*/ 1196884 w 8875"/>
              <a:gd name="T17" fmla="*/ 538394 h 8442"/>
              <a:gd name="T18" fmla="*/ 1800397 w 8875"/>
              <a:gd name="T19" fmla="*/ 654431 h 8442"/>
              <a:gd name="T20" fmla="*/ 1380473 w 8875"/>
              <a:gd name="T21" fmla="*/ 1102755 h 8442"/>
              <a:gd name="T22" fmla="*/ 1076587 w 8875"/>
              <a:gd name="T23" fmla="*/ 667820 h 8442"/>
              <a:gd name="T24" fmla="*/ 951421 w 8875"/>
              <a:gd name="T25" fmla="*/ 349125 h 8442"/>
              <a:gd name="T26" fmla="*/ 951421 w 8875"/>
              <a:gd name="T27" fmla="*/ 1209663 h 8442"/>
              <a:gd name="T28" fmla="*/ 1230559 w 8875"/>
              <a:gd name="T29" fmla="*/ 1364041 h 8442"/>
              <a:gd name="T30" fmla="*/ 1184915 w 8875"/>
              <a:gd name="T31" fmla="*/ 1002542 h 8442"/>
              <a:gd name="T32" fmla="*/ 1434232 w 8875"/>
              <a:gd name="T33" fmla="*/ 736996 h 8442"/>
              <a:gd name="T34" fmla="*/ 1076587 w 8875"/>
              <a:gd name="T35" fmla="*/ 667820 h 84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75" h="8442">
                <a:moveTo>
                  <a:pt x="6805" y="5436"/>
                </a:moveTo>
                <a:lnTo>
                  <a:pt x="7181" y="8442"/>
                </a:lnTo>
                <a:lnTo>
                  <a:pt x="4438" y="7156"/>
                </a:lnTo>
                <a:lnTo>
                  <a:pt x="1697" y="8442"/>
                </a:lnTo>
                <a:lnTo>
                  <a:pt x="2073" y="5436"/>
                </a:lnTo>
                <a:lnTo>
                  <a:pt x="0" y="3226"/>
                </a:lnTo>
                <a:lnTo>
                  <a:pt x="2975" y="2654"/>
                </a:lnTo>
                <a:lnTo>
                  <a:pt x="4438" y="0"/>
                </a:lnTo>
                <a:lnTo>
                  <a:pt x="5900" y="2654"/>
                </a:lnTo>
                <a:lnTo>
                  <a:pt x="8875" y="3226"/>
                </a:lnTo>
                <a:lnTo>
                  <a:pt x="6805" y="5436"/>
                </a:lnTo>
                <a:close/>
                <a:moveTo>
                  <a:pt x="5307" y="3292"/>
                </a:moveTo>
                <a:lnTo>
                  <a:pt x="4690" y="1721"/>
                </a:lnTo>
                <a:lnTo>
                  <a:pt x="4690" y="5963"/>
                </a:lnTo>
                <a:lnTo>
                  <a:pt x="6066" y="6724"/>
                </a:lnTo>
                <a:lnTo>
                  <a:pt x="5841" y="4942"/>
                </a:lnTo>
                <a:lnTo>
                  <a:pt x="7070" y="3633"/>
                </a:lnTo>
                <a:lnTo>
                  <a:pt x="5307" y="3292"/>
                </a:lnTo>
                <a:close/>
              </a:path>
            </a:pathLst>
          </a:custGeom>
          <a:solidFill>
            <a:srgbClr val="AE0A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7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25"/>
          <p:cNvSpPr txBox="1"/>
          <p:nvPr/>
        </p:nvSpPr>
        <p:spPr>
          <a:xfrm>
            <a:off x="4115195" y="1388671"/>
            <a:ext cx="2203240" cy="448945"/>
          </a:xfrm>
          <a:prstGeom prst="rect">
            <a:avLst/>
          </a:prstGeom>
          <a:noFill/>
        </p:spPr>
        <p:txBody>
          <a:bodyPr wrap="square" rtlCol="0" anchor="ctr">
            <a:spAutoFit/>
          </a:bodyPr>
          <a:lstStyle/>
          <a:p>
            <a:pPr algn="ctr">
              <a:lnSpc>
                <a:spcPct val="114000"/>
              </a:lnSpc>
            </a:pPr>
            <a:r>
              <a:rPr lang="zh-CN" altLang="en-US" sz="68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a:t>
            </a:r>
            <a:endParaRPr lang="en-US" sz="6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TextBox 27"/>
          <p:cNvSpPr txBox="1"/>
          <p:nvPr/>
        </p:nvSpPr>
        <p:spPr>
          <a:xfrm>
            <a:off x="4115195" y="633026"/>
            <a:ext cx="2203240" cy="448945"/>
          </a:xfrm>
          <a:prstGeom prst="rect">
            <a:avLst/>
          </a:prstGeom>
          <a:noFill/>
        </p:spPr>
        <p:txBody>
          <a:bodyPr wrap="square" rtlCol="0" anchor="ctr">
            <a:spAutoFit/>
          </a:bodyPr>
          <a:lstStyle/>
          <a:p>
            <a:pPr algn="ctr">
              <a:lnSpc>
                <a:spcPct val="114000"/>
              </a:lnSpc>
            </a:pPr>
            <a:r>
              <a:rPr lang="zh-CN" altLang="en-US" sz="68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a:t>
            </a:r>
            <a:endParaRPr lang="en-US" sz="6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TextBox 29"/>
          <p:cNvSpPr txBox="1"/>
          <p:nvPr/>
        </p:nvSpPr>
        <p:spPr>
          <a:xfrm>
            <a:off x="4115195" y="2129364"/>
            <a:ext cx="2203240" cy="448945"/>
          </a:xfrm>
          <a:prstGeom prst="rect">
            <a:avLst/>
          </a:prstGeom>
          <a:noFill/>
        </p:spPr>
        <p:txBody>
          <a:bodyPr wrap="square" rtlCol="0" anchor="ctr">
            <a:spAutoFit/>
          </a:bodyPr>
          <a:lstStyle/>
          <a:p>
            <a:pPr algn="ctr">
              <a:lnSpc>
                <a:spcPct val="114000"/>
              </a:lnSpc>
            </a:pPr>
            <a:r>
              <a:rPr lang="zh-CN" altLang="en-US" sz="68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a:t>
            </a:r>
            <a:endParaRPr lang="en-US" sz="6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TextBox 31"/>
          <p:cNvSpPr txBox="1"/>
          <p:nvPr/>
        </p:nvSpPr>
        <p:spPr>
          <a:xfrm>
            <a:off x="4115195" y="2870055"/>
            <a:ext cx="2203240" cy="448945"/>
          </a:xfrm>
          <a:prstGeom prst="rect">
            <a:avLst/>
          </a:prstGeom>
          <a:noFill/>
        </p:spPr>
        <p:txBody>
          <a:bodyPr wrap="square" rtlCol="0" anchor="ctr">
            <a:spAutoFit/>
          </a:bodyPr>
          <a:lstStyle/>
          <a:p>
            <a:pPr algn="ctr">
              <a:lnSpc>
                <a:spcPct val="114000"/>
              </a:lnSpc>
            </a:pPr>
            <a:r>
              <a:rPr lang="zh-CN" altLang="en-US" sz="68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a:t>
            </a:r>
            <a:endParaRPr lang="en-US" sz="6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Rectangle 33"/>
          <p:cNvSpPr/>
          <p:nvPr/>
        </p:nvSpPr>
        <p:spPr>
          <a:xfrm>
            <a:off x="2452282" y="3488744"/>
            <a:ext cx="912149" cy="399628"/>
          </a:xfrm>
          <a:prstGeom prst="rect">
            <a:avLst/>
          </a:prstGeom>
          <a:solidFill>
            <a:srgbClr val="F7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1" name="Straight Connector 38"/>
          <p:cNvCxnSpPr/>
          <p:nvPr/>
        </p:nvCxnSpPr>
        <p:spPr>
          <a:xfrm>
            <a:off x="6672327" y="1944238"/>
            <a:ext cx="0" cy="605482"/>
          </a:xfrm>
          <a:prstGeom prst="line">
            <a:avLst/>
          </a:prstGeom>
          <a:ln w="12700">
            <a:solidFill>
              <a:srgbClr val="AE0A00"/>
            </a:solidFill>
          </a:ln>
        </p:spPr>
        <p:style>
          <a:lnRef idx="1">
            <a:schemeClr val="accent1"/>
          </a:lnRef>
          <a:fillRef idx="0">
            <a:schemeClr val="accent1"/>
          </a:fillRef>
          <a:effectRef idx="0">
            <a:schemeClr val="accent1"/>
          </a:effectRef>
          <a:fontRef idx="minor">
            <a:schemeClr val="tx1"/>
          </a:fontRef>
        </p:style>
      </p:cxnSp>
      <p:sp>
        <p:nvSpPr>
          <p:cNvPr id="102" name="TextBox 39"/>
          <p:cNvSpPr txBox="1"/>
          <p:nvPr/>
        </p:nvSpPr>
        <p:spPr>
          <a:xfrm rot="16200000">
            <a:off x="6173234" y="2995913"/>
            <a:ext cx="998190" cy="195580"/>
          </a:xfrm>
          <a:prstGeom prst="rect">
            <a:avLst/>
          </a:prstGeom>
          <a:noFill/>
        </p:spPr>
        <p:txBody>
          <a:bodyPr wrap="square" rtlCol="0" anchor="ctr">
            <a:spAutoFit/>
          </a:bodyPr>
          <a:lstStyle/>
          <a:p>
            <a:pPr algn="r"/>
            <a:r>
              <a:rPr lang="en-US" sz="680" spc="227" dirty="0">
                <a:solidFill>
                  <a:srgbClr val="AE0A00"/>
                </a:solidFill>
                <a:latin typeface="微软雅黑" panose="020B0503020204020204" pitchFamily="34" charset="-122"/>
                <a:ea typeface="微软雅黑" panose="020B0503020204020204" pitchFamily="34" charset="-122"/>
                <a:sym typeface="微软雅黑" panose="020B0503020204020204" pitchFamily="34" charset="-122"/>
              </a:rPr>
              <a:t>SCROLL</a:t>
            </a:r>
          </a:p>
        </p:txBody>
      </p:sp>
      <p:sp>
        <p:nvSpPr>
          <p:cNvPr id="108" name="KSO_Shape"/>
          <p:cNvSpPr/>
          <p:nvPr/>
        </p:nvSpPr>
        <p:spPr>
          <a:xfrm>
            <a:off x="475232" y="1940340"/>
            <a:ext cx="2889182" cy="1545271"/>
          </a:xfrm>
          <a:prstGeom prst="rect">
            <a:avLst/>
          </a:prstGeom>
          <a:solidFill>
            <a:srgbClr val="AE0A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1000" fill="hold"/>
                                        <p:tgtEl>
                                          <p:spTgt spid="99"/>
                                        </p:tgtEl>
                                        <p:attrNameLst>
                                          <p:attrName>ppt_w</p:attrName>
                                        </p:attrNameLst>
                                      </p:cBhvr>
                                      <p:tavLst>
                                        <p:tav tm="0">
                                          <p:val>
                                            <p:fltVal val="0"/>
                                          </p:val>
                                        </p:tav>
                                        <p:tav tm="100000">
                                          <p:val>
                                            <p:strVal val="#ppt_w"/>
                                          </p:val>
                                        </p:tav>
                                      </p:tavLst>
                                    </p:anim>
                                    <p:anim calcmode="lin" valueType="num">
                                      <p:cBhvr>
                                        <p:cTn id="14" dur="1000" fill="hold"/>
                                        <p:tgtEl>
                                          <p:spTgt spid="99"/>
                                        </p:tgtEl>
                                        <p:attrNameLst>
                                          <p:attrName>ppt_h</p:attrName>
                                        </p:attrNameLst>
                                      </p:cBhvr>
                                      <p:tavLst>
                                        <p:tav tm="0">
                                          <p:val>
                                            <p:fltVal val="0"/>
                                          </p:val>
                                        </p:tav>
                                        <p:tav tm="100000">
                                          <p:val>
                                            <p:strVal val="#ppt_h"/>
                                          </p:val>
                                        </p:tav>
                                      </p:tavLst>
                                    </p:anim>
                                    <p:anim calcmode="lin" valueType="num">
                                      <p:cBhvr>
                                        <p:cTn id="15" dur="1000" fill="hold"/>
                                        <p:tgtEl>
                                          <p:spTgt spid="99"/>
                                        </p:tgtEl>
                                        <p:attrNameLst>
                                          <p:attrName>style.rotation</p:attrName>
                                        </p:attrNameLst>
                                      </p:cBhvr>
                                      <p:tavLst>
                                        <p:tav tm="0">
                                          <p:val>
                                            <p:fltVal val="90"/>
                                          </p:val>
                                        </p:tav>
                                        <p:tav tm="100000">
                                          <p:val>
                                            <p:fltVal val="0"/>
                                          </p:val>
                                        </p:tav>
                                      </p:tavLst>
                                    </p:anim>
                                    <p:animEffect transition="in" filter="fade">
                                      <p:cBhvr>
                                        <p:cTn id="16" dur="1000"/>
                                        <p:tgtEl>
                                          <p:spTgt spid="9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1000" fill="hold"/>
                                        <p:tgtEl>
                                          <p:spTgt spid="86"/>
                                        </p:tgtEl>
                                        <p:attrNameLst>
                                          <p:attrName>ppt_w</p:attrName>
                                        </p:attrNameLst>
                                      </p:cBhvr>
                                      <p:tavLst>
                                        <p:tav tm="0">
                                          <p:val>
                                            <p:fltVal val="0"/>
                                          </p:val>
                                        </p:tav>
                                        <p:tav tm="100000">
                                          <p:val>
                                            <p:strVal val="#ppt_w"/>
                                          </p:val>
                                        </p:tav>
                                      </p:tavLst>
                                    </p:anim>
                                    <p:anim calcmode="lin" valueType="num">
                                      <p:cBhvr>
                                        <p:cTn id="20" dur="1000" fill="hold"/>
                                        <p:tgtEl>
                                          <p:spTgt spid="86"/>
                                        </p:tgtEl>
                                        <p:attrNameLst>
                                          <p:attrName>ppt_h</p:attrName>
                                        </p:attrNameLst>
                                      </p:cBhvr>
                                      <p:tavLst>
                                        <p:tav tm="0">
                                          <p:val>
                                            <p:fltVal val="0"/>
                                          </p:val>
                                        </p:tav>
                                        <p:tav tm="100000">
                                          <p:val>
                                            <p:strVal val="#ppt_h"/>
                                          </p:val>
                                        </p:tav>
                                      </p:tavLst>
                                    </p:anim>
                                    <p:anim calcmode="lin" valueType="num">
                                      <p:cBhvr>
                                        <p:cTn id="21" dur="1000" fill="hold"/>
                                        <p:tgtEl>
                                          <p:spTgt spid="86"/>
                                        </p:tgtEl>
                                        <p:attrNameLst>
                                          <p:attrName>style.rotation</p:attrName>
                                        </p:attrNameLst>
                                      </p:cBhvr>
                                      <p:tavLst>
                                        <p:tav tm="0">
                                          <p:val>
                                            <p:fltVal val="90"/>
                                          </p:val>
                                        </p:tav>
                                        <p:tav tm="100000">
                                          <p:val>
                                            <p:fltVal val="0"/>
                                          </p:val>
                                        </p:tav>
                                      </p:tavLst>
                                    </p:anim>
                                    <p:animEffect transition="in" filter="fade">
                                      <p:cBhvr>
                                        <p:cTn id="22" dur="1000"/>
                                        <p:tgtEl>
                                          <p:spTgt spid="8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1000" fill="hold"/>
                                        <p:tgtEl>
                                          <p:spTgt spid="103"/>
                                        </p:tgtEl>
                                        <p:attrNameLst>
                                          <p:attrName>ppt_w</p:attrName>
                                        </p:attrNameLst>
                                      </p:cBhvr>
                                      <p:tavLst>
                                        <p:tav tm="0">
                                          <p:val>
                                            <p:fltVal val="0"/>
                                          </p:val>
                                        </p:tav>
                                        <p:tav tm="100000">
                                          <p:val>
                                            <p:strVal val="#ppt_w"/>
                                          </p:val>
                                        </p:tav>
                                      </p:tavLst>
                                    </p:anim>
                                    <p:anim calcmode="lin" valueType="num">
                                      <p:cBhvr>
                                        <p:cTn id="26" dur="1000" fill="hold"/>
                                        <p:tgtEl>
                                          <p:spTgt spid="103"/>
                                        </p:tgtEl>
                                        <p:attrNameLst>
                                          <p:attrName>ppt_h</p:attrName>
                                        </p:attrNameLst>
                                      </p:cBhvr>
                                      <p:tavLst>
                                        <p:tav tm="0">
                                          <p:val>
                                            <p:fltVal val="0"/>
                                          </p:val>
                                        </p:tav>
                                        <p:tav tm="100000">
                                          <p:val>
                                            <p:strVal val="#ppt_h"/>
                                          </p:val>
                                        </p:tav>
                                      </p:tavLst>
                                    </p:anim>
                                    <p:anim calcmode="lin" valueType="num">
                                      <p:cBhvr>
                                        <p:cTn id="27" dur="1000" fill="hold"/>
                                        <p:tgtEl>
                                          <p:spTgt spid="103"/>
                                        </p:tgtEl>
                                        <p:attrNameLst>
                                          <p:attrName>style.rotation</p:attrName>
                                        </p:attrNameLst>
                                      </p:cBhvr>
                                      <p:tavLst>
                                        <p:tav tm="0">
                                          <p:val>
                                            <p:fltVal val="90"/>
                                          </p:val>
                                        </p:tav>
                                        <p:tav tm="100000">
                                          <p:val>
                                            <p:fltVal val="0"/>
                                          </p:val>
                                        </p:tav>
                                      </p:tavLst>
                                    </p:anim>
                                    <p:animEffect transition="in" filter="fade">
                                      <p:cBhvr>
                                        <p:cTn id="28" dur="1000"/>
                                        <p:tgtEl>
                                          <p:spTgt spid="10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1000" fill="hold"/>
                                        <p:tgtEl>
                                          <p:spTgt spid="93"/>
                                        </p:tgtEl>
                                        <p:attrNameLst>
                                          <p:attrName>ppt_w</p:attrName>
                                        </p:attrNameLst>
                                      </p:cBhvr>
                                      <p:tavLst>
                                        <p:tav tm="0">
                                          <p:val>
                                            <p:fltVal val="0"/>
                                          </p:val>
                                        </p:tav>
                                        <p:tav tm="100000">
                                          <p:val>
                                            <p:strVal val="#ppt_w"/>
                                          </p:val>
                                        </p:tav>
                                      </p:tavLst>
                                    </p:anim>
                                    <p:anim calcmode="lin" valueType="num">
                                      <p:cBhvr>
                                        <p:cTn id="32" dur="1000" fill="hold"/>
                                        <p:tgtEl>
                                          <p:spTgt spid="93"/>
                                        </p:tgtEl>
                                        <p:attrNameLst>
                                          <p:attrName>ppt_h</p:attrName>
                                        </p:attrNameLst>
                                      </p:cBhvr>
                                      <p:tavLst>
                                        <p:tav tm="0">
                                          <p:val>
                                            <p:fltVal val="0"/>
                                          </p:val>
                                        </p:tav>
                                        <p:tav tm="100000">
                                          <p:val>
                                            <p:strVal val="#ppt_h"/>
                                          </p:val>
                                        </p:tav>
                                      </p:tavLst>
                                    </p:anim>
                                    <p:anim calcmode="lin" valueType="num">
                                      <p:cBhvr>
                                        <p:cTn id="33" dur="1000" fill="hold"/>
                                        <p:tgtEl>
                                          <p:spTgt spid="93"/>
                                        </p:tgtEl>
                                        <p:attrNameLst>
                                          <p:attrName>style.rotation</p:attrName>
                                        </p:attrNameLst>
                                      </p:cBhvr>
                                      <p:tavLst>
                                        <p:tav tm="0">
                                          <p:val>
                                            <p:fltVal val="90"/>
                                          </p:val>
                                        </p:tav>
                                        <p:tav tm="100000">
                                          <p:val>
                                            <p:fltVal val="0"/>
                                          </p:val>
                                        </p:tav>
                                      </p:tavLst>
                                    </p:anim>
                                    <p:animEffect transition="in" filter="fade">
                                      <p:cBhvr>
                                        <p:cTn id="34" dur="1000"/>
                                        <p:tgtEl>
                                          <p:spTgt spid="9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1000" fill="hold"/>
                                        <p:tgtEl>
                                          <p:spTgt spid="104"/>
                                        </p:tgtEl>
                                        <p:attrNameLst>
                                          <p:attrName>ppt_w</p:attrName>
                                        </p:attrNameLst>
                                      </p:cBhvr>
                                      <p:tavLst>
                                        <p:tav tm="0">
                                          <p:val>
                                            <p:fltVal val="0"/>
                                          </p:val>
                                        </p:tav>
                                        <p:tav tm="100000">
                                          <p:val>
                                            <p:strVal val="#ppt_w"/>
                                          </p:val>
                                        </p:tav>
                                      </p:tavLst>
                                    </p:anim>
                                    <p:anim calcmode="lin" valueType="num">
                                      <p:cBhvr>
                                        <p:cTn id="38" dur="1000" fill="hold"/>
                                        <p:tgtEl>
                                          <p:spTgt spid="104"/>
                                        </p:tgtEl>
                                        <p:attrNameLst>
                                          <p:attrName>ppt_h</p:attrName>
                                        </p:attrNameLst>
                                      </p:cBhvr>
                                      <p:tavLst>
                                        <p:tav tm="0">
                                          <p:val>
                                            <p:fltVal val="0"/>
                                          </p:val>
                                        </p:tav>
                                        <p:tav tm="100000">
                                          <p:val>
                                            <p:strVal val="#ppt_h"/>
                                          </p:val>
                                        </p:tav>
                                      </p:tavLst>
                                    </p:anim>
                                    <p:anim calcmode="lin" valueType="num">
                                      <p:cBhvr>
                                        <p:cTn id="39" dur="1000" fill="hold"/>
                                        <p:tgtEl>
                                          <p:spTgt spid="104"/>
                                        </p:tgtEl>
                                        <p:attrNameLst>
                                          <p:attrName>style.rotation</p:attrName>
                                        </p:attrNameLst>
                                      </p:cBhvr>
                                      <p:tavLst>
                                        <p:tav tm="0">
                                          <p:val>
                                            <p:fltVal val="90"/>
                                          </p:val>
                                        </p:tav>
                                        <p:tav tm="100000">
                                          <p:val>
                                            <p:fltVal val="0"/>
                                          </p:val>
                                        </p:tav>
                                      </p:tavLst>
                                    </p:anim>
                                    <p:animEffect transition="in" filter="fade">
                                      <p:cBhvr>
                                        <p:cTn id="40" dur="1000"/>
                                        <p:tgtEl>
                                          <p:spTgt spid="10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p:cTn id="49" dur="1000" fill="hold"/>
                                        <p:tgtEl>
                                          <p:spTgt spid="105"/>
                                        </p:tgtEl>
                                        <p:attrNameLst>
                                          <p:attrName>ppt_w</p:attrName>
                                        </p:attrNameLst>
                                      </p:cBhvr>
                                      <p:tavLst>
                                        <p:tav tm="0">
                                          <p:val>
                                            <p:fltVal val="0"/>
                                          </p:val>
                                        </p:tav>
                                        <p:tav tm="100000">
                                          <p:val>
                                            <p:strVal val="#ppt_w"/>
                                          </p:val>
                                        </p:tav>
                                      </p:tavLst>
                                    </p:anim>
                                    <p:anim calcmode="lin" valueType="num">
                                      <p:cBhvr>
                                        <p:cTn id="50" dur="1000" fill="hold"/>
                                        <p:tgtEl>
                                          <p:spTgt spid="105"/>
                                        </p:tgtEl>
                                        <p:attrNameLst>
                                          <p:attrName>ppt_h</p:attrName>
                                        </p:attrNameLst>
                                      </p:cBhvr>
                                      <p:tavLst>
                                        <p:tav tm="0">
                                          <p:val>
                                            <p:fltVal val="0"/>
                                          </p:val>
                                        </p:tav>
                                        <p:tav tm="100000">
                                          <p:val>
                                            <p:strVal val="#ppt_h"/>
                                          </p:val>
                                        </p:tav>
                                      </p:tavLst>
                                    </p:anim>
                                    <p:anim calcmode="lin" valueType="num">
                                      <p:cBhvr>
                                        <p:cTn id="51" dur="1000" fill="hold"/>
                                        <p:tgtEl>
                                          <p:spTgt spid="105"/>
                                        </p:tgtEl>
                                        <p:attrNameLst>
                                          <p:attrName>style.rotation</p:attrName>
                                        </p:attrNameLst>
                                      </p:cBhvr>
                                      <p:tavLst>
                                        <p:tav tm="0">
                                          <p:val>
                                            <p:fltVal val="90"/>
                                          </p:val>
                                        </p:tav>
                                        <p:tav tm="100000">
                                          <p:val>
                                            <p:fltVal val="0"/>
                                          </p:val>
                                        </p:tav>
                                      </p:tavLst>
                                    </p:anim>
                                    <p:animEffect transition="in" filter="fade">
                                      <p:cBhvr>
                                        <p:cTn id="52" dur="1000"/>
                                        <p:tgtEl>
                                          <p:spTgt spid="10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1000" fill="hold"/>
                                        <p:tgtEl>
                                          <p:spTgt spid="95"/>
                                        </p:tgtEl>
                                        <p:attrNameLst>
                                          <p:attrName>ppt_w</p:attrName>
                                        </p:attrNameLst>
                                      </p:cBhvr>
                                      <p:tavLst>
                                        <p:tav tm="0">
                                          <p:val>
                                            <p:fltVal val="0"/>
                                          </p:val>
                                        </p:tav>
                                        <p:tav tm="100000">
                                          <p:val>
                                            <p:strVal val="#ppt_w"/>
                                          </p:val>
                                        </p:tav>
                                      </p:tavLst>
                                    </p:anim>
                                    <p:anim calcmode="lin" valueType="num">
                                      <p:cBhvr>
                                        <p:cTn id="56" dur="1000" fill="hold"/>
                                        <p:tgtEl>
                                          <p:spTgt spid="95"/>
                                        </p:tgtEl>
                                        <p:attrNameLst>
                                          <p:attrName>ppt_h</p:attrName>
                                        </p:attrNameLst>
                                      </p:cBhvr>
                                      <p:tavLst>
                                        <p:tav tm="0">
                                          <p:val>
                                            <p:fltVal val="0"/>
                                          </p:val>
                                        </p:tav>
                                        <p:tav tm="100000">
                                          <p:val>
                                            <p:strVal val="#ppt_h"/>
                                          </p:val>
                                        </p:tav>
                                      </p:tavLst>
                                    </p:anim>
                                    <p:anim calcmode="lin" valueType="num">
                                      <p:cBhvr>
                                        <p:cTn id="57" dur="1000" fill="hold"/>
                                        <p:tgtEl>
                                          <p:spTgt spid="95"/>
                                        </p:tgtEl>
                                        <p:attrNameLst>
                                          <p:attrName>style.rotation</p:attrName>
                                        </p:attrNameLst>
                                      </p:cBhvr>
                                      <p:tavLst>
                                        <p:tav tm="0">
                                          <p:val>
                                            <p:fltVal val="90"/>
                                          </p:val>
                                        </p:tav>
                                        <p:tav tm="100000">
                                          <p:val>
                                            <p:fltVal val="0"/>
                                          </p:val>
                                        </p:tav>
                                      </p:tavLst>
                                    </p:anim>
                                    <p:animEffect transition="in" filter="fade">
                                      <p:cBhvr>
                                        <p:cTn id="58" dur="1000"/>
                                        <p:tgtEl>
                                          <p:spTgt spid="95"/>
                                        </p:tgtEl>
                                      </p:cBhvr>
                                    </p:animEffect>
                                  </p:childTnLst>
                                </p:cTn>
                              </p:par>
                              <p:par>
                                <p:cTn id="59" presetID="31"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1000" fill="hold"/>
                                        <p:tgtEl>
                                          <p:spTgt spid="106"/>
                                        </p:tgtEl>
                                        <p:attrNameLst>
                                          <p:attrName>ppt_w</p:attrName>
                                        </p:attrNameLst>
                                      </p:cBhvr>
                                      <p:tavLst>
                                        <p:tav tm="0">
                                          <p:val>
                                            <p:fltVal val="0"/>
                                          </p:val>
                                        </p:tav>
                                        <p:tav tm="100000">
                                          <p:val>
                                            <p:strVal val="#ppt_w"/>
                                          </p:val>
                                        </p:tav>
                                      </p:tavLst>
                                    </p:anim>
                                    <p:anim calcmode="lin" valueType="num">
                                      <p:cBhvr>
                                        <p:cTn id="62" dur="1000" fill="hold"/>
                                        <p:tgtEl>
                                          <p:spTgt spid="106"/>
                                        </p:tgtEl>
                                        <p:attrNameLst>
                                          <p:attrName>ppt_h</p:attrName>
                                        </p:attrNameLst>
                                      </p:cBhvr>
                                      <p:tavLst>
                                        <p:tav tm="0">
                                          <p:val>
                                            <p:fltVal val="0"/>
                                          </p:val>
                                        </p:tav>
                                        <p:tav tm="100000">
                                          <p:val>
                                            <p:strVal val="#ppt_h"/>
                                          </p:val>
                                        </p:tav>
                                      </p:tavLst>
                                    </p:anim>
                                    <p:anim calcmode="lin" valueType="num">
                                      <p:cBhvr>
                                        <p:cTn id="63" dur="1000" fill="hold"/>
                                        <p:tgtEl>
                                          <p:spTgt spid="106"/>
                                        </p:tgtEl>
                                        <p:attrNameLst>
                                          <p:attrName>style.rotation</p:attrName>
                                        </p:attrNameLst>
                                      </p:cBhvr>
                                      <p:tavLst>
                                        <p:tav tm="0">
                                          <p:val>
                                            <p:fltVal val="90"/>
                                          </p:val>
                                        </p:tav>
                                        <p:tav tm="100000">
                                          <p:val>
                                            <p:fltVal val="0"/>
                                          </p:val>
                                        </p:tav>
                                      </p:tavLst>
                                    </p:anim>
                                    <p:animEffect transition="in" filter="fade">
                                      <p:cBhvr>
                                        <p:cTn id="64" dur="1000"/>
                                        <p:tgtEl>
                                          <p:spTgt spid="10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p:cTn id="67" dur="1000" fill="hold"/>
                                        <p:tgtEl>
                                          <p:spTgt spid="97"/>
                                        </p:tgtEl>
                                        <p:attrNameLst>
                                          <p:attrName>ppt_w</p:attrName>
                                        </p:attrNameLst>
                                      </p:cBhvr>
                                      <p:tavLst>
                                        <p:tav tm="0">
                                          <p:val>
                                            <p:fltVal val="0"/>
                                          </p:val>
                                        </p:tav>
                                        <p:tav tm="100000">
                                          <p:val>
                                            <p:strVal val="#ppt_w"/>
                                          </p:val>
                                        </p:tav>
                                      </p:tavLst>
                                    </p:anim>
                                    <p:anim calcmode="lin" valueType="num">
                                      <p:cBhvr>
                                        <p:cTn id="68" dur="1000" fill="hold"/>
                                        <p:tgtEl>
                                          <p:spTgt spid="97"/>
                                        </p:tgtEl>
                                        <p:attrNameLst>
                                          <p:attrName>ppt_h</p:attrName>
                                        </p:attrNameLst>
                                      </p:cBhvr>
                                      <p:tavLst>
                                        <p:tav tm="0">
                                          <p:val>
                                            <p:fltVal val="0"/>
                                          </p:val>
                                        </p:tav>
                                        <p:tav tm="100000">
                                          <p:val>
                                            <p:strVal val="#ppt_h"/>
                                          </p:val>
                                        </p:tav>
                                      </p:tavLst>
                                    </p:anim>
                                    <p:anim calcmode="lin" valueType="num">
                                      <p:cBhvr>
                                        <p:cTn id="69" dur="1000" fill="hold"/>
                                        <p:tgtEl>
                                          <p:spTgt spid="97"/>
                                        </p:tgtEl>
                                        <p:attrNameLst>
                                          <p:attrName>style.rotation</p:attrName>
                                        </p:attrNameLst>
                                      </p:cBhvr>
                                      <p:tavLst>
                                        <p:tav tm="0">
                                          <p:val>
                                            <p:fltVal val="90"/>
                                          </p:val>
                                        </p:tav>
                                        <p:tav tm="100000">
                                          <p:val>
                                            <p:fltVal val="0"/>
                                          </p:val>
                                        </p:tav>
                                      </p:tavLst>
                                    </p:anim>
                                    <p:animEffect transition="in" filter="fade">
                                      <p:cBhvr>
                                        <p:cTn id="70" dur="1000"/>
                                        <p:tgtEl>
                                          <p:spTgt spid="97"/>
                                        </p:tgtEl>
                                      </p:cBhvr>
                                    </p:animEffect>
                                  </p:childTnLst>
                                </p:cTn>
                              </p:par>
                              <p:par>
                                <p:cTn id="71" presetID="31"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1000" fill="hold"/>
                                        <p:tgtEl>
                                          <p:spTgt spid="101"/>
                                        </p:tgtEl>
                                        <p:attrNameLst>
                                          <p:attrName>ppt_w</p:attrName>
                                        </p:attrNameLst>
                                      </p:cBhvr>
                                      <p:tavLst>
                                        <p:tav tm="0">
                                          <p:val>
                                            <p:fltVal val="0"/>
                                          </p:val>
                                        </p:tav>
                                        <p:tav tm="100000">
                                          <p:val>
                                            <p:strVal val="#ppt_w"/>
                                          </p:val>
                                        </p:tav>
                                      </p:tavLst>
                                    </p:anim>
                                    <p:anim calcmode="lin" valueType="num">
                                      <p:cBhvr>
                                        <p:cTn id="74" dur="1000" fill="hold"/>
                                        <p:tgtEl>
                                          <p:spTgt spid="101"/>
                                        </p:tgtEl>
                                        <p:attrNameLst>
                                          <p:attrName>ppt_h</p:attrName>
                                        </p:attrNameLst>
                                      </p:cBhvr>
                                      <p:tavLst>
                                        <p:tav tm="0">
                                          <p:val>
                                            <p:fltVal val="0"/>
                                          </p:val>
                                        </p:tav>
                                        <p:tav tm="100000">
                                          <p:val>
                                            <p:strVal val="#ppt_h"/>
                                          </p:val>
                                        </p:tav>
                                      </p:tavLst>
                                    </p:anim>
                                    <p:anim calcmode="lin" valueType="num">
                                      <p:cBhvr>
                                        <p:cTn id="75" dur="1000" fill="hold"/>
                                        <p:tgtEl>
                                          <p:spTgt spid="101"/>
                                        </p:tgtEl>
                                        <p:attrNameLst>
                                          <p:attrName>style.rotation</p:attrName>
                                        </p:attrNameLst>
                                      </p:cBhvr>
                                      <p:tavLst>
                                        <p:tav tm="0">
                                          <p:val>
                                            <p:fltVal val="90"/>
                                          </p:val>
                                        </p:tav>
                                        <p:tav tm="100000">
                                          <p:val>
                                            <p:fltVal val="0"/>
                                          </p:val>
                                        </p:tav>
                                      </p:tavLst>
                                    </p:anim>
                                    <p:animEffect transition="in" filter="fade">
                                      <p:cBhvr>
                                        <p:cTn id="76" dur="1000"/>
                                        <p:tgtEl>
                                          <p:spTgt spid="10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1000" fill="hold"/>
                                        <p:tgtEl>
                                          <p:spTgt spid="102"/>
                                        </p:tgtEl>
                                        <p:attrNameLst>
                                          <p:attrName>ppt_w</p:attrName>
                                        </p:attrNameLst>
                                      </p:cBhvr>
                                      <p:tavLst>
                                        <p:tav tm="0">
                                          <p:val>
                                            <p:fltVal val="0"/>
                                          </p:val>
                                        </p:tav>
                                        <p:tav tm="100000">
                                          <p:val>
                                            <p:strVal val="#ppt_w"/>
                                          </p:val>
                                        </p:tav>
                                      </p:tavLst>
                                    </p:anim>
                                    <p:anim calcmode="lin" valueType="num">
                                      <p:cBhvr>
                                        <p:cTn id="80" dur="1000" fill="hold"/>
                                        <p:tgtEl>
                                          <p:spTgt spid="102"/>
                                        </p:tgtEl>
                                        <p:attrNameLst>
                                          <p:attrName>ppt_h</p:attrName>
                                        </p:attrNameLst>
                                      </p:cBhvr>
                                      <p:tavLst>
                                        <p:tav tm="0">
                                          <p:val>
                                            <p:fltVal val="0"/>
                                          </p:val>
                                        </p:tav>
                                        <p:tav tm="100000">
                                          <p:val>
                                            <p:strVal val="#ppt_h"/>
                                          </p:val>
                                        </p:tav>
                                      </p:tavLst>
                                    </p:anim>
                                    <p:anim calcmode="lin" valueType="num">
                                      <p:cBhvr>
                                        <p:cTn id="81" dur="1000" fill="hold"/>
                                        <p:tgtEl>
                                          <p:spTgt spid="102"/>
                                        </p:tgtEl>
                                        <p:attrNameLst>
                                          <p:attrName>style.rotation</p:attrName>
                                        </p:attrNameLst>
                                      </p:cBhvr>
                                      <p:tavLst>
                                        <p:tav tm="0">
                                          <p:val>
                                            <p:fltVal val="90"/>
                                          </p:val>
                                        </p:tav>
                                        <p:tav tm="100000">
                                          <p:val>
                                            <p:fltVal val="0"/>
                                          </p:val>
                                        </p:tav>
                                      </p:tavLst>
                                    </p:anim>
                                    <p:animEffect transition="in" filter="fade">
                                      <p:cBhvr>
                                        <p:cTn id="82" dur="1000"/>
                                        <p:tgtEl>
                                          <p:spTgt spid="102"/>
                                        </p:tgtEl>
                                      </p:cBhvr>
                                    </p:animEffect>
                                  </p:childTnLst>
                                </p:cTn>
                              </p:par>
                              <p:par>
                                <p:cTn id="83" presetID="31"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1000" fill="hold"/>
                                        <p:tgtEl>
                                          <p:spTgt spid="3"/>
                                        </p:tgtEl>
                                        <p:attrNameLst>
                                          <p:attrName>ppt_w</p:attrName>
                                        </p:attrNameLst>
                                      </p:cBhvr>
                                      <p:tavLst>
                                        <p:tav tm="0">
                                          <p:val>
                                            <p:fltVal val="0"/>
                                          </p:val>
                                        </p:tav>
                                        <p:tav tm="100000">
                                          <p:val>
                                            <p:strVal val="#ppt_w"/>
                                          </p:val>
                                        </p:tav>
                                      </p:tavLst>
                                    </p:anim>
                                    <p:anim calcmode="lin" valueType="num">
                                      <p:cBhvr>
                                        <p:cTn id="86" dur="1000" fill="hold"/>
                                        <p:tgtEl>
                                          <p:spTgt spid="3"/>
                                        </p:tgtEl>
                                        <p:attrNameLst>
                                          <p:attrName>ppt_h</p:attrName>
                                        </p:attrNameLst>
                                      </p:cBhvr>
                                      <p:tavLst>
                                        <p:tav tm="0">
                                          <p:val>
                                            <p:fltVal val="0"/>
                                          </p:val>
                                        </p:tav>
                                        <p:tav tm="100000">
                                          <p:val>
                                            <p:strVal val="#ppt_h"/>
                                          </p:val>
                                        </p:tav>
                                      </p:tavLst>
                                    </p:anim>
                                    <p:anim calcmode="lin" valueType="num">
                                      <p:cBhvr>
                                        <p:cTn id="87" dur="1000" fill="hold"/>
                                        <p:tgtEl>
                                          <p:spTgt spid="3"/>
                                        </p:tgtEl>
                                        <p:attrNameLst>
                                          <p:attrName>style.rotation</p:attrName>
                                        </p:attrNameLst>
                                      </p:cBhvr>
                                      <p:tavLst>
                                        <p:tav tm="0">
                                          <p:val>
                                            <p:fltVal val="90"/>
                                          </p:val>
                                        </p:tav>
                                        <p:tav tm="100000">
                                          <p:val>
                                            <p:fltVal val="0"/>
                                          </p:val>
                                        </p:tav>
                                      </p:tavLst>
                                    </p:anim>
                                    <p:animEffect transition="in" filter="fade">
                                      <p:cBhvr>
                                        <p:cTn id="88" dur="1000"/>
                                        <p:tgtEl>
                                          <p:spTgt spid="3"/>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p:cTn id="91" dur="1000" fill="hold"/>
                                        <p:tgtEl>
                                          <p:spTgt spid="108"/>
                                        </p:tgtEl>
                                        <p:attrNameLst>
                                          <p:attrName>ppt_w</p:attrName>
                                        </p:attrNameLst>
                                      </p:cBhvr>
                                      <p:tavLst>
                                        <p:tav tm="0">
                                          <p:val>
                                            <p:fltVal val="0"/>
                                          </p:val>
                                        </p:tav>
                                        <p:tav tm="100000">
                                          <p:val>
                                            <p:strVal val="#ppt_w"/>
                                          </p:val>
                                        </p:tav>
                                      </p:tavLst>
                                    </p:anim>
                                    <p:anim calcmode="lin" valueType="num">
                                      <p:cBhvr>
                                        <p:cTn id="92" dur="1000" fill="hold"/>
                                        <p:tgtEl>
                                          <p:spTgt spid="108"/>
                                        </p:tgtEl>
                                        <p:attrNameLst>
                                          <p:attrName>ppt_h</p:attrName>
                                        </p:attrNameLst>
                                      </p:cBhvr>
                                      <p:tavLst>
                                        <p:tav tm="0">
                                          <p:val>
                                            <p:fltVal val="0"/>
                                          </p:val>
                                        </p:tav>
                                        <p:tav tm="100000">
                                          <p:val>
                                            <p:strVal val="#ppt_h"/>
                                          </p:val>
                                        </p:tav>
                                      </p:tavLst>
                                    </p:anim>
                                    <p:anim calcmode="lin" valueType="num">
                                      <p:cBhvr>
                                        <p:cTn id="93" dur="1000" fill="hold"/>
                                        <p:tgtEl>
                                          <p:spTgt spid="108"/>
                                        </p:tgtEl>
                                        <p:attrNameLst>
                                          <p:attrName>style.rotation</p:attrName>
                                        </p:attrNameLst>
                                      </p:cBhvr>
                                      <p:tavLst>
                                        <p:tav tm="0">
                                          <p:val>
                                            <p:fltVal val="90"/>
                                          </p:val>
                                        </p:tav>
                                        <p:tav tm="100000">
                                          <p:val>
                                            <p:fltVal val="0"/>
                                          </p:val>
                                        </p:tav>
                                      </p:tavLst>
                                    </p:anim>
                                    <p:animEffect transition="in" filter="fade">
                                      <p:cBhvr>
                                        <p:cTn id="94"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6" grpId="0" bldLvl="0" animBg="1"/>
      <p:bldP spid="103" grpId="0" bldLvl="0" animBg="1"/>
      <p:bldP spid="104" grpId="0" bldLvl="0" animBg="1"/>
      <p:bldP spid="105" grpId="0" bldLvl="0" animBg="1"/>
      <p:bldP spid="91" grpId="0"/>
      <p:bldP spid="93" grpId="0"/>
      <p:bldP spid="95" grpId="0"/>
      <p:bldP spid="97" grpId="0"/>
      <p:bldP spid="99" grpId="0" bldLvl="0" animBg="1"/>
      <p:bldP spid="102" grpId="0"/>
      <p:bldP spid="10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20" y="2153920"/>
            <a:ext cx="6722110" cy="1624330"/>
          </a:xfrm>
          <a:prstGeom prst="rect">
            <a:avLst/>
          </a:prstGeom>
        </p:spPr>
      </p:pic>
      <p:pic>
        <p:nvPicPr>
          <p:cNvPr id="2" name="图片 1"/>
          <p:cNvPicPr>
            <a:picLocks noChangeAspect="1"/>
          </p:cNvPicPr>
          <p:nvPr/>
        </p:nvPicPr>
        <p:blipFill>
          <a:blip r:embed="rId6"/>
          <a:stretch>
            <a:fillRect/>
          </a:stretch>
        </p:blipFill>
        <p:spPr>
          <a:xfrm>
            <a:off x="97155" y="2158365"/>
            <a:ext cx="6722110" cy="1619250"/>
          </a:xfrm>
          <a:prstGeom prst="rect">
            <a:avLst/>
          </a:prstGeom>
          <a:solidFill>
            <a:srgbClr val="AE0A00">
              <a:alpha val="70000"/>
            </a:srgbClr>
          </a:solidFill>
        </p:spPr>
      </p:pic>
      <p:sp>
        <p:nvSpPr>
          <p:cNvPr id="20" name="文本框 19"/>
          <p:cNvSpPr txBox="1">
            <a:spLocks noChangeArrowheads="1"/>
          </p:cNvSpPr>
          <p:nvPr>
            <p:custDataLst>
              <p:tags r:id="rId2"/>
            </p:custDataLst>
          </p:nvPr>
        </p:nvSpPr>
        <p:spPr bwMode="auto">
          <a:xfrm>
            <a:off x="4114626" y="750176"/>
            <a:ext cx="2448339" cy="77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党政领导干部</a:t>
            </a:r>
            <a:endParaRPr lang="en-US" altLang="zh-CN"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应当逐级提拔</a:t>
            </a:r>
          </a:p>
        </p:txBody>
      </p:sp>
      <p:sp>
        <p:nvSpPr>
          <p:cNvPr id="28" name="TextBox 28"/>
          <p:cNvSpPr txBox="1"/>
          <p:nvPr/>
        </p:nvSpPr>
        <p:spPr>
          <a:xfrm>
            <a:off x="314461" y="740997"/>
            <a:ext cx="3682821" cy="984250"/>
          </a:xfrm>
          <a:prstGeom prst="rect">
            <a:avLst/>
          </a:prstGeom>
          <a:noFill/>
        </p:spPr>
        <p:txBody>
          <a:bodyPr wrap="square" rtlCol="0" anchor="ctr">
            <a:spAutoFit/>
          </a:bodyPr>
          <a:lstStyle/>
          <a:p>
            <a:pPr algn="ctr">
              <a:lnSpc>
                <a:spcPct val="114000"/>
              </a:lnSpc>
            </a:pPr>
            <a:r>
              <a:rPr lang="zh-CN" altLang="en-US" sz="7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a:t>
            </a:r>
            <a:endParaRPr lang="en-US" sz="73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14000"/>
              </a:lnSpc>
            </a:pPr>
            <a:r>
              <a:rPr lang="zh-CN" altLang="en-US" sz="7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a:t>
            </a:r>
            <a:endParaRPr lang="en-US" sz="73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14000"/>
              </a:lnSpc>
            </a:pPr>
            <a:endParaRPr lang="en-US" sz="730"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6" name="KSO_Shape"/>
          <p:cNvSpPr/>
          <p:nvPr/>
        </p:nvSpPr>
        <p:spPr>
          <a:xfrm>
            <a:off x="5921048" y="254147"/>
            <a:ext cx="830515" cy="68576"/>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slow" advClick="0" advTm="2000">
        <p15:prstTrans prst="fallOve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依法治国1_展板80x45cm"/>
          <p:cNvPicPr>
            <a:picLocks noChangeAspect="1"/>
          </p:cNvPicPr>
          <p:nvPr/>
        </p:nvPicPr>
        <p:blipFill>
          <a:blip r:embed="rId3"/>
          <a:stretch>
            <a:fillRect/>
          </a:stretch>
        </p:blipFill>
        <p:spPr>
          <a:xfrm>
            <a:off x="0" y="0"/>
            <a:ext cx="6911975" cy="388810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52" y="2827446"/>
            <a:ext cx="528804" cy="701970"/>
          </a:xfrm>
          <a:prstGeom prst="rect">
            <a:avLst/>
          </a:prstGeom>
        </p:spPr>
      </p:pic>
      <p:sp>
        <p:nvSpPr>
          <p:cNvPr id="4" name="矩形 3"/>
          <p:cNvSpPr/>
          <p:nvPr/>
        </p:nvSpPr>
        <p:spPr>
          <a:xfrm>
            <a:off x="1815222" y="1759357"/>
            <a:ext cx="4278710" cy="533400"/>
          </a:xfrm>
          <a:prstGeom prst="rect">
            <a:avLst/>
          </a:prstGeom>
        </p:spPr>
        <p:txBody>
          <a:bodyPr wrap="square">
            <a:spAutoFit/>
          </a:bodyPr>
          <a:lstStyle/>
          <a:p>
            <a:pPr algn="just" hangingPunct="0">
              <a:lnSpc>
                <a:spcPct val="180000"/>
              </a:lnSpc>
            </a:pPr>
            <a:r>
              <a:rPr lang="zh-CN" altLang="en-US"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为了坚持和加强党的全面领导，深入贯彻新时代党的组织路线和干部工作方针政策，落实党要管党、全面从严治党特别是从严管理干部的要求</a:t>
            </a:r>
            <a:r>
              <a:rPr lang="en-US" altLang="zh-CN"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5" name="Text Placeholder 5"/>
          <p:cNvSpPr txBox="1"/>
          <p:nvPr/>
        </p:nvSpPr>
        <p:spPr>
          <a:xfrm>
            <a:off x="1809048" y="1193785"/>
            <a:ext cx="4400666" cy="538186"/>
          </a:xfrm>
          <a:prstGeom prst="rect">
            <a:avLst/>
          </a:prstGeom>
        </p:spPr>
        <p:txBody>
          <a:bodyPr/>
          <a:lstStyle>
            <a:lvl1pPr marL="86360" indent="-86360" algn="l" defTabSz="345440" rtl="0" eaLnBrk="1" latinLnBrk="0" hangingPunct="1">
              <a:lnSpc>
                <a:spcPct val="90000"/>
              </a:lnSpc>
              <a:spcBef>
                <a:spcPts val="380"/>
              </a:spcBef>
              <a:buFont typeface="Arial" panose="020B0604020202020204" pitchFamily="34" charset="0"/>
              <a:buChar char="•"/>
              <a:defRPr sz="1060" kern="1200">
                <a:solidFill>
                  <a:schemeClr val="tx1"/>
                </a:solidFill>
                <a:latin typeface="+mn-lt"/>
                <a:ea typeface="+mn-ea"/>
                <a:cs typeface="+mn-cs"/>
              </a:defRPr>
            </a:lvl1pPr>
            <a:lvl2pPr marL="259080" indent="-86360" algn="l" defTabSz="345440" rtl="0" eaLnBrk="1" latinLnBrk="0" hangingPunct="1">
              <a:lnSpc>
                <a:spcPct val="90000"/>
              </a:lnSpc>
              <a:spcBef>
                <a:spcPts val="190"/>
              </a:spcBef>
              <a:buFont typeface="Arial" panose="020B0604020202020204" pitchFamily="34" charset="0"/>
              <a:buChar char="•"/>
              <a:defRPr sz="905" kern="1200">
                <a:solidFill>
                  <a:schemeClr val="tx1"/>
                </a:solidFill>
                <a:latin typeface="+mn-lt"/>
                <a:ea typeface="+mn-ea"/>
                <a:cs typeface="+mn-cs"/>
              </a:defRPr>
            </a:lvl2pPr>
            <a:lvl3pPr marL="431800" indent="-86360" algn="l" defTabSz="345440" rtl="0" eaLnBrk="1" latinLnBrk="0" hangingPunct="1">
              <a:lnSpc>
                <a:spcPct val="90000"/>
              </a:lnSpc>
              <a:spcBef>
                <a:spcPts val="190"/>
              </a:spcBef>
              <a:buFont typeface="Arial" panose="020B0604020202020204" pitchFamily="34" charset="0"/>
              <a:buChar char="•"/>
              <a:defRPr sz="755" kern="1200">
                <a:solidFill>
                  <a:schemeClr val="tx1"/>
                </a:solidFill>
                <a:latin typeface="+mn-lt"/>
                <a:ea typeface="+mn-ea"/>
                <a:cs typeface="+mn-cs"/>
              </a:defRPr>
            </a:lvl3pPr>
            <a:lvl4pPr marL="6051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4pPr>
            <a:lvl5pPr marL="77787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5pPr>
            <a:lvl6pPr marL="95059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6pPr>
            <a:lvl7pPr marL="112331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7pPr>
            <a:lvl8pPr marL="129603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8pPr>
            <a:lvl9pPr marL="14687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9pPr>
          </a:lstStyle>
          <a:p>
            <a:pPr marL="0" indent="0">
              <a:lnSpc>
                <a:spcPct val="130000"/>
              </a:lnSpc>
              <a:buNone/>
              <a:defRPr/>
            </a:pPr>
            <a:r>
              <a:rPr lang="zh-CN" altLang="en-US" sz="22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      </a:t>
            </a:r>
            <a:r>
              <a:rPr lang="en-US" altLang="zh-CN"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a:spLocks noChangeArrowheads="1"/>
          </p:cNvSpPr>
          <p:nvPr>
            <p:custDataLst>
              <p:tags r:id="rId2"/>
            </p:custDataLst>
          </p:nvPr>
        </p:nvSpPr>
        <p:spPr bwMode="auto">
          <a:xfrm>
            <a:off x="388182" y="2289218"/>
            <a:ext cx="2689422" cy="77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副职领导职位的</a:t>
            </a:r>
            <a:endParaRPr lang="en-US" altLang="zh-CN"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竞争上岗</a:t>
            </a:r>
          </a:p>
        </p:txBody>
      </p:sp>
      <p:sp>
        <p:nvSpPr>
          <p:cNvPr id="19" name="Овал 6"/>
          <p:cNvSpPr/>
          <p:nvPr/>
        </p:nvSpPr>
        <p:spPr>
          <a:xfrm>
            <a:off x="3365285" y="3394946"/>
            <a:ext cx="181908" cy="181908"/>
          </a:xfrm>
          <a:prstGeom prst="ellipse">
            <a:avLst/>
          </a:prstGeom>
          <a:solidFill>
            <a:srgbClr val="AE0A00"/>
          </a:solidFill>
          <a:ln>
            <a:solidFill>
              <a:srgbClr val="AE0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8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28"/>
          <p:cNvSpPr txBox="1"/>
          <p:nvPr/>
        </p:nvSpPr>
        <p:spPr>
          <a:xfrm>
            <a:off x="3077604" y="2236589"/>
            <a:ext cx="3606149" cy="1046480"/>
          </a:xfrm>
          <a:prstGeom prst="rect">
            <a:avLst/>
          </a:prstGeom>
          <a:noFill/>
        </p:spPr>
        <p:txBody>
          <a:bodyPr wrap="square" rtlCol="0" anchor="ctr">
            <a:spAutoFit/>
          </a:bodyPr>
          <a:lstStyle/>
          <a:p>
            <a:pPr algn="just" hangingPunct="0">
              <a:lnSpc>
                <a:spcPct val="150000"/>
              </a:lnSpc>
            </a:pPr>
            <a:r>
              <a:rPr lang="zh-CN" alt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领导职位出现空缺且本地区本部门没有合适人选的，特别是需要补充紧缺专业人才或者配备结构需要干部的，可以通过公开选拔产生人选；领导职位出现空缺，本单位本系统符合资格条件人数较多且需要进一步比选择优的，可以通过竞争上岗产生人选。公开选拔、竞争上岗一般适用于副职领导职位</a:t>
            </a:r>
            <a:endParaRPr 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985" y="462915"/>
            <a:ext cx="6052185" cy="15373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bldLvl="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1000" y="697230"/>
            <a:ext cx="6138545" cy="2663190"/>
            <a:chOff x="2310" y="2577"/>
            <a:chExt cx="14961" cy="6492"/>
          </a:xfrm>
        </p:grpSpPr>
        <p:sp>
          <p:nvSpPr>
            <p:cNvPr id="84" name="圆角矩形 83"/>
            <p:cNvSpPr>
              <a:spLocks noChangeAspect="1"/>
            </p:cNvSpPr>
            <p:nvPr/>
          </p:nvSpPr>
          <p:spPr>
            <a:xfrm>
              <a:off x="2462" y="2619"/>
              <a:ext cx="6303" cy="2835"/>
            </a:xfrm>
            <a:prstGeom prst="roundRect">
              <a:avLst>
                <a:gd name="adj" fmla="val 5623"/>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5" name="圆角矩形 84"/>
            <p:cNvSpPr>
              <a:spLocks noChangeAspect="1"/>
            </p:cNvSpPr>
            <p:nvPr/>
          </p:nvSpPr>
          <p:spPr>
            <a:xfrm>
              <a:off x="10968" y="2619"/>
              <a:ext cx="6303" cy="2835"/>
            </a:xfrm>
            <a:prstGeom prst="roundRect">
              <a:avLst>
                <a:gd name="adj" fmla="val 562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0" name="圆角矩形 89"/>
            <p:cNvSpPr>
              <a:spLocks noChangeAspect="1"/>
            </p:cNvSpPr>
            <p:nvPr/>
          </p:nvSpPr>
          <p:spPr>
            <a:xfrm>
              <a:off x="2462" y="6234"/>
              <a:ext cx="6303" cy="2835"/>
            </a:xfrm>
            <a:prstGeom prst="roundRect">
              <a:avLst>
                <a:gd name="adj" fmla="val 4519"/>
              </a:avLst>
            </a:prstGeom>
            <a:noFill/>
            <a:ln w="28575">
              <a:solidFill>
                <a:srgbClr val="FCD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3" name="圆角矩形 92"/>
            <p:cNvSpPr>
              <a:spLocks noChangeAspect="1"/>
            </p:cNvSpPr>
            <p:nvPr/>
          </p:nvSpPr>
          <p:spPr>
            <a:xfrm>
              <a:off x="10968" y="6234"/>
              <a:ext cx="6303" cy="2835"/>
            </a:xfrm>
            <a:prstGeom prst="roundRect">
              <a:avLst>
                <a:gd name="adj" fmla="val 5624"/>
              </a:avLst>
            </a:prstGeom>
            <a:noFill/>
            <a:ln w="28575">
              <a:solidFill>
                <a:srgbClr val="FCD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05" name="组合 104"/>
            <p:cNvGrpSpPr/>
            <p:nvPr/>
          </p:nvGrpSpPr>
          <p:grpSpPr>
            <a:xfrm rot="19800000">
              <a:off x="2310" y="2577"/>
              <a:ext cx="1656" cy="998"/>
              <a:chOff x="700162" y="2038315"/>
              <a:chExt cx="1051774" cy="633413"/>
            </a:xfrm>
            <a:solidFill>
              <a:schemeClr val="bg1"/>
            </a:solidFill>
          </p:grpSpPr>
          <p:sp>
            <p:nvSpPr>
              <p:cNvPr id="94" name="任意多边形 93"/>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AE0A00"/>
              </a:solidFill>
              <a:ln>
                <a:noFill/>
              </a:ln>
            </p:spPr>
            <p:txBody>
              <a:bodyPr vert="horz" wrap="square" lIns="91440" tIns="45720" rIns="91440" bIns="45720" numCol="1" anchor="t" anchorCtr="0" compatLnSpc="1">
                <a:noAutofit/>
              </a:bodyPr>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5"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6"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7" name="组合 106"/>
            <p:cNvGrpSpPr/>
            <p:nvPr/>
          </p:nvGrpSpPr>
          <p:grpSpPr>
            <a:xfrm rot="19800000">
              <a:off x="2310" y="6211"/>
              <a:ext cx="1656" cy="998"/>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CD8B6"/>
              </a:solidFill>
              <a:ln>
                <a:noFill/>
              </a:ln>
            </p:spPr>
            <p:txBody>
              <a:bodyPr vert="horz" wrap="square" lIns="91440" tIns="45720" rIns="91440" bIns="45720" numCol="1" anchor="t" anchorCtr="0" compatLnSpc="1">
                <a:noAutofit/>
              </a:bodyPr>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6" name="组合 105"/>
            <p:cNvGrpSpPr/>
            <p:nvPr/>
          </p:nvGrpSpPr>
          <p:grpSpPr>
            <a:xfrm rot="19800000">
              <a:off x="10773" y="2605"/>
              <a:ext cx="1656" cy="998"/>
              <a:chOff x="6170024" y="2028728"/>
              <a:chExt cx="1051774" cy="633413"/>
            </a:xfrm>
            <a:solidFill>
              <a:schemeClr val="bg1"/>
            </a:solidFill>
          </p:grpSpPr>
          <p:sp>
            <p:nvSpPr>
              <p:cNvPr id="99" name="任意多边形 98"/>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AE0A00"/>
              </a:solidFill>
              <a:ln>
                <a:noFill/>
              </a:ln>
            </p:spPr>
            <p:txBody>
              <a:bodyPr vert="horz" wrap="square" lIns="91440" tIns="45720" rIns="91440" bIns="45720" numCol="1" anchor="t" anchorCtr="0" compatLnSpc="1">
                <a:noAutofit/>
              </a:bodyPr>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00" name="组合 99"/>
              <p:cNvGrpSpPr/>
              <p:nvPr/>
            </p:nvGrpSpPr>
            <p:grpSpPr>
              <a:xfrm>
                <a:off x="6362733" y="2116751"/>
                <a:ext cx="596901" cy="446088"/>
                <a:chOff x="329808" y="5882811"/>
                <a:chExt cx="596901" cy="446088"/>
              </a:xfrm>
              <a:grpFill/>
            </p:grpSpPr>
            <p:sp>
              <p:nvSpPr>
                <p:cNvPr id="101"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2"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08" name="组合 107"/>
            <p:cNvGrpSpPr/>
            <p:nvPr/>
          </p:nvGrpSpPr>
          <p:grpSpPr>
            <a:xfrm rot="19800000">
              <a:off x="10784" y="6211"/>
              <a:ext cx="1656" cy="998"/>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CD8B6"/>
              </a:solidFill>
              <a:ln>
                <a:noFill/>
              </a:ln>
            </p:spPr>
            <p:txBody>
              <a:bodyPr vert="horz" wrap="square" lIns="91440" tIns="45720" rIns="91440" bIns="45720" numCol="1" anchor="t" anchorCtr="0" compatLnSpc="1">
                <a:noAutofit/>
              </a:bodyPr>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91440" tIns="45720" rIns="91440" bIns="45720" numCol="1" anchor="t" anchorCtr="0" compatLnSpc="1"/>
              <a:lstStyle/>
              <a:p>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36" name="矩形 35"/>
            <p:cNvSpPr/>
            <p:nvPr/>
          </p:nvSpPr>
          <p:spPr>
            <a:xfrm>
              <a:off x="4077" y="2938"/>
              <a:ext cx="3074" cy="745"/>
            </a:xfrm>
            <a:prstGeom prst="rect">
              <a:avLst/>
            </a:prstGeom>
          </p:spPr>
          <p:txBody>
            <a:bodyPr wrap="square" lIns="91431" tIns="45716" rIns="91431" bIns="45716">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37" name="矩形 47"/>
            <p:cNvSpPr>
              <a:spLocks noChangeArrowheads="1"/>
            </p:cNvSpPr>
            <p:nvPr/>
          </p:nvSpPr>
          <p:spPr bwMode="auto">
            <a:xfrm>
              <a:off x="3268" y="3660"/>
              <a:ext cx="4777"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8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2" name="矩形 1"/>
            <p:cNvSpPr/>
            <p:nvPr/>
          </p:nvSpPr>
          <p:spPr>
            <a:xfrm>
              <a:off x="12579" y="2938"/>
              <a:ext cx="3074" cy="745"/>
            </a:xfrm>
            <a:prstGeom prst="rect">
              <a:avLst/>
            </a:prstGeom>
          </p:spPr>
          <p:txBody>
            <a:bodyPr wrap="square" lIns="91431" tIns="45716" rIns="91431" bIns="45716">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3" name="矩形 47"/>
            <p:cNvSpPr>
              <a:spLocks noChangeArrowheads="1"/>
            </p:cNvSpPr>
            <p:nvPr/>
          </p:nvSpPr>
          <p:spPr bwMode="auto">
            <a:xfrm>
              <a:off x="11770" y="3660"/>
              <a:ext cx="4777"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8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5" name="矩形 4"/>
            <p:cNvSpPr/>
            <p:nvPr/>
          </p:nvSpPr>
          <p:spPr>
            <a:xfrm>
              <a:off x="4077" y="6593"/>
              <a:ext cx="3074" cy="745"/>
            </a:xfrm>
            <a:prstGeom prst="rect">
              <a:avLst/>
            </a:prstGeom>
          </p:spPr>
          <p:txBody>
            <a:bodyPr wrap="square" lIns="91431" tIns="45716" rIns="91431" bIns="45716">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45" name="矩形 47"/>
            <p:cNvSpPr>
              <a:spLocks noChangeArrowheads="1"/>
            </p:cNvSpPr>
            <p:nvPr/>
          </p:nvSpPr>
          <p:spPr bwMode="auto">
            <a:xfrm>
              <a:off x="3268" y="7314"/>
              <a:ext cx="4777"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8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46" name="矩形 45"/>
            <p:cNvSpPr/>
            <p:nvPr/>
          </p:nvSpPr>
          <p:spPr>
            <a:xfrm>
              <a:off x="12579" y="6593"/>
              <a:ext cx="3074" cy="745"/>
            </a:xfrm>
            <a:prstGeom prst="rect">
              <a:avLst/>
            </a:prstGeom>
          </p:spPr>
          <p:txBody>
            <a:bodyPr wrap="square" lIns="91431" tIns="45716" rIns="91431" bIns="45716">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6" name="矩形 47"/>
            <p:cNvSpPr>
              <a:spLocks noChangeArrowheads="1"/>
            </p:cNvSpPr>
            <p:nvPr/>
          </p:nvSpPr>
          <p:spPr bwMode="auto">
            <a:xfrm>
              <a:off x="11770" y="7314"/>
              <a:ext cx="4777"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800" dirty="0">
                  <a:solidFill>
                    <a:schemeClr val="tx1">
                      <a:lumMod val="75000"/>
                      <a:lumOff val="25000"/>
                    </a:schemeClr>
                  </a:solidFill>
                  <a:cs typeface="+mn-ea"/>
                  <a:sym typeface="+mn-lt"/>
                </a:rPr>
                <a:t>在此输入文字描述在此输入文字描述在此输入文字描述在此输入文字描述在此输入文字描述。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KSO_Shape"/>
          <p:cNvSpPr>
            <a:spLocks noChangeAspect="1"/>
          </p:cNvSpPr>
          <p:nvPr/>
        </p:nvSpPr>
        <p:spPr>
          <a:xfrm>
            <a:off x="5984267" y="939132"/>
            <a:ext cx="377984" cy="377984"/>
          </a:xfrm>
          <a:prstGeom prst="ellipse">
            <a:avLst/>
          </a:prstGeom>
          <a:solidFill>
            <a:srgbClr val="F7C2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KSO_Shape"/>
          <p:cNvSpPr>
            <a:spLocks noChangeAspect="1"/>
          </p:cNvSpPr>
          <p:nvPr/>
        </p:nvSpPr>
        <p:spPr>
          <a:xfrm>
            <a:off x="5974284" y="1877829"/>
            <a:ext cx="377984" cy="377984"/>
          </a:xfrm>
          <a:prstGeom prst="ellipse">
            <a:avLst/>
          </a:prstGeom>
          <a:solidFill>
            <a:srgbClr val="F7C2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KSO_Shape"/>
          <p:cNvSpPr>
            <a:spLocks noChangeAspect="1"/>
          </p:cNvSpPr>
          <p:nvPr/>
        </p:nvSpPr>
        <p:spPr>
          <a:xfrm>
            <a:off x="5984267" y="2887362"/>
            <a:ext cx="377984" cy="377984"/>
          </a:xfrm>
          <a:prstGeom prst="ellipse">
            <a:avLst/>
          </a:prstGeom>
          <a:solidFill>
            <a:srgbClr val="F7C2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174243" y="244111"/>
            <a:ext cx="4642872" cy="440055"/>
          </a:xfrm>
          <a:prstGeom prst="rect">
            <a:avLst/>
          </a:prstGeom>
          <a:noFill/>
        </p:spPr>
        <p:txBody>
          <a:bodyPr wrap="square" rtlCol="0">
            <a:spAutoFit/>
          </a:bodyPr>
          <a:lstStyle/>
          <a:p>
            <a:r>
              <a:rPr lang="zh-CN" altLang="en-US" sz="2265" b="1" spc="378" dirty="0">
                <a:solidFill>
                  <a:schemeClr val="tx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sym typeface="微软雅黑" panose="020B0503020204020204" pitchFamily="34" charset="-122"/>
              </a:rPr>
              <a:t>掌好选人用人“方向盘”</a:t>
            </a:r>
          </a:p>
        </p:txBody>
      </p:sp>
      <p:sp>
        <p:nvSpPr>
          <p:cNvPr id="45" name="Текст 4"/>
          <p:cNvSpPr txBox="1"/>
          <p:nvPr/>
        </p:nvSpPr>
        <p:spPr>
          <a:xfrm>
            <a:off x="5835584" y="901760"/>
            <a:ext cx="689207" cy="453284"/>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100000"/>
              </a:lnSpc>
              <a:buNone/>
            </a:pPr>
            <a:r>
              <a:rPr lang="en-US" altLang="zh-CN"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rPr>
              <a:t>1</a:t>
            </a:r>
            <a:endParaRPr lang="en-US"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endParaRPr>
          </a:p>
        </p:txBody>
      </p:sp>
      <p:grpSp>
        <p:nvGrpSpPr>
          <p:cNvPr id="2" name="组合 1"/>
          <p:cNvGrpSpPr/>
          <p:nvPr/>
        </p:nvGrpSpPr>
        <p:grpSpPr>
          <a:xfrm>
            <a:off x="3479595" y="874146"/>
            <a:ext cx="2203240" cy="695531"/>
            <a:chOff x="2248464" y="627372"/>
            <a:chExt cx="1468889" cy="463707"/>
          </a:xfrm>
        </p:grpSpPr>
        <p:sp>
          <p:nvSpPr>
            <p:cNvPr id="51" name="TextBox 27"/>
            <p:cNvSpPr txBox="1"/>
            <p:nvPr/>
          </p:nvSpPr>
          <p:spPr>
            <a:xfrm>
              <a:off x="2248464" y="830294"/>
              <a:ext cx="1468889" cy="260785"/>
            </a:xfrm>
            <a:prstGeom prst="rect">
              <a:avLst/>
            </a:prstGeom>
            <a:noFill/>
          </p:spPr>
          <p:txBody>
            <a:bodyPr wrap="square" rtlCol="0" anchor="ctr">
              <a:spAutoFit/>
            </a:bodyPr>
            <a:lstStyle/>
            <a:p>
              <a:pPr>
                <a:lnSpc>
                  <a:spcPct val="130000"/>
                </a:lnSpc>
                <a:spcBef>
                  <a:spcPct val="0"/>
                </a:spcBef>
                <a:buNone/>
              </a:pPr>
              <a:r>
                <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a:t>
              </a:r>
            </a:p>
          </p:txBody>
        </p:sp>
        <p:sp>
          <p:nvSpPr>
            <p:cNvPr id="59" name="矩形 58"/>
            <p:cNvSpPr/>
            <p:nvPr/>
          </p:nvSpPr>
          <p:spPr>
            <a:xfrm>
              <a:off x="2300997" y="627372"/>
              <a:ext cx="793417" cy="156640"/>
            </a:xfrm>
            <a:prstGeom prst="rect">
              <a:avLst/>
            </a:prstGeom>
            <a:noFill/>
          </p:spPr>
          <p:txBody>
            <a:bodyPr wrap="square" lIns="51843" tIns="25921" rIns="51843" bIns="25921">
              <a:spAutoFit/>
            </a:bodyPr>
            <a:lstStyle/>
            <a:p>
              <a:r>
                <a:rPr lang="zh-CN" altLang="en-US"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树牢政治标准</a:t>
              </a:r>
              <a:endParaRPr lang="en-US" altLang="zh-CN"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0" name="组合 59"/>
          <p:cNvGrpSpPr/>
          <p:nvPr/>
        </p:nvGrpSpPr>
        <p:grpSpPr>
          <a:xfrm>
            <a:off x="3479595" y="1673567"/>
            <a:ext cx="2203240" cy="695531"/>
            <a:chOff x="2248464" y="627372"/>
            <a:chExt cx="1468889" cy="463707"/>
          </a:xfrm>
        </p:grpSpPr>
        <p:sp>
          <p:nvSpPr>
            <p:cNvPr id="61" name="TextBox 27"/>
            <p:cNvSpPr txBox="1"/>
            <p:nvPr/>
          </p:nvSpPr>
          <p:spPr>
            <a:xfrm>
              <a:off x="2248464" y="830294"/>
              <a:ext cx="1468889" cy="260785"/>
            </a:xfrm>
            <a:prstGeom prst="rect">
              <a:avLst/>
            </a:prstGeom>
            <a:noFill/>
          </p:spPr>
          <p:txBody>
            <a:bodyPr wrap="square" rtlCol="0" anchor="ctr">
              <a:spAutoFit/>
            </a:bodyPr>
            <a:lstStyle/>
            <a:p>
              <a:pPr>
                <a:lnSpc>
                  <a:spcPct val="130000"/>
                </a:lnSpc>
                <a:spcBef>
                  <a:spcPct val="0"/>
                </a:spcBef>
                <a:buNone/>
              </a:pPr>
              <a:r>
                <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a:t>
              </a:r>
              <a:endParaRPr lang="en-US" sz="75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矩形 61"/>
            <p:cNvSpPr/>
            <p:nvPr/>
          </p:nvSpPr>
          <p:spPr>
            <a:xfrm>
              <a:off x="2300997" y="627372"/>
              <a:ext cx="793417" cy="156640"/>
            </a:xfrm>
            <a:prstGeom prst="rect">
              <a:avLst/>
            </a:prstGeom>
            <a:noFill/>
          </p:spPr>
          <p:txBody>
            <a:bodyPr wrap="square" lIns="51843" tIns="25921" rIns="51843" bIns="25921">
              <a:spAutoFit/>
            </a:bodyPr>
            <a:lstStyle/>
            <a:p>
              <a:r>
                <a:rPr lang="zh-CN" altLang="en-US"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坚持德才标准</a:t>
              </a:r>
              <a:endParaRPr lang="en-US" altLang="zh-CN"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3" name="组合 62"/>
          <p:cNvGrpSpPr/>
          <p:nvPr/>
        </p:nvGrpSpPr>
        <p:grpSpPr>
          <a:xfrm>
            <a:off x="3482410" y="2658253"/>
            <a:ext cx="2203240" cy="695531"/>
            <a:chOff x="2248464" y="627372"/>
            <a:chExt cx="1468889" cy="463707"/>
          </a:xfrm>
        </p:grpSpPr>
        <p:sp>
          <p:nvSpPr>
            <p:cNvPr id="64" name="TextBox 27"/>
            <p:cNvSpPr txBox="1"/>
            <p:nvPr/>
          </p:nvSpPr>
          <p:spPr>
            <a:xfrm>
              <a:off x="2248464" y="830294"/>
              <a:ext cx="1468889" cy="260785"/>
            </a:xfrm>
            <a:prstGeom prst="rect">
              <a:avLst/>
            </a:prstGeom>
            <a:noFill/>
          </p:spPr>
          <p:txBody>
            <a:bodyPr wrap="square" rtlCol="0" anchor="ctr">
              <a:spAutoFit/>
            </a:bodyPr>
            <a:lstStyle/>
            <a:p>
              <a:pPr>
                <a:lnSpc>
                  <a:spcPct val="130000"/>
                </a:lnSpc>
                <a:spcBef>
                  <a:spcPct val="0"/>
                </a:spcBef>
                <a:buNone/>
              </a:pPr>
              <a:r>
                <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a:t>
              </a:r>
              <a:endParaRPr lang="en-US" sz="75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矩形 64"/>
            <p:cNvSpPr/>
            <p:nvPr/>
          </p:nvSpPr>
          <p:spPr>
            <a:xfrm>
              <a:off x="2300997" y="627372"/>
              <a:ext cx="793417" cy="156640"/>
            </a:xfrm>
            <a:prstGeom prst="rect">
              <a:avLst/>
            </a:prstGeom>
            <a:noFill/>
          </p:spPr>
          <p:txBody>
            <a:bodyPr wrap="square" lIns="51843" tIns="25921" rIns="51843" bIns="25921">
              <a:spAutoFit/>
            </a:bodyPr>
            <a:lstStyle/>
            <a:p>
              <a:r>
                <a:rPr lang="zh-CN" altLang="en-US"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严把考评标准</a:t>
              </a:r>
              <a:endParaRPr lang="en-US" altLang="zh-CN" sz="1200" b="1" dirty="0">
                <a:ln w="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69" name="Текст 4"/>
          <p:cNvSpPr txBox="1"/>
          <p:nvPr/>
        </p:nvSpPr>
        <p:spPr>
          <a:xfrm>
            <a:off x="5825601" y="1839915"/>
            <a:ext cx="689207" cy="453284"/>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100000"/>
              </a:lnSpc>
              <a:buNone/>
            </a:pPr>
            <a:r>
              <a:rPr lang="en-US" altLang="zh-CN"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rPr>
              <a:t>2</a:t>
            </a:r>
            <a:endParaRPr lang="en-US"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endParaRPr>
          </a:p>
        </p:txBody>
      </p:sp>
      <p:sp>
        <p:nvSpPr>
          <p:cNvPr id="70" name="Текст 4"/>
          <p:cNvSpPr txBox="1"/>
          <p:nvPr/>
        </p:nvSpPr>
        <p:spPr>
          <a:xfrm>
            <a:off x="5823913" y="2858192"/>
            <a:ext cx="689207" cy="453284"/>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100000"/>
              </a:lnSpc>
              <a:buNone/>
            </a:pPr>
            <a:r>
              <a:rPr lang="en-US" altLang="zh-CN"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rPr>
              <a:t>3</a:t>
            </a:r>
            <a:endParaRPr lang="en-US" sz="1650" b="1"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sym typeface="微软雅黑" panose="020B0503020204020204" pitchFamily="34" charset="-122"/>
            </a:endParaRPr>
          </a:p>
        </p:txBody>
      </p:sp>
      <p:sp>
        <p:nvSpPr>
          <p:cNvPr id="72" name="KSO_Shape"/>
          <p:cNvSpPr/>
          <p:nvPr/>
        </p:nvSpPr>
        <p:spPr>
          <a:xfrm>
            <a:off x="641350" y="1202690"/>
            <a:ext cx="2069465" cy="2065020"/>
          </a:xfrm>
          <a:prstGeom prst="rect">
            <a:avLst/>
          </a:prstGeom>
          <a:solidFill>
            <a:srgbClr val="AE0A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KSO_Shape"/>
          <p:cNvSpPr/>
          <p:nvPr/>
        </p:nvSpPr>
        <p:spPr>
          <a:xfrm>
            <a:off x="5921048" y="363871"/>
            <a:ext cx="830515" cy="68576"/>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KSO_Shape"/>
          <p:cNvSpPr/>
          <p:nvPr/>
        </p:nvSpPr>
        <p:spPr>
          <a:xfrm>
            <a:off x="2127" y="920788"/>
            <a:ext cx="172116" cy="2629689"/>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descr="bfed250087ebe9e31f983a74a8545dff (1)"/>
          <p:cNvPicPr>
            <a:picLocks noChangeAspect="1"/>
          </p:cNvPicPr>
          <p:nvPr/>
        </p:nvPicPr>
        <p:blipFill>
          <a:blip r:embed="rId4"/>
          <a:stretch>
            <a:fillRect/>
          </a:stretch>
        </p:blipFill>
        <p:spPr>
          <a:xfrm>
            <a:off x="-99060" y="1316990"/>
            <a:ext cx="2689225" cy="26892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shred/>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1000" fill="hold"/>
                                        <p:tgtEl>
                                          <p:spTgt spid="66"/>
                                        </p:tgtEl>
                                        <p:attrNameLst>
                                          <p:attrName>ppt_w</p:attrName>
                                        </p:attrNameLst>
                                      </p:cBhvr>
                                      <p:tavLst>
                                        <p:tav tm="0">
                                          <p:val>
                                            <p:fltVal val="0"/>
                                          </p:val>
                                        </p:tav>
                                        <p:tav tm="100000">
                                          <p:val>
                                            <p:strVal val="#ppt_w"/>
                                          </p:val>
                                        </p:tav>
                                      </p:tavLst>
                                    </p:anim>
                                    <p:anim calcmode="lin" valueType="num">
                                      <p:cBhvr>
                                        <p:cTn id="14" dur="1000" fill="hold"/>
                                        <p:tgtEl>
                                          <p:spTgt spid="66"/>
                                        </p:tgtEl>
                                        <p:attrNameLst>
                                          <p:attrName>ppt_h</p:attrName>
                                        </p:attrNameLst>
                                      </p:cBhvr>
                                      <p:tavLst>
                                        <p:tav tm="0">
                                          <p:val>
                                            <p:fltVal val="0"/>
                                          </p:val>
                                        </p:tav>
                                        <p:tav tm="100000">
                                          <p:val>
                                            <p:strVal val="#ppt_h"/>
                                          </p:val>
                                        </p:tav>
                                      </p:tavLst>
                                    </p:anim>
                                    <p:anim calcmode="lin" valueType="num">
                                      <p:cBhvr>
                                        <p:cTn id="15" dur="1000" fill="hold"/>
                                        <p:tgtEl>
                                          <p:spTgt spid="66"/>
                                        </p:tgtEl>
                                        <p:attrNameLst>
                                          <p:attrName>style.rotation</p:attrName>
                                        </p:attrNameLst>
                                      </p:cBhvr>
                                      <p:tavLst>
                                        <p:tav tm="0">
                                          <p:val>
                                            <p:fltVal val="90"/>
                                          </p:val>
                                        </p:tav>
                                        <p:tav tm="100000">
                                          <p:val>
                                            <p:fltVal val="0"/>
                                          </p:val>
                                        </p:tav>
                                      </p:tavLst>
                                    </p:anim>
                                    <p:animEffect transition="in" filter="fade">
                                      <p:cBhvr>
                                        <p:cTn id="16" dur="1000"/>
                                        <p:tgtEl>
                                          <p:spTgt spid="6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1000" fill="hold"/>
                                        <p:tgtEl>
                                          <p:spTgt spid="67"/>
                                        </p:tgtEl>
                                        <p:attrNameLst>
                                          <p:attrName>ppt_w</p:attrName>
                                        </p:attrNameLst>
                                      </p:cBhvr>
                                      <p:tavLst>
                                        <p:tav tm="0">
                                          <p:val>
                                            <p:fltVal val="0"/>
                                          </p:val>
                                        </p:tav>
                                        <p:tav tm="100000">
                                          <p:val>
                                            <p:strVal val="#ppt_w"/>
                                          </p:val>
                                        </p:tav>
                                      </p:tavLst>
                                    </p:anim>
                                    <p:anim calcmode="lin" valueType="num">
                                      <p:cBhvr>
                                        <p:cTn id="20" dur="1000" fill="hold"/>
                                        <p:tgtEl>
                                          <p:spTgt spid="67"/>
                                        </p:tgtEl>
                                        <p:attrNameLst>
                                          <p:attrName>ppt_h</p:attrName>
                                        </p:attrNameLst>
                                      </p:cBhvr>
                                      <p:tavLst>
                                        <p:tav tm="0">
                                          <p:val>
                                            <p:fltVal val="0"/>
                                          </p:val>
                                        </p:tav>
                                        <p:tav tm="100000">
                                          <p:val>
                                            <p:strVal val="#ppt_h"/>
                                          </p:val>
                                        </p:tav>
                                      </p:tavLst>
                                    </p:anim>
                                    <p:anim calcmode="lin" valueType="num">
                                      <p:cBhvr>
                                        <p:cTn id="21" dur="1000" fill="hold"/>
                                        <p:tgtEl>
                                          <p:spTgt spid="67"/>
                                        </p:tgtEl>
                                        <p:attrNameLst>
                                          <p:attrName>style.rotation</p:attrName>
                                        </p:attrNameLst>
                                      </p:cBhvr>
                                      <p:tavLst>
                                        <p:tav tm="0">
                                          <p:val>
                                            <p:fltVal val="90"/>
                                          </p:val>
                                        </p:tav>
                                        <p:tav tm="100000">
                                          <p:val>
                                            <p:fltVal val="0"/>
                                          </p:val>
                                        </p:tav>
                                      </p:tavLst>
                                    </p:anim>
                                    <p:animEffect transition="in" filter="fade">
                                      <p:cBhvr>
                                        <p:cTn id="22" dur="1000"/>
                                        <p:tgtEl>
                                          <p:spTgt spid="6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1000" fill="hold"/>
                                        <p:tgtEl>
                                          <p:spTgt spid="68"/>
                                        </p:tgtEl>
                                        <p:attrNameLst>
                                          <p:attrName>ppt_w</p:attrName>
                                        </p:attrNameLst>
                                      </p:cBhvr>
                                      <p:tavLst>
                                        <p:tav tm="0">
                                          <p:val>
                                            <p:fltVal val="0"/>
                                          </p:val>
                                        </p:tav>
                                        <p:tav tm="100000">
                                          <p:val>
                                            <p:strVal val="#ppt_w"/>
                                          </p:val>
                                        </p:tav>
                                      </p:tavLst>
                                    </p:anim>
                                    <p:anim calcmode="lin" valueType="num">
                                      <p:cBhvr>
                                        <p:cTn id="26" dur="1000" fill="hold"/>
                                        <p:tgtEl>
                                          <p:spTgt spid="68"/>
                                        </p:tgtEl>
                                        <p:attrNameLst>
                                          <p:attrName>ppt_h</p:attrName>
                                        </p:attrNameLst>
                                      </p:cBhvr>
                                      <p:tavLst>
                                        <p:tav tm="0">
                                          <p:val>
                                            <p:fltVal val="0"/>
                                          </p:val>
                                        </p:tav>
                                        <p:tav tm="100000">
                                          <p:val>
                                            <p:strVal val="#ppt_h"/>
                                          </p:val>
                                        </p:tav>
                                      </p:tavLst>
                                    </p:anim>
                                    <p:anim calcmode="lin" valueType="num">
                                      <p:cBhvr>
                                        <p:cTn id="27" dur="1000" fill="hold"/>
                                        <p:tgtEl>
                                          <p:spTgt spid="68"/>
                                        </p:tgtEl>
                                        <p:attrNameLst>
                                          <p:attrName>style.rotation</p:attrName>
                                        </p:attrNameLst>
                                      </p:cBhvr>
                                      <p:tavLst>
                                        <p:tav tm="0">
                                          <p:val>
                                            <p:fltVal val="90"/>
                                          </p:val>
                                        </p:tav>
                                        <p:tav tm="100000">
                                          <p:val>
                                            <p:fltVal val="0"/>
                                          </p:val>
                                        </p:tav>
                                      </p:tavLst>
                                    </p:anim>
                                    <p:animEffect transition="in" filter="fade">
                                      <p:cBhvr>
                                        <p:cTn id="28" dur="1000"/>
                                        <p:tgtEl>
                                          <p:spTgt spid="6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1000" fill="hold"/>
                                        <p:tgtEl>
                                          <p:spTgt spid="45"/>
                                        </p:tgtEl>
                                        <p:attrNameLst>
                                          <p:attrName>ppt_w</p:attrName>
                                        </p:attrNameLst>
                                      </p:cBhvr>
                                      <p:tavLst>
                                        <p:tav tm="0">
                                          <p:val>
                                            <p:fltVal val="0"/>
                                          </p:val>
                                        </p:tav>
                                        <p:tav tm="100000">
                                          <p:val>
                                            <p:strVal val="#ppt_w"/>
                                          </p:val>
                                        </p:tav>
                                      </p:tavLst>
                                    </p:anim>
                                    <p:anim calcmode="lin" valueType="num">
                                      <p:cBhvr>
                                        <p:cTn id="32" dur="1000" fill="hold"/>
                                        <p:tgtEl>
                                          <p:spTgt spid="45"/>
                                        </p:tgtEl>
                                        <p:attrNameLst>
                                          <p:attrName>ppt_h</p:attrName>
                                        </p:attrNameLst>
                                      </p:cBhvr>
                                      <p:tavLst>
                                        <p:tav tm="0">
                                          <p:val>
                                            <p:fltVal val="0"/>
                                          </p:val>
                                        </p:tav>
                                        <p:tav tm="100000">
                                          <p:val>
                                            <p:strVal val="#ppt_h"/>
                                          </p:val>
                                        </p:tav>
                                      </p:tavLst>
                                    </p:anim>
                                    <p:anim calcmode="lin" valueType="num">
                                      <p:cBhvr>
                                        <p:cTn id="33" dur="1000" fill="hold"/>
                                        <p:tgtEl>
                                          <p:spTgt spid="45"/>
                                        </p:tgtEl>
                                        <p:attrNameLst>
                                          <p:attrName>style.rotation</p:attrName>
                                        </p:attrNameLst>
                                      </p:cBhvr>
                                      <p:tavLst>
                                        <p:tav tm="0">
                                          <p:val>
                                            <p:fltVal val="90"/>
                                          </p:val>
                                        </p:tav>
                                        <p:tav tm="100000">
                                          <p:val>
                                            <p:fltVal val="0"/>
                                          </p:val>
                                        </p:tav>
                                      </p:tavLst>
                                    </p:anim>
                                    <p:animEffect transition="in" filter="fade">
                                      <p:cBhvr>
                                        <p:cTn id="34" dur="1000"/>
                                        <p:tgtEl>
                                          <p:spTgt spid="45"/>
                                        </p:tgtEl>
                                      </p:cBhvr>
                                    </p:animEffect>
                                  </p:childTnLst>
                                </p:cTn>
                              </p:par>
                              <p:par>
                                <p:cTn id="35" presetID="3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1000" fill="hold"/>
                                        <p:tgtEl>
                                          <p:spTgt spid="60"/>
                                        </p:tgtEl>
                                        <p:attrNameLst>
                                          <p:attrName>ppt_w</p:attrName>
                                        </p:attrNameLst>
                                      </p:cBhvr>
                                      <p:tavLst>
                                        <p:tav tm="0">
                                          <p:val>
                                            <p:fltVal val="0"/>
                                          </p:val>
                                        </p:tav>
                                        <p:tav tm="100000">
                                          <p:val>
                                            <p:strVal val="#ppt_w"/>
                                          </p:val>
                                        </p:tav>
                                      </p:tavLst>
                                    </p:anim>
                                    <p:anim calcmode="lin" valueType="num">
                                      <p:cBhvr>
                                        <p:cTn id="44" dur="1000" fill="hold"/>
                                        <p:tgtEl>
                                          <p:spTgt spid="60"/>
                                        </p:tgtEl>
                                        <p:attrNameLst>
                                          <p:attrName>ppt_h</p:attrName>
                                        </p:attrNameLst>
                                      </p:cBhvr>
                                      <p:tavLst>
                                        <p:tav tm="0">
                                          <p:val>
                                            <p:fltVal val="0"/>
                                          </p:val>
                                        </p:tav>
                                        <p:tav tm="100000">
                                          <p:val>
                                            <p:strVal val="#ppt_h"/>
                                          </p:val>
                                        </p:tav>
                                      </p:tavLst>
                                    </p:anim>
                                    <p:anim calcmode="lin" valueType="num">
                                      <p:cBhvr>
                                        <p:cTn id="45" dur="1000" fill="hold"/>
                                        <p:tgtEl>
                                          <p:spTgt spid="60"/>
                                        </p:tgtEl>
                                        <p:attrNameLst>
                                          <p:attrName>style.rotation</p:attrName>
                                        </p:attrNameLst>
                                      </p:cBhvr>
                                      <p:tavLst>
                                        <p:tav tm="0">
                                          <p:val>
                                            <p:fltVal val="90"/>
                                          </p:val>
                                        </p:tav>
                                        <p:tav tm="100000">
                                          <p:val>
                                            <p:fltVal val="0"/>
                                          </p:val>
                                        </p:tav>
                                      </p:tavLst>
                                    </p:anim>
                                    <p:animEffect transition="in" filter="fade">
                                      <p:cBhvr>
                                        <p:cTn id="46" dur="1000"/>
                                        <p:tgtEl>
                                          <p:spTgt spid="60"/>
                                        </p:tgtEl>
                                      </p:cBhvr>
                                    </p:animEffect>
                                  </p:childTnLst>
                                </p:cTn>
                              </p:par>
                              <p:par>
                                <p:cTn id="47" presetID="3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1000" fill="hold"/>
                                        <p:tgtEl>
                                          <p:spTgt spid="63"/>
                                        </p:tgtEl>
                                        <p:attrNameLst>
                                          <p:attrName>ppt_w</p:attrName>
                                        </p:attrNameLst>
                                      </p:cBhvr>
                                      <p:tavLst>
                                        <p:tav tm="0">
                                          <p:val>
                                            <p:fltVal val="0"/>
                                          </p:val>
                                        </p:tav>
                                        <p:tav tm="100000">
                                          <p:val>
                                            <p:strVal val="#ppt_w"/>
                                          </p:val>
                                        </p:tav>
                                      </p:tavLst>
                                    </p:anim>
                                    <p:anim calcmode="lin" valueType="num">
                                      <p:cBhvr>
                                        <p:cTn id="50" dur="1000" fill="hold"/>
                                        <p:tgtEl>
                                          <p:spTgt spid="63"/>
                                        </p:tgtEl>
                                        <p:attrNameLst>
                                          <p:attrName>ppt_h</p:attrName>
                                        </p:attrNameLst>
                                      </p:cBhvr>
                                      <p:tavLst>
                                        <p:tav tm="0">
                                          <p:val>
                                            <p:fltVal val="0"/>
                                          </p:val>
                                        </p:tav>
                                        <p:tav tm="100000">
                                          <p:val>
                                            <p:strVal val="#ppt_h"/>
                                          </p:val>
                                        </p:tav>
                                      </p:tavLst>
                                    </p:anim>
                                    <p:anim calcmode="lin" valueType="num">
                                      <p:cBhvr>
                                        <p:cTn id="51" dur="1000" fill="hold"/>
                                        <p:tgtEl>
                                          <p:spTgt spid="63"/>
                                        </p:tgtEl>
                                        <p:attrNameLst>
                                          <p:attrName>style.rotation</p:attrName>
                                        </p:attrNameLst>
                                      </p:cBhvr>
                                      <p:tavLst>
                                        <p:tav tm="0">
                                          <p:val>
                                            <p:fltVal val="90"/>
                                          </p:val>
                                        </p:tav>
                                        <p:tav tm="100000">
                                          <p:val>
                                            <p:fltVal val="0"/>
                                          </p:val>
                                        </p:tav>
                                      </p:tavLst>
                                    </p:anim>
                                    <p:animEffect transition="in" filter="fade">
                                      <p:cBhvr>
                                        <p:cTn id="52" dur="1000"/>
                                        <p:tgtEl>
                                          <p:spTgt spid="6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1000" fill="hold"/>
                                        <p:tgtEl>
                                          <p:spTgt spid="69"/>
                                        </p:tgtEl>
                                        <p:attrNameLst>
                                          <p:attrName>ppt_w</p:attrName>
                                        </p:attrNameLst>
                                      </p:cBhvr>
                                      <p:tavLst>
                                        <p:tav tm="0">
                                          <p:val>
                                            <p:fltVal val="0"/>
                                          </p:val>
                                        </p:tav>
                                        <p:tav tm="100000">
                                          <p:val>
                                            <p:strVal val="#ppt_w"/>
                                          </p:val>
                                        </p:tav>
                                      </p:tavLst>
                                    </p:anim>
                                    <p:anim calcmode="lin" valueType="num">
                                      <p:cBhvr>
                                        <p:cTn id="56" dur="1000" fill="hold"/>
                                        <p:tgtEl>
                                          <p:spTgt spid="69"/>
                                        </p:tgtEl>
                                        <p:attrNameLst>
                                          <p:attrName>ppt_h</p:attrName>
                                        </p:attrNameLst>
                                      </p:cBhvr>
                                      <p:tavLst>
                                        <p:tav tm="0">
                                          <p:val>
                                            <p:fltVal val="0"/>
                                          </p:val>
                                        </p:tav>
                                        <p:tav tm="100000">
                                          <p:val>
                                            <p:strVal val="#ppt_h"/>
                                          </p:val>
                                        </p:tav>
                                      </p:tavLst>
                                    </p:anim>
                                    <p:anim calcmode="lin" valueType="num">
                                      <p:cBhvr>
                                        <p:cTn id="57" dur="1000" fill="hold"/>
                                        <p:tgtEl>
                                          <p:spTgt spid="69"/>
                                        </p:tgtEl>
                                        <p:attrNameLst>
                                          <p:attrName>style.rotation</p:attrName>
                                        </p:attrNameLst>
                                      </p:cBhvr>
                                      <p:tavLst>
                                        <p:tav tm="0">
                                          <p:val>
                                            <p:fltVal val="90"/>
                                          </p:val>
                                        </p:tav>
                                        <p:tav tm="100000">
                                          <p:val>
                                            <p:fltVal val="0"/>
                                          </p:val>
                                        </p:tav>
                                      </p:tavLst>
                                    </p:anim>
                                    <p:animEffect transition="in" filter="fade">
                                      <p:cBhvr>
                                        <p:cTn id="58" dur="1000"/>
                                        <p:tgtEl>
                                          <p:spTgt spid="6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1000" fill="hold"/>
                                        <p:tgtEl>
                                          <p:spTgt spid="70"/>
                                        </p:tgtEl>
                                        <p:attrNameLst>
                                          <p:attrName>ppt_w</p:attrName>
                                        </p:attrNameLst>
                                      </p:cBhvr>
                                      <p:tavLst>
                                        <p:tav tm="0">
                                          <p:val>
                                            <p:fltVal val="0"/>
                                          </p:val>
                                        </p:tav>
                                        <p:tav tm="100000">
                                          <p:val>
                                            <p:strVal val="#ppt_w"/>
                                          </p:val>
                                        </p:tav>
                                      </p:tavLst>
                                    </p:anim>
                                    <p:anim calcmode="lin" valueType="num">
                                      <p:cBhvr>
                                        <p:cTn id="62" dur="1000" fill="hold"/>
                                        <p:tgtEl>
                                          <p:spTgt spid="70"/>
                                        </p:tgtEl>
                                        <p:attrNameLst>
                                          <p:attrName>ppt_h</p:attrName>
                                        </p:attrNameLst>
                                      </p:cBhvr>
                                      <p:tavLst>
                                        <p:tav tm="0">
                                          <p:val>
                                            <p:fltVal val="0"/>
                                          </p:val>
                                        </p:tav>
                                        <p:tav tm="100000">
                                          <p:val>
                                            <p:strVal val="#ppt_h"/>
                                          </p:val>
                                        </p:tav>
                                      </p:tavLst>
                                    </p:anim>
                                    <p:anim calcmode="lin" valueType="num">
                                      <p:cBhvr>
                                        <p:cTn id="63" dur="1000" fill="hold"/>
                                        <p:tgtEl>
                                          <p:spTgt spid="70"/>
                                        </p:tgtEl>
                                        <p:attrNameLst>
                                          <p:attrName>style.rotation</p:attrName>
                                        </p:attrNameLst>
                                      </p:cBhvr>
                                      <p:tavLst>
                                        <p:tav tm="0">
                                          <p:val>
                                            <p:fltVal val="90"/>
                                          </p:val>
                                        </p:tav>
                                        <p:tav tm="100000">
                                          <p:val>
                                            <p:fltVal val="0"/>
                                          </p:val>
                                        </p:tav>
                                      </p:tavLst>
                                    </p:anim>
                                    <p:animEffect transition="in" filter="fade">
                                      <p:cBhvr>
                                        <p:cTn id="64" dur="1000"/>
                                        <p:tgtEl>
                                          <p:spTgt spid="7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1000" fill="hold"/>
                                        <p:tgtEl>
                                          <p:spTgt spid="72"/>
                                        </p:tgtEl>
                                        <p:attrNameLst>
                                          <p:attrName>ppt_w</p:attrName>
                                        </p:attrNameLst>
                                      </p:cBhvr>
                                      <p:tavLst>
                                        <p:tav tm="0">
                                          <p:val>
                                            <p:fltVal val="0"/>
                                          </p:val>
                                        </p:tav>
                                        <p:tav tm="100000">
                                          <p:val>
                                            <p:strVal val="#ppt_w"/>
                                          </p:val>
                                        </p:tav>
                                      </p:tavLst>
                                    </p:anim>
                                    <p:anim calcmode="lin" valueType="num">
                                      <p:cBhvr>
                                        <p:cTn id="68" dur="1000" fill="hold"/>
                                        <p:tgtEl>
                                          <p:spTgt spid="72"/>
                                        </p:tgtEl>
                                        <p:attrNameLst>
                                          <p:attrName>ppt_h</p:attrName>
                                        </p:attrNameLst>
                                      </p:cBhvr>
                                      <p:tavLst>
                                        <p:tav tm="0">
                                          <p:val>
                                            <p:fltVal val="0"/>
                                          </p:val>
                                        </p:tav>
                                        <p:tav tm="100000">
                                          <p:val>
                                            <p:strVal val="#ppt_h"/>
                                          </p:val>
                                        </p:tav>
                                      </p:tavLst>
                                    </p:anim>
                                    <p:anim calcmode="lin" valueType="num">
                                      <p:cBhvr>
                                        <p:cTn id="69" dur="1000" fill="hold"/>
                                        <p:tgtEl>
                                          <p:spTgt spid="72"/>
                                        </p:tgtEl>
                                        <p:attrNameLst>
                                          <p:attrName>style.rotation</p:attrName>
                                        </p:attrNameLst>
                                      </p:cBhvr>
                                      <p:tavLst>
                                        <p:tav tm="0">
                                          <p:val>
                                            <p:fltVal val="90"/>
                                          </p:val>
                                        </p:tav>
                                        <p:tav tm="100000">
                                          <p:val>
                                            <p:fltVal val="0"/>
                                          </p:val>
                                        </p:tav>
                                      </p:tavLst>
                                    </p:anim>
                                    <p:animEffect transition="in" filter="fade">
                                      <p:cBhvr>
                                        <p:cTn id="70" dur="1000"/>
                                        <p:tgtEl>
                                          <p:spTgt spid="7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p:cTn id="73" dur="1000" fill="hold"/>
                                        <p:tgtEl>
                                          <p:spTgt spid="73"/>
                                        </p:tgtEl>
                                        <p:attrNameLst>
                                          <p:attrName>ppt_w</p:attrName>
                                        </p:attrNameLst>
                                      </p:cBhvr>
                                      <p:tavLst>
                                        <p:tav tm="0">
                                          <p:val>
                                            <p:fltVal val="0"/>
                                          </p:val>
                                        </p:tav>
                                        <p:tav tm="100000">
                                          <p:val>
                                            <p:strVal val="#ppt_w"/>
                                          </p:val>
                                        </p:tav>
                                      </p:tavLst>
                                    </p:anim>
                                    <p:anim calcmode="lin" valueType="num">
                                      <p:cBhvr>
                                        <p:cTn id="74" dur="1000" fill="hold"/>
                                        <p:tgtEl>
                                          <p:spTgt spid="73"/>
                                        </p:tgtEl>
                                        <p:attrNameLst>
                                          <p:attrName>ppt_h</p:attrName>
                                        </p:attrNameLst>
                                      </p:cBhvr>
                                      <p:tavLst>
                                        <p:tav tm="0">
                                          <p:val>
                                            <p:fltVal val="0"/>
                                          </p:val>
                                        </p:tav>
                                        <p:tav tm="100000">
                                          <p:val>
                                            <p:strVal val="#ppt_h"/>
                                          </p:val>
                                        </p:tav>
                                      </p:tavLst>
                                    </p:anim>
                                    <p:anim calcmode="lin" valueType="num">
                                      <p:cBhvr>
                                        <p:cTn id="75" dur="1000" fill="hold"/>
                                        <p:tgtEl>
                                          <p:spTgt spid="73"/>
                                        </p:tgtEl>
                                        <p:attrNameLst>
                                          <p:attrName>style.rotation</p:attrName>
                                        </p:attrNameLst>
                                      </p:cBhvr>
                                      <p:tavLst>
                                        <p:tav tm="0">
                                          <p:val>
                                            <p:fltVal val="90"/>
                                          </p:val>
                                        </p:tav>
                                        <p:tav tm="100000">
                                          <p:val>
                                            <p:fltVal val="0"/>
                                          </p:val>
                                        </p:tav>
                                      </p:tavLst>
                                    </p:anim>
                                    <p:animEffect transition="in" filter="fade">
                                      <p:cBhvr>
                                        <p:cTn id="76" dur="1000"/>
                                        <p:tgtEl>
                                          <p:spTgt spid="7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bldLvl="0" animBg="1"/>
      <p:bldP spid="68" grpId="0" bldLvl="0" animBg="1"/>
      <p:bldP spid="15" grpId="0"/>
      <p:bldP spid="45" grpId="0"/>
      <p:bldP spid="69" grpId="0"/>
      <p:bldP spid="70" grpId="0"/>
      <p:bldP spid="72" grpId="0" bldLvl="0" animBg="1"/>
      <p:bldP spid="73" grpId="0" bldLvl="0" animBg="1"/>
      <p:bldP spid="2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依法治国1_展板80x45cm"/>
          <p:cNvPicPr>
            <a:picLocks noChangeAspect="1"/>
          </p:cNvPicPr>
          <p:nvPr/>
        </p:nvPicPr>
        <p:blipFill>
          <a:blip r:embed="rId6"/>
          <a:stretch>
            <a:fillRect/>
          </a:stretch>
        </p:blipFill>
        <p:spPr>
          <a:xfrm>
            <a:off x="0" y="0"/>
            <a:ext cx="6911975" cy="3888105"/>
          </a:xfrm>
          <a:prstGeom prst="rect">
            <a:avLst/>
          </a:prstGeom>
        </p:spPr>
      </p:pic>
      <p:pic>
        <p:nvPicPr>
          <p:cNvPr id="2" name="激昂澎湃">
            <a:hlinkClick r:id="" action="ppaction://media"/>
          </p:cNvPr>
          <p:cNvPicPr>
            <a:picLocks noChangeAspect="1"/>
          </p:cNvPicPr>
          <p:nvPr>
            <a:audioFile r:link="rId3"/>
            <p:extLst>
              <p:ext uri="{DAA4B4D4-6D71-4841-9C94-3DE7FCFB9230}">
                <p14:media xmlns:p14="http://schemas.microsoft.com/office/powerpoint/2010/main" r:embed="rId2">
                  <p14:fade in="5000" out="5000"/>
                </p14:media>
              </p:ext>
            </p:extLst>
          </p:nvPr>
        </p:nvPicPr>
        <p:blipFill>
          <a:blip r:embed="rId7"/>
          <a:stretch>
            <a:fillRect/>
          </a:stretch>
        </p:blipFill>
        <p:spPr>
          <a:xfrm>
            <a:off x="3429102" y="-552607"/>
            <a:ext cx="323986" cy="323986"/>
          </a:xfrm>
          <a:prstGeom prst="rect">
            <a:avLst/>
          </a:prstGeom>
        </p:spPr>
      </p:pic>
      <p:sp>
        <p:nvSpPr>
          <p:cNvPr id="36" name="KSO_Shape"/>
          <p:cNvSpPr/>
          <p:nvPr/>
        </p:nvSpPr>
        <p:spPr>
          <a:xfrm>
            <a:off x="2650464" y="2219143"/>
            <a:ext cx="2053968" cy="229895"/>
          </a:xfrm>
          <a:prstGeom prst="rect">
            <a:avLst/>
          </a:prstGeom>
          <a:solidFill>
            <a:srgbClr val="FFE3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1200659" y="1722467"/>
            <a:ext cx="4937550" cy="264795"/>
          </a:xfrm>
          <a:prstGeom prst="rect">
            <a:avLst/>
          </a:prstGeom>
        </p:spPr>
        <p:txBody>
          <a:bodyPr wrap="square">
            <a:spAutoFit/>
          </a:bodyPr>
          <a:lstStyle/>
          <a:p>
            <a:pPr algn="ct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解读</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年中共中央印发的修订后的</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党政领导干部选拔任用工作条例</a:t>
            </a:r>
            <a:r>
              <a:rPr lang="en-US" altLang="zh-CN" sz="112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9" name="矩形 28"/>
          <p:cNvSpPr/>
          <p:nvPr/>
        </p:nvSpPr>
        <p:spPr>
          <a:xfrm>
            <a:off x="2422995" y="2209466"/>
            <a:ext cx="2502226" cy="252730"/>
          </a:xfrm>
          <a:prstGeom prst="rect">
            <a:avLst/>
          </a:prstGeom>
          <a:solidFill>
            <a:srgbClr val="AE0A00"/>
          </a:solidFill>
        </p:spPr>
        <p:txBody>
          <a:bodyPr wrap="square">
            <a:spAutoFit/>
          </a:bodyPr>
          <a:lstStyle/>
          <a:p>
            <a:pPr algn="ctr"/>
            <a:r>
              <a:rPr lang="zh-CN" altLang="en-US"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编纂：</a:t>
            </a:r>
            <a:r>
              <a:rPr lang="en-US" altLang="zh-CN"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PPT818      </a:t>
            </a:r>
            <a:r>
              <a:rPr lang="zh-CN" altLang="en-US"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解读：</a:t>
            </a:r>
            <a:r>
              <a:rPr lang="en-US" altLang="zh-CN" sz="105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 name="图片 32"/>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6183156" y="90698"/>
            <a:ext cx="542385" cy="720000"/>
          </a:xfrm>
          <a:prstGeom prst="rect">
            <a:avLst/>
          </a:prstGeom>
        </p:spPr>
      </p:pic>
      <p:sp>
        <p:nvSpPr>
          <p:cNvPr id="10" name="KSO_Shape"/>
          <p:cNvSpPr>
            <a:spLocks noChangeAspect="1"/>
          </p:cNvSpPr>
          <p:nvPr/>
        </p:nvSpPr>
        <p:spPr>
          <a:xfrm>
            <a:off x="330256" y="148285"/>
            <a:ext cx="539977" cy="539977"/>
          </a:xfrm>
          <a:prstGeom prst="star5">
            <a:avLst/>
          </a:prstGeom>
          <a:solidFill>
            <a:srgbClr val="FFE3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7"/>
          <p:cNvSpPr txBox="1"/>
          <p:nvPr/>
        </p:nvSpPr>
        <p:spPr>
          <a:xfrm>
            <a:off x="869814" y="941812"/>
            <a:ext cx="5551216" cy="714375"/>
          </a:xfrm>
          <a:prstGeom prst="rect">
            <a:avLst/>
          </a:prstGeom>
          <a:noFill/>
        </p:spPr>
        <p:txBody>
          <a:bodyPr wrap="square" rtlCol="0" anchor="ctr">
            <a:spAutoFit/>
          </a:bodyPr>
          <a:lstStyle/>
          <a:p>
            <a:pPr marL="5080" algn="ctr">
              <a:lnSpc>
                <a:spcPct val="150000"/>
              </a:lnSpc>
            </a:pPr>
            <a:r>
              <a:rPr lang="zh-CN" altLang="en-US" sz="2700" b="1" spc="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感谢您的聆听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window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par>
                          <p:cTn id="29" fill="hold">
                            <p:stCondLst>
                              <p:cond delay="1000"/>
                            </p:stCondLst>
                            <p:childTnLst>
                              <p:par>
                                <p:cTn id="30" presetID="1" presetClass="mediacall" presetSubtype="0" fill="hold" nodeType="after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36" grpId="0" bldLvl="0" animBg="1"/>
      <p:bldP spid="28" grpId="0"/>
      <p:bldP spid="2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依法治国1_展板80x45cm"/>
          <p:cNvPicPr>
            <a:picLocks noChangeAspect="1"/>
          </p:cNvPicPr>
          <p:nvPr/>
        </p:nvPicPr>
        <p:blipFill>
          <a:blip r:embed="rId7"/>
          <a:stretch>
            <a:fillRect/>
          </a:stretch>
        </p:blipFill>
        <p:spPr>
          <a:xfrm>
            <a:off x="0" y="0"/>
            <a:ext cx="6911975" cy="3888105"/>
          </a:xfrm>
          <a:prstGeom prst="rect">
            <a:avLst/>
          </a:prstGeom>
        </p:spPr>
      </p:pic>
      <p:sp>
        <p:nvSpPr>
          <p:cNvPr id="28" name="TextBox 20"/>
          <p:cNvSpPr txBox="1"/>
          <p:nvPr/>
        </p:nvSpPr>
        <p:spPr>
          <a:xfrm rot="5400000">
            <a:off x="4993931" y="1466227"/>
            <a:ext cx="2461260" cy="556895"/>
          </a:xfrm>
          <a:prstGeom prst="rect">
            <a:avLst/>
          </a:prstGeom>
          <a:noFill/>
        </p:spPr>
        <p:txBody>
          <a:bodyPr wrap="none" lIns="49746" tIns="24873" rIns="49746" bIns="24873" rtlCol="0" anchor="ctr" anchorCtr="1">
            <a:spAutoFit/>
          </a:bodyPr>
          <a:lstStyle/>
          <a:p>
            <a:pPr algn="ctr"/>
            <a:r>
              <a:rPr lang="en-US" altLang="zh-CN" sz="3300" spc="113"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grpSp>
        <p:nvGrpSpPr>
          <p:cNvPr id="19" name="组合 18"/>
          <p:cNvGrpSpPr/>
          <p:nvPr/>
        </p:nvGrpSpPr>
        <p:grpSpPr>
          <a:xfrm>
            <a:off x="4974610" y="932947"/>
            <a:ext cx="617915" cy="1362253"/>
            <a:chOff x="3371411" y="621971"/>
            <a:chExt cx="411961" cy="908207"/>
          </a:xfrm>
        </p:grpSpPr>
        <p:sp>
          <p:nvSpPr>
            <p:cNvPr id="32" name="矩形 31"/>
            <p:cNvSpPr/>
            <p:nvPr/>
          </p:nvSpPr>
          <p:spPr>
            <a:xfrm>
              <a:off x="3375199" y="621971"/>
              <a:ext cx="408173" cy="908207"/>
            </a:xfrm>
            <a:prstGeom prst="rect">
              <a:avLst/>
            </a:prstGeom>
            <a:solidFill>
              <a:srgbClr val="FFE368"/>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306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3371411" y="737058"/>
              <a:ext cx="398797" cy="653654"/>
            </a:xfrm>
            <a:prstGeom prst="rect">
              <a:avLst/>
            </a:prstGeom>
          </p:spPr>
          <p:txBody>
            <a:bodyPr vert="eaVert" wrap="none">
              <a:spAutoFit/>
            </a:bodyPr>
            <a:lstStyle/>
            <a:p>
              <a:pPr algn="ctr"/>
              <a:r>
                <a:rPr lang="zh-CN" altLang="en-US" sz="27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  录</a:t>
              </a:r>
            </a:p>
          </p:txBody>
        </p:sp>
      </p:grpSp>
      <p:grpSp>
        <p:nvGrpSpPr>
          <p:cNvPr id="18" name="组合 17"/>
          <p:cNvGrpSpPr/>
          <p:nvPr/>
        </p:nvGrpSpPr>
        <p:grpSpPr>
          <a:xfrm>
            <a:off x="2101888" y="621407"/>
            <a:ext cx="2608397" cy="1846126"/>
            <a:chOff x="1424178" y="437129"/>
            <a:chExt cx="1739005" cy="1230803"/>
          </a:xfrm>
        </p:grpSpPr>
        <p:sp>
          <p:nvSpPr>
            <p:cNvPr id="33" name="1">
              <a:hlinkClick r:id="rId8" action="ppaction://hlinksldjump"/>
            </p:cNvPr>
            <p:cNvSpPr>
              <a:spLocks noChangeAspect="1"/>
            </p:cNvSpPr>
            <p:nvPr>
              <p:custDataLst>
                <p:tags r:id="rId1"/>
              </p:custDataLst>
            </p:nvPr>
          </p:nvSpPr>
          <p:spPr bwMode="auto">
            <a:xfrm>
              <a:off x="1424178" y="464804"/>
              <a:ext cx="244877" cy="244877"/>
            </a:xfrm>
            <a:prstGeom prst="roundRect">
              <a:avLst/>
            </a:prstGeom>
            <a:noFill/>
            <a:ln w="12700">
              <a:noFill/>
              <a:miter lim="800000"/>
            </a:ln>
          </p:spPr>
          <p:txBody>
            <a:bodyPr wrap="square" lIns="0" tIns="0" rIns="0" bIns="0" anchor="ctr" anchorCtr="1">
              <a:noAutofit/>
            </a:bodyPr>
            <a:lstStyle/>
            <a:p>
              <a:pPr algn="ctr">
                <a:spcBef>
                  <a:spcPct val="0"/>
                </a:spcBef>
              </a:pPr>
              <a:r>
                <a:rPr lang="en-US" altLang="zh-CN" sz="15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01</a:t>
              </a:r>
            </a:p>
          </p:txBody>
        </p:sp>
        <p:sp>
          <p:nvSpPr>
            <p:cNvPr id="35" name="2">
              <a:hlinkClick r:id="rId8" action="ppaction://hlinksldjump"/>
            </p:cNvPr>
            <p:cNvSpPr>
              <a:spLocks noChangeAspect="1"/>
            </p:cNvSpPr>
            <p:nvPr>
              <p:custDataLst>
                <p:tags r:id="rId2"/>
              </p:custDataLst>
            </p:nvPr>
          </p:nvSpPr>
          <p:spPr bwMode="auto">
            <a:xfrm>
              <a:off x="1424178" y="776713"/>
              <a:ext cx="244877" cy="244877"/>
            </a:xfrm>
            <a:prstGeom prst="roundRect">
              <a:avLst/>
            </a:prstGeom>
            <a:noFill/>
            <a:ln w="12700">
              <a:noFill/>
              <a:miter lim="800000"/>
            </a:ln>
          </p:spPr>
          <p:txBody>
            <a:bodyPr wrap="square" lIns="0" tIns="0" rIns="0" bIns="0" anchor="ctr" anchorCtr="1">
              <a:noAutofit/>
            </a:bodyPr>
            <a:lstStyle/>
            <a:p>
              <a:pPr algn="ctr">
                <a:spcBef>
                  <a:spcPct val="0"/>
                </a:spcBef>
              </a:pPr>
              <a:r>
                <a:rPr lang="en-US" altLang="zh-CN" sz="15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02</a:t>
              </a:r>
            </a:p>
          </p:txBody>
        </p:sp>
        <p:sp>
          <p:nvSpPr>
            <p:cNvPr id="45" name="3">
              <a:hlinkClick r:id="rId8" action="ppaction://hlinksldjump"/>
            </p:cNvPr>
            <p:cNvSpPr>
              <a:spLocks noChangeAspect="1"/>
            </p:cNvSpPr>
            <p:nvPr>
              <p:custDataLst>
                <p:tags r:id="rId3"/>
              </p:custDataLst>
            </p:nvPr>
          </p:nvSpPr>
          <p:spPr bwMode="auto">
            <a:xfrm>
              <a:off x="1424178" y="1097766"/>
              <a:ext cx="244877" cy="244877"/>
            </a:xfrm>
            <a:prstGeom prst="roundRect">
              <a:avLst/>
            </a:prstGeom>
            <a:noFill/>
            <a:ln w="12700">
              <a:noFill/>
              <a:miter lim="800000"/>
            </a:ln>
          </p:spPr>
          <p:txBody>
            <a:bodyPr wrap="square" lIns="0" tIns="0" rIns="0" bIns="0" anchor="ctr" anchorCtr="1">
              <a:noAutofit/>
            </a:bodyPr>
            <a:lstStyle/>
            <a:p>
              <a:pPr algn="ctr">
                <a:spcBef>
                  <a:spcPct val="0"/>
                </a:spcBef>
              </a:pPr>
              <a:r>
                <a:rPr lang="en-US" altLang="zh-CN" sz="15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03</a:t>
              </a:r>
            </a:p>
          </p:txBody>
        </p:sp>
        <p:sp>
          <p:nvSpPr>
            <p:cNvPr id="51" name="4">
              <a:hlinkClick r:id="rId8" action="ppaction://hlinksldjump"/>
            </p:cNvPr>
            <p:cNvSpPr>
              <a:spLocks noChangeAspect="1"/>
            </p:cNvSpPr>
            <p:nvPr>
              <p:custDataLst>
                <p:tags r:id="rId4"/>
              </p:custDataLst>
            </p:nvPr>
          </p:nvSpPr>
          <p:spPr bwMode="auto">
            <a:xfrm>
              <a:off x="1424178" y="1423055"/>
              <a:ext cx="244877" cy="244877"/>
            </a:xfrm>
            <a:prstGeom prst="roundRect">
              <a:avLst/>
            </a:prstGeom>
            <a:noFill/>
            <a:ln w="12700">
              <a:noFill/>
              <a:miter lim="800000"/>
            </a:ln>
          </p:spPr>
          <p:txBody>
            <a:bodyPr wrap="square" lIns="0" tIns="0" rIns="0" bIns="0" anchor="ctr" anchorCtr="1">
              <a:noAutofit/>
            </a:bodyPr>
            <a:lstStyle/>
            <a:p>
              <a:pPr algn="ctr">
                <a:spcBef>
                  <a:spcPct val="0"/>
                </a:spcBef>
              </a:pPr>
              <a:r>
                <a:rPr lang="en-US" altLang="zh-CN" sz="15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04</a:t>
              </a:r>
            </a:p>
          </p:txBody>
        </p:sp>
        <p:sp>
          <p:nvSpPr>
            <p:cNvPr id="53" name="TextBox 27"/>
            <p:cNvSpPr txBox="1"/>
            <p:nvPr/>
          </p:nvSpPr>
          <p:spPr>
            <a:xfrm>
              <a:off x="1607087" y="437129"/>
              <a:ext cx="1551636" cy="268405"/>
            </a:xfrm>
            <a:prstGeom prst="rect">
              <a:avLst/>
            </a:prstGeom>
            <a:noFill/>
          </p:spPr>
          <p:txBody>
            <a:bodyPr wrap="square" rtlCol="0" anchor="ctr">
              <a:spAutoFit/>
            </a:bodyPr>
            <a:lstStyle/>
            <a:p>
              <a:pPr marL="5080">
                <a:lnSpc>
                  <a:spcPct val="150000"/>
                </a:lnSpc>
              </a:pPr>
              <a:r>
                <a:rPr lang="zh-CN" altLang="en-US" sz="13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a:t>
              </a:r>
            </a:p>
          </p:txBody>
        </p:sp>
        <p:sp>
          <p:nvSpPr>
            <p:cNvPr id="54" name="TextBox 27"/>
            <p:cNvSpPr txBox="1"/>
            <p:nvPr/>
          </p:nvSpPr>
          <p:spPr>
            <a:xfrm>
              <a:off x="1611547" y="746597"/>
              <a:ext cx="1551636" cy="268405"/>
            </a:xfrm>
            <a:prstGeom prst="rect">
              <a:avLst/>
            </a:prstGeom>
            <a:noFill/>
          </p:spPr>
          <p:txBody>
            <a:bodyPr wrap="square" rtlCol="0" anchor="ctr">
              <a:spAutoFit/>
            </a:bodyPr>
            <a:lstStyle/>
            <a:p>
              <a:pPr marL="5080">
                <a:lnSpc>
                  <a:spcPct val="150000"/>
                </a:lnSpc>
              </a:pPr>
              <a:r>
                <a:rPr lang="zh-CN" altLang="en-US" sz="13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a:t>
              </a:r>
            </a:p>
          </p:txBody>
        </p:sp>
        <p:sp>
          <p:nvSpPr>
            <p:cNvPr id="55" name="TextBox 27"/>
            <p:cNvSpPr txBox="1"/>
            <p:nvPr/>
          </p:nvSpPr>
          <p:spPr>
            <a:xfrm>
              <a:off x="1608611" y="1068273"/>
              <a:ext cx="1551636" cy="268405"/>
            </a:xfrm>
            <a:prstGeom prst="rect">
              <a:avLst/>
            </a:prstGeom>
            <a:noFill/>
          </p:spPr>
          <p:txBody>
            <a:bodyPr wrap="square" rtlCol="0" anchor="ctr">
              <a:spAutoFit/>
            </a:bodyPr>
            <a:lstStyle/>
            <a:p>
              <a:pPr marL="5080">
                <a:lnSpc>
                  <a:spcPct val="150000"/>
                </a:lnSpc>
              </a:pPr>
              <a:r>
                <a:rPr lang="zh-CN" altLang="en-US" sz="13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a:t>
              </a:r>
            </a:p>
          </p:txBody>
        </p:sp>
        <p:sp>
          <p:nvSpPr>
            <p:cNvPr id="56" name="TextBox 27"/>
            <p:cNvSpPr txBox="1"/>
            <p:nvPr/>
          </p:nvSpPr>
          <p:spPr>
            <a:xfrm>
              <a:off x="1610359" y="1389501"/>
              <a:ext cx="1551636" cy="268405"/>
            </a:xfrm>
            <a:prstGeom prst="rect">
              <a:avLst/>
            </a:prstGeom>
            <a:noFill/>
          </p:spPr>
          <p:txBody>
            <a:bodyPr wrap="square" rtlCol="0" anchor="ctr">
              <a:spAutoFit/>
            </a:bodyPr>
            <a:lstStyle/>
            <a:p>
              <a:pPr marL="5080">
                <a:lnSpc>
                  <a:spcPct val="150000"/>
                </a:lnSpc>
              </a:pPr>
              <a:r>
                <a:rPr lang="zh-CN" altLang="en-US" sz="13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a:t>
              </a:r>
            </a:p>
          </p:txBody>
        </p:sp>
      </p:gr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依法治国1_展板80x45cm"/>
          <p:cNvPicPr>
            <a:picLocks noChangeAspect="1"/>
          </p:cNvPicPr>
          <p:nvPr/>
        </p:nvPicPr>
        <p:blipFill>
          <a:blip r:embed="rId3"/>
          <a:stretch>
            <a:fillRect/>
          </a:stretch>
        </p:blipFill>
        <p:spPr>
          <a:xfrm>
            <a:off x="0" y="0"/>
            <a:ext cx="6911975" cy="388810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52" y="2827446"/>
            <a:ext cx="528804" cy="701970"/>
          </a:xfrm>
          <a:prstGeom prst="rect">
            <a:avLst/>
          </a:prstGeom>
        </p:spPr>
      </p:pic>
      <p:sp>
        <p:nvSpPr>
          <p:cNvPr id="4" name="矩形 3"/>
          <p:cNvSpPr/>
          <p:nvPr/>
        </p:nvSpPr>
        <p:spPr>
          <a:xfrm>
            <a:off x="1815222" y="1759357"/>
            <a:ext cx="4278710" cy="533400"/>
          </a:xfrm>
          <a:prstGeom prst="rect">
            <a:avLst/>
          </a:prstGeom>
        </p:spPr>
        <p:txBody>
          <a:bodyPr wrap="square">
            <a:spAutoFit/>
          </a:bodyPr>
          <a:lstStyle/>
          <a:p>
            <a:pPr algn="just" hangingPunct="0">
              <a:lnSpc>
                <a:spcPct val="180000"/>
              </a:lnSpc>
            </a:pPr>
            <a:r>
              <a:rPr lang="zh-CN" altLang="en-US"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为了坚持和加强党的全面领导，深入贯彻新时代党的组织路线和干部工作方针政策，落实党要管党、全面从严治党特别是从严管理干部的要求</a:t>
            </a:r>
            <a:r>
              <a:rPr lang="en-US" altLang="zh-CN"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5" name="Text Placeholder 5"/>
          <p:cNvSpPr txBox="1"/>
          <p:nvPr/>
        </p:nvSpPr>
        <p:spPr>
          <a:xfrm>
            <a:off x="1809048" y="1193785"/>
            <a:ext cx="4400666" cy="538186"/>
          </a:xfrm>
          <a:prstGeom prst="rect">
            <a:avLst/>
          </a:prstGeom>
        </p:spPr>
        <p:txBody>
          <a:bodyPr/>
          <a:lstStyle>
            <a:lvl1pPr marL="86360" indent="-86360" algn="l" defTabSz="345440" rtl="0" eaLnBrk="1" latinLnBrk="0" hangingPunct="1">
              <a:lnSpc>
                <a:spcPct val="90000"/>
              </a:lnSpc>
              <a:spcBef>
                <a:spcPts val="380"/>
              </a:spcBef>
              <a:buFont typeface="Arial" panose="020B0604020202020204" pitchFamily="34" charset="0"/>
              <a:buChar char="•"/>
              <a:defRPr sz="1060" kern="1200">
                <a:solidFill>
                  <a:schemeClr val="tx1"/>
                </a:solidFill>
                <a:latin typeface="+mn-lt"/>
                <a:ea typeface="+mn-ea"/>
                <a:cs typeface="+mn-cs"/>
              </a:defRPr>
            </a:lvl1pPr>
            <a:lvl2pPr marL="259080" indent="-86360" algn="l" defTabSz="345440" rtl="0" eaLnBrk="1" latinLnBrk="0" hangingPunct="1">
              <a:lnSpc>
                <a:spcPct val="90000"/>
              </a:lnSpc>
              <a:spcBef>
                <a:spcPts val="190"/>
              </a:spcBef>
              <a:buFont typeface="Arial" panose="020B0604020202020204" pitchFamily="34" charset="0"/>
              <a:buChar char="•"/>
              <a:defRPr sz="905" kern="1200">
                <a:solidFill>
                  <a:schemeClr val="tx1"/>
                </a:solidFill>
                <a:latin typeface="+mn-lt"/>
                <a:ea typeface="+mn-ea"/>
                <a:cs typeface="+mn-cs"/>
              </a:defRPr>
            </a:lvl2pPr>
            <a:lvl3pPr marL="431800" indent="-86360" algn="l" defTabSz="345440" rtl="0" eaLnBrk="1" latinLnBrk="0" hangingPunct="1">
              <a:lnSpc>
                <a:spcPct val="90000"/>
              </a:lnSpc>
              <a:spcBef>
                <a:spcPts val="190"/>
              </a:spcBef>
              <a:buFont typeface="Arial" panose="020B0604020202020204" pitchFamily="34" charset="0"/>
              <a:buChar char="•"/>
              <a:defRPr sz="755" kern="1200">
                <a:solidFill>
                  <a:schemeClr val="tx1"/>
                </a:solidFill>
                <a:latin typeface="+mn-lt"/>
                <a:ea typeface="+mn-ea"/>
                <a:cs typeface="+mn-cs"/>
              </a:defRPr>
            </a:lvl3pPr>
            <a:lvl4pPr marL="6051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4pPr>
            <a:lvl5pPr marL="77787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5pPr>
            <a:lvl6pPr marL="95059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6pPr>
            <a:lvl7pPr marL="112331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7pPr>
            <a:lvl8pPr marL="129603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8pPr>
            <a:lvl9pPr marL="14687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9pPr>
          </a:lstStyle>
          <a:p>
            <a:pPr marL="0" indent="0">
              <a:lnSpc>
                <a:spcPct val="130000"/>
              </a:lnSpc>
              <a:buNone/>
              <a:defRPr/>
            </a:pPr>
            <a:r>
              <a:rPr lang="zh-CN" altLang="en-US" sz="22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      </a:t>
            </a:r>
            <a:r>
              <a:rPr lang="en-US" altLang="zh-CN"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01</a:t>
            </a:r>
            <a:r>
              <a:rPr lang="zh-CN" altLang="en-US"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315" y="1196975"/>
            <a:ext cx="1661795" cy="2016125"/>
          </a:xfrm>
          <a:prstGeom prst="rect">
            <a:avLst/>
          </a:prstGeom>
        </p:spPr>
      </p:pic>
      <p:sp>
        <p:nvSpPr>
          <p:cNvPr id="20" name="任意多边形 16"/>
          <p:cNvSpPr/>
          <p:nvPr/>
        </p:nvSpPr>
        <p:spPr>
          <a:xfrm rot="16200000">
            <a:off x="4031274" y="1809590"/>
            <a:ext cx="2041085" cy="1020543"/>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8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a:spLocks noChangeArrowheads="1"/>
          </p:cNvSpPr>
          <p:nvPr>
            <p:custDataLst>
              <p:tags r:id="rId1"/>
            </p:custDataLst>
          </p:nvPr>
        </p:nvSpPr>
        <p:spPr bwMode="auto">
          <a:xfrm>
            <a:off x="310389" y="315922"/>
            <a:ext cx="3639604" cy="47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坚持落实党管干部原则</a:t>
            </a:r>
          </a:p>
        </p:txBody>
      </p:sp>
      <p:grpSp>
        <p:nvGrpSpPr>
          <p:cNvPr id="23" name="组合 22"/>
          <p:cNvGrpSpPr/>
          <p:nvPr/>
        </p:nvGrpSpPr>
        <p:grpSpPr>
          <a:xfrm>
            <a:off x="453834" y="979980"/>
            <a:ext cx="3312321" cy="2616051"/>
            <a:chOff x="2279926" y="589989"/>
            <a:chExt cx="2208307" cy="1744108"/>
          </a:xfrm>
        </p:grpSpPr>
        <p:sp>
          <p:nvSpPr>
            <p:cNvPr id="24" name="TextBox 27"/>
            <p:cNvSpPr txBox="1"/>
            <p:nvPr/>
          </p:nvSpPr>
          <p:spPr>
            <a:xfrm>
              <a:off x="2279926" y="589989"/>
              <a:ext cx="1783112" cy="257398"/>
            </a:xfrm>
            <a:prstGeom prst="rect">
              <a:avLst/>
            </a:prstGeom>
            <a:noFill/>
          </p:spPr>
          <p:txBody>
            <a:bodyPr wrap="square" rtlCol="0" anchor="ctr">
              <a:spAutoFit/>
            </a:bodyPr>
            <a:lstStyle/>
            <a:p>
              <a:pPr marL="5080">
                <a:lnSpc>
                  <a:spcPct val="150000"/>
                </a:lnSpc>
              </a:pPr>
              <a:r>
                <a:rPr lang="zh-CN" altLang="en-US" sz="1275" b="1"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强化党组织领导和把关作用</a:t>
              </a:r>
              <a:endParaRPr lang="en-US" sz="127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8"/>
            <p:cNvSpPr txBox="1"/>
            <p:nvPr/>
          </p:nvSpPr>
          <p:spPr>
            <a:xfrm>
              <a:off x="2284380" y="802835"/>
              <a:ext cx="2203853" cy="1531262"/>
            </a:xfrm>
            <a:prstGeom prst="rect">
              <a:avLst/>
            </a:prstGeom>
            <a:noFill/>
          </p:spPr>
          <p:txBody>
            <a:bodyPr wrap="square" rtlCol="0" anchor="ctr">
              <a:spAutoFit/>
            </a:bodyPr>
            <a:lstStyle/>
            <a:p>
              <a:pPr algn="just" hangingPunct="0">
                <a:lnSpc>
                  <a:spcPct val="150000"/>
                </a:lnSpc>
              </a:pPr>
              <a:r>
                <a:rPr lang="zh-CN" altLang="en-US" sz="8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a:t>
              </a:r>
            </a:p>
            <a:p>
              <a:pPr algn="just" hangingPunct="0">
                <a:lnSpc>
                  <a:spcPct val="150000"/>
                </a:lnSpc>
              </a:pPr>
              <a:endParaRPr lang="zh-CN" altLang="en-US" sz="8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hangingPunct="0">
                <a:lnSpc>
                  <a:spcPct val="150000"/>
                </a:lnSpc>
              </a:pPr>
              <a:endParaRPr lang="en-US" sz="450"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a:p>
              <a:pPr algn="just" hangingPunct="0">
                <a:lnSpc>
                  <a:spcPct val="15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a:t>
              </a:r>
            </a:p>
            <a:p>
              <a:pPr algn="just" hangingPunct="0">
                <a:lnSpc>
                  <a:spcPct val="15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a:t>
              </a:r>
            </a:p>
            <a:p>
              <a:pPr algn="just" hangingPunct="0">
                <a:lnSpc>
                  <a:spcPct val="150000"/>
                </a:lnSpc>
              </a:pP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hangingPunct="0">
                <a:lnSpc>
                  <a:spcPct val="150000"/>
                </a:lnSpc>
              </a:pPr>
              <a:endParaRPr 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a:spLocks noChangeArrowheads="1"/>
          </p:cNvSpPr>
          <p:nvPr>
            <p:custDataLst>
              <p:tags r:id="rId2"/>
            </p:custDataLst>
          </p:nvPr>
        </p:nvSpPr>
        <p:spPr bwMode="auto">
          <a:xfrm>
            <a:off x="310389" y="315922"/>
            <a:ext cx="3639604" cy="47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坚持落实党管干部原则</a:t>
            </a:r>
          </a:p>
        </p:txBody>
      </p:sp>
      <p:grpSp>
        <p:nvGrpSpPr>
          <p:cNvPr id="6" name="组合 5"/>
          <p:cNvGrpSpPr/>
          <p:nvPr/>
        </p:nvGrpSpPr>
        <p:grpSpPr>
          <a:xfrm>
            <a:off x="754380" y="1124585"/>
            <a:ext cx="5403215" cy="2320080"/>
            <a:chOff x="1936" y="2234"/>
            <a:chExt cx="15329" cy="6581"/>
          </a:xfrm>
        </p:grpSpPr>
        <p:sp>
          <p:nvSpPr>
            <p:cNvPr id="35" name="Block Arc 38"/>
            <p:cNvSpPr/>
            <p:nvPr/>
          </p:nvSpPr>
          <p:spPr>
            <a:xfrm>
              <a:off x="10814" y="3827"/>
              <a:ext cx="3492" cy="3492"/>
            </a:xfrm>
            <a:prstGeom prst="blockArc">
              <a:avLst>
                <a:gd name="adj1" fmla="val 10800000"/>
                <a:gd name="adj2" fmla="val 3"/>
                <a:gd name="adj3" fmla="val 15291"/>
              </a:avLst>
            </a:prstGeom>
            <a:solidFill>
              <a:srgbClr val="FCD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Block Arc 37"/>
            <p:cNvSpPr/>
            <p:nvPr/>
          </p:nvSpPr>
          <p:spPr>
            <a:xfrm rot="10800000">
              <a:off x="7854" y="3822"/>
              <a:ext cx="3492" cy="3492"/>
            </a:xfrm>
            <a:prstGeom prst="blockArc">
              <a:avLst>
                <a:gd name="adj1" fmla="val 10800000"/>
                <a:gd name="adj2" fmla="val 3"/>
                <a:gd name="adj3" fmla="val 15291"/>
              </a:avLst>
            </a:prstGeom>
            <a:solidFill>
              <a:srgbClr val="FCD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Block Arc 36"/>
            <p:cNvSpPr/>
            <p:nvPr/>
          </p:nvSpPr>
          <p:spPr>
            <a:xfrm>
              <a:off x="4897" y="3853"/>
              <a:ext cx="3492" cy="3492"/>
            </a:xfrm>
            <a:prstGeom prst="blockArc">
              <a:avLst>
                <a:gd name="adj1" fmla="val 10800000"/>
                <a:gd name="adj2" fmla="val 3"/>
                <a:gd name="adj3" fmla="val 15291"/>
              </a:avLst>
            </a:prstGeom>
            <a:solidFill>
              <a:srgbClr val="FCD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Block Arc 51"/>
            <p:cNvSpPr/>
            <p:nvPr/>
          </p:nvSpPr>
          <p:spPr>
            <a:xfrm>
              <a:off x="1936" y="3827"/>
              <a:ext cx="3492" cy="3492"/>
            </a:xfrm>
            <a:prstGeom prst="blockArc">
              <a:avLst>
                <a:gd name="adj1" fmla="val 10800000"/>
                <a:gd name="adj2" fmla="val 3"/>
                <a:gd name="adj3" fmla="val 15291"/>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Block Arc 53"/>
            <p:cNvSpPr/>
            <p:nvPr/>
          </p:nvSpPr>
          <p:spPr>
            <a:xfrm>
              <a:off x="7854" y="3827"/>
              <a:ext cx="3492" cy="3492"/>
            </a:xfrm>
            <a:prstGeom prst="blockArc">
              <a:avLst>
                <a:gd name="adj1" fmla="val 10800000"/>
                <a:gd name="adj2" fmla="val 3"/>
                <a:gd name="adj3" fmla="val 15291"/>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Block Arc 55"/>
            <p:cNvSpPr/>
            <p:nvPr/>
          </p:nvSpPr>
          <p:spPr>
            <a:xfrm>
              <a:off x="13772" y="3827"/>
              <a:ext cx="3492" cy="3492"/>
            </a:xfrm>
            <a:prstGeom prst="blockArc">
              <a:avLst>
                <a:gd name="adj1" fmla="val 10800000"/>
                <a:gd name="adj2" fmla="val 3"/>
                <a:gd name="adj3" fmla="val 15291"/>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Freeform 62"/>
            <p:cNvSpPr/>
            <p:nvPr/>
          </p:nvSpPr>
          <p:spPr>
            <a:xfrm>
              <a:off x="2682" y="4593"/>
              <a:ext cx="2029" cy="202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9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关键词</a:t>
              </a:r>
            </a:p>
          </p:txBody>
        </p:sp>
        <p:sp>
          <p:nvSpPr>
            <p:cNvPr id="45" name="Freeform 63"/>
            <p:cNvSpPr/>
            <p:nvPr/>
          </p:nvSpPr>
          <p:spPr>
            <a:xfrm>
              <a:off x="5643" y="4593"/>
              <a:ext cx="2029" cy="202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关键词</a:t>
              </a:r>
            </a:p>
          </p:txBody>
        </p:sp>
        <p:sp>
          <p:nvSpPr>
            <p:cNvPr id="46" name="Freeform 64"/>
            <p:cNvSpPr/>
            <p:nvPr/>
          </p:nvSpPr>
          <p:spPr>
            <a:xfrm>
              <a:off x="8604" y="4593"/>
              <a:ext cx="2029" cy="202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关键词</a:t>
              </a:r>
            </a:p>
          </p:txBody>
        </p:sp>
        <p:sp>
          <p:nvSpPr>
            <p:cNvPr id="47" name="Freeform 65"/>
            <p:cNvSpPr/>
            <p:nvPr/>
          </p:nvSpPr>
          <p:spPr>
            <a:xfrm>
              <a:off x="11564" y="4593"/>
              <a:ext cx="2029" cy="202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关键词</a:t>
              </a:r>
            </a:p>
          </p:txBody>
        </p:sp>
        <p:sp>
          <p:nvSpPr>
            <p:cNvPr id="48" name="Freeform 66"/>
            <p:cNvSpPr/>
            <p:nvPr/>
          </p:nvSpPr>
          <p:spPr>
            <a:xfrm>
              <a:off x="14525" y="4593"/>
              <a:ext cx="2029" cy="202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关键词</a:t>
              </a:r>
            </a:p>
          </p:txBody>
        </p:sp>
        <p:sp>
          <p:nvSpPr>
            <p:cNvPr id="49" name="Block Arc 35"/>
            <p:cNvSpPr/>
            <p:nvPr/>
          </p:nvSpPr>
          <p:spPr>
            <a:xfrm rot="10800000">
              <a:off x="1936" y="3822"/>
              <a:ext cx="3492" cy="3492"/>
            </a:xfrm>
            <a:prstGeom prst="blockArc">
              <a:avLst>
                <a:gd name="adj1" fmla="val 10800000"/>
                <a:gd name="adj2" fmla="val 3"/>
                <a:gd name="adj3" fmla="val 15291"/>
              </a:avLst>
            </a:prstGeom>
            <a:solidFill>
              <a:srgbClr val="FCD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Block Arc 52"/>
            <p:cNvSpPr/>
            <p:nvPr/>
          </p:nvSpPr>
          <p:spPr>
            <a:xfrm rot="10800000">
              <a:off x="4897" y="3822"/>
              <a:ext cx="3492" cy="3492"/>
            </a:xfrm>
            <a:prstGeom prst="blockArc">
              <a:avLst>
                <a:gd name="adj1" fmla="val 10800000"/>
                <a:gd name="adj2" fmla="val 3"/>
                <a:gd name="adj3" fmla="val 15291"/>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1" name="Block Arc 39"/>
            <p:cNvSpPr/>
            <p:nvPr/>
          </p:nvSpPr>
          <p:spPr>
            <a:xfrm rot="10800000">
              <a:off x="13772" y="3822"/>
              <a:ext cx="3492" cy="3492"/>
            </a:xfrm>
            <a:prstGeom prst="blockArc">
              <a:avLst>
                <a:gd name="adj1" fmla="val 10800000"/>
                <a:gd name="adj2" fmla="val 3"/>
                <a:gd name="adj3" fmla="val 15291"/>
              </a:avLst>
            </a:prstGeom>
            <a:solidFill>
              <a:srgbClr val="FCD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2" name="Block Arc 54"/>
            <p:cNvSpPr/>
            <p:nvPr/>
          </p:nvSpPr>
          <p:spPr>
            <a:xfrm rot="10800000">
              <a:off x="10814" y="3822"/>
              <a:ext cx="3492" cy="3492"/>
            </a:xfrm>
            <a:prstGeom prst="blockArc">
              <a:avLst>
                <a:gd name="adj1" fmla="val 10800000"/>
                <a:gd name="adj2" fmla="val 3"/>
                <a:gd name="adj3" fmla="val 15291"/>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2656" y="2234"/>
              <a:ext cx="2068" cy="692"/>
            </a:xfrm>
            <a:prstGeom prst="rect">
              <a:avLst/>
            </a:prstGeom>
          </p:spPr>
          <p:txBody>
            <a:bodyPr wrap="square" lIns="91431" tIns="45716" rIns="91431" bIns="45716">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54" name="矩形 47"/>
            <p:cNvSpPr>
              <a:spLocks noChangeArrowheads="1"/>
            </p:cNvSpPr>
            <p:nvPr/>
          </p:nvSpPr>
          <p:spPr bwMode="auto">
            <a:xfrm>
              <a:off x="2144" y="2845"/>
              <a:ext cx="3091"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600" dirty="0">
                  <a:solidFill>
                    <a:schemeClr val="tx1">
                      <a:lumMod val="75000"/>
                      <a:lumOff val="25000"/>
                    </a:schemeClr>
                  </a:solidFill>
                  <a:cs typeface="+mn-ea"/>
                  <a:sym typeface="+mn-lt"/>
                </a:rPr>
                <a:t>在此输入文字描述在此输入文字描述。</a:t>
              </a:r>
            </a:p>
          </p:txBody>
        </p:sp>
        <p:sp>
          <p:nvSpPr>
            <p:cNvPr id="55" name="矩形 54"/>
            <p:cNvSpPr/>
            <p:nvPr/>
          </p:nvSpPr>
          <p:spPr>
            <a:xfrm>
              <a:off x="8566" y="2234"/>
              <a:ext cx="2068" cy="692"/>
            </a:xfrm>
            <a:prstGeom prst="rect">
              <a:avLst/>
            </a:prstGeom>
          </p:spPr>
          <p:txBody>
            <a:bodyPr wrap="square" lIns="91431" tIns="45716" rIns="91431" bIns="45716">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56" name="矩形 47"/>
            <p:cNvSpPr>
              <a:spLocks noChangeArrowheads="1"/>
            </p:cNvSpPr>
            <p:nvPr/>
          </p:nvSpPr>
          <p:spPr bwMode="auto">
            <a:xfrm>
              <a:off x="8054" y="2845"/>
              <a:ext cx="3091"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600" dirty="0">
                  <a:solidFill>
                    <a:schemeClr val="tx1">
                      <a:lumMod val="75000"/>
                      <a:lumOff val="25000"/>
                    </a:schemeClr>
                  </a:solidFill>
                  <a:cs typeface="+mn-ea"/>
                  <a:sym typeface="+mn-lt"/>
                </a:rPr>
                <a:t>在此输入文字描述在此输入文字描述。</a:t>
              </a:r>
            </a:p>
          </p:txBody>
        </p:sp>
        <p:sp>
          <p:nvSpPr>
            <p:cNvPr id="57" name="矩形 56"/>
            <p:cNvSpPr/>
            <p:nvPr/>
          </p:nvSpPr>
          <p:spPr>
            <a:xfrm>
              <a:off x="14476" y="2234"/>
              <a:ext cx="2068" cy="692"/>
            </a:xfrm>
            <a:prstGeom prst="rect">
              <a:avLst/>
            </a:prstGeom>
          </p:spPr>
          <p:txBody>
            <a:bodyPr wrap="square" lIns="91431" tIns="45716" rIns="91431" bIns="45716">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58" name="矩形 47"/>
            <p:cNvSpPr>
              <a:spLocks noChangeArrowheads="1"/>
            </p:cNvSpPr>
            <p:nvPr/>
          </p:nvSpPr>
          <p:spPr bwMode="auto">
            <a:xfrm>
              <a:off x="13964" y="2845"/>
              <a:ext cx="3091"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600" dirty="0">
                  <a:solidFill>
                    <a:schemeClr val="tx1">
                      <a:lumMod val="75000"/>
                      <a:lumOff val="25000"/>
                    </a:schemeClr>
                  </a:solidFill>
                  <a:cs typeface="+mn-ea"/>
                  <a:sym typeface="+mn-lt"/>
                </a:rPr>
                <a:t>在此输入文字描述在此输入文字描述。</a:t>
              </a:r>
            </a:p>
          </p:txBody>
        </p:sp>
        <p:sp>
          <p:nvSpPr>
            <p:cNvPr id="59" name="矩形 58"/>
            <p:cNvSpPr/>
            <p:nvPr/>
          </p:nvSpPr>
          <p:spPr>
            <a:xfrm>
              <a:off x="5610" y="7373"/>
              <a:ext cx="2068" cy="692"/>
            </a:xfrm>
            <a:prstGeom prst="rect">
              <a:avLst/>
            </a:prstGeom>
          </p:spPr>
          <p:txBody>
            <a:bodyPr wrap="square" lIns="91431" tIns="45716" rIns="91431" bIns="45716">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60" name="矩形 47"/>
            <p:cNvSpPr>
              <a:spLocks noChangeArrowheads="1"/>
            </p:cNvSpPr>
            <p:nvPr/>
          </p:nvSpPr>
          <p:spPr bwMode="auto">
            <a:xfrm>
              <a:off x="5098" y="7985"/>
              <a:ext cx="3091"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600" dirty="0">
                  <a:solidFill>
                    <a:schemeClr val="tx1">
                      <a:lumMod val="75000"/>
                      <a:lumOff val="25000"/>
                    </a:schemeClr>
                  </a:solidFill>
                  <a:cs typeface="+mn-ea"/>
                  <a:sym typeface="+mn-lt"/>
                </a:rPr>
                <a:t>在此输入文字描述在此输入文字描述。</a:t>
              </a:r>
            </a:p>
          </p:txBody>
        </p:sp>
        <p:sp>
          <p:nvSpPr>
            <p:cNvPr id="61" name="矩形 60"/>
            <p:cNvSpPr/>
            <p:nvPr/>
          </p:nvSpPr>
          <p:spPr>
            <a:xfrm>
              <a:off x="11520" y="7373"/>
              <a:ext cx="2068" cy="692"/>
            </a:xfrm>
            <a:prstGeom prst="rect">
              <a:avLst/>
            </a:prstGeom>
          </p:spPr>
          <p:txBody>
            <a:bodyPr wrap="square" lIns="91431" tIns="45716" rIns="91431" bIns="45716">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62" name="矩形 47"/>
            <p:cNvSpPr>
              <a:spLocks noChangeArrowheads="1"/>
            </p:cNvSpPr>
            <p:nvPr/>
          </p:nvSpPr>
          <p:spPr bwMode="auto">
            <a:xfrm>
              <a:off x="11008" y="7985"/>
              <a:ext cx="3091"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600" dirty="0">
                  <a:solidFill>
                    <a:schemeClr val="tx1">
                      <a:lumMod val="75000"/>
                      <a:lumOff val="25000"/>
                    </a:schemeClr>
                  </a:solidFill>
                  <a:cs typeface="+mn-ea"/>
                  <a:sym typeface="+mn-lt"/>
                </a:rPr>
                <a:t>在此输入文字描述在此输入文字描述。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flythroug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20" y="262255"/>
            <a:ext cx="2115185" cy="3385820"/>
          </a:xfrm>
          <a:prstGeom prst="rect">
            <a:avLst/>
          </a:prstGeom>
        </p:spPr>
      </p:pic>
      <p:sp>
        <p:nvSpPr>
          <p:cNvPr id="31" name="文本框 30"/>
          <p:cNvSpPr txBox="1">
            <a:spLocks noChangeArrowheads="1"/>
          </p:cNvSpPr>
          <p:nvPr>
            <p:custDataLst>
              <p:tags r:id="rId2"/>
            </p:custDataLst>
          </p:nvPr>
        </p:nvSpPr>
        <p:spPr bwMode="auto">
          <a:xfrm>
            <a:off x="3586584" y="254543"/>
            <a:ext cx="3051681" cy="47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2265" b="1" spc="378"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政治标准放在首位</a:t>
            </a:r>
          </a:p>
        </p:txBody>
      </p:sp>
      <p:grpSp>
        <p:nvGrpSpPr>
          <p:cNvPr id="51" name="组合 50"/>
          <p:cNvGrpSpPr/>
          <p:nvPr/>
        </p:nvGrpSpPr>
        <p:grpSpPr>
          <a:xfrm>
            <a:off x="3435689" y="855268"/>
            <a:ext cx="3196627" cy="1071261"/>
            <a:chOff x="2270781" y="589989"/>
            <a:chExt cx="2131175" cy="714204"/>
          </a:xfrm>
        </p:grpSpPr>
        <p:sp>
          <p:nvSpPr>
            <p:cNvPr id="52" name="TextBox 27"/>
            <p:cNvSpPr txBox="1"/>
            <p:nvPr/>
          </p:nvSpPr>
          <p:spPr>
            <a:xfrm>
              <a:off x="2270781" y="589989"/>
              <a:ext cx="1952259" cy="257398"/>
            </a:xfrm>
            <a:prstGeom prst="rect">
              <a:avLst/>
            </a:prstGeom>
            <a:noFill/>
          </p:spPr>
          <p:txBody>
            <a:bodyPr wrap="square" rtlCol="0" anchor="ctr">
              <a:spAutoFit/>
            </a:bodyPr>
            <a:lstStyle/>
            <a:p>
              <a:pPr marL="5080">
                <a:lnSpc>
                  <a:spcPct val="150000"/>
                </a:lnSpc>
              </a:pPr>
              <a:r>
                <a:rPr lang="zh-CN" altLang="en-US" sz="1275" b="1"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选拔任用党政领导干部的政治标准</a:t>
              </a:r>
              <a:endParaRPr lang="en-US" sz="127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28"/>
            <p:cNvSpPr txBox="1"/>
            <p:nvPr/>
          </p:nvSpPr>
          <p:spPr>
            <a:xfrm>
              <a:off x="2279925" y="861368"/>
              <a:ext cx="2122031" cy="442825"/>
            </a:xfrm>
            <a:prstGeom prst="rect">
              <a:avLst/>
            </a:prstGeom>
            <a:noFill/>
          </p:spPr>
          <p:txBody>
            <a:bodyPr wrap="square" rtlCol="0" anchor="ctr">
              <a:spAutoFit/>
            </a:bodyPr>
            <a:lstStyle/>
            <a:p>
              <a:pPr algn="just" hangingPunct="0">
                <a:lnSpc>
                  <a:spcPct val="15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a:t>
              </a:r>
              <a:endParaRPr 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grpSp>
      <p:grpSp>
        <p:nvGrpSpPr>
          <p:cNvPr id="63" name="组合 62"/>
          <p:cNvGrpSpPr/>
          <p:nvPr/>
        </p:nvGrpSpPr>
        <p:grpSpPr>
          <a:xfrm>
            <a:off x="3435689" y="2088808"/>
            <a:ext cx="3196627" cy="1174128"/>
            <a:chOff x="2270781" y="589989"/>
            <a:chExt cx="2131175" cy="782785"/>
          </a:xfrm>
        </p:grpSpPr>
        <p:sp>
          <p:nvSpPr>
            <p:cNvPr id="64" name="TextBox 27"/>
            <p:cNvSpPr txBox="1"/>
            <p:nvPr/>
          </p:nvSpPr>
          <p:spPr>
            <a:xfrm>
              <a:off x="2270781" y="589989"/>
              <a:ext cx="1952259" cy="257398"/>
            </a:xfrm>
            <a:prstGeom prst="rect">
              <a:avLst/>
            </a:prstGeom>
            <a:noFill/>
          </p:spPr>
          <p:txBody>
            <a:bodyPr wrap="square" rtlCol="0" anchor="ctr">
              <a:spAutoFit/>
            </a:bodyPr>
            <a:lstStyle/>
            <a:p>
              <a:pPr marL="5080">
                <a:lnSpc>
                  <a:spcPct val="150000"/>
                </a:lnSpc>
              </a:pPr>
              <a:r>
                <a:rPr lang="zh-CN" altLang="en-US" sz="1275" b="1"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选拔中树立注重基层和实践的导向</a:t>
              </a:r>
              <a:endParaRPr lang="en-US" sz="127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28"/>
            <p:cNvSpPr txBox="1"/>
            <p:nvPr/>
          </p:nvSpPr>
          <p:spPr>
            <a:xfrm>
              <a:off x="2279925" y="929949"/>
              <a:ext cx="2122031" cy="442825"/>
            </a:xfrm>
            <a:prstGeom prst="rect">
              <a:avLst/>
            </a:prstGeom>
            <a:noFill/>
          </p:spPr>
          <p:txBody>
            <a:bodyPr wrap="square" rtlCol="0" anchor="ctr">
              <a:spAutoFit/>
            </a:bodyPr>
            <a:lstStyle/>
            <a:p>
              <a:pPr algn="just" hangingPunct="0">
                <a:lnSpc>
                  <a:spcPct val="15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a:t>
              </a:r>
              <a:endParaRPr 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grpSp>
      <p:sp>
        <p:nvSpPr>
          <p:cNvPr id="66" name="KSO_Shape"/>
          <p:cNvSpPr/>
          <p:nvPr/>
        </p:nvSpPr>
        <p:spPr>
          <a:xfrm>
            <a:off x="6077724" y="3648333"/>
            <a:ext cx="735030" cy="130796"/>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rot="5400000">
            <a:off x="-748186" y="2889579"/>
            <a:ext cx="1733781" cy="160655"/>
            <a:chOff x="3452412" y="2452597"/>
            <a:chExt cx="1155903" cy="107108"/>
          </a:xfrm>
        </p:grpSpPr>
        <p:sp>
          <p:nvSpPr>
            <p:cNvPr id="68" name="矩形 67"/>
            <p:cNvSpPr/>
            <p:nvPr/>
          </p:nvSpPr>
          <p:spPr>
            <a:xfrm>
              <a:off x="3634860" y="2452597"/>
              <a:ext cx="973455" cy="107108"/>
            </a:xfrm>
            <a:prstGeom prst="rect">
              <a:avLst/>
            </a:prstGeom>
          </p:spPr>
          <p:txBody>
            <a:bodyPr wrap="square">
              <a:spAutoFit/>
            </a:bodyPr>
            <a:lstStyle/>
            <a:p>
              <a:pPr algn="r"/>
              <a:r>
                <a:rPr lang="en-US" altLang="zh-CN" sz="450" spc="100" dirty="0">
                  <a:solidFill>
                    <a:srgbClr val="AE0A00"/>
                  </a:solidFill>
                  <a:latin typeface="微软雅黑" panose="020B0503020204020204" pitchFamily="34" charset="-122"/>
                  <a:ea typeface="微软雅黑" panose="020B0503020204020204" pitchFamily="34" charset="-122"/>
                  <a:sym typeface="微软雅黑" panose="020B0503020204020204" pitchFamily="34" charset="-122"/>
                </a:rPr>
                <a:t>https://www.docer.com</a:t>
              </a:r>
              <a:endParaRPr lang="zh-CN" altLang="en-US" sz="450" spc="100" dirty="0">
                <a:solidFill>
                  <a:srgbClr val="AE0A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9" name="直接连接符 68"/>
            <p:cNvCxnSpPr/>
            <p:nvPr/>
          </p:nvCxnSpPr>
          <p:spPr>
            <a:xfrm>
              <a:off x="3452412" y="2524302"/>
              <a:ext cx="321155" cy="0"/>
            </a:xfrm>
            <a:prstGeom prst="line">
              <a:avLst/>
            </a:prstGeom>
            <a:ln>
              <a:solidFill>
                <a:srgbClr val="AE0A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1000" fill="hold"/>
                                        <p:tgtEl>
                                          <p:spTgt spid="51"/>
                                        </p:tgtEl>
                                        <p:attrNameLst>
                                          <p:attrName>ppt_w</p:attrName>
                                        </p:attrNameLst>
                                      </p:cBhvr>
                                      <p:tavLst>
                                        <p:tav tm="0">
                                          <p:val>
                                            <p:fltVal val="0"/>
                                          </p:val>
                                        </p:tav>
                                        <p:tav tm="100000">
                                          <p:val>
                                            <p:strVal val="#ppt_w"/>
                                          </p:val>
                                        </p:tav>
                                      </p:tavLst>
                                    </p:anim>
                                    <p:anim calcmode="lin" valueType="num">
                                      <p:cBhvr>
                                        <p:cTn id="14" dur="1000" fill="hold"/>
                                        <p:tgtEl>
                                          <p:spTgt spid="51"/>
                                        </p:tgtEl>
                                        <p:attrNameLst>
                                          <p:attrName>ppt_h</p:attrName>
                                        </p:attrNameLst>
                                      </p:cBhvr>
                                      <p:tavLst>
                                        <p:tav tm="0">
                                          <p:val>
                                            <p:fltVal val="0"/>
                                          </p:val>
                                        </p:tav>
                                        <p:tav tm="100000">
                                          <p:val>
                                            <p:strVal val="#ppt_h"/>
                                          </p:val>
                                        </p:tav>
                                      </p:tavLst>
                                    </p:anim>
                                    <p:anim calcmode="lin" valueType="num">
                                      <p:cBhvr>
                                        <p:cTn id="15" dur="1000" fill="hold"/>
                                        <p:tgtEl>
                                          <p:spTgt spid="51"/>
                                        </p:tgtEl>
                                        <p:attrNameLst>
                                          <p:attrName>style.rotation</p:attrName>
                                        </p:attrNameLst>
                                      </p:cBhvr>
                                      <p:tavLst>
                                        <p:tav tm="0">
                                          <p:val>
                                            <p:fltVal val="90"/>
                                          </p:val>
                                        </p:tav>
                                        <p:tav tm="100000">
                                          <p:val>
                                            <p:fltVal val="0"/>
                                          </p:val>
                                        </p:tav>
                                      </p:tavLst>
                                    </p:anim>
                                    <p:animEffect transition="in" filter="fade">
                                      <p:cBhvr>
                                        <p:cTn id="16" dur="1000"/>
                                        <p:tgtEl>
                                          <p:spTgt spid="51"/>
                                        </p:tgtEl>
                                      </p:cBhvr>
                                    </p:animEffect>
                                  </p:childTnLst>
                                </p:cTn>
                              </p:par>
                              <p:par>
                                <p:cTn id="17" presetID="3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1000" fill="hold"/>
                                        <p:tgtEl>
                                          <p:spTgt spid="63"/>
                                        </p:tgtEl>
                                        <p:attrNameLst>
                                          <p:attrName>ppt_w</p:attrName>
                                        </p:attrNameLst>
                                      </p:cBhvr>
                                      <p:tavLst>
                                        <p:tav tm="0">
                                          <p:val>
                                            <p:fltVal val="0"/>
                                          </p:val>
                                        </p:tav>
                                        <p:tav tm="100000">
                                          <p:val>
                                            <p:strVal val="#ppt_w"/>
                                          </p:val>
                                        </p:tav>
                                      </p:tavLst>
                                    </p:anim>
                                    <p:anim calcmode="lin" valueType="num">
                                      <p:cBhvr>
                                        <p:cTn id="20" dur="1000" fill="hold"/>
                                        <p:tgtEl>
                                          <p:spTgt spid="63"/>
                                        </p:tgtEl>
                                        <p:attrNameLst>
                                          <p:attrName>ppt_h</p:attrName>
                                        </p:attrNameLst>
                                      </p:cBhvr>
                                      <p:tavLst>
                                        <p:tav tm="0">
                                          <p:val>
                                            <p:fltVal val="0"/>
                                          </p:val>
                                        </p:tav>
                                        <p:tav tm="100000">
                                          <p:val>
                                            <p:strVal val="#ppt_h"/>
                                          </p:val>
                                        </p:tav>
                                      </p:tavLst>
                                    </p:anim>
                                    <p:anim calcmode="lin" valueType="num">
                                      <p:cBhvr>
                                        <p:cTn id="21" dur="1000" fill="hold"/>
                                        <p:tgtEl>
                                          <p:spTgt spid="63"/>
                                        </p:tgtEl>
                                        <p:attrNameLst>
                                          <p:attrName>style.rotation</p:attrName>
                                        </p:attrNameLst>
                                      </p:cBhvr>
                                      <p:tavLst>
                                        <p:tav tm="0">
                                          <p:val>
                                            <p:fltVal val="90"/>
                                          </p:val>
                                        </p:tav>
                                        <p:tav tm="100000">
                                          <p:val>
                                            <p:fltVal val="0"/>
                                          </p:val>
                                        </p:tav>
                                      </p:tavLst>
                                    </p:anim>
                                    <p:animEffect transition="in" filter="fade">
                                      <p:cBhvr>
                                        <p:cTn id="22" dur="1000"/>
                                        <p:tgtEl>
                                          <p:spTgt spid="6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1000" fill="hold"/>
                                        <p:tgtEl>
                                          <p:spTgt spid="66"/>
                                        </p:tgtEl>
                                        <p:attrNameLst>
                                          <p:attrName>ppt_w</p:attrName>
                                        </p:attrNameLst>
                                      </p:cBhvr>
                                      <p:tavLst>
                                        <p:tav tm="0">
                                          <p:val>
                                            <p:fltVal val="0"/>
                                          </p:val>
                                        </p:tav>
                                        <p:tav tm="100000">
                                          <p:val>
                                            <p:strVal val="#ppt_w"/>
                                          </p:val>
                                        </p:tav>
                                      </p:tavLst>
                                    </p:anim>
                                    <p:anim calcmode="lin" valueType="num">
                                      <p:cBhvr>
                                        <p:cTn id="26" dur="1000" fill="hold"/>
                                        <p:tgtEl>
                                          <p:spTgt spid="66"/>
                                        </p:tgtEl>
                                        <p:attrNameLst>
                                          <p:attrName>ppt_h</p:attrName>
                                        </p:attrNameLst>
                                      </p:cBhvr>
                                      <p:tavLst>
                                        <p:tav tm="0">
                                          <p:val>
                                            <p:fltVal val="0"/>
                                          </p:val>
                                        </p:tav>
                                        <p:tav tm="100000">
                                          <p:val>
                                            <p:strVal val="#ppt_h"/>
                                          </p:val>
                                        </p:tav>
                                      </p:tavLst>
                                    </p:anim>
                                    <p:anim calcmode="lin" valueType="num">
                                      <p:cBhvr>
                                        <p:cTn id="27" dur="1000" fill="hold"/>
                                        <p:tgtEl>
                                          <p:spTgt spid="66"/>
                                        </p:tgtEl>
                                        <p:attrNameLst>
                                          <p:attrName>style.rotation</p:attrName>
                                        </p:attrNameLst>
                                      </p:cBhvr>
                                      <p:tavLst>
                                        <p:tav tm="0">
                                          <p:val>
                                            <p:fltVal val="90"/>
                                          </p:val>
                                        </p:tav>
                                        <p:tav tm="100000">
                                          <p:val>
                                            <p:fltVal val="0"/>
                                          </p:val>
                                        </p:tav>
                                      </p:tavLst>
                                    </p:anim>
                                    <p:animEffect transition="in" filter="fade">
                                      <p:cBhvr>
                                        <p:cTn id="28" dur="1000"/>
                                        <p:tgtEl>
                                          <p:spTgt spid="66"/>
                                        </p:tgtEl>
                                      </p:cBhvr>
                                    </p:animEffect>
                                  </p:childTnLst>
                                </p:cTn>
                              </p:par>
                              <p:par>
                                <p:cTn id="29" presetID="3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1000" fill="hold"/>
                                        <p:tgtEl>
                                          <p:spTgt spid="67"/>
                                        </p:tgtEl>
                                        <p:attrNameLst>
                                          <p:attrName>ppt_w</p:attrName>
                                        </p:attrNameLst>
                                      </p:cBhvr>
                                      <p:tavLst>
                                        <p:tav tm="0">
                                          <p:val>
                                            <p:fltVal val="0"/>
                                          </p:val>
                                        </p:tav>
                                        <p:tav tm="100000">
                                          <p:val>
                                            <p:strVal val="#ppt_w"/>
                                          </p:val>
                                        </p:tav>
                                      </p:tavLst>
                                    </p:anim>
                                    <p:anim calcmode="lin" valueType="num">
                                      <p:cBhvr>
                                        <p:cTn id="32" dur="1000" fill="hold"/>
                                        <p:tgtEl>
                                          <p:spTgt spid="67"/>
                                        </p:tgtEl>
                                        <p:attrNameLst>
                                          <p:attrName>ppt_h</p:attrName>
                                        </p:attrNameLst>
                                      </p:cBhvr>
                                      <p:tavLst>
                                        <p:tav tm="0">
                                          <p:val>
                                            <p:fltVal val="0"/>
                                          </p:val>
                                        </p:tav>
                                        <p:tav tm="100000">
                                          <p:val>
                                            <p:strVal val="#ppt_h"/>
                                          </p:val>
                                        </p:tav>
                                      </p:tavLst>
                                    </p:anim>
                                    <p:anim calcmode="lin" valueType="num">
                                      <p:cBhvr>
                                        <p:cTn id="33" dur="1000" fill="hold"/>
                                        <p:tgtEl>
                                          <p:spTgt spid="67"/>
                                        </p:tgtEl>
                                        <p:attrNameLst>
                                          <p:attrName>style.rotation</p:attrName>
                                        </p:attrNameLst>
                                      </p:cBhvr>
                                      <p:tavLst>
                                        <p:tav tm="0">
                                          <p:val>
                                            <p:fltVal val="90"/>
                                          </p:val>
                                        </p:tav>
                                        <p:tav tm="100000">
                                          <p:val>
                                            <p:fltVal val="0"/>
                                          </p:val>
                                        </p:tav>
                                      </p:tavLst>
                                    </p:anim>
                                    <p:animEffect transition="in" filter="fade">
                                      <p:cBhvr>
                                        <p:cTn id="34"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依法治国1_展板80x45cm"/>
          <p:cNvPicPr>
            <a:picLocks noChangeAspect="1"/>
          </p:cNvPicPr>
          <p:nvPr/>
        </p:nvPicPr>
        <p:blipFill>
          <a:blip r:embed="rId3"/>
          <a:stretch>
            <a:fillRect/>
          </a:stretch>
        </p:blipFill>
        <p:spPr>
          <a:xfrm>
            <a:off x="0" y="0"/>
            <a:ext cx="6911975" cy="388810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52" y="2827446"/>
            <a:ext cx="528804" cy="701970"/>
          </a:xfrm>
          <a:prstGeom prst="rect">
            <a:avLst/>
          </a:prstGeom>
        </p:spPr>
      </p:pic>
      <p:sp>
        <p:nvSpPr>
          <p:cNvPr id="4" name="矩形 3"/>
          <p:cNvSpPr/>
          <p:nvPr/>
        </p:nvSpPr>
        <p:spPr>
          <a:xfrm>
            <a:off x="1815222" y="1759357"/>
            <a:ext cx="4278710" cy="533400"/>
          </a:xfrm>
          <a:prstGeom prst="rect">
            <a:avLst/>
          </a:prstGeom>
        </p:spPr>
        <p:txBody>
          <a:bodyPr wrap="square">
            <a:spAutoFit/>
          </a:bodyPr>
          <a:lstStyle/>
          <a:p>
            <a:pPr algn="just" hangingPunct="0">
              <a:lnSpc>
                <a:spcPct val="180000"/>
              </a:lnSpc>
            </a:pPr>
            <a:r>
              <a:rPr lang="zh-CN" altLang="en-US"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为了坚持和加强党的全面领导，深入贯彻新时代党的组织路线和干部工作方针政策，落实党要管党、全面从严治党特别是从严管理干部的要求</a:t>
            </a:r>
            <a:r>
              <a:rPr lang="en-US" altLang="zh-CN" sz="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5" name="Text Placeholder 5"/>
          <p:cNvSpPr txBox="1"/>
          <p:nvPr/>
        </p:nvSpPr>
        <p:spPr>
          <a:xfrm>
            <a:off x="1809048" y="1193785"/>
            <a:ext cx="4400666" cy="538186"/>
          </a:xfrm>
          <a:prstGeom prst="rect">
            <a:avLst/>
          </a:prstGeom>
        </p:spPr>
        <p:txBody>
          <a:bodyPr/>
          <a:lstStyle>
            <a:lvl1pPr marL="86360" indent="-86360" algn="l" defTabSz="345440" rtl="0" eaLnBrk="1" latinLnBrk="0" hangingPunct="1">
              <a:lnSpc>
                <a:spcPct val="90000"/>
              </a:lnSpc>
              <a:spcBef>
                <a:spcPts val="380"/>
              </a:spcBef>
              <a:buFont typeface="Arial" panose="020B0604020202020204" pitchFamily="34" charset="0"/>
              <a:buChar char="•"/>
              <a:defRPr sz="1060" kern="1200">
                <a:solidFill>
                  <a:schemeClr val="tx1"/>
                </a:solidFill>
                <a:latin typeface="+mn-lt"/>
                <a:ea typeface="+mn-ea"/>
                <a:cs typeface="+mn-cs"/>
              </a:defRPr>
            </a:lvl1pPr>
            <a:lvl2pPr marL="259080" indent="-86360" algn="l" defTabSz="345440" rtl="0" eaLnBrk="1" latinLnBrk="0" hangingPunct="1">
              <a:lnSpc>
                <a:spcPct val="90000"/>
              </a:lnSpc>
              <a:spcBef>
                <a:spcPts val="190"/>
              </a:spcBef>
              <a:buFont typeface="Arial" panose="020B0604020202020204" pitchFamily="34" charset="0"/>
              <a:buChar char="•"/>
              <a:defRPr sz="905" kern="1200">
                <a:solidFill>
                  <a:schemeClr val="tx1"/>
                </a:solidFill>
                <a:latin typeface="+mn-lt"/>
                <a:ea typeface="+mn-ea"/>
                <a:cs typeface="+mn-cs"/>
              </a:defRPr>
            </a:lvl2pPr>
            <a:lvl3pPr marL="431800" indent="-86360" algn="l" defTabSz="345440" rtl="0" eaLnBrk="1" latinLnBrk="0" hangingPunct="1">
              <a:lnSpc>
                <a:spcPct val="90000"/>
              </a:lnSpc>
              <a:spcBef>
                <a:spcPts val="190"/>
              </a:spcBef>
              <a:buFont typeface="Arial" panose="020B0604020202020204" pitchFamily="34" charset="0"/>
              <a:buChar char="•"/>
              <a:defRPr sz="755" kern="1200">
                <a:solidFill>
                  <a:schemeClr val="tx1"/>
                </a:solidFill>
                <a:latin typeface="+mn-lt"/>
                <a:ea typeface="+mn-ea"/>
                <a:cs typeface="+mn-cs"/>
              </a:defRPr>
            </a:lvl3pPr>
            <a:lvl4pPr marL="6051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4pPr>
            <a:lvl5pPr marL="77787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5pPr>
            <a:lvl6pPr marL="95059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6pPr>
            <a:lvl7pPr marL="112331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7pPr>
            <a:lvl8pPr marL="129603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8pPr>
            <a:lvl9pPr marL="1468755" indent="-86360" algn="l" defTabSz="345440" rtl="0" eaLnBrk="1" latinLnBrk="0" hangingPunct="1">
              <a:lnSpc>
                <a:spcPct val="90000"/>
              </a:lnSpc>
              <a:spcBef>
                <a:spcPts val="190"/>
              </a:spcBef>
              <a:buFont typeface="Arial" panose="020B0604020202020204" pitchFamily="34" charset="0"/>
              <a:buChar char="•"/>
              <a:defRPr sz="680" kern="1200">
                <a:solidFill>
                  <a:schemeClr val="tx1"/>
                </a:solidFill>
                <a:latin typeface="+mn-lt"/>
                <a:ea typeface="+mn-ea"/>
                <a:cs typeface="+mn-cs"/>
              </a:defRPr>
            </a:lvl9pPr>
          </a:lstStyle>
          <a:p>
            <a:pPr marL="0" indent="0">
              <a:lnSpc>
                <a:spcPct val="130000"/>
              </a:lnSpc>
              <a:buNone/>
              <a:defRPr/>
            </a:pPr>
            <a:r>
              <a:rPr lang="zh-CN" altLang="en-US" sz="2250" b="1" spc="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输入您的标题内容      </a:t>
            </a:r>
            <a:r>
              <a:rPr lang="en-US" altLang="zh-CN"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02</a:t>
            </a:r>
            <a:r>
              <a:rPr lang="zh-CN" altLang="en-US" sz="2250" b="1" spc="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10"/>
          <p:cNvSpPr/>
          <p:nvPr/>
        </p:nvSpPr>
        <p:spPr>
          <a:xfrm rot="5400000">
            <a:off x="857023" y="1836751"/>
            <a:ext cx="25922" cy="1739970"/>
          </a:xfrm>
          <a:prstGeom prst="rect">
            <a:avLst/>
          </a:prstGeom>
          <a:solidFill>
            <a:srgbClr val="AE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540"/>
            <a:endParaRPr lang="en-US" sz="380" kern="0" dirty="0">
              <a:solidFill>
                <a:srgbClr val="DC225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TextBox 28"/>
          <p:cNvSpPr txBox="1"/>
          <p:nvPr/>
        </p:nvSpPr>
        <p:spPr>
          <a:xfrm>
            <a:off x="622213" y="2784157"/>
            <a:ext cx="5967880" cy="855345"/>
          </a:xfrm>
          <a:prstGeom prst="rect">
            <a:avLst/>
          </a:prstGeom>
          <a:noFill/>
        </p:spPr>
        <p:txBody>
          <a:bodyPr wrap="square" rtlCol="0" anchor="ctr">
            <a:spAutoFit/>
          </a:bodyPr>
          <a:lstStyle/>
          <a:p>
            <a:pPr algn="just" hangingPunct="0">
              <a:lnSpc>
                <a:spcPct val="15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a:t>
            </a:r>
            <a:endParaRPr lang="en-US" sz="825"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81" name="TextBox 27"/>
          <p:cNvSpPr txBox="1"/>
          <p:nvPr/>
        </p:nvSpPr>
        <p:spPr>
          <a:xfrm>
            <a:off x="598950" y="2265073"/>
            <a:ext cx="2928265" cy="386080"/>
          </a:xfrm>
          <a:prstGeom prst="rect">
            <a:avLst/>
          </a:prstGeom>
          <a:noFill/>
        </p:spPr>
        <p:txBody>
          <a:bodyPr wrap="square" rtlCol="0" anchor="ctr">
            <a:spAutoFit/>
          </a:bodyPr>
          <a:lstStyle/>
          <a:p>
            <a:pPr marL="5080">
              <a:lnSpc>
                <a:spcPct val="150000"/>
              </a:lnSpc>
            </a:pPr>
            <a:r>
              <a:rPr lang="zh-CN" altLang="en-US" sz="1275" b="1"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选拔任用干部适用范围中的其他规定</a:t>
            </a:r>
            <a:endParaRPr lang="en-US" sz="127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102136" y="3699343"/>
            <a:ext cx="1810044" cy="183515"/>
          </a:xfrm>
          <a:prstGeom prst="rect">
            <a:avLst/>
          </a:prstGeom>
        </p:spPr>
        <p:txBody>
          <a:bodyPr wrap="square">
            <a:spAutoFit/>
          </a:bodyPr>
          <a:lstStyle/>
          <a:p>
            <a:pPr algn="r"/>
            <a:r>
              <a:rPr lang="en-US" altLang="zh-CN" sz="600" spc="100" dirty="0">
                <a:solidFill>
                  <a:srgbClr val="AE0A00"/>
                </a:solidFill>
                <a:latin typeface="微软雅黑" panose="020B0503020204020204" pitchFamily="34" charset="-122"/>
                <a:ea typeface="微软雅黑" panose="020B0503020204020204" pitchFamily="34" charset="-122"/>
                <a:sym typeface="微软雅黑" panose="020B0503020204020204" pitchFamily="34" charset="-122"/>
              </a:rPr>
              <a:t>https://www.docer.com</a:t>
            </a:r>
            <a:endParaRPr lang="zh-CN" altLang="en-US" sz="600" spc="100" dirty="0">
              <a:solidFill>
                <a:srgbClr val="AE0A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4"/>
          <a:srcRect t="21244" b="35751"/>
          <a:stretch>
            <a:fillRect/>
          </a:stretch>
        </p:blipFill>
        <p:spPr>
          <a:xfrm>
            <a:off x="571500" y="692150"/>
            <a:ext cx="5768975" cy="1324610"/>
          </a:xfrm>
          <a:prstGeom prst="rect">
            <a:avLst/>
          </a:prstGeom>
        </p:spPr>
      </p:pic>
    </p:spTree>
    <p:custDataLst>
      <p:tags r:id="rId1"/>
    </p:custDataLst>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style.rotation</p:attrName>
                                        </p:attrNameLst>
                                      </p:cBhvr>
                                      <p:tavLst>
                                        <p:tav tm="0">
                                          <p:val>
                                            <p:fltVal val="90"/>
                                          </p:val>
                                        </p:tav>
                                        <p:tav tm="100000">
                                          <p:val>
                                            <p:fltVal val="0"/>
                                          </p:val>
                                        </p:tav>
                                      </p:tavLst>
                                    </p:anim>
                                    <p:animEffect transition="in" filter="fade">
                                      <p:cBhvr>
                                        <p:cTn id="16" dur="1000"/>
                                        <p:tgtEl>
                                          <p:spTgt spid="8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1000" fill="hold"/>
                                        <p:tgtEl>
                                          <p:spTgt spid="81"/>
                                        </p:tgtEl>
                                        <p:attrNameLst>
                                          <p:attrName>ppt_w</p:attrName>
                                        </p:attrNameLst>
                                      </p:cBhvr>
                                      <p:tavLst>
                                        <p:tav tm="0">
                                          <p:val>
                                            <p:fltVal val="0"/>
                                          </p:val>
                                        </p:tav>
                                        <p:tav tm="100000">
                                          <p:val>
                                            <p:strVal val="#ppt_w"/>
                                          </p:val>
                                        </p:tav>
                                      </p:tavLst>
                                    </p:anim>
                                    <p:anim calcmode="lin" valueType="num">
                                      <p:cBhvr>
                                        <p:cTn id="20" dur="1000" fill="hold"/>
                                        <p:tgtEl>
                                          <p:spTgt spid="81"/>
                                        </p:tgtEl>
                                        <p:attrNameLst>
                                          <p:attrName>ppt_h</p:attrName>
                                        </p:attrNameLst>
                                      </p:cBhvr>
                                      <p:tavLst>
                                        <p:tav tm="0">
                                          <p:val>
                                            <p:fltVal val="0"/>
                                          </p:val>
                                        </p:tav>
                                        <p:tav tm="100000">
                                          <p:val>
                                            <p:strVal val="#ppt_h"/>
                                          </p:val>
                                        </p:tav>
                                      </p:tavLst>
                                    </p:anim>
                                    <p:anim calcmode="lin" valueType="num">
                                      <p:cBhvr>
                                        <p:cTn id="21" dur="1000" fill="hold"/>
                                        <p:tgtEl>
                                          <p:spTgt spid="81"/>
                                        </p:tgtEl>
                                        <p:attrNameLst>
                                          <p:attrName>style.rotation</p:attrName>
                                        </p:attrNameLst>
                                      </p:cBhvr>
                                      <p:tavLst>
                                        <p:tav tm="0">
                                          <p:val>
                                            <p:fltVal val="90"/>
                                          </p:val>
                                        </p:tav>
                                        <p:tav tm="100000">
                                          <p:val>
                                            <p:fltVal val="0"/>
                                          </p:val>
                                        </p:tav>
                                      </p:tavLst>
                                    </p:anim>
                                    <p:animEffect transition="in" filter="fade">
                                      <p:cBhvr>
                                        <p:cTn id="22" dur="1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6705" y="938530"/>
            <a:ext cx="6316980" cy="2195946"/>
            <a:chOff x="519" y="2390"/>
            <a:chExt cx="17960" cy="6243"/>
          </a:xfrm>
        </p:grpSpPr>
        <p:grpSp>
          <p:nvGrpSpPr>
            <p:cNvPr id="94" name="Group 56"/>
            <p:cNvGrpSpPr/>
            <p:nvPr/>
          </p:nvGrpSpPr>
          <p:grpSpPr>
            <a:xfrm>
              <a:off x="1286" y="2648"/>
              <a:ext cx="2503" cy="1573"/>
              <a:chOff x="2563018" y="2933699"/>
              <a:chExt cx="1192213" cy="749301"/>
            </a:xfrm>
          </p:grpSpPr>
          <p:sp>
            <p:nvSpPr>
              <p:cNvPr id="95"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D8B6"/>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6"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CD8B6"/>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10" name="TextBox 59"/>
            <p:cNvSpPr txBox="1">
              <a:spLocks noChangeArrowheads="1"/>
            </p:cNvSpPr>
            <p:nvPr/>
          </p:nvSpPr>
          <p:spPr bwMode="auto">
            <a:xfrm flipH="1">
              <a:off x="1184" y="4410"/>
              <a:ext cx="2760" cy="780"/>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添加关键字</a:t>
              </a:r>
              <a:endPar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1" name="矩形 110"/>
            <p:cNvSpPr>
              <a:spLocks noChangeArrowheads="1"/>
            </p:cNvSpPr>
            <p:nvPr/>
          </p:nvSpPr>
          <p:spPr bwMode="auto">
            <a:xfrm>
              <a:off x="519" y="5128"/>
              <a:ext cx="409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a:t>
              </a:r>
            </a:p>
          </p:txBody>
        </p:sp>
        <p:grpSp>
          <p:nvGrpSpPr>
            <p:cNvPr id="41" name="Group 56"/>
            <p:cNvGrpSpPr/>
            <p:nvPr/>
          </p:nvGrpSpPr>
          <p:grpSpPr>
            <a:xfrm>
              <a:off x="4852" y="4785"/>
              <a:ext cx="2503" cy="1573"/>
              <a:chOff x="2563018" y="2933699"/>
              <a:chExt cx="1192213" cy="749301"/>
            </a:xfrm>
          </p:grpSpPr>
          <p:sp>
            <p:nvSpPr>
              <p:cNvPr id="4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44" name="TextBox 59"/>
            <p:cNvSpPr txBox="1">
              <a:spLocks noChangeArrowheads="1"/>
            </p:cNvSpPr>
            <p:nvPr/>
          </p:nvSpPr>
          <p:spPr bwMode="auto">
            <a:xfrm flipH="1">
              <a:off x="4749" y="6547"/>
              <a:ext cx="2760" cy="780"/>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添加关键字</a:t>
              </a:r>
              <a:endPar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矩形 44"/>
            <p:cNvSpPr>
              <a:spLocks noChangeArrowheads="1"/>
            </p:cNvSpPr>
            <p:nvPr/>
          </p:nvSpPr>
          <p:spPr bwMode="auto">
            <a:xfrm>
              <a:off x="4085" y="7265"/>
              <a:ext cx="409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a:t>
              </a:r>
            </a:p>
          </p:txBody>
        </p:sp>
        <p:grpSp>
          <p:nvGrpSpPr>
            <p:cNvPr id="46" name="Group 56"/>
            <p:cNvGrpSpPr/>
            <p:nvPr/>
          </p:nvGrpSpPr>
          <p:grpSpPr>
            <a:xfrm>
              <a:off x="8295" y="2390"/>
              <a:ext cx="2503" cy="1573"/>
              <a:chOff x="2563018" y="2933699"/>
              <a:chExt cx="1192213" cy="749301"/>
            </a:xfrm>
          </p:grpSpPr>
          <p:sp>
            <p:nvSpPr>
              <p:cNvPr id="4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49" name="TextBox 59"/>
            <p:cNvSpPr txBox="1">
              <a:spLocks noChangeArrowheads="1"/>
            </p:cNvSpPr>
            <p:nvPr/>
          </p:nvSpPr>
          <p:spPr bwMode="auto">
            <a:xfrm flipH="1">
              <a:off x="8193" y="4152"/>
              <a:ext cx="2760" cy="780"/>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添加关键字</a:t>
              </a:r>
              <a:endPar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矩形 49"/>
            <p:cNvSpPr>
              <a:spLocks noChangeArrowheads="1"/>
            </p:cNvSpPr>
            <p:nvPr/>
          </p:nvSpPr>
          <p:spPr bwMode="auto">
            <a:xfrm>
              <a:off x="7528" y="4870"/>
              <a:ext cx="409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a:t>
              </a:r>
            </a:p>
          </p:txBody>
        </p:sp>
        <p:grpSp>
          <p:nvGrpSpPr>
            <p:cNvPr id="51" name="Group 56"/>
            <p:cNvGrpSpPr/>
            <p:nvPr/>
          </p:nvGrpSpPr>
          <p:grpSpPr>
            <a:xfrm>
              <a:off x="11696" y="4853"/>
              <a:ext cx="2503" cy="1573"/>
              <a:chOff x="2563018" y="2933699"/>
              <a:chExt cx="1192213" cy="749301"/>
            </a:xfrm>
          </p:grpSpPr>
          <p:sp>
            <p:nvSpPr>
              <p:cNvPr id="5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D8B6"/>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CD8B6"/>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54" name="TextBox 59"/>
            <p:cNvSpPr txBox="1">
              <a:spLocks noChangeArrowheads="1"/>
            </p:cNvSpPr>
            <p:nvPr/>
          </p:nvSpPr>
          <p:spPr bwMode="auto">
            <a:xfrm flipH="1">
              <a:off x="11594" y="6615"/>
              <a:ext cx="2760" cy="780"/>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添加关键字</a:t>
              </a:r>
              <a:endPar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5" name="矩形 54"/>
            <p:cNvSpPr>
              <a:spLocks noChangeArrowheads="1"/>
            </p:cNvSpPr>
            <p:nvPr/>
          </p:nvSpPr>
          <p:spPr bwMode="auto">
            <a:xfrm>
              <a:off x="10930" y="7333"/>
              <a:ext cx="409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a:t>
              </a:r>
            </a:p>
          </p:txBody>
        </p:sp>
        <p:grpSp>
          <p:nvGrpSpPr>
            <p:cNvPr id="56" name="Group 56"/>
            <p:cNvGrpSpPr/>
            <p:nvPr/>
          </p:nvGrpSpPr>
          <p:grpSpPr>
            <a:xfrm>
              <a:off x="15155" y="2739"/>
              <a:ext cx="2503" cy="1573"/>
              <a:chOff x="2563018" y="2933699"/>
              <a:chExt cx="1192213" cy="749301"/>
            </a:xfrm>
          </p:grpSpPr>
          <p:sp>
            <p:nvSpPr>
              <p:cNvPr id="5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A00"/>
              </a:solidFill>
              <a:ln w="9525">
                <a:noFill/>
                <a:round/>
              </a:ln>
            </p:spPr>
            <p:txBody>
              <a:bodyPr vert="horz" wrap="square" lIns="121920" tIns="60960" rIns="121920" bIns="6096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59" name="TextBox 59"/>
            <p:cNvSpPr txBox="1">
              <a:spLocks noChangeArrowheads="1"/>
            </p:cNvSpPr>
            <p:nvPr/>
          </p:nvSpPr>
          <p:spPr bwMode="auto">
            <a:xfrm flipH="1">
              <a:off x="15053" y="4500"/>
              <a:ext cx="2760" cy="780"/>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添加关键字</a:t>
              </a:r>
              <a:endPar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0" name="矩形 59"/>
            <p:cNvSpPr>
              <a:spLocks noChangeArrowheads="1"/>
            </p:cNvSpPr>
            <p:nvPr/>
          </p:nvSpPr>
          <p:spPr bwMode="auto">
            <a:xfrm>
              <a:off x="14389" y="5219"/>
              <a:ext cx="409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在此输入文字描述在此输入文字描述在此输入文字描述在此输入文字描述。</a:t>
              </a:r>
            </a:p>
          </p:txBody>
        </p:sp>
      </p:grpSp>
      <p:sp>
        <p:nvSpPr>
          <p:cNvPr id="4" name="TextBox 27"/>
          <p:cNvSpPr txBox="1"/>
          <p:nvPr/>
        </p:nvSpPr>
        <p:spPr>
          <a:xfrm>
            <a:off x="195090" y="192433"/>
            <a:ext cx="2928265" cy="386080"/>
          </a:xfrm>
          <a:prstGeom prst="rect">
            <a:avLst/>
          </a:prstGeom>
          <a:noFill/>
        </p:spPr>
        <p:txBody>
          <a:bodyPr wrap="square" rtlCol="0" anchor="ctr">
            <a:spAutoFit/>
          </a:bodyPr>
          <a:lstStyle/>
          <a:p>
            <a:pPr marL="5080">
              <a:lnSpc>
                <a:spcPct val="150000"/>
              </a:lnSpc>
            </a:pPr>
            <a:r>
              <a:rPr lang="zh-CN" altLang="en-US" sz="1275" b="1" spc="15"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rPr>
              <a:t>选拔任用干部适用范围中的其他规定</a:t>
            </a:r>
            <a:endParaRPr lang="en-US" sz="127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
</p:tagLst>
</file>

<file path=ppt/tags/tag10.xml><?xml version="1.0" encoding="utf-8"?>
<p:tagLst xmlns:a="http://schemas.openxmlformats.org/drawingml/2006/main" xmlns:r="http://schemas.openxmlformats.org/officeDocument/2006/relationships" xmlns:p="http://schemas.openxmlformats.org/presentationml/2006/main">
  <p:tag name="ISLIDE.ICON" val="#60650;#15393;#22650;#28693;#16928;#15176;"/>
</p:tagLst>
</file>

<file path=ppt/tags/tag11.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12.xml><?xml version="1.0" encoding="utf-8"?>
<p:tagLst xmlns:a="http://schemas.openxmlformats.org/drawingml/2006/main" xmlns:r="http://schemas.openxmlformats.org/officeDocument/2006/relationships" xmlns:p="http://schemas.openxmlformats.org/presentationml/2006/main">
  <p:tag name="ISLIDE.DIAGRAM" val="#361129;"/>
</p:tagLst>
</file>

<file path=ppt/tags/tag13.xml><?xml version="1.0" encoding="utf-8"?>
<p:tagLst xmlns:a="http://schemas.openxmlformats.org/drawingml/2006/main" xmlns:r="http://schemas.openxmlformats.org/officeDocument/2006/relationships" xmlns:p="http://schemas.openxmlformats.org/presentationml/2006/main">
  <p:tag name="ISLIDE.DIAGRAM" val="#361129;"/>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ISLIDE.DIAGRAM" val="#331362;"/>
  <p:tag name="ISLIDE.PICTURE" val="#312842;"/>
</p:tagLst>
</file>

<file path=ppt/tags/tag17.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18.xml><?xml version="1.0" encoding="utf-8"?>
<p:tagLst xmlns:a="http://schemas.openxmlformats.org/drawingml/2006/main" xmlns:r="http://schemas.openxmlformats.org/officeDocument/2006/relationships" xmlns:p="http://schemas.openxmlformats.org/presentationml/2006/main">
  <p:tag name="ISLIDE.DIAGRAM" val="#254777;"/>
</p:tagLst>
</file>

<file path=ppt/tags/tag19.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2.xml><?xml version="1.0" encoding="utf-8"?>
<p:tagLst xmlns:a="http://schemas.openxmlformats.org/drawingml/2006/main" xmlns:r="http://schemas.openxmlformats.org/officeDocument/2006/relationships" xmlns:p="http://schemas.openxmlformats.org/presentationml/2006/main">
  <p:tag name="ISLIDE.ICON" val="#144179;"/>
  <p:tag name="ISLIDE.VECTOR" val="#248151;#248092;"/>
</p:tagLst>
</file>

<file path=ppt/tags/tag20.xml><?xml version="1.0" encoding="utf-8"?>
<p:tagLst xmlns:a="http://schemas.openxmlformats.org/drawingml/2006/main" xmlns:r="http://schemas.openxmlformats.org/officeDocument/2006/relationships" xmlns:p="http://schemas.openxmlformats.org/presentationml/2006/main">
  <p:tag name="PA" val="v5.2.9"/>
  <p:tag name="RESOURCELIBID_SHAPE" val="4289"/>
  <p:tag name="RESOURCELIB_SHAPETYPE" val="4"/>
  <p:tag name="PAMAINTYPE" val="4"/>
  <p:tag name="PATYPE" val="0"/>
  <p:tag name="PASUBTYPE" val="0"/>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SHAPE" val="4511"/>
  <p:tag name="RESOURCELIB_SHAPETYPE" val="4"/>
  <p:tag name="PAMAINTYPE" val="4"/>
  <p:tag name="PATYPE" val="0"/>
  <p:tag name="PASUBTYPE" val="0"/>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SHAPE" val="378312"/>
  <p:tag name="RESOURCELIB_SHAPETYPE" val="4"/>
  <p:tag name="PAMAINTYPE" val="4"/>
  <p:tag name="PATYPE" val="140"/>
  <p:tag name="PASUBTYPE" val="145"/>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SHAPE" val="4291"/>
  <p:tag name="RESOURCELIB_SHAPETYPE" val="4"/>
  <p:tag name="PAMAINTYPE" val="4"/>
  <p:tag name="PATYPE" val="0"/>
  <p:tag name="PASUBTYPE" val="0"/>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ISLIDE.DIAGRAM" val="#255921;"/>
</p:tagLst>
</file>

<file path=ppt/tags/tag26.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27.xml><?xml version="1.0" encoding="utf-8"?>
<p:tagLst xmlns:a="http://schemas.openxmlformats.org/drawingml/2006/main" xmlns:r="http://schemas.openxmlformats.org/officeDocument/2006/relationships" xmlns:p="http://schemas.openxmlformats.org/presentationml/2006/main">
  <p:tag name="ISLIDE.ICON" val="#139071;#154944;#175887;"/>
</p:tagLst>
</file>

<file path=ppt/tags/tag28.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29.xml><?xml version="1.0" encoding="utf-8"?>
<p:tagLst xmlns:a="http://schemas.openxmlformats.org/drawingml/2006/main" xmlns:r="http://schemas.openxmlformats.org/officeDocument/2006/relationships" xmlns:p="http://schemas.openxmlformats.org/presentationml/2006/main">
  <p:tag name="ISLIDE.ICON" val="#17773;#142697;#24761;#67235;#67235;"/>
</p:tagLst>
</file>

<file path=ppt/tags/tag3.xml><?xml version="1.0" encoding="utf-8"?>
<p:tagLst xmlns:a="http://schemas.openxmlformats.org/drawingml/2006/main" xmlns:r="http://schemas.openxmlformats.org/officeDocument/2006/relationships" xmlns:p="http://schemas.openxmlformats.org/presentationml/2006/main">
  <p:tag name="MH" val="20180530091307"/>
  <p:tag name="MH_LIBRARY" val="CONTENTS"/>
  <p:tag name="MH_TYPE" val="NUMBER"/>
  <p:tag name="ID" val="553524"/>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ISLIDE.ICON" val="#70559;#101572;"/>
</p:tagLst>
</file>

<file path=ppt/tags/tag31.xml><?xml version="1.0" encoding="utf-8"?>
<p:tagLst xmlns:a="http://schemas.openxmlformats.org/drawingml/2006/main" xmlns:r="http://schemas.openxmlformats.org/officeDocument/2006/relationships" xmlns:p="http://schemas.openxmlformats.org/presentationml/2006/main">
  <p:tag name="ISLIDE.ICON" val="#144179;"/>
  <p:tag name="ISLIDE.VECTOR" val="#248151;#248092;"/>
</p:tagLst>
</file>

<file path=ppt/tags/tag4.xml><?xml version="1.0" encoding="utf-8"?>
<p:tagLst xmlns:a="http://schemas.openxmlformats.org/drawingml/2006/main" xmlns:r="http://schemas.openxmlformats.org/officeDocument/2006/relationships" xmlns:p="http://schemas.openxmlformats.org/presentationml/2006/main">
  <p:tag name="MH" val="20180530091307"/>
  <p:tag name="MH_LIBRARY" val="CONTENTS"/>
  <p:tag name="MH_TYPE" val="NUMBER"/>
  <p:tag name="ID" val="553524"/>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530091307"/>
  <p:tag name="MH_LIBRARY" val="CONTENTS"/>
  <p:tag name="MH_TYPE" val="NUMBER"/>
  <p:tag name="ID" val="553524"/>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80530091307"/>
  <p:tag name="MH_LIBRARY" val="CONTENTS"/>
  <p:tag name="MH_TYPE" val="NUMBER"/>
  <p:tag name="ID" val="553524"/>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ags/tag8.xml><?xml version="1.0" encoding="utf-8"?>
<p:tagLst xmlns:a="http://schemas.openxmlformats.org/drawingml/2006/main" xmlns:r="http://schemas.openxmlformats.org/officeDocument/2006/relationships" xmlns:p="http://schemas.openxmlformats.org/presentationml/2006/main">
  <p:tag name="ISLIDE.PICTURE" val="#312841;"/>
</p:tagLst>
</file>

<file path=ppt/tags/tag9.xml><?xml version="1.0" encoding="utf-8"?>
<p:tagLst xmlns:a="http://schemas.openxmlformats.org/drawingml/2006/main" xmlns:r="http://schemas.openxmlformats.org/officeDocument/2006/relationships" xmlns:p="http://schemas.openxmlformats.org/presentationml/2006/main">
  <p:tag name="MH" val="20191031110924"/>
  <p:tag name="MH_LIBRARY" val="GRAPHIC"/>
  <p:tag name="MH_ORDER" val="文本框 10"/>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1421</Words>
  <Application>Microsoft Office PowerPoint</Application>
  <PresentationFormat>自定义</PresentationFormat>
  <Paragraphs>129</Paragraphs>
  <Slides>19</Slides>
  <Notes>19</Notes>
  <HiddenSlides>0</HiddenSlides>
  <MMClips>2</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19</vt:i4>
      </vt:variant>
    </vt:vector>
  </HeadingPairs>
  <TitlesOfParts>
    <vt:vector size="31" baseType="lpstr">
      <vt:lpstr>zihun110hao-wulinjianghuti</vt:lpstr>
      <vt:lpstr>等线</vt:lpstr>
      <vt:lpstr>等线 Light</vt:lpstr>
      <vt:lpstr>全字库正楷体</vt:lpstr>
      <vt:lpstr>微软雅黑</vt:lpstr>
      <vt:lpstr>Arial</vt:lpstr>
      <vt:lpstr>Calibri</vt:lpstr>
      <vt:lpstr>Calibri Light</vt:lpstr>
      <vt:lpstr>Tahoma</vt:lpstr>
      <vt:lpstr>Times New Roman</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2019-04-03T02:50:00Z</dcterms:created>
  <dcterms:modified xsi:type="dcterms:W3CDTF">2023-01-11T01:38:25Z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E9733825DD5E4670BAA13B748002769B</vt:lpwstr>
  </property>
  <property fmtid="{A09F084E-AD41-489F-8076-AA5BE3082BCA}" pid="100">
    <vt:ui4>5</vt:ui4>
  </property>
  <property fmtid="{64440492-4C8B-11D1-8B70-080036B11A03}" pid="11">
    <vt:lpwstr>www.2ppt.com-爱PPT提供资源下载</vt:lpwstr>
  </property>
</Properties>
</file>