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5" r:id="rId5"/>
    <p:sldId id="294" r:id="rId6"/>
    <p:sldId id="299" r:id="rId7"/>
    <p:sldId id="272" r:id="rId8"/>
    <p:sldId id="266" r:id="rId9"/>
    <p:sldId id="295" r:id="rId10"/>
    <p:sldId id="300" r:id="rId11"/>
    <p:sldId id="273" r:id="rId12"/>
    <p:sldId id="267" r:id="rId13"/>
    <p:sldId id="296" r:id="rId14"/>
    <p:sldId id="301" r:id="rId15"/>
    <p:sldId id="274" r:id="rId16"/>
    <p:sldId id="268" r:id="rId17"/>
    <p:sldId id="297" r:id="rId18"/>
    <p:sldId id="302" r:id="rId19"/>
    <p:sldId id="275" r:id="rId20"/>
    <p:sldId id="269" r:id="rId21"/>
    <p:sldId id="304" r:id="rId22"/>
    <p:sldId id="303" r:id="rId23"/>
    <p:sldId id="285" r:id="rId24"/>
    <p:sldId id="26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A5A"/>
    <a:srgbClr val="DCB68A"/>
    <a:srgbClr val="E65825"/>
    <a:srgbClr val="552612"/>
    <a:srgbClr val="F88938"/>
    <a:srgbClr val="CD0525"/>
    <a:srgbClr val="CCCBB3"/>
    <a:srgbClr val="D6AC81"/>
    <a:srgbClr val="F3DAAA"/>
    <a:srgbClr val="CFA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C94A-2B9D-491C-89E8-9F7F31EF92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D29B7-E44A-439F-BC80-823EC6D55C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bg>
      <p:bgPr>
        <a:gradFill flip="none" rotWithShape="1">
          <a:gsLst>
            <a:gs pos="0">
              <a:srgbClr val="F3DAAA"/>
            </a:gs>
            <a:gs pos="100000">
              <a:srgbClr val="D6A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707357"/>
            <a:ext cx="12192000" cy="145929"/>
          </a:xfrm>
          <a:prstGeom prst="rect">
            <a:avLst/>
          </a:prstGeom>
          <a:solidFill>
            <a:srgbClr val="CC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0638047" y="-166582"/>
            <a:ext cx="1746110" cy="1309583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0.16237 -4.81481E-6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84466" y="6414793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gradFill flip="none" rotWithShape="1">
          <a:gsLst>
            <a:gs pos="0">
              <a:srgbClr val="F3DAAA"/>
            </a:gs>
            <a:gs pos="100000">
              <a:srgbClr val="D6A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A14E-D8C2-455A-86B7-2C81B1A4ED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4BA3-3EF5-41C9-AFD0-25072A05DD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6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6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E2B1"/>
            </a:gs>
            <a:gs pos="100000">
              <a:srgbClr val="CD9D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07534" y="49448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552612"/>
                </a:solidFill>
                <a:latin typeface="书体坊禚效锋行草体" panose="02010601030101010101" pitchFamily="2" charset="-122"/>
                <a:ea typeface="书体坊禚效锋行草体" panose="02010601030101010101" pitchFamily="2" charset="-122"/>
              </a:rPr>
              <a:t>父亲节</a:t>
            </a:r>
          </a:p>
        </p:txBody>
      </p:sp>
      <p:grpSp>
        <p:nvGrpSpPr>
          <p:cNvPr id="42" name="感"/>
          <p:cNvGrpSpPr/>
          <p:nvPr/>
        </p:nvGrpSpPr>
        <p:grpSpPr>
          <a:xfrm>
            <a:off x="4021146" y="388547"/>
            <a:ext cx="2557670" cy="2197482"/>
            <a:chOff x="3585252" y="1254646"/>
            <a:chExt cx="3686175" cy="3167063"/>
          </a:xfrm>
          <a:solidFill>
            <a:srgbClr val="552612"/>
          </a:solidFill>
        </p:grpSpPr>
        <p:sp>
          <p:nvSpPr>
            <p:cNvPr id="40" name="Freeform 35"/>
            <p:cNvSpPr/>
            <p:nvPr/>
          </p:nvSpPr>
          <p:spPr bwMode="auto">
            <a:xfrm>
              <a:off x="5463265" y="1380059"/>
              <a:ext cx="692150" cy="352425"/>
            </a:xfrm>
            <a:custGeom>
              <a:avLst/>
              <a:gdLst>
                <a:gd name="T0" fmla="*/ 587 w 1306"/>
                <a:gd name="T1" fmla="*/ 31 h 666"/>
                <a:gd name="T2" fmla="*/ 554 w 1306"/>
                <a:gd name="T3" fmla="*/ 26 h 666"/>
                <a:gd name="T4" fmla="*/ 456 w 1306"/>
                <a:gd name="T5" fmla="*/ 31 h 666"/>
                <a:gd name="T6" fmla="*/ 131 w 1306"/>
                <a:gd name="T7" fmla="*/ 120 h 666"/>
                <a:gd name="T8" fmla="*/ 114 w 1306"/>
                <a:gd name="T9" fmla="*/ 130 h 666"/>
                <a:gd name="T10" fmla="*/ 84 w 1306"/>
                <a:gd name="T11" fmla="*/ 152 h 666"/>
                <a:gd name="T12" fmla="*/ 58 w 1306"/>
                <a:gd name="T13" fmla="*/ 181 h 666"/>
                <a:gd name="T14" fmla="*/ 46 w 1306"/>
                <a:gd name="T15" fmla="*/ 199 h 666"/>
                <a:gd name="T16" fmla="*/ 28 w 1306"/>
                <a:gd name="T17" fmla="*/ 240 h 666"/>
                <a:gd name="T18" fmla="*/ 13 w 1306"/>
                <a:gd name="T19" fmla="*/ 288 h 666"/>
                <a:gd name="T20" fmla="*/ 2 w 1306"/>
                <a:gd name="T21" fmla="*/ 373 h 666"/>
                <a:gd name="T22" fmla="*/ 0 w 1306"/>
                <a:gd name="T23" fmla="*/ 439 h 666"/>
                <a:gd name="T24" fmla="*/ 7 w 1306"/>
                <a:gd name="T25" fmla="*/ 456 h 666"/>
                <a:gd name="T26" fmla="*/ 12 w 1306"/>
                <a:gd name="T27" fmla="*/ 463 h 666"/>
                <a:gd name="T28" fmla="*/ 19 w 1306"/>
                <a:gd name="T29" fmla="*/ 472 h 666"/>
                <a:gd name="T30" fmla="*/ 35 w 1306"/>
                <a:gd name="T31" fmla="*/ 485 h 666"/>
                <a:gd name="T32" fmla="*/ 55 w 1306"/>
                <a:gd name="T33" fmla="*/ 496 h 666"/>
                <a:gd name="T34" fmla="*/ 107 w 1306"/>
                <a:gd name="T35" fmla="*/ 510 h 666"/>
                <a:gd name="T36" fmla="*/ 177 w 1306"/>
                <a:gd name="T37" fmla="*/ 516 h 666"/>
                <a:gd name="T38" fmla="*/ 401 w 1306"/>
                <a:gd name="T39" fmla="*/ 491 h 666"/>
                <a:gd name="T40" fmla="*/ 879 w 1306"/>
                <a:gd name="T41" fmla="*/ 617 h 666"/>
                <a:gd name="T42" fmla="*/ 973 w 1306"/>
                <a:gd name="T43" fmla="*/ 653 h 666"/>
                <a:gd name="T44" fmla="*/ 992 w 1306"/>
                <a:gd name="T45" fmla="*/ 658 h 666"/>
                <a:gd name="T46" fmla="*/ 997 w 1306"/>
                <a:gd name="T47" fmla="*/ 658 h 666"/>
                <a:gd name="T48" fmla="*/ 1034 w 1306"/>
                <a:gd name="T49" fmla="*/ 665 h 666"/>
                <a:gd name="T50" fmla="*/ 1044 w 1306"/>
                <a:gd name="T51" fmla="*/ 665 h 666"/>
                <a:gd name="T52" fmla="*/ 1055 w 1306"/>
                <a:gd name="T53" fmla="*/ 666 h 666"/>
                <a:gd name="T54" fmla="*/ 1061 w 1306"/>
                <a:gd name="T55" fmla="*/ 653 h 666"/>
                <a:gd name="T56" fmla="*/ 1079 w 1306"/>
                <a:gd name="T57" fmla="*/ 634 h 666"/>
                <a:gd name="T58" fmla="*/ 1105 w 1306"/>
                <a:gd name="T59" fmla="*/ 622 h 666"/>
                <a:gd name="T60" fmla="*/ 1136 w 1306"/>
                <a:gd name="T61" fmla="*/ 617 h 666"/>
                <a:gd name="T62" fmla="*/ 1155 w 1306"/>
                <a:gd name="T63" fmla="*/ 617 h 666"/>
                <a:gd name="T64" fmla="*/ 1229 w 1306"/>
                <a:gd name="T65" fmla="*/ 563 h 666"/>
                <a:gd name="T66" fmla="*/ 1255 w 1306"/>
                <a:gd name="T67" fmla="*/ 540 h 666"/>
                <a:gd name="T68" fmla="*/ 1248 w 1306"/>
                <a:gd name="T69" fmla="*/ 532 h 666"/>
                <a:gd name="T70" fmla="*/ 1244 w 1306"/>
                <a:gd name="T71" fmla="*/ 516 h 666"/>
                <a:gd name="T72" fmla="*/ 1252 w 1306"/>
                <a:gd name="T73" fmla="*/ 498 h 666"/>
                <a:gd name="T74" fmla="*/ 1267 w 1306"/>
                <a:gd name="T75" fmla="*/ 477 h 666"/>
                <a:gd name="T76" fmla="*/ 1280 w 1306"/>
                <a:gd name="T77" fmla="*/ 465 h 666"/>
                <a:gd name="T78" fmla="*/ 1284 w 1306"/>
                <a:gd name="T79" fmla="*/ 456 h 666"/>
                <a:gd name="T80" fmla="*/ 1290 w 1306"/>
                <a:gd name="T81" fmla="*/ 448 h 666"/>
                <a:gd name="T82" fmla="*/ 1291 w 1306"/>
                <a:gd name="T83" fmla="*/ 443 h 666"/>
                <a:gd name="T84" fmla="*/ 1295 w 1306"/>
                <a:gd name="T85" fmla="*/ 438 h 666"/>
                <a:gd name="T86" fmla="*/ 1298 w 1306"/>
                <a:gd name="T87" fmla="*/ 427 h 666"/>
                <a:gd name="T88" fmla="*/ 1306 w 1306"/>
                <a:gd name="T89" fmla="*/ 365 h 666"/>
                <a:gd name="T90" fmla="*/ 879 w 1306"/>
                <a:gd name="T91" fmla="*/ 65 h 666"/>
                <a:gd name="T92" fmla="*/ 879 w 1306"/>
                <a:gd name="T93" fmla="*/ 13 h 666"/>
                <a:gd name="T94" fmla="*/ 778 w 1306"/>
                <a:gd name="T95" fmla="*/ 38 h 666"/>
                <a:gd name="T96" fmla="*/ 753 w 1306"/>
                <a:gd name="T97" fmla="*/ 38 h 666"/>
                <a:gd name="T98" fmla="*/ 728 w 1306"/>
                <a:gd name="T99" fmla="*/ 20 h 666"/>
                <a:gd name="T100" fmla="*/ 705 w 1306"/>
                <a:gd name="T101" fmla="*/ 10 h 666"/>
                <a:gd name="T102" fmla="*/ 682 w 1306"/>
                <a:gd name="T103" fmla="*/ 2 h 666"/>
                <a:gd name="T104" fmla="*/ 664 w 1306"/>
                <a:gd name="T105" fmla="*/ 0 h 666"/>
                <a:gd name="T106" fmla="*/ 645 w 1306"/>
                <a:gd name="T107" fmla="*/ 2 h 666"/>
                <a:gd name="T108" fmla="*/ 629 w 1306"/>
                <a:gd name="T109" fmla="*/ 10 h 666"/>
                <a:gd name="T110" fmla="*/ 614 w 1306"/>
                <a:gd name="T111" fmla="*/ 20 h 666"/>
                <a:gd name="T112" fmla="*/ 603 w 1306"/>
                <a:gd name="T113" fmla="*/ 38 h 666"/>
                <a:gd name="T114" fmla="*/ 587 w 1306"/>
                <a:gd name="T115" fmla="*/ 31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6" h="666">
                  <a:moveTo>
                    <a:pt x="587" y="31"/>
                  </a:moveTo>
                  <a:lnTo>
                    <a:pt x="554" y="26"/>
                  </a:lnTo>
                  <a:lnTo>
                    <a:pt x="456" y="31"/>
                  </a:lnTo>
                  <a:lnTo>
                    <a:pt x="131" y="120"/>
                  </a:lnTo>
                  <a:lnTo>
                    <a:pt x="114" y="130"/>
                  </a:lnTo>
                  <a:lnTo>
                    <a:pt x="84" y="152"/>
                  </a:lnTo>
                  <a:lnTo>
                    <a:pt x="58" y="181"/>
                  </a:lnTo>
                  <a:lnTo>
                    <a:pt x="46" y="199"/>
                  </a:lnTo>
                  <a:lnTo>
                    <a:pt x="28" y="240"/>
                  </a:lnTo>
                  <a:lnTo>
                    <a:pt x="13" y="288"/>
                  </a:lnTo>
                  <a:lnTo>
                    <a:pt x="2" y="373"/>
                  </a:lnTo>
                  <a:lnTo>
                    <a:pt x="0" y="439"/>
                  </a:lnTo>
                  <a:lnTo>
                    <a:pt x="7" y="456"/>
                  </a:lnTo>
                  <a:lnTo>
                    <a:pt x="12" y="463"/>
                  </a:lnTo>
                  <a:lnTo>
                    <a:pt x="19" y="472"/>
                  </a:lnTo>
                  <a:lnTo>
                    <a:pt x="35" y="485"/>
                  </a:lnTo>
                  <a:lnTo>
                    <a:pt x="55" y="496"/>
                  </a:lnTo>
                  <a:lnTo>
                    <a:pt x="107" y="510"/>
                  </a:lnTo>
                  <a:lnTo>
                    <a:pt x="177" y="516"/>
                  </a:lnTo>
                  <a:lnTo>
                    <a:pt x="401" y="491"/>
                  </a:lnTo>
                  <a:lnTo>
                    <a:pt x="879" y="617"/>
                  </a:lnTo>
                  <a:lnTo>
                    <a:pt x="973" y="653"/>
                  </a:lnTo>
                  <a:lnTo>
                    <a:pt x="992" y="658"/>
                  </a:lnTo>
                  <a:lnTo>
                    <a:pt x="997" y="658"/>
                  </a:lnTo>
                  <a:lnTo>
                    <a:pt x="1034" y="665"/>
                  </a:lnTo>
                  <a:lnTo>
                    <a:pt x="1044" y="665"/>
                  </a:lnTo>
                  <a:lnTo>
                    <a:pt x="1055" y="666"/>
                  </a:lnTo>
                  <a:lnTo>
                    <a:pt x="1061" y="653"/>
                  </a:lnTo>
                  <a:lnTo>
                    <a:pt x="1079" y="634"/>
                  </a:lnTo>
                  <a:lnTo>
                    <a:pt x="1105" y="622"/>
                  </a:lnTo>
                  <a:lnTo>
                    <a:pt x="1136" y="617"/>
                  </a:lnTo>
                  <a:lnTo>
                    <a:pt x="1155" y="617"/>
                  </a:lnTo>
                  <a:lnTo>
                    <a:pt x="1229" y="563"/>
                  </a:lnTo>
                  <a:lnTo>
                    <a:pt x="1255" y="540"/>
                  </a:lnTo>
                  <a:lnTo>
                    <a:pt x="1248" y="532"/>
                  </a:lnTo>
                  <a:lnTo>
                    <a:pt x="1244" y="516"/>
                  </a:lnTo>
                  <a:lnTo>
                    <a:pt x="1252" y="498"/>
                  </a:lnTo>
                  <a:lnTo>
                    <a:pt x="1267" y="477"/>
                  </a:lnTo>
                  <a:lnTo>
                    <a:pt x="1280" y="465"/>
                  </a:lnTo>
                  <a:lnTo>
                    <a:pt x="1284" y="456"/>
                  </a:lnTo>
                  <a:lnTo>
                    <a:pt x="1290" y="448"/>
                  </a:lnTo>
                  <a:lnTo>
                    <a:pt x="1291" y="443"/>
                  </a:lnTo>
                  <a:lnTo>
                    <a:pt x="1295" y="438"/>
                  </a:lnTo>
                  <a:lnTo>
                    <a:pt x="1298" y="427"/>
                  </a:lnTo>
                  <a:lnTo>
                    <a:pt x="1306" y="365"/>
                  </a:lnTo>
                  <a:lnTo>
                    <a:pt x="879" y="65"/>
                  </a:lnTo>
                  <a:lnTo>
                    <a:pt x="879" y="13"/>
                  </a:lnTo>
                  <a:lnTo>
                    <a:pt x="778" y="38"/>
                  </a:lnTo>
                  <a:lnTo>
                    <a:pt x="753" y="38"/>
                  </a:lnTo>
                  <a:lnTo>
                    <a:pt x="728" y="20"/>
                  </a:lnTo>
                  <a:lnTo>
                    <a:pt x="705" y="10"/>
                  </a:lnTo>
                  <a:lnTo>
                    <a:pt x="682" y="2"/>
                  </a:lnTo>
                  <a:lnTo>
                    <a:pt x="664" y="0"/>
                  </a:lnTo>
                  <a:lnTo>
                    <a:pt x="645" y="2"/>
                  </a:lnTo>
                  <a:lnTo>
                    <a:pt x="629" y="10"/>
                  </a:lnTo>
                  <a:lnTo>
                    <a:pt x="614" y="20"/>
                  </a:lnTo>
                  <a:lnTo>
                    <a:pt x="603" y="38"/>
                  </a:lnTo>
                  <a:lnTo>
                    <a:pt x="587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3585252" y="1254646"/>
              <a:ext cx="3686175" cy="3167063"/>
            </a:xfrm>
            <a:custGeom>
              <a:avLst/>
              <a:gdLst>
                <a:gd name="T0" fmla="*/ 2935 w 6966"/>
                <a:gd name="T1" fmla="*/ 869 h 5985"/>
                <a:gd name="T2" fmla="*/ 2320 w 6966"/>
                <a:gd name="T3" fmla="*/ 126 h 5985"/>
                <a:gd name="T4" fmla="*/ 1693 w 6966"/>
                <a:gd name="T5" fmla="*/ 243 h 5985"/>
                <a:gd name="T6" fmla="*/ 2446 w 6966"/>
                <a:gd name="T7" fmla="*/ 1079 h 5985"/>
                <a:gd name="T8" fmla="*/ 2012 w 6966"/>
                <a:gd name="T9" fmla="*/ 1532 h 5985"/>
                <a:gd name="T10" fmla="*/ 1837 w 6966"/>
                <a:gd name="T11" fmla="*/ 2507 h 5985"/>
                <a:gd name="T12" fmla="*/ 1384 w 6966"/>
                <a:gd name="T13" fmla="*/ 2629 h 5985"/>
                <a:gd name="T14" fmla="*/ 1257 w 6966"/>
                <a:gd name="T15" fmla="*/ 2234 h 5985"/>
                <a:gd name="T16" fmla="*/ 1164 w 6966"/>
                <a:gd name="T17" fmla="*/ 3212 h 5985"/>
                <a:gd name="T18" fmla="*/ 275 w 6966"/>
                <a:gd name="T19" fmla="*/ 4792 h 5985"/>
                <a:gd name="T20" fmla="*/ 22 w 6966"/>
                <a:gd name="T21" fmla="*/ 4949 h 5985"/>
                <a:gd name="T22" fmla="*/ 193 w 6966"/>
                <a:gd name="T23" fmla="*/ 5235 h 5985"/>
                <a:gd name="T24" fmla="*/ 719 w 6966"/>
                <a:gd name="T25" fmla="*/ 5218 h 5985"/>
                <a:gd name="T26" fmla="*/ 902 w 6966"/>
                <a:gd name="T27" fmla="*/ 5137 h 5985"/>
                <a:gd name="T28" fmla="*/ 1326 w 6966"/>
                <a:gd name="T29" fmla="*/ 4587 h 5985"/>
                <a:gd name="T30" fmla="*/ 1761 w 6966"/>
                <a:gd name="T31" fmla="*/ 4505 h 5985"/>
                <a:gd name="T32" fmla="*/ 2056 w 6966"/>
                <a:gd name="T33" fmla="*/ 4305 h 5985"/>
                <a:gd name="T34" fmla="*/ 1768 w 6966"/>
                <a:gd name="T35" fmla="*/ 5019 h 5985"/>
                <a:gd name="T36" fmla="*/ 1407 w 6966"/>
                <a:gd name="T37" fmla="*/ 5578 h 5985"/>
                <a:gd name="T38" fmla="*/ 1491 w 6966"/>
                <a:gd name="T39" fmla="*/ 5949 h 5985"/>
                <a:gd name="T40" fmla="*/ 2346 w 6966"/>
                <a:gd name="T41" fmla="*/ 5611 h 5985"/>
                <a:gd name="T42" fmla="*/ 3714 w 6966"/>
                <a:gd name="T43" fmla="*/ 5518 h 5985"/>
                <a:gd name="T44" fmla="*/ 4028 w 6966"/>
                <a:gd name="T45" fmla="*/ 5194 h 5985"/>
                <a:gd name="T46" fmla="*/ 3777 w 6966"/>
                <a:gd name="T47" fmla="*/ 4919 h 5985"/>
                <a:gd name="T48" fmla="*/ 3574 w 6966"/>
                <a:gd name="T49" fmla="*/ 4910 h 5985"/>
                <a:gd name="T50" fmla="*/ 3669 w 6966"/>
                <a:gd name="T51" fmla="*/ 4511 h 5985"/>
                <a:gd name="T52" fmla="*/ 3979 w 6966"/>
                <a:gd name="T53" fmla="*/ 3940 h 5985"/>
                <a:gd name="T54" fmla="*/ 4932 w 6966"/>
                <a:gd name="T55" fmla="*/ 4443 h 5985"/>
                <a:gd name="T56" fmla="*/ 5858 w 6966"/>
                <a:gd name="T57" fmla="*/ 5273 h 5985"/>
                <a:gd name="T58" fmla="*/ 6688 w 6966"/>
                <a:gd name="T59" fmla="*/ 5489 h 5985"/>
                <a:gd name="T60" fmla="*/ 6917 w 6966"/>
                <a:gd name="T61" fmla="*/ 5069 h 5985"/>
                <a:gd name="T62" fmla="*/ 6878 w 6966"/>
                <a:gd name="T63" fmla="*/ 4836 h 5985"/>
                <a:gd name="T64" fmla="*/ 6640 w 6966"/>
                <a:gd name="T65" fmla="*/ 4392 h 5985"/>
                <a:gd name="T66" fmla="*/ 6439 w 6966"/>
                <a:gd name="T67" fmla="*/ 3941 h 5985"/>
                <a:gd name="T68" fmla="*/ 5918 w 6966"/>
                <a:gd name="T69" fmla="*/ 4448 h 5985"/>
                <a:gd name="T70" fmla="*/ 4882 w 6966"/>
                <a:gd name="T71" fmla="*/ 3941 h 5985"/>
                <a:gd name="T72" fmla="*/ 4520 w 6966"/>
                <a:gd name="T73" fmla="*/ 3090 h 5985"/>
                <a:gd name="T74" fmla="*/ 4576 w 6966"/>
                <a:gd name="T75" fmla="*/ 2229 h 5985"/>
                <a:gd name="T76" fmla="*/ 4003 w 6966"/>
                <a:gd name="T77" fmla="*/ 2786 h 5985"/>
                <a:gd name="T78" fmla="*/ 3575 w 6966"/>
                <a:gd name="T79" fmla="*/ 2227 h 5985"/>
                <a:gd name="T80" fmla="*/ 3275 w 6966"/>
                <a:gd name="T81" fmla="*/ 1857 h 5985"/>
                <a:gd name="T82" fmla="*/ 3651 w 6966"/>
                <a:gd name="T83" fmla="*/ 1229 h 5985"/>
                <a:gd name="T84" fmla="*/ 2572 w 6966"/>
                <a:gd name="T85" fmla="*/ 3313 h 5985"/>
                <a:gd name="T86" fmla="*/ 2452 w 6966"/>
                <a:gd name="T87" fmla="*/ 3400 h 5985"/>
                <a:gd name="T88" fmla="*/ 2247 w 6966"/>
                <a:gd name="T89" fmla="*/ 3262 h 5985"/>
                <a:gd name="T90" fmla="*/ 2865 w 6966"/>
                <a:gd name="T91" fmla="*/ 2540 h 5985"/>
                <a:gd name="T92" fmla="*/ 2672 w 6966"/>
                <a:gd name="T93" fmla="*/ 2032 h 5985"/>
                <a:gd name="T94" fmla="*/ 2958 w 6966"/>
                <a:gd name="T95" fmla="*/ 1896 h 5985"/>
                <a:gd name="T96" fmla="*/ 3759 w 6966"/>
                <a:gd name="T97" fmla="*/ 3266 h 5985"/>
                <a:gd name="T98" fmla="*/ 3024 w 6966"/>
                <a:gd name="T99" fmla="*/ 4392 h 5985"/>
                <a:gd name="T100" fmla="*/ 3031 w 6966"/>
                <a:gd name="T101" fmla="*/ 5234 h 5985"/>
                <a:gd name="T102" fmla="*/ 2948 w 6966"/>
                <a:gd name="T103" fmla="*/ 5345 h 5985"/>
                <a:gd name="T104" fmla="*/ 2528 w 6966"/>
                <a:gd name="T105" fmla="*/ 5350 h 5985"/>
                <a:gd name="T106" fmla="*/ 2020 w 6966"/>
                <a:gd name="T107" fmla="*/ 5120 h 5985"/>
                <a:gd name="T108" fmla="*/ 2423 w 6966"/>
                <a:gd name="T109" fmla="*/ 4422 h 5985"/>
                <a:gd name="T110" fmla="*/ 2621 w 6966"/>
                <a:gd name="T111" fmla="*/ 4066 h 5985"/>
                <a:gd name="T112" fmla="*/ 3275 w 6966"/>
                <a:gd name="T113" fmla="*/ 3490 h 5985"/>
                <a:gd name="T114" fmla="*/ 1843 w 6966"/>
                <a:gd name="T115" fmla="*/ 3438 h 5985"/>
                <a:gd name="T116" fmla="*/ 1724 w 6966"/>
                <a:gd name="T117" fmla="*/ 3636 h 5985"/>
                <a:gd name="T118" fmla="*/ 1423 w 6966"/>
                <a:gd name="T119" fmla="*/ 3781 h 5985"/>
                <a:gd name="T120" fmla="*/ 1445 w 6966"/>
                <a:gd name="T121" fmla="*/ 3187 h 5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66" h="5985">
                  <a:moveTo>
                    <a:pt x="3595" y="944"/>
                  </a:moveTo>
                  <a:lnTo>
                    <a:pt x="3550" y="910"/>
                  </a:lnTo>
                  <a:lnTo>
                    <a:pt x="3497" y="883"/>
                  </a:lnTo>
                  <a:lnTo>
                    <a:pt x="3371" y="844"/>
                  </a:lnTo>
                  <a:lnTo>
                    <a:pt x="3174" y="829"/>
                  </a:lnTo>
                  <a:lnTo>
                    <a:pt x="3165" y="823"/>
                  </a:lnTo>
                  <a:lnTo>
                    <a:pt x="3150" y="817"/>
                  </a:lnTo>
                  <a:lnTo>
                    <a:pt x="3131" y="817"/>
                  </a:lnTo>
                  <a:lnTo>
                    <a:pt x="3109" y="823"/>
                  </a:lnTo>
                  <a:lnTo>
                    <a:pt x="3099" y="829"/>
                  </a:lnTo>
                  <a:lnTo>
                    <a:pt x="3079" y="825"/>
                  </a:lnTo>
                  <a:lnTo>
                    <a:pt x="3014" y="824"/>
                  </a:lnTo>
                  <a:lnTo>
                    <a:pt x="2989" y="829"/>
                  </a:lnTo>
                  <a:lnTo>
                    <a:pt x="2958" y="844"/>
                  </a:lnTo>
                  <a:lnTo>
                    <a:pt x="2935" y="869"/>
                  </a:lnTo>
                  <a:lnTo>
                    <a:pt x="2924" y="904"/>
                  </a:lnTo>
                  <a:lnTo>
                    <a:pt x="2874" y="898"/>
                  </a:lnTo>
                  <a:lnTo>
                    <a:pt x="2829" y="886"/>
                  </a:lnTo>
                  <a:lnTo>
                    <a:pt x="2785" y="865"/>
                  </a:lnTo>
                  <a:lnTo>
                    <a:pt x="2764" y="850"/>
                  </a:lnTo>
                  <a:lnTo>
                    <a:pt x="2727" y="815"/>
                  </a:lnTo>
                  <a:lnTo>
                    <a:pt x="2677" y="747"/>
                  </a:lnTo>
                  <a:lnTo>
                    <a:pt x="2661" y="721"/>
                  </a:lnTo>
                  <a:lnTo>
                    <a:pt x="2621" y="628"/>
                  </a:lnTo>
                  <a:lnTo>
                    <a:pt x="2558" y="525"/>
                  </a:lnTo>
                  <a:lnTo>
                    <a:pt x="2534" y="468"/>
                  </a:lnTo>
                  <a:lnTo>
                    <a:pt x="2526" y="444"/>
                  </a:lnTo>
                  <a:lnTo>
                    <a:pt x="2520" y="402"/>
                  </a:lnTo>
                  <a:lnTo>
                    <a:pt x="2471" y="303"/>
                  </a:lnTo>
                  <a:lnTo>
                    <a:pt x="2320" y="126"/>
                  </a:lnTo>
                  <a:lnTo>
                    <a:pt x="2144" y="0"/>
                  </a:lnTo>
                  <a:lnTo>
                    <a:pt x="2021" y="6"/>
                  </a:lnTo>
                  <a:lnTo>
                    <a:pt x="1971" y="20"/>
                  </a:lnTo>
                  <a:lnTo>
                    <a:pt x="1956" y="29"/>
                  </a:lnTo>
                  <a:lnTo>
                    <a:pt x="1947" y="39"/>
                  </a:lnTo>
                  <a:lnTo>
                    <a:pt x="1944" y="52"/>
                  </a:lnTo>
                  <a:lnTo>
                    <a:pt x="1917" y="53"/>
                  </a:lnTo>
                  <a:lnTo>
                    <a:pt x="1892" y="62"/>
                  </a:lnTo>
                  <a:lnTo>
                    <a:pt x="1849" y="84"/>
                  </a:lnTo>
                  <a:lnTo>
                    <a:pt x="1837" y="95"/>
                  </a:lnTo>
                  <a:lnTo>
                    <a:pt x="1821" y="106"/>
                  </a:lnTo>
                  <a:lnTo>
                    <a:pt x="1807" y="118"/>
                  </a:lnTo>
                  <a:lnTo>
                    <a:pt x="1747" y="185"/>
                  </a:lnTo>
                  <a:lnTo>
                    <a:pt x="1717" y="227"/>
                  </a:lnTo>
                  <a:lnTo>
                    <a:pt x="1693" y="243"/>
                  </a:lnTo>
                  <a:lnTo>
                    <a:pt x="1682" y="254"/>
                  </a:lnTo>
                  <a:lnTo>
                    <a:pt x="1656" y="305"/>
                  </a:lnTo>
                  <a:lnTo>
                    <a:pt x="1642" y="352"/>
                  </a:lnTo>
                  <a:lnTo>
                    <a:pt x="1629" y="369"/>
                  </a:lnTo>
                  <a:lnTo>
                    <a:pt x="1627" y="376"/>
                  </a:lnTo>
                  <a:lnTo>
                    <a:pt x="1610" y="401"/>
                  </a:lnTo>
                  <a:lnTo>
                    <a:pt x="1567" y="453"/>
                  </a:lnTo>
                  <a:lnTo>
                    <a:pt x="1717" y="628"/>
                  </a:lnTo>
                  <a:lnTo>
                    <a:pt x="1817" y="639"/>
                  </a:lnTo>
                  <a:lnTo>
                    <a:pt x="1919" y="677"/>
                  </a:lnTo>
                  <a:lnTo>
                    <a:pt x="1994" y="729"/>
                  </a:lnTo>
                  <a:lnTo>
                    <a:pt x="2020" y="703"/>
                  </a:lnTo>
                  <a:lnTo>
                    <a:pt x="2045" y="729"/>
                  </a:lnTo>
                  <a:lnTo>
                    <a:pt x="2069" y="729"/>
                  </a:lnTo>
                  <a:lnTo>
                    <a:pt x="2446" y="1079"/>
                  </a:lnTo>
                  <a:lnTo>
                    <a:pt x="2426" y="1173"/>
                  </a:lnTo>
                  <a:lnTo>
                    <a:pt x="2421" y="1256"/>
                  </a:lnTo>
                  <a:lnTo>
                    <a:pt x="2281" y="1343"/>
                  </a:lnTo>
                  <a:lnTo>
                    <a:pt x="2241" y="1359"/>
                  </a:lnTo>
                  <a:lnTo>
                    <a:pt x="2227" y="1359"/>
                  </a:lnTo>
                  <a:lnTo>
                    <a:pt x="2220" y="1355"/>
                  </a:lnTo>
                  <a:lnTo>
                    <a:pt x="2197" y="1401"/>
                  </a:lnTo>
                  <a:lnTo>
                    <a:pt x="2192" y="1406"/>
                  </a:lnTo>
                  <a:lnTo>
                    <a:pt x="2179" y="1423"/>
                  </a:lnTo>
                  <a:lnTo>
                    <a:pt x="2156" y="1442"/>
                  </a:lnTo>
                  <a:lnTo>
                    <a:pt x="2098" y="1477"/>
                  </a:lnTo>
                  <a:lnTo>
                    <a:pt x="2087" y="1479"/>
                  </a:lnTo>
                  <a:lnTo>
                    <a:pt x="2060" y="1492"/>
                  </a:lnTo>
                  <a:lnTo>
                    <a:pt x="2020" y="1507"/>
                  </a:lnTo>
                  <a:lnTo>
                    <a:pt x="2012" y="1532"/>
                  </a:lnTo>
                  <a:lnTo>
                    <a:pt x="1994" y="1557"/>
                  </a:lnTo>
                  <a:lnTo>
                    <a:pt x="1743" y="1581"/>
                  </a:lnTo>
                  <a:lnTo>
                    <a:pt x="1693" y="1657"/>
                  </a:lnTo>
                  <a:lnTo>
                    <a:pt x="1695" y="1681"/>
                  </a:lnTo>
                  <a:lnTo>
                    <a:pt x="1704" y="1710"/>
                  </a:lnTo>
                  <a:lnTo>
                    <a:pt x="1760" y="1810"/>
                  </a:lnTo>
                  <a:lnTo>
                    <a:pt x="1869" y="1933"/>
                  </a:lnTo>
                  <a:lnTo>
                    <a:pt x="1869" y="1909"/>
                  </a:lnTo>
                  <a:lnTo>
                    <a:pt x="2170" y="2133"/>
                  </a:lnTo>
                  <a:lnTo>
                    <a:pt x="2069" y="2335"/>
                  </a:lnTo>
                  <a:lnTo>
                    <a:pt x="1869" y="2485"/>
                  </a:lnTo>
                  <a:lnTo>
                    <a:pt x="1863" y="2485"/>
                  </a:lnTo>
                  <a:lnTo>
                    <a:pt x="1853" y="2492"/>
                  </a:lnTo>
                  <a:lnTo>
                    <a:pt x="1847" y="2499"/>
                  </a:lnTo>
                  <a:lnTo>
                    <a:pt x="1837" y="2507"/>
                  </a:lnTo>
                  <a:lnTo>
                    <a:pt x="1668" y="2712"/>
                  </a:lnTo>
                  <a:lnTo>
                    <a:pt x="1653" y="2699"/>
                  </a:lnTo>
                  <a:lnTo>
                    <a:pt x="1642" y="2691"/>
                  </a:lnTo>
                  <a:lnTo>
                    <a:pt x="1628" y="2688"/>
                  </a:lnTo>
                  <a:lnTo>
                    <a:pt x="1617" y="2685"/>
                  </a:lnTo>
                  <a:lnTo>
                    <a:pt x="1642" y="2712"/>
                  </a:lnTo>
                  <a:lnTo>
                    <a:pt x="1492" y="2862"/>
                  </a:lnTo>
                  <a:lnTo>
                    <a:pt x="1447" y="2842"/>
                  </a:lnTo>
                  <a:lnTo>
                    <a:pt x="1429" y="2826"/>
                  </a:lnTo>
                  <a:lnTo>
                    <a:pt x="1415" y="2810"/>
                  </a:lnTo>
                  <a:lnTo>
                    <a:pt x="1408" y="2800"/>
                  </a:lnTo>
                  <a:lnTo>
                    <a:pt x="1405" y="2790"/>
                  </a:lnTo>
                  <a:lnTo>
                    <a:pt x="1397" y="2767"/>
                  </a:lnTo>
                  <a:lnTo>
                    <a:pt x="1393" y="2739"/>
                  </a:lnTo>
                  <a:lnTo>
                    <a:pt x="1384" y="2629"/>
                  </a:lnTo>
                  <a:lnTo>
                    <a:pt x="1366" y="2535"/>
                  </a:lnTo>
                  <a:lnTo>
                    <a:pt x="1367" y="2523"/>
                  </a:lnTo>
                  <a:lnTo>
                    <a:pt x="1372" y="2516"/>
                  </a:lnTo>
                  <a:lnTo>
                    <a:pt x="1378" y="2511"/>
                  </a:lnTo>
                  <a:lnTo>
                    <a:pt x="1391" y="2510"/>
                  </a:lnTo>
                  <a:lnTo>
                    <a:pt x="1420" y="2255"/>
                  </a:lnTo>
                  <a:lnTo>
                    <a:pt x="1418" y="2227"/>
                  </a:lnTo>
                  <a:lnTo>
                    <a:pt x="1413" y="2203"/>
                  </a:lnTo>
                  <a:lnTo>
                    <a:pt x="1402" y="2184"/>
                  </a:lnTo>
                  <a:lnTo>
                    <a:pt x="1387" y="2165"/>
                  </a:lnTo>
                  <a:lnTo>
                    <a:pt x="1356" y="2145"/>
                  </a:lnTo>
                  <a:lnTo>
                    <a:pt x="1344" y="2141"/>
                  </a:lnTo>
                  <a:lnTo>
                    <a:pt x="1316" y="2133"/>
                  </a:lnTo>
                  <a:lnTo>
                    <a:pt x="1272" y="2203"/>
                  </a:lnTo>
                  <a:lnTo>
                    <a:pt x="1257" y="2234"/>
                  </a:lnTo>
                  <a:lnTo>
                    <a:pt x="1247" y="2264"/>
                  </a:lnTo>
                  <a:lnTo>
                    <a:pt x="1241" y="2276"/>
                  </a:lnTo>
                  <a:lnTo>
                    <a:pt x="1235" y="2303"/>
                  </a:lnTo>
                  <a:lnTo>
                    <a:pt x="1235" y="2337"/>
                  </a:lnTo>
                  <a:lnTo>
                    <a:pt x="1236" y="2347"/>
                  </a:lnTo>
                  <a:lnTo>
                    <a:pt x="1241" y="2359"/>
                  </a:lnTo>
                  <a:lnTo>
                    <a:pt x="1217" y="2378"/>
                  </a:lnTo>
                  <a:lnTo>
                    <a:pt x="1208" y="2390"/>
                  </a:lnTo>
                  <a:lnTo>
                    <a:pt x="1193" y="2417"/>
                  </a:lnTo>
                  <a:lnTo>
                    <a:pt x="1188" y="2432"/>
                  </a:lnTo>
                  <a:lnTo>
                    <a:pt x="1184" y="2465"/>
                  </a:lnTo>
                  <a:lnTo>
                    <a:pt x="1181" y="2501"/>
                  </a:lnTo>
                  <a:lnTo>
                    <a:pt x="1187" y="2541"/>
                  </a:lnTo>
                  <a:lnTo>
                    <a:pt x="1216" y="2635"/>
                  </a:lnTo>
                  <a:lnTo>
                    <a:pt x="1164" y="3212"/>
                  </a:lnTo>
                  <a:lnTo>
                    <a:pt x="1146" y="3220"/>
                  </a:lnTo>
                  <a:lnTo>
                    <a:pt x="1138" y="3224"/>
                  </a:lnTo>
                  <a:lnTo>
                    <a:pt x="1121" y="3244"/>
                  </a:lnTo>
                  <a:lnTo>
                    <a:pt x="1114" y="3263"/>
                  </a:lnTo>
                  <a:lnTo>
                    <a:pt x="1109" y="3282"/>
                  </a:lnTo>
                  <a:lnTo>
                    <a:pt x="1109" y="3334"/>
                  </a:lnTo>
                  <a:lnTo>
                    <a:pt x="1115" y="3362"/>
                  </a:lnTo>
                  <a:lnTo>
                    <a:pt x="1014" y="3766"/>
                  </a:lnTo>
                  <a:lnTo>
                    <a:pt x="714" y="4342"/>
                  </a:lnTo>
                  <a:lnTo>
                    <a:pt x="689" y="4317"/>
                  </a:lnTo>
                  <a:lnTo>
                    <a:pt x="362" y="4744"/>
                  </a:lnTo>
                  <a:lnTo>
                    <a:pt x="343" y="4745"/>
                  </a:lnTo>
                  <a:lnTo>
                    <a:pt x="324" y="4751"/>
                  </a:lnTo>
                  <a:lnTo>
                    <a:pt x="307" y="4761"/>
                  </a:lnTo>
                  <a:lnTo>
                    <a:pt x="275" y="4792"/>
                  </a:lnTo>
                  <a:lnTo>
                    <a:pt x="248" y="4839"/>
                  </a:lnTo>
                  <a:lnTo>
                    <a:pt x="236" y="4869"/>
                  </a:lnTo>
                  <a:lnTo>
                    <a:pt x="235" y="4862"/>
                  </a:lnTo>
                  <a:lnTo>
                    <a:pt x="232" y="4856"/>
                  </a:lnTo>
                  <a:lnTo>
                    <a:pt x="224" y="4849"/>
                  </a:lnTo>
                  <a:lnTo>
                    <a:pt x="207" y="4845"/>
                  </a:lnTo>
                  <a:lnTo>
                    <a:pt x="187" y="4844"/>
                  </a:lnTo>
                  <a:lnTo>
                    <a:pt x="187" y="4894"/>
                  </a:lnTo>
                  <a:lnTo>
                    <a:pt x="136" y="4844"/>
                  </a:lnTo>
                  <a:lnTo>
                    <a:pt x="129" y="4877"/>
                  </a:lnTo>
                  <a:lnTo>
                    <a:pt x="110" y="4906"/>
                  </a:lnTo>
                  <a:lnTo>
                    <a:pt x="94" y="4917"/>
                  </a:lnTo>
                  <a:lnTo>
                    <a:pt x="86" y="4921"/>
                  </a:lnTo>
                  <a:lnTo>
                    <a:pt x="77" y="4927"/>
                  </a:lnTo>
                  <a:lnTo>
                    <a:pt x="22" y="4949"/>
                  </a:lnTo>
                  <a:lnTo>
                    <a:pt x="14" y="4958"/>
                  </a:lnTo>
                  <a:lnTo>
                    <a:pt x="6" y="4967"/>
                  </a:lnTo>
                  <a:lnTo>
                    <a:pt x="0" y="4994"/>
                  </a:lnTo>
                  <a:lnTo>
                    <a:pt x="4" y="5025"/>
                  </a:lnTo>
                  <a:lnTo>
                    <a:pt x="11" y="5044"/>
                  </a:lnTo>
                  <a:lnTo>
                    <a:pt x="110" y="5169"/>
                  </a:lnTo>
                  <a:lnTo>
                    <a:pt x="146" y="5201"/>
                  </a:lnTo>
                  <a:lnTo>
                    <a:pt x="155" y="5209"/>
                  </a:lnTo>
                  <a:lnTo>
                    <a:pt x="158" y="5210"/>
                  </a:lnTo>
                  <a:lnTo>
                    <a:pt x="163" y="5213"/>
                  </a:lnTo>
                  <a:lnTo>
                    <a:pt x="171" y="5217"/>
                  </a:lnTo>
                  <a:lnTo>
                    <a:pt x="176" y="5217"/>
                  </a:lnTo>
                  <a:lnTo>
                    <a:pt x="178" y="5218"/>
                  </a:lnTo>
                  <a:lnTo>
                    <a:pt x="187" y="5219"/>
                  </a:lnTo>
                  <a:lnTo>
                    <a:pt x="193" y="5235"/>
                  </a:lnTo>
                  <a:lnTo>
                    <a:pt x="209" y="5264"/>
                  </a:lnTo>
                  <a:lnTo>
                    <a:pt x="223" y="5275"/>
                  </a:lnTo>
                  <a:lnTo>
                    <a:pt x="250" y="5289"/>
                  </a:lnTo>
                  <a:lnTo>
                    <a:pt x="266" y="5294"/>
                  </a:lnTo>
                  <a:lnTo>
                    <a:pt x="291" y="5295"/>
                  </a:lnTo>
                  <a:lnTo>
                    <a:pt x="310" y="5301"/>
                  </a:lnTo>
                  <a:lnTo>
                    <a:pt x="336" y="5313"/>
                  </a:lnTo>
                  <a:lnTo>
                    <a:pt x="386" y="5345"/>
                  </a:lnTo>
                  <a:lnTo>
                    <a:pt x="392" y="5333"/>
                  </a:lnTo>
                  <a:lnTo>
                    <a:pt x="410" y="5313"/>
                  </a:lnTo>
                  <a:lnTo>
                    <a:pt x="436" y="5301"/>
                  </a:lnTo>
                  <a:lnTo>
                    <a:pt x="468" y="5295"/>
                  </a:lnTo>
                  <a:lnTo>
                    <a:pt x="487" y="5295"/>
                  </a:lnTo>
                  <a:lnTo>
                    <a:pt x="689" y="5219"/>
                  </a:lnTo>
                  <a:lnTo>
                    <a:pt x="719" y="5218"/>
                  </a:lnTo>
                  <a:lnTo>
                    <a:pt x="731" y="5216"/>
                  </a:lnTo>
                  <a:lnTo>
                    <a:pt x="745" y="5215"/>
                  </a:lnTo>
                  <a:lnTo>
                    <a:pt x="794" y="5200"/>
                  </a:lnTo>
                  <a:lnTo>
                    <a:pt x="815" y="5189"/>
                  </a:lnTo>
                  <a:lnTo>
                    <a:pt x="823" y="5182"/>
                  </a:lnTo>
                  <a:lnTo>
                    <a:pt x="833" y="5176"/>
                  </a:lnTo>
                  <a:lnTo>
                    <a:pt x="840" y="5168"/>
                  </a:lnTo>
                  <a:lnTo>
                    <a:pt x="848" y="5161"/>
                  </a:lnTo>
                  <a:lnTo>
                    <a:pt x="856" y="5152"/>
                  </a:lnTo>
                  <a:lnTo>
                    <a:pt x="864" y="5145"/>
                  </a:lnTo>
                  <a:lnTo>
                    <a:pt x="881" y="5144"/>
                  </a:lnTo>
                  <a:lnTo>
                    <a:pt x="889" y="5140"/>
                  </a:lnTo>
                  <a:lnTo>
                    <a:pt x="889" y="5139"/>
                  </a:lnTo>
                  <a:lnTo>
                    <a:pt x="900" y="5139"/>
                  </a:lnTo>
                  <a:lnTo>
                    <a:pt x="902" y="5137"/>
                  </a:lnTo>
                  <a:lnTo>
                    <a:pt x="902" y="5135"/>
                  </a:lnTo>
                  <a:lnTo>
                    <a:pt x="906" y="5135"/>
                  </a:lnTo>
                  <a:lnTo>
                    <a:pt x="932" y="5125"/>
                  </a:lnTo>
                  <a:lnTo>
                    <a:pt x="947" y="5114"/>
                  </a:lnTo>
                  <a:lnTo>
                    <a:pt x="949" y="5109"/>
                  </a:lnTo>
                  <a:lnTo>
                    <a:pt x="961" y="5101"/>
                  </a:lnTo>
                  <a:lnTo>
                    <a:pt x="971" y="5089"/>
                  </a:lnTo>
                  <a:lnTo>
                    <a:pt x="975" y="5085"/>
                  </a:lnTo>
                  <a:lnTo>
                    <a:pt x="1090" y="4970"/>
                  </a:lnTo>
                  <a:lnTo>
                    <a:pt x="1115" y="4970"/>
                  </a:lnTo>
                  <a:lnTo>
                    <a:pt x="1115" y="4894"/>
                  </a:lnTo>
                  <a:lnTo>
                    <a:pt x="1316" y="4618"/>
                  </a:lnTo>
                  <a:lnTo>
                    <a:pt x="1318" y="4602"/>
                  </a:lnTo>
                  <a:lnTo>
                    <a:pt x="1320" y="4594"/>
                  </a:lnTo>
                  <a:lnTo>
                    <a:pt x="1326" y="4587"/>
                  </a:lnTo>
                  <a:lnTo>
                    <a:pt x="1331" y="4577"/>
                  </a:lnTo>
                  <a:lnTo>
                    <a:pt x="1360" y="4548"/>
                  </a:lnTo>
                  <a:lnTo>
                    <a:pt x="1370" y="4536"/>
                  </a:lnTo>
                  <a:lnTo>
                    <a:pt x="1469" y="4456"/>
                  </a:lnTo>
                  <a:lnTo>
                    <a:pt x="1492" y="4443"/>
                  </a:lnTo>
                  <a:lnTo>
                    <a:pt x="1499" y="4454"/>
                  </a:lnTo>
                  <a:lnTo>
                    <a:pt x="1514" y="4467"/>
                  </a:lnTo>
                  <a:lnTo>
                    <a:pt x="1555" y="4492"/>
                  </a:lnTo>
                  <a:lnTo>
                    <a:pt x="1693" y="4542"/>
                  </a:lnTo>
                  <a:lnTo>
                    <a:pt x="1711" y="4540"/>
                  </a:lnTo>
                  <a:lnTo>
                    <a:pt x="1719" y="4536"/>
                  </a:lnTo>
                  <a:lnTo>
                    <a:pt x="1729" y="4533"/>
                  </a:lnTo>
                  <a:lnTo>
                    <a:pt x="1731" y="4529"/>
                  </a:lnTo>
                  <a:lnTo>
                    <a:pt x="1744" y="4521"/>
                  </a:lnTo>
                  <a:lnTo>
                    <a:pt x="1761" y="4505"/>
                  </a:lnTo>
                  <a:lnTo>
                    <a:pt x="1776" y="4484"/>
                  </a:lnTo>
                  <a:lnTo>
                    <a:pt x="1778" y="4476"/>
                  </a:lnTo>
                  <a:lnTo>
                    <a:pt x="1791" y="4458"/>
                  </a:lnTo>
                  <a:lnTo>
                    <a:pt x="1800" y="4434"/>
                  </a:lnTo>
                  <a:lnTo>
                    <a:pt x="1800" y="4431"/>
                  </a:lnTo>
                  <a:lnTo>
                    <a:pt x="1803" y="4427"/>
                  </a:lnTo>
                  <a:lnTo>
                    <a:pt x="1818" y="4392"/>
                  </a:lnTo>
                  <a:lnTo>
                    <a:pt x="1841" y="4368"/>
                  </a:lnTo>
                  <a:lnTo>
                    <a:pt x="1892" y="4329"/>
                  </a:lnTo>
                  <a:lnTo>
                    <a:pt x="1943" y="4305"/>
                  </a:lnTo>
                  <a:lnTo>
                    <a:pt x="1994" y="4294"/>
                  </a:lnTo>
                  <a:lnTo>
                    <a:pt x="2020" y="4293"/>
                  </a:lnTo>
                  <a:lnTo>
                    <a:pt x="2035" y="4294"/>
                  </a:lnTo>
                  <a:lnTo>
                    <a:pt x="2051" y="4301"/>
                  </a:lnTo>
                  <a:lnTo>
                    <a:pt x="2056" y="4305"/>
                  </a:lnTo>
                  <a:lnTo>
                    <a:pt x="2063" y="4312"/>
                  </a:lnTo>
                  <a:lnTo>
                    <a:pt x="2075" y="4329"/>
                  </a:lnTo>
                  <a:lnTo>
                    <a:pt x="2082" y="4349"/>
                  </a:lnTo>
                  <a:lnTo>
                    <a:pt x="2093" y="4406"/>
                  </a:lnTo>
                  <a:lnTo>
                    <a:pt x="2094" y="4443"/>
                  </a:lnTo>
                  <a:lnTo>
                    <a:pt x="2081" y="4461"/>
                  </a:lnTo>
                  <a:lnTo>
                    <a:pt x="1985" y="4629"/>
                  </a:lnTo>
                  <a:lnTo>
                    <a:pt x="1968" y="4667"/>
                  </a:lnTo>
                  <a:lnTo>
                    <a:pt x="1963" y="4715"/>
                  </a:lnTo>
                  <a:lnTo>
                    <a:pt x="1949" y="4767"/>
                  </a:lnTo>
                  <a:lnTo>
                    <a:pt x="1937" y="4792"/>
                  </a:lnTo>
                  <a:lnTo>
                    <a:pt x="1893" y="4869"/>
                  </a:lnTo>
                  <a:lnTo>
                    <a:pt x="1795" y="4972"/>
                  </a:lnTo>
                  <a:lnTo>
                    <a:pt x="1774" y="5005"/>
                  </a:lnTo>
                  <a:lnTo>
                    <a:pt x="1768" y="5019"/>
                  </a:lnTo>
                  <a:lnTo>
                    <a:pt x="1755" y="5019"/>
                  </a:lnTo>
                  <a:lnTo>
                    <a:pt x="1736" y="5027"/>
                  </a:lnTo>
                  <a:lnTo>
                    <a:pt x="1723" y="5048"/>
                  </a:lnTo>
                  <a:lnTo>
                    <a:pt x="1717" y="5077"/>
                  </a:lnTo>
                  <a:lnTo>
                    <a:pt x="1717" y="5096"/>
                  </a:lnTo>
                  <a:lnTo>
                    <a:pt x="1716" y="5107"/>
                  </a:lnTo>
                  <a:lnTo>
                    <a:pt x="1705" y="5144"/>
                  </a:lnTo>
                  <a:lnTo>
                    <a:pt x="1668" y="5194"/>
                  </a:lnTo>
                  <a:lnTo>
                    <a:pt x="1417" y="5446"/>
                  </a:lnTo>
                  <a:lnTo>
                    <a:pt x="1421" y="5513"/>
                  </a:lnTo>
                  <a:lnTo>
                    <a:pt x="1420" y="5518"/>
                  </a:lnTo>
                  <a:lnTo>
                    <a:pt x="1420" y="5540"/>
                  </a:lnTo>
                  <a:lnTo>
                    <a:pt x="1415" y="5558"/>
                  </a:lnTo>
                  <a:lnTo>
                    <a:pt x="1415" y="5565"/>
                  </a:lnTo>
                  <a:lnTo>
                    <a:pt x="1407" y="5578"/>
                  </a:lnTo>
                  <a:lnTo>
                    <a:pt x="1406" y="5584"/>
                  </a:lnTo>
                  <a:lnTo>
                    <a:pt x="1400" y="5593"/>
                  </a:lnTo>
                  <a:lnTo>
                    <a:pt x="1396" y="5601"/>
                  </a:lnTo>
                  <a:lnTo>
                    <a:pt x="1382" y="5612"/>
                  </a:lnTo>
                  <a:lnTo>
                    <a:pt x="1373" y="5617"/>
                  </a:lnTo>
                  <a:lnTo>
                    <a:pt x="1366" y="5623"/>
                  </a:lnTo>
                  <a:lnTo>
                    <a:pt x="1359" y="5648"/>
                  </a:lnTo>
                  <a:lnTo>
                    <a:pt x="1353" y="5749"/>
                  </a:lnTo>
                  <a:lnTo>
                    <a:pt x="1359" y="5792"/>
                  </a:lnTo>
                  <a:lnTo>
                    <a:pt x="1381" y="5853"/>
                  </a:lnTo>
                  <a:lnTo>
                    <a:pt x="1390" y="5870"/>
                  </a:lnTo>
                  <a:lnTo>
                    <a:pt x="1415" y="5904"/>
                  </a:lnTo>
                  <a:lnTo>
                    <a:pt x="1447" y="5934"/>
                  </a:lnTo>
                  <a:lnTo>
                    <a:pt x="1467" y="5948"/>
                  </a:lnTo>
                  <a:lnTo>
                    <a:pt x="1491" y="5949"/>
                  </a:lnTo>
                  <a:lnTo>
                    <a:pt x="1541" y="5961"/>
                  </a:lnTo>
                  <a:lnTo>
                    <a:pt x="1567" y="5973"/>
                  </a:lnTo>
                  <a:lnTo>
                    <a:pt x="1573" y="5978"/>
                  </a:lnTo>
                  <a:lnTo>
                    <a:pt x="1581" y="5982"/>
                  </a:lnTo>
                  <a:lnTo>
                    <a:pt x="1604" y="5985"/>
                  </a:lnTo>
                  <a:lnTo>
                    <a:pt x="1633" y="5982"/>
                  </a:lnTo>
                  <a:lnTo>
                    <a:pt x="1668" y="5973"/>
                  </a:lnTo>
                  <a:lnTo>
                    <a:pt x="1944" y="5446"/>
                  </a:lnTo>
                  <a:lnTo>
                    <a:pt x="1992" y="5441"/>
                  </a:lnTo>
                  <a:lnTo>
                    <a:pt x="2086" y="5451"/>
                  </a:lnTo>
                  <a:lnTo>
                    <a:pt x="2173" y="5482"/>
                  </a:lnTo>
                  <a:lnTo>
                    <a:pt x="2256" y="5534"/>
                  </a:lnTo>
                  <a:lnTo>
                    <a:pt x="2296" y="5571"/>
                  </a:lnTo>
                  <a:lnTo>
                    <a:pt x="2317" y="5584"/>
                  </a:lnTo>
                  <a:lnTo>
                    <a:pt x="2346" y="5611"/>
                  </a:lnTo>
                  <a:lnTo>
                    <a:pt x="2383" y="5667"/>
                  </a:lnTo>
                  <a:lnTo>
                    <a:pt x="2401" y="5689"/>
                  </a:lnTo>
                  <a:lnTo>
                    <a:pt x="2412" y="5697"/>
                  </a:lnTo>
                  <a:lnTo>
                    <a:pt x="2452" y="5721"/>
                  </a:lnTo>
                  <a:lnTo>
                    <a:pt x="2516" y="5740"/>
                  </a:lnTo>
                  <a:lnTo>
                    <a:pt x="2596" y="5746"/>
                  </a:lnTo>
                  <a:lnTo>
                    <a:pt x="2898" y="5798"/>
                  </a:lnTo>
                  <a:lnTo>
                    <a:pt x="3224" y="5822"/>
                  </a:lnTo>
                  <a:lnTo>
                    <a:pt x="3234" y="5814"/>
                  </a:lnTo>
                  <a:lnTo>
                    <a:pt x="3264" y="5799"/>
                  </a:lnTo>
                  <a:lnTo>
                    <a:pt x="3551" y="5721"/>
                  </a:lnTo>
                  <a:lnTo>
                    <a:pt x="3601" y="5631"/>
                  </a:lnTo>
                  <a:lnTo>
                    <a:pt x="3628" y="5594"/>
                  </a:lnTo>
                  <a:lnTo>
                    <a:pt x="3684" y="5539"/>
                  </a:lnTo>
                  <a:lnTo>
                    <a:pt x="3714" y="5518"/>
                  </a:lnTo>
                  <a:lnTo>
                    <a:pt x="3744" y="5505"/>
                  </a:lnTo>
                  <a:lnTo>
                    <a:pt x="3824" y="5479"/>
                  </a:lnTo>
                  <a:lnTo>
                    <a:pt x="3833" y="5474"/>
                  </a:lnTo>
                  <a:lnTo>
                    <a:pt x="3845" y="5469"/>
                  </a:lnTo>
                  <a:lnTo>
                    <a:pt x="3867" y="5458"/>
                  </a:lnTo>
                  <a:lnTo>
                    <a:pt x="3905" y="5429"/>
                  </a:lnTo>
                  <a:lnTo>
                    <a:pt x="3940" y="5396"/>
                  </a:lnTo>
                  <a:lnTo>
                    <a:pt x="3968" y="5353"/>
                  </a:lnTo>
                  <a:lnTo>
                    <a:pt x="3985" y="5318"/>
                  </a:lnTo>
                  <a:lnTo>
                    <a:pt x="3992" y="5306"/>
                  </a:lnTo>
                  <a:lnTo>
                    <a:pt x="3997" y="5293"/>
                  </a:lnTo>
                  <a:lnTo>
                    <a:pt x="4003" y="5279"/>
                  </a:lnTo>
                  <a:lnTo>
                    <a:pt x="4006" y="5265"/>
                  </a:lnTo>
                  <a:lnTo>
                    <a:pt x="4012" y="5253"/>
                  </a:lnTo>
                  <a:lnTo>
                    <a:pt x="4028" y="5194"/>
                  </a:lnTo>
                  <a:lnTo>
                    <a:pt x="4029" y="5163"/>
                  </a:lnTo>
                  <a:lnTo>
                    <a:pt x="4027" y="5133"/>
                  </a:lnTo>
                  <a:lnTo>
                    <a:pt x="4016" y="5104"/>
                  </a:lnTo>
                  <a:lnTo>
                    <a:pt x="4003" y="5075"/>
                  </a:lnTo>
                  <a:lnTo>
                    <a:pt x="3967" y="5033"/>
                  </a:lnTo>
                  <a:lnTo>
                    <a:pt x="3935" y="5006"/>
                  </a:lnTo>
                  <a:lnTo>
                    <a:pt x="3878" y="4970"/>
                  </a:lnTo>
                  <a:lnTo>
                    <a:pt x="3874" y="4957"/>
                  </a:lnTo>
                  <a:lnTo>
                    <a:pt x="3870" y="4949"/>
                  </a:lnTo>
                  <a:lnTo>
                    <a:pt x="3862" y="4946"/>
                  </a:lnTo>
                  <a:lnTo>
                    <a:pt x="3843" y="4942"/>
                  </a:lnTo>
                  <a:lnTo>
                    <a:pt x="3819" y="4931"/>
                  </a:lnTo>
                  <a:lnTo>
                    <a:pt x="3808" y="4923"/>
                  </a:lnTo>
                  <a:lnTo>
                    <a:pt x="3777" y="4894"/>
                  </a:lnTo>
                  <a:lnTo>
                    <a:pt x="3777" y="4919"/>
                  </a:lnTo>
                  <a:lnTo>
                    <a:pt x="3764" y="4924"/>
                  </a:lnTo>
                  <a:lnTo>
                    <a:pt x="3753" y="4925"/>
                  </a:lnTo>
                  <a:lnTo>
                    <a:pt x="3741" y="4925"/>
                  </a:lnTo>
                  <a:lnTo>
                    <a:pt x="3732" y="4924"/>
                  </a:lnTo>
                  <a:lnTo>
                    <a:pt x="3723" y="4919"/>
                  </a:lnTo>
                  <a:lnTo>
                    <a:pt x="3714" y="4912"/>
                  </a:lnTo>
                  <a:lnTo>
                    <a:pt x="3707" y="4904"/>
                  </a:lnTo>
                  <a:lnTo>
                    <a:pt x="3701" y="4894"/>
                  </a:lnTo>
                  <a:lnTo>
                    <a:pt x="3688" y="4910"/>
                  </a:lnTo>
                  <a:lnTo>
                    <a:pt x="3672" y="4921"/>
                  </a:lnTo>
                  <a:lnTo>
                    <a:pt x="3654" y="4928"/>
                  </a:lnTo>
                  <a:lnTo>
                    <a:pt x="3637" y="4931"/>
                  </a:lnTo>
                  <a:lnTo>
                    <a:pt x="3618" y="4928"/>
                  </a:lnTo>
                  <a:lnTo>
                    <a:pt x="3597" y="4921"/>
                  </a:lnTo>
                  <a:lnTo>
                    <a:pt x="3574" y="4910"/>
                  </a:lnTo>
                  <a:lnTo>
                    <a:pt x="3502" y="4855"/>
                  </a:lnTo>
                  <a:lnTo>
                    <a:pt x="3406" y="4805"/>
                  </a:lnTo>
                  <a:lnTo>
                    <a:pt x="3376" y="4793"/>
                  </a:lnTo>
                  <a:lnTo>
                    <a:pt x="3325" y="4820"/>
                  </a:lnTo>
                  <a:lnTo>
                    <a:pt x="3224" y="4694"/>
                  </a:lnTo>
                  <a:lnTo>
                    <a:pt x="3252" y="4680"/>
                  </a:lnTo>
                  <a:lnTo>
                    <a:pt x="3328" y="4668"/>
                  </a:lnTo>
                  <a:lnTo>
                    <a:pt x="3376" y="4667"/>
                  </a:lnTo>
                  <a:lnTo>
                    <a:pt x="3526" y="4593"/>
                  </a:lnTo>
                  <a:lnTo>
                    <a:pt x="3538" y="4592"/>
                  </a:lnTo>
                  <a:lnTo>
                    <a:pt x="3551" y="4587"/>
                  </a:lnTo>
                  <a:lnTo>
                    <a:pt x="3581" y="4572"/>
                  </a:lnTo>
                  <a:lnTo>
                    <a:pt x="3651" y="4517"/>
                  </a:lnTo>
                  <a:lnTo>
                    <a:pt x="3659" y="4516"/>
                  </a:lnTo>
                  <a:lnTo>
                    <a:pt x="3669" y="4511"/>
                  </a:lnTo>
                  <a:lnTo>
                    <a:pt x="3693" y="4498"/>
                  </a:lnTo>
                  <a:lnTo>
                    <a:pt x="3746" y="4443"/>
                  </a:lnTo>
                  <a:lnTo>
                    <a:pt x="3878" y="4217"/>
                  </a:lnTo>
                  <a:lnTo>
                    <a:pt x="3894" y="4206"/>
                  </a:lnTo>
                  <a:lnTo>
                    <a:pt x="3938" y="4170"/>
                  </a:lnTo>
                  <a:lnTo>
                    <a:pt x="3976" y="4109"/>
                  </a:lnTo>
                  <a:lnTo>
                    <a:pt x="3981" y="4090"/>
                  </a:lnTo>
                  <a:lnTo>
                    <a:pt x="3981" y="4081"/>
                  </a:lnTo>
                  <a:lnTo>
                    <a:pt x="3982" y="4080"/>
                  </a:lnTo>
                  <a:lnTo>
                    <a:pt x="3985" y="4071"/>
                  </a:lnTo>
                  <a:lnTo>
                    <a:pt x="3989" y="4031"/>
                  </a:lnTo>
                  <a:lnTo>
                    <a:pt x="3987" y="3997"/>
                  </a:lnTo>
                  <a:lnTo>
                    <a:pt x="3987" y="3988"/>
                  </a:lnTo>
                  <a:lnTo>
                    <a:pt x="3979" y="3941"/>
                  </a:lnTo>
                  <a:lnTo>
                    <a:pt x="3979" y="3940"/>
                  </a:lnTo>
                  <a:lnTo>
                    <a:pt x="3982" y="3940"/>
                  </a:lnTo>
                  <a:lnTo>
                    <a:pt x="3988" y="3939"/>
                  </a:lnTo>
                  <a:lnTo>
                    <a:pt x="3992" y="3935"/>
                  </a:lnTo>
                  <a:lnTo>
                    <a:pt x="3998" y="3934"/>
                  </a:lnTo>
                  <a:lnTo>
                    <a:pt x="4015" y="3916"/>
                  </a:lnTo>
                  <a:lnTo>
                    <a:pt x="4016" y="3907"/>
                  </a:lnTo>
                  <a:lnTo>
                    <a:pt x="4019" y="3900"/>
                  </a:lnTo>
                  <a:lnTo>
                    <a:pt x="4021" y="3892"/>
                  </a:lnTo>
                  <a:lnTo>
                    <a:pt x="4023" y="3883"/>
                  </a:lnTo>
                  <a:lnTo>
                    <a:pt x="4027" y="3862"/>
                  </a:lnTo>
                  <a:lnTo>
                    <a:pt x="4027" y="3840"/>
                  </a:lnTo>
                  <a:lnTo>
                    <a:pt x="4028" y="3840"/>
                  </a:lnTo>
                  <a:lnTo>
                    <a:pt x="4255" y="3714"/>
                  </a:lnTo>
                  <a:lnTo>
                    <a:pt x="4606" y="4066"/>
                  </a:lnTo>
                  <a:lnTo>
                    <a:pt x="4932" y="4443"/>
                  </a:lnTo>
                  <a:lnTo>
                    <a:pt x="4942" y="4436"/>
                  </a:lnTo>
                  <a:lnTo>
                    <a:pt x="4964" y="4432"/>
                  </a:lnTo>
                  <a:lnTo>
                    <a:pt x="4974" y="4436"/>
                  </a:lnTo>
                  <a:lnTo>
                    <a:pt x="4983" y="4439"/>
                  </a:lnTo>
                  <a:lnTo>
                    <a:pt x="4991" y="4446"/>
                  </a:lnTo>
                  <a:lnTo>
                    <a:pt x="4998" y="4455"/>
                  </a:lnTo>
                  <a:lnTo>
                    <a:pt x="5020" y="4490"/>
                  </a:lnTo>
                  <a:lnTo>
                    <a:pt x="5046" y="4518"/>
                  </a:lnTo>
                  <a:lnTo>
                    <a:pt x="5082" y="4542"/>
                  </a:lnTo>
                  <a:lnTo>
                    <a:pt x="5433" y="4919"/>
                  </a:lnTo>
                  <a:lnTo>
                    <a:pt x="5460" y="4894"/>
                  </a:lnTo>
                  <a:lnTo>
                    <a:pt x="5810" y="5295"/>
                  </a:lnTo>
                  <a:lnTo>
                    <a:pt x="5827" y="5284"/>
                  </a:lnTo>
                  <a:lnTo>
                    <a:pt x="5845" y="5277"/>
                  </a:lnTo>
                  <a:lnTo>
                    <a:pt x="5858" y="5273"/>
                  </a:lnTo>
                  <a:lnTo>
                    <a:pt x="5873" y="5275"/>
                  </a:lnTo>
                  <a:lnTo>
                    <a:pt x="5885" y="5279"/>
                  </a:lnTo>
                  <a:lnTo>
                    <a:pt x="5894" y="5289"/>
                  </a:lnTo>
                  <a:lnTo>
                    <a:pt x="5903" y="5302"/>
                  </a:lnTo>
                  <a:lnTo>
                    <a:pt x="5911" y="5320"/>
                  </a:lnTo>
                  <a:lnTo>
                    <a:pt x="5922" y="5336"/>
                  </a:lnTo>
                  <a:lnTo>
                    <a:pt x="5936" y="5349"/>
                  </a:lnTo>
                  <a:lnTo>
                    <a:pt x="5951" y="5357"/>
                  </a:lnTo>
                  <a:lnTo>
                    <a:pt x="5966" y="5363"/>
                  </a:lnTo>
                  <a:lnTo>
                    <a:pt x="5999" y="5361"/>
                  </a:lnTo>
                  <a:lnTo>
                    <a:pt x="6036" y="5345"/>
                  </a:lnTo>
                  <a:lnTo>
                    <a:pt x="6187" y="5446"/>
                  </a:lnTo>
                  <a:lnTo>
                    <a:pt x="6363" y="5497"/>
                  </a:lnTo>
                  <a:lnTo>
                    <a:pt x="6543" y="5506"/>
                  </a:lnTo>
                  <a:lnTo>
                    <a:pt x="6688" y="5489"/>
                  </a:lnTo>
                  <a:lnTo>
                    <a:pt x="6709" y="5481"/>
                  </a:lnTo>
                  <a:lnTo>
                    <a:pt x="6717" y="5479"/>
                  </a:lnTo>
                  <a:lnTo>
                    <a:pt x="6730" y="5474"/>
                  </a:lnTo>
                  <a:lnTo>
                    <a:pt x="6745" y="5469"/>
                  </a:lnTo>
                  <a:lnTo>
                    <a:pt x="6770" y="5457"/>
                  </a:lnTo>
                  <a:lnTo>
                    <a:pt x="6782" y="5450"/>
                  </a:lnTo>
                  <a:lnTo>
                    <a:pt x="6794" y="5444"/>
                  </a:lnTo>
                  <a:lnTo>
                    <a:pt x="6834" y="5410"/>
                  </a:lnTo>
                  <a:lnTo>
                    <a:pt x="6865" y="5371"/>
                  </a:lnTo>
                  <a:lnTo>
                    <a:pt x="6914" y="5285"/>
                  </a:lnTo>
                  <a:lnTo>
                    <a:pt x="6941" y="5207"/>
                  </a:lnTo>
                  <a:lnTo>
                    <a:pt x="6943" y="5169"/>
                  </a:lnTo>
                  <a:lnTo>
                    <a:pt x="6941" y="5135"/>
                  </a:lnTo>
                  <a:lnTo>
                    <a:pt x="6930" y="5101"/>
                  </a:lnTo>
                  <a:lnTo>
                    <a:pt x="6917" y="5069"/>
                  </a:lnTo>
                  <a:lnTo>
                    <a:pt x="6941" y="5069"/>
                  </a:lnTo>
                  <a:lnTo>
                    <a:pt x="6937" y="5056"/>
                  </a:lnTo>
                  <a:lnTo>
                    <a:pt x="6926" y="5030"/>
                  </a:lnTo>
                  <a:lnTo>
                    <a:pt x="6917" y="5019"/>
                  </a:lnTo>
                  <a:lnTo>
                    <a:pt x="6966" y="4995"/>
                  </a:lnTo>
                  <a:lnTo>
                    <a:pt x="6965" y="4981"/>
                  </a:lnTo>
                  <a:lnTo>
                    <a:pt x="6960" y="4970"/>
                  </a:lnTo>
                  <a:lnTo>
                    <a:pt x="6945" y="4943"/>
                  </a:lnTo>
                  <a:lnTo>
                    <a:pt x="6935" y="4930"/>
                  </a:lnTo>
                  <a:lnTo>
                    <a:pt x="6890" y="4894"/>
                  </a:lnTo>
                  <a:lnTo>
                    <a:pt x="6887" y="4865"/>
                  </a:lnTo>
                  <a:lnTo>
                    <a:pt x="6883" y="4857"/>
                  </a:lnTo>
                  <a:lnTo>
                    <a:pt x="6882" y="4855"/>
                  </a:lnTo>
                  <a:lnTo>
                    <a:pt x="6882" y="4850"/>
                  </a:lnTo>
                  <a:lnTo>
                    <a:pt x="6878" y="4836"/>
                  </a:lnTo>
                  <a:lnTo>
                    <a:pt x="6850" y="4785"/>
                  </a:lnTo>
                  <a:lnTo>
                    <a:pt x="6840" y="4768"/>
                  </a:lnTo>
                  <a:lnTo>
                    <a:pt x="6806" y="4728"/>
                  </a:lnTo>
                  <a:lnTo>
                    <a:pt x="6772" y="4672"/>
                  </a:lnTo>
                  <a:lnTo>
                    <a:pt x="6769" y="4655"/>
                  </a:lnTo>
                  <a:lnTo>
                    <a:pt x="6764" y="4618"/>
                  </a:lnTo>
                  <a:lnTo>
                    <a:pt x="6751" y="4608"/>
                  </a:lnTo>
                  <a:lnTo>
                    <a:pt x="6729" y="4584"/>
                  </a:lnTo>
                  <a:lnTo>
                    <a:pt x="6722" y="4574"/>
                  </a:lnTo>
                  <a:lnTo>
                    <a:pt x="6678" y="4491"/>
                  </a:lnTo>
                  <a:lnTo>
                    <a:pt x="6678" y="4490"/>
                  </a:lnTo>
                  <a:lnTo>
                    <a:pt x="6675" y="4481"/>
                  </a:lnTo>
                  <a:lnTo>
                    <a:pt x="6666" y="4461"/>
                  </a:lnTo>
                  <a:lnTo>
                    <a:pt x="6666" y="4460"/>
                  </a:lnTo>
                  <a:lnTo>
                    <a:pt x="6640" y="4392"/>
                  </a:lnTo>
                  <a:lnTo>
                    <a:pt x="6539" y="4241"/>
                  </a:lnTo>
                  <a:lnTo>
                    <a:pt x="6538" y="4227"/>
                  </a:lnTo>
                  <a:lnTo>
                    <a:pt x="6535" y="4220"/>
                  </a:lnTo>
                  <a:lnTo>
                    <a:pt x="6533" y="4215"/>
                  </a:lnTo>
                  <a:lnTo>
                    <a:pt x="6519" y="4185"/>
                  </a:lnTo>
                  <a:lnTo>
                    <a:pt x="6508" y="4168"/>
                  </a:lnTo>
                  <a:lnTo>
                    <a:pt x="6464" y="4116"/>
                  </a:lnTo>
                  <a:lnTo>
                    <a:pt x="6514" y="4066"/>
                  </a:lnTo>
                  <a:lnTo>
                    <a:pt x="6495" y="4057"/>
                  </a:lnTo>
                  <a:lnTo>
                    <a:pt x="6479" y="4047"/>
                  </a:lnTo>
                  <a:lnTo>
                    <a:pt x="6467" y="4035"/>
                  </a:lnTo>
                  <a:lnTo>
                    <a:pt x="6457" y="4021"/>
                  </a:lnTo>
                  <a:lnTo>
                    <a:pt x="6447" y="4003"/>
                  </a:lnTo>
                  <a:lnTo>
                    <a:pt x="6439" y="3964"/>
                  </a:lnTo>
                  <a:lnTo>
                    <a:pt x="6439" y="3941"/>
                  </a:lnTo>
                  <a:lnTo>
                    <a:pt x="6312" y="3613"/>
                  </a:lnTo>
                  <a:lnTo>
                    <a:pt x="6162" y="3313"/>
                  </a:lnTo>
                  <a:lnTo>
                    <a:pt x="6087" y="3589"/>
                  </a:lnTo>
                  <a:lnTo>
                    <a:pt x="6094" y="3606"/>
                  </a:lnTo>
                  <a:lnTo>
                    <a:pt x="6106" y="3689"/>
                  </a:lnTo>
                  <a:lnTo>
                    <a:pt x="6113" y="3941"/>
                  </a:lnTo>
                  <a:lnTo>
                    <a:pt x="6095" y="4007"/>
                  </a:lnTo>
                  <a:lnTo>
                    <a:pt x="6087" y="4077"/>
                  </a:lnTo>
                  <a:lnTo>
                    <a:pt x="6087" y="4241"/>
                  </a:lnTo>
                  <a:lnTo>
                    <a:pt x="5987" y="4443"/>
                  </a:lnTo>
                  <a:lnTo>
                    <a:pt x="5975" y="4444"/>
                  </a:lnTo>
                  <a:lnTo>
                    <a:pt x="5965" y="4446"/>
                  </a:lnTo>
                  <a:lnTo>
                    <a:pt x="5944" y="4450"/>
                  </a:lnTo>
                  <a:lnTo>
                    <a:pt x="5921" y="4450"/>
                  </a:lnTo>
                  <a:lnTo>
                    <a:pt x="5918" y="4448"/>
                  </a:lnTo>
                  <a:lnTo>
                    <a:pt x="5897" y="4448"/>
                  </a:lnTo>
                  <a:lnTo>
                    <a:pt x="5882" y="4445"/>
                  </a:lnTo>
                  <a:lnTo>
                    <a:pt x="5880" y="4444"/>
                  </a:lnTo>
                  <a:lnTo>
                    <a:pt x="5870" y="4444"/>
                  </a:lnTo>
                  <a:lnTo>
                    <a:pt x="5785" y="4416"/>
                  </a:lnTo>
                  <a:lnTo>
                    <a:pt x="5785" y="4443"/>
                  </a:lnTo>
                  <a:lnTo>
                    <a:pt x="5768" y="4451"/>
                  </a:lnTo>
                  <a:lnTo>
                    <a:pt x="5759" y="4454"/>
                  </a:lnTo>
                  <a:lnTo>
                    <a:pt x="5747" y="4455"/>
                  </a:lnTo>
                  <a:lnTo>
                    <a:pt x="5732" y="4454"/>
                  </a:lnTo>
                  <a:lnTo>
                    <a:pt x="5684" y="4443"/>
                  </a:lnTo>
                  <a:lnTo>
                    <a:pt x="5460" y="4342"/>
                  </a:lnTo>
                  <a:lnTo>
                    <a:pt x="5209" y="4167"/>
                  </a:lnTo>
                  <a:lnTo>
                    <a:pt x="4906" y="3916"/>
                  </a:lnTo>
                  <a:lnTo>
                    <a:pt x="4882" y="3941"/>
                  </a:lnTo>
                  <a:lnTo>
                    <a:pt x="4824" y="3901"/>
                  </a:lnTo>
                  <a:lnTo>
                    <a:pt x="4762" y="3845"/>
                  </a:lnTo>
                  <a:lnTo>
                    <a:pt x="4738" y="3807"/>
                  </a:lnTo>
                  <a:lnTo>
                    <a:pt x="4730" y="3790"/>
                  </a:lnTo>
                  <a:lnTo>
                    <a:pt x="4530" y="3539"/>
                  </a:lnTo>
                  <a:lnTo>
                    <a:pt x="4530" y="3564"/>
                  </a:lnTo>
                  <a:lnTo>
                    <a:pt x="4460" y="3510"/>
                  </a:lnTo>
                  <a:lnTo>
                    <a:pt x="4404" y="3451"/>
                  </a:lnTo>
                  <a:lnTo>
                    <a:pt x="4379" y="3419"/>
                  </a:lnTo>
                  <a:lnTo>
                    <a:pt x="4350" y="3366"/>
                  </a:lnTo>
                  <a:lnTo>
                    <a:pt x="4329" y="3313"/>
                  </a:lnTo>
                  <a:lnTo>
                    <a:pt x="4479" y="3162"/>
                  </a:lnTo>
                  <a:lnTo>
                    <a:pt x="4485" y="3145"/>
                  </a:lnTo>
                  <a:lnTo>
                    <a:pt x="4505" y="3108"/>
                  </a:lnTo>
                  <a:lnTo>
                    <a:pt x="4520" y="3090"/>
                  </a:lnTo>
                  <a:lnTo>
                    <a:pt x="4535" y="3067"/>
                  </a:lnTo>
                  <a:lnTo>
                    <a:pt x="4573" y="3022"/>
                  </a:lnTo>
                  <a:lnTo>
                    <a:pt x="4857" y="2761"/>
                  </a:lnTo>
                  <a:lnTo>
                    <a:pt x="4851" y="2737"/>
                  </a:lnTo>
                  <a:lnTo>
                    <a:pt x="4849" y="2715"/>
                  </a:lnTo>
                  <a:lnTo>
                    <a:pt x="4851" y="2697"/>
                  </a:lnTo>
                  <a:lnTo>
                    <a:pt x="4855" y="2684"/>
                  </a:lnTo>
                  <a:lnTo>
                    <a:pt x="4863" y="2673"/>
                  </a:lnTo>
                  <a:lnTo>
                    <a:pt x="4873" y="2666"/>
                  </a:lnTo>
                  <a:lnTo>
                    <a:pt x="4888" y="2661"/>
                  </a:lnTo>
                  <a:lnTo>
                    <a:pt x="4906" y="2660"/>
                  </a:lnTo>
                  <a:lnTo>
                    <a:pt x="4906" y="2510"/>
                  </a:lnTo>
                  <a:lnTo>
                    <a:pt x="4877" y="2471"/>
                  </a:lnTo>
                  <a:lnTo>
                    <a:pt x="4769" y="2366"/>
                  </a:lnTo>
                  <a:lnTo>
                    <a:pt x="4576" y="2229"/>
                  </a:lnTo>
                  <a:lnTo>
                    <a:pt x="4454" y="2159"/>
                  </a:lnTo>
                  <a:lnTo>
                    <a:pt x="4353" y="2209"/>
                  </a:lnTo>
                  <a:lnTo>
                    <a:pt x="4228" y="2761"/>
                  </a:lnTo>
                  <a:lnTo>
                    <a:pt x="4210" y="2755"/>
                  </a:lnTo>
                  <a:lnTo>
                    <a:pt x="4195" y="2755"/>
                  </a:lnTo>
                  <a:lnTo>
                    <a:pt x="4182" y="2759"/>
                  </a:lnTo>
                  <a:lnTo>
                    <a:pt x="4162" y="2777"/>
                  </a:lnTo>
                  <a:lnTo>
                    <a:pt x="4154" y="2812"/>
                  </a:lnTo>
                  <a:lnTo>
                    <a:pt x="4154" y="2837"/>
                  </a:lnTo>
                  <a:lnTo>
                    <a:pt x="4140" y="2824"/>
                  </a:lnTo>
                  <a:lnTo>
                    <a:pt x="4129" y="2816"/>
                  </a:lnTo>
                  <a:lnTo>
                    <a:pt x="4114" y="2812"/>
                  </a:lnTo>
                  <a:lnTo>
                    <a:pt x="4102" y="2810"/>
                  </a:lnTo>
                  <a:lnTo>
                    <a:pt x="4028" y="2862"/>
                  </a:lnTo>
                  <a:lnTo>
                    <a:pt x="4003" y="2786"/>
                  </a:lnTo>
                  <a:lnTo>
                    <a:pt x="3878" y="2660"/>
                  </a:lnTo>
                  <a:lnTo>
                    <a:pt x="3802" y="2535"/>
                  </a:lnTo>
                  <a:lnTo>
                    <a:pt x="3777" y="2535"/>
                  </a:lnTo>
                  <a:lnTo>
                    <a:pt x="3744" y="2454"/>
                  </a:lnTo>
                  <a:lnTo>
                    <a:pt x="3700" y="2390"/>
                  </a:lnTo>
                  <a:lnTo>
                    <a:pt x="3673" y="2363"/>
                  </a:lnTo>
                  <a:lnTo>
                    <a:pt x="3643" y="2341"/>
                  </a:lnTo>
                  <a:lnTo>
                    <a:pt x="3611" y="2322"/>
                  </a:lnTo>
                  <a:lnTo>
                    <a:pt x="3575" y="2310"/>
                  </a:lnTo>
                  <a:lnTo>
                    <a:pt x="3577" y="2298"/>
                  </a:lnTo>
                  <a:lnTo>
                    <a:pt x="3580" y="2288"/>
                  </a:lnTo>
                  <a:lnTo>
                    <a:pt x="3581" y="2268"/>
                  </a:lnTo>
                  <a:lnTo>
                    <a:pt x="3580" y="2257"/>
                  </a:lnTo>
                  <a:lnTo>
                    <a:pt x="3580" y="2247"/>
                  </a:lnTo>
                  <a:lnTo>
                    <a:pt x="3575" y="2227"/>
                  </a:lnTo>
                  <a:lnTo>
                    <a:pt x="3556" y="2180"/>
                  </a:lnTo>
                  <a:lnTo>
                    <a:pt x="3553" y="2177"/>
                  </a:lnTo>
                  <a:lnTo>
                    <a:pt x="3549" y="2168"/>
                  </a:lnTo>
                  <a:lnTo>
                    <a:pt x="3526" y="2133"/>
                  </a:lnTo>
                  <a:lnTo>
                    <a:pt x="3437" y="2077"/>
                  </a:lnTo>
                  <a:lnTo>
                    <a:pt x="3386" y="2024"/>
                  </a:lnTo>
                  <a:lnTo>
                    <a:pt x="3376" y="2007"/>
                  </a:lnTo>
                  <a:lnTo>
                    <a:pt x="3368" y="1941"/>
                  </a:lnTo>
                  <a:lnTo>
                    <a:pt x="3360" y="1914"/>
                  </a:lnTo>
                  <a:lnTo>
                    <a:pt x="3350" y="1894"/>
                  </a:lnTo>
                  <a:lnTo>
                    <a:pt x="3342" y="1885"/>
                  </a:lnTo>
                  <a:lnTo>
                    <a:pt x="3326" y="1870"/>
                  </a:lnTo>
                  <a:lnTo>
                    <a:pt x="3318" y="1866"/>
                  </a:lnTo>
                  <a:lnTo>
                    <a:pt x="3296" y="1858"/>
                  </a:lnTo>
                  <a:lnTo>
                    <a:pt x="3275" y="1857"/>
                  </a:lnTo>
                  <a:lnTo>
                    <a:pt x="3276" y="1849"/>
                  </a:lnTo>
                  <a:lnTo>
                    <a:pt x="3280" y="1842"/>
                  </a:lnTo>
                  <a:lnTo>
                    <a:pt x="3281" y="1833"/>
                  </a:lnTo>
                  <a:lnTo>
                    <a:pt x="3283" y="1826"/>
                  </a:lnTo>
                  <a:lnTo>
                    <a:pt x="3283" y="1816"/>
                  </a:lnTo>
                  <a:lnTo>
                    <a:pt x="3284" y="1808"/>
                  </a:lnTo>
                  <a:lnTo>
                    <a:pt x="3287" y="1788"/>
                  </a:lnTo>
                  <a:lnTo>
                    <a:pt x="3284" y="1785"/>
                  </a:lnTo>
                  <a:lnTo>
                    <a:pt x="3283" y="1738"/>
                  </a:lnTo>
                  <a:lnTo>
                    <a:pt x="3281" y="1724"/>
                  </a:lnTo>
                  <a:lnTo>
                    <a:pt x="3280" y="1722"/>
                  </a:lnTo>
                  <a:lnTo>
                    <a:pt x="3280" y="1712"/>
                  </a:lnTo>
                  <a:lnTo>
                    <a:pt x="3275" y="1682"/>
                  </a:lnTo>
                  <a:lnTo>
                    <a:pt x="3275" y="1657"/>
                  </a:lnTo>
                  <a:lnTo>
                    <a:pt x="3651" y="1229"/>
                  </a:lnTo>
                  <a:lnTo>
                    <a:pt x="3651" y="1005"/>
                  </a:lnTo>
                  <a:lnTo>
                    <a:pt x="3615" y="962"/>
                  </a:lnTo>
                  <a:lnTo>
                    <a:pt x="3595" y="944"/>
                  </a:lnTo>
                  <a:close/>
                  <a:moveTo>
                    <a:pt x="3374" y="3118"/>
                  </a:moveTo>
                  <a:lnTo>
                    <a:pt x="3342" y="3089"/>
                  </a:lnTo>
                  <a:lnTo>
                    <a:pt x="3229" y="3030"/>
                  </a:lnTo>
                  <a:lnTo>
                    <a:pt x="3186" y="2998"/>
                  </a:lnTo>
                  <a:lnTo>
                    <a:pt x="3174" y="2987"/>
                  </a:lnTo>
                  <a:lnTo>
                    <a:pt x="3141" y="2980"/>
                  </a:lnTo>
                  <a:lnTo>
                    <a:pt x="3087" y="2976"/>
                  </a:lnTo>
                  <a:lnTo>
                    <a:pt x="3045" y="2983"/>
                  </a:lnTo>
                  <a:lnTo>
                    <a:pt x="3027" y="2990"/>
                  </a:lnTo>
                  <a:lnTo>
                    <a:pt x="3012" y="2999"/>
                  </a:lnTo>
                  <a:lnTo>
                    <a:pt x="2998" y="3012"/>
                  </a:lnTo>
                  <a:lnTo>
                    <a:pt x="2572" y="3313"/>
                  </a:lnTo>
                  <a:lnTo>
                    <a:pt x="2571" y="3317"/>
                  </a:lnTo>
                  <a:lnTo>
                    <a:pt x="2571" y="3329"/>
                  </a:lnTo>
                  <a:lnTo>
                    <a:pt x="2567" y="3336"/>
                  </a:lnTo>
                  <a:lnTo>
                    <a:pt x="2566" y="3344"/>
                  </a:lnTo>
                  <a:lnTo>
                    <a:pt x="2562" y="3350"/>
                  </a:lnTo>
                  <a:lnTo>
                    <a:pt x="2559" y="3358"/>
                  </a:lnTo>
                  <a:lnTo>
                    <a:pt x="2552" y="3368"/>
                  </a:lnTo>
                  <a:lnTo>
                    <a:pt x="2541" y="3376"/>
                  </a:lnTo>
                  <a:lnTo>
                    <a:pt x="2534" y="3378"/>
                  </a:lnTo>
                  <a:lnTo>
                    <a:pt x="2528" y="3383"/>
                  </a:lnTo>
                  <a:lnTo>
                    <a:pt x="2519" y="3384"/>
                  </a:lnTo>
                  <a:lnTo>
                    <a:pt x="2512" y="3388"/>
                  </a:lnTo>
                  <a:lnTo>
                    <a:pt x="2471" y="3391"/>
                  </a:lnTo>
                  <a:lnTo>
                    <a:pt x="2460" y="3394"/>
                  </a:lnTo>
                  <a:lnTo>
                    <a:pt x="2452" y="3400"/>
                  </a:lnTo>
                  <a:lnTo>
                    <a:pt x="2433" y="3415"/>
                  </a:lnTo>
                  <a:lnTo>
                    <a:pt x="2421" y="3438"/>
                  </a:lnTo>
                  <a:lnTo>
                    <a:pt x="2170" y="3490"/>
                  </a:lnTo>
                  <a:lnTo>
                    <a:pt x="2148" y="3463"/>
                  </a:lnTo>
                  <a:lnTo>
                    <a:pt x="2137" y="3438"/>
                  </a:lnTo>
                  <a:lnTo>
                    <a:pt x="2136" y="3413"/>
                  </a:lnTo>
                  <a:lnTo>
                    <a:pt x="2137" y="3400"/>
                  </a:lnTo>
                  <a:lnTo>
                    <a:pt x="2177" y="3337"/>
                  </a:lnTo>
                  <a:lnTo>
                    <a:pt x="2188" y="3325"/>
                  </a:lnTo>
                  <a:lnTo>
                    <a:pt x="2196" y="3312"/>
                  </a:lnTo>
                  <a:lnTo>
                    <a:pt x="2212" y="3294"/>
                  </a:lnTo>
                  <a:lnTo>
                    <a:pt x="2220" y="3288"/>
                  </a:lnTo>
                  <a:lnTo>
                    <a:pt x="2239" y="3271"/>
                  </a:lnTo>
                  <a:lnTo>
                    <a:pt x="2243" y="3263"/>
                  </a:lnTo>
                  <a:lnTo>
                    <a:pt x="2247" y="3262"/>
                  </a:lnTo>
                  <a:lnTo>
                    <a:pt x="2250" y="3250"/>
                  </a:lnTo>
                  <a:lnTo>
                    <a:pt x="2251" y="3221"/>
                  </a:lnTo>
                  <a:lnTo>
                    <a:pt x="2244" y="3187"/>
                  </a:lnTo>
                  <a:lnTo>
                    <a:pt x="2281" y="3180"/>
                  </a:lnTo>
                  <a:lnTo>
                    <a:pt x="2320" y="3162"/>
                  </a:lnTo>
                  <a:lnTo>
                    <a:pt x="2397" y="3086"/>
                  </a:lnTo>
                  <a:lnTo>
                    <a:pt x="2507" y="2948"/>
                  </a:lnTo>
                  <a:lnTo>
                    <a:pt x="2520" y="2936"/>
                  </a:lnTo>
                  <a:lnTo>
                    <a:pt x="2804" y="2652"/>
                  </a:lnTo>
                  <a:lnTo>
                    <a:pt x="2831" y="2617"/>
                  </a:lnTo>
                  <a:lnTo>
                    <a:pt x="2841" y="2597"/>
                  </a:lnTo>
                  <a:lnTo>
                    <a:pt x="2842" y="2591"/>
                  </a:lnTo>
                  <a:lnTo>
                    <a:pt x="2851" y="2579"/>
                  </a:lnTo>
                  <a:lnTo>
                    <a:pt x="2862" y="2549"/>
                  </a:lnTo>
                  <a:lnTo>
                    <a:pt x="2865" y="2540"/>
                  </a:lnTo>
                  <a:lnTo>
                    <a:pt x="2871" y="2498"/>
                  </a:lnTo>
                  <a:lnTo>
                    <a:pt x="2871" y="2475"/>
                  </a:lnTo>
                  <a:lnTo>
                    <a:pt x="2870" y="2463"/>
                  </a:lnTo>
                  <a:lnTo>
                    <a:pt x="2870" y="2454"/>
                  </a:lnTo>
                  <a:lnTo>
                    <a:pt x="2847" y="2359"/>
                  </a:lnTo>
                  <a:lnTo>
                    <a:pt x="2659" y="2197"/>
                  </a:lnTo>
                  <a:lnTo>
                    <a:pt x="2649" y="2187"/>
                  </a:lnTo>
                  <a:lnTo>
                    <a:pt x="2633" y="2168"/>
                  </a:lnTo>
                  <a:lnTo>
                    <a:pt x="2627" y="2156"/>
                  </a:lnTo>
                  <a:lnTo>
                    <a:pt x="2625" y="2147"/>
                  </a:lnTo>
                  <a:lnTo>
                    <a:pt x="2621" y="2126"/>
                  </a:lnTo>
                  <a:lnTo>
                    <a:pt x="2621" y="2114"/>
                  </a:lnTo>
                  <a:lnTo>
                    <a:pt x="2625" y="2102"/>
                  </a:lnTo>
                  <a:lnTo>
                    <a:pt x="2638" y="2067"/>
                  </a:lnTo>
                  <a:lnTo>
                    <a:pt x="2672" y="2032"/>
                  </a:lnTo>
                  <a:lnTo>
                    <a:pt x="2683" y="2032"/>
                  </a:lnTo>
                  <a:lnTo>
                    <a:pt x="2692" y="2035"/>
                  </a:lnTo>
                  <a:lnTo>
                    <a:pt x="2709" y="2038"/>
                  </a:lnTo>
                  <a:lnTo>
                    <a:pt x="2717" y="2046"/>
                  </a:lnTo>
                  <a:lnTo>
                    <a:pt x="2721" y="2052"/>
                  </a:lnTo>
                  <a:lnTo>
                    <a:pt x="2722" y="2059"/>
                  </a:lnTo>
                  <a:lnTo>
                    <a:pt x="2735" y="2032"/>
                  </a:lnTo>
                  <a:lnTo>
                    <a:pt x="2774" y="1982"/>
                  </a:lnTo>
                  <a:lnTo>
                    <a:pt x="2798" y="1958"/>
                  </a:lnTo>
                  <a:lnTo>
                    <a:pt x="2831" y="1953"/>
                  </a:lnTo>
                  <a:lnTo>
                    <a:pt x="2859" y="1945"/>
                  </a:lnTo>
                  <a:lnTo>
                    <a:pt x="2881" y="1928"/>
                  </a:lnTo>
                  <a:lnTo>
                    <a:pt x="2898" y="1909"/>
                  </a:lnTo>
                  <a:lnTo>
                    <a:pt x="2918" y="1902"/>
                  </a:lnTo>
                  <a:lnTo>
                    <a:pt x="2958" y="1896"/>
                  </a:lnTo>
                  <a:lnTo>
                    <a:pt x="2992" y="1897"/>
                  </a:lnTo>
                  <a:lnTo>
                    <a:pt x="3026" y="1905"/>
                  </a:lnTo>
                  <a:lnTo>
                    <a:pt x="3054" y="1921"/>
                  </a:lnTo>
                  <a:lnTo>
                    <a:pt x="3078" y="1944"/>
                  </a:lnTo>
                  <a:lnTo>
                    <a:pt x="3090" y="1959"/>
                  </a:lnTo>
                  <a:lnTo>
                    <a:pt x="3108" y="1992"/>
                  </a:lnTo>
                  <a:lnTo>
                    <a:pt x="3123" y="2032"/>
                  </a:lnTo>
                  <a:lnTo>
                    <a:pt x="3249" y="2259"/>
                  </a:lnTo>
                  <a:lnTo>
                    <a:pt x="3551" y="2685"/>
                  </a:lnTo>
                  <a:lnTo>
                    <a:pt x="3675" y="2914"/>
                  </a:lnTo>
                  <a:lnTo>
                    <a:pt x="3746" y="3100"/>
                  </a:lnTo>
                  <a:lnTo>
                    <a:pt x="3760" y="3175"/>
                  </a:lnTo>
                  <a:lnTo>
                    <a:pt x="3762" y="3240"/>
                  </a:lnTo>
                  <a:lnTo>
                    <a:pt x="3760" y="3252"/>
                  </a:lnTo>
                  <a:lnTo>
                    <a:pt x="3759" y="3266"/>
                  </a:lnTo>
                  <a:lnTo>
                    <a:pt x="3754" y="3275"/>
                  </a:lnTo>
                  <a:lnTo>
                    <a:pt x="3754" y="3280"/>
                  </a:lnTo>
                  <a:lnTo>
                    <a:pt x="3752" y="3294"/>
                  </a:lnTo>
                  <a:lnTo>
                    <a:pt x="3740" y="3317"/>
                  </a:lnTo>
                  <a:lnTo>
                    <a:pt x="3737" y="3318"/>
                  </a:lnTo>
                  <a:lnTo>
                    <a:pt x="3728" y="3337"/>
                  </a:lnTo>
                  <a:lnTo>
                    <a:pt x="3601" y="3665"/>
                  </a:lnTo>
                  <a:lnTo>
                    <a:pt x="3543" y="3951"/>
                  </a:lnTo>
                  <a:lnTo>
                    <a:pt x="3533" y="3983"/>
                  </a:lnTo>
                  <a:lnTo>
                    <a:pt x="3507" y="4041"/>
                  </a:lnTo>
                  <a:lnTo>
                    <a:pt x="3487" y="4062"/>
                  </a:lnTo>
                  <a:lnTo>
                    <a:pt x="3483" y="4067"/>
                  </a:lnTo>
                  <a:lnTo>
                    <a:pt x="3469" y="4084"/>
                  </a:lnTo>
                  <a:lnTo>
                    <a:pt x="3448" y="4101"/>
                  </a:lnTo>
                  <a:lnTo>
                    <a:pt x="3024" y="4392"/>
                  </a:lnTo>
                  <a:lnTo>
                    <a:pt x="2823" y="4517"/>
                  </a:lnTo>
                  <a:lnTo>
                    <a:pt x="2786" y="4530"/>
                  </a:lnTo>
                  <a:lnTo>
                    <a:pt x="2725" y="4562"/>
                  </a:lnTo>
                  <a:lnTo>
                    <a:pt x="2681" y="4598"/>
                  </a:lnTo>
                  <a:lnTo>
                    <a:pt x="2666" y="4619"/>
                  </a:lnTo>
                  <a:lnTo>
                    <a:pt x="2654" y="4642"/>
                  </a:lnTo>
                  <a:lnTo>
                    <a:pt x="2647" y="4667"/>
                  </a:lnTo>
                  <a:lnTo>
                    <a:pt x="2647" y="4672"/>
                  </a:lnTo>
                  <a:lnTo>
                    <a:pt x="2998" y="5120"/>
                  </a:lnTo>
                  <a:lnTo>
                    <a:pt x="3048" y="5120"/>
                  </a:lnTo>
                  <a:lnTo>
                    <a:pt x="3046" y="5159"/>
                  </a:lnTo>
                  <a:lnTo>
                    <a:pt x="3043" y="5186"/>
                  </a:lnTo>
                  <a:lnTo>
                    <a:pt x="3043" y="5195"/>
                  </a:lnTo>
                  <a:lnTo>
                    <a:pt x="3036" y="5225"/>
                  </a:lnTo>
                  <a:lnTo>
                    <a:pt x="3031" y="5234"/>
                  </a:lnTo>
                  <a:lnTo>
                    <a:pt x="3031" y="5239"/>
                  </a:lnTo>
                  <a:lnTo>
                    <a:pt x="3028" y="5251"/>
                  </a:lnTo>
                  <a:lnTo>
                    <a:pt x="3016" y="5270"/>
                  </a:lnTo>
                  <a:lnTo>
                    <a:pt x="3013" y="5272"/>
                  </a:lnTo>
                  <a:lnTo>
                    <a:pt x="3004" y="5284"/>
                  </a:lnTo>
                  <a:lnTo>
                    <a:pt x="2996" y="5288"/>
                  </a:lnTo>
                  <a:lnTo>
                    <a:pt x="2991" y="5288"/>
                  </a:lnTo>
                  <a:lnTo>
                    <a:pt x="2991" y="5289"/>
                  </a:lnTo>
                  <a:lnTo>
                    <a:pt x="2989" y="5293"/>
                  </a:lnTo>
                  <a:lnTo>
                    <a:pt x="2980" y="5294"/>
                  </a:lnTo>
                  <a:lnTo>
                    <a:pt x="2976" y="5294"/>
                  </a:lnTo>
                  <a:lnTo>
                    <a:pt x="2973" y="5295"/>
                  </a:lnTo>
                  <a:lnTo>
                    <a:pt x="2960" y="5306"/>
                  </a:lnTo>
                  <a:lnTo>
                    <a:pt x="2949" y="5332"/>
                  </a:lnTo>
                  <a:lnTo>
                    <a:pt x="2948" y="5345"/>
                  </a:lnTo>
                  <a:lnTo>
                    <a:pt x="2944" y="5333"/>
                  </a:lnTo>
                  <a:lnTo>
                    <a:pt x="2941" y="5326"/>
                  </a:lnTo>
                  <a:lnTo>
                    <a:pt x="2934" y="5321"/>
                  </a:lnTo>
                  <a:lnTo>
                    <a:pt x="2924" y="5320"/>
                  </a:lnTo>
                  <a:lnTo>
                    <a:pt x="2898" y="5345"/>
                  </a:lnTo>
                  <a:lnTo>
                    <a:pt x="2839" y="5363"/>
                  </a:lnTo>
                  <a:lnTo>
                    <a:pt x="2791" y="5371"/>
                  </a:lnTo>
                  <a:lnTo>
                    <a:pt x="2751" y="5363"/>
                  </a:lnTo>
                  <a:lnTo>
                    <a:pt x="2735" y="5356"/>
                  </a:lnTo>
                  <a:lnTo>
                    <a:pt x="2722" y="5345"/>
                  </a:lnTo>
                  <a:lnTo>
                    <a:pt x="2697" y="5371"/>
                  </a:lnTo>
                  <a:lnTo>
                    <a:pt x="2647" y="5345"/>
                  </a:lnTo>
                  <a:lnTo>
                    <a:pt x="2565" y="5357"/>
                  </a:lnTo>
                  <a:lnTo>
                    <a:pt x="2538" y="5355"/>
                  </a:lnTo>
                  <a:lnTo>
                    <a:pt x="2528" y="5350"/>
                  </a:lnTo>
                  <a:lnTo>
                    <a:pt x="2520" y="5345"/>
                  </a:lnTo>
                  <a:lnTo>
                    <a:pt x="2495" y="5320"/>
                  </a:lnTo>
                  <a:lnTo>
                    <a:pt x="2471" y="5345"/>
                  </a:lnTo>
                  <a:lnTo>
                    <a:pt x="2421" y="5295"/>
                  </a:lnTo>
                  <a:lnTo>
                    <a:pt x="2370" y="5320"/>
                  </a:lnTo>
                  <a:lnTo>
                    <a:pt x="2345" y="5294"/>
                  </a:lnTo>
                  <a:lnTo>
                    <a:pt x="2271" y="5194"/>
                  </a:lnTo>
                  <a:lnTo>
                    <a:pt x="2235" y="5224"/>
                  </a:lnTo>
                  <a:lnTo>
                    <a:pt x="2226" y="5233"/>
                  </a:lnTo>
                  <a:lnTo>
                    <a:pt x="2201" y="5245"/>
                  </a:lnTo>
                  <a:lnTo>
                    <a:pt x="2195" y="5246"/>
                  </a:lnTo>
                  <a:lnTo>
                    <a:pt x="2122" y="5179"/>
                  </a:lnTo>
                  <a:lnTo>
                    <a:pt x="2077" y="5147"/>
                  </a:lnTo>
                  <a:lnTo>
                    <a:pt x="2038" y="5127"/>
                  </a:lnTo>
                  <a:lnTo>
                    <a:pt x="2020" y="5120"/>
                  </a:lnTo>
                  <a:lnTo>
                    <a:pt x="2020" y="5105"/>
                  </a:lnTo>
                  <a:lnTo>
                    <a:pt x="2028" y="5077"/>
                  </a:lnTo>
                  <a:lnTo>
                    <a:pt x="2047" y="5045"/>
                  </a:lnTo>
                  <a:lnTo>
                    <a:pt x="2076" y="5012"/>
                  </a:lnTo>
                  <a:lnTo>
                    <a:pt x="2094" y="4995"/>
                  </a:lnTo>
                  <a:lnTo>
                    <a:pt x="2131" y="4925"/>
                  </a:lnTo>
                  <a:lnTo>
                    <a:pt x="2140" y="4895"/>
                  </a:lnTo>
                  <a:lnTo>
                    <a:pt x="2144" y="4869"/>
                  </a:lnTo>
                  <a:lnTo>
                    <a:pt x="2296" y="4618"/>
                  </a:lnTo>
                  <a:lnTo>
                    <a:pt x="2359" y="4565"/>
                  </a:lnTo>
                  <a:lnTo>
                    <a:pt x="2392" y="4523"/>
                  </a:lnTo>
                  <a:lnTo>
                    <a:pt x="2392" y="4521"/>
                  </a:lnTo>
                  <a:lnTo>
                    <a:pt x="2401" y="4510"/>
                  </a:lnTo>
                  <a:lnTo>
                    <a:pt x="2422" y="4452"/>
                  </a:lnTo>
                  <a:lnTo>
                    <a:pt x="2423" y="4422"/>
                  </a:lnTo>
                  <a:lnTo>
                    <a:pt x="2422" y="4414"/>
                  </a:lnTo>
                  <a:lnTo>
                    <a:pt x="2422" y="4407"/>
                  </a:lnTo>
                  <a:lnTo>
                    <a:pt x="2421" y="4392"/>
                  </a:lnTo>
                  <a:lnTo>
                    <a:pt x="2457" y="4346"/>
                  </a:lnTo>
                  <a:lnTo>
                    <a:pt x="2532" y="4283"/>
                  </a:lnTo>
                  <a:lnTo>
                    <a:pt x="2572" y="4266"/>
                  </a:lnTo>
                  <a:lnTo>
                    <a:pt x="2562" y="4256"/>
                  </a:lnTo>
                  <a:lnTo>
                    <a:pt x="2548" y="4234"/>
                  </a:lnTo>
                  <a:lnTo>
                    <a:pt x="2546" y="4224"/>
                  </a:lnTo>
                  <a:lnTo>
                    <a:pt x="2542" y="4202"/>
                  </a:lnTo>
                  <a:lnTo>
                    <a:pt x="2542" y="4188"/>
                  </a:lnTo>
                  <a:lnTo>
                    <a:pt x="2548" y="4163"/>
                  </a:lnTo>
                  <a:lnTo>
                    <a:pt x="2559" y="4137"/>
                  </a:lnTo>
                  <a:lnTo>
                    <a:pt x="2604" y="4080"/>
                  </a:lnTo>
                  <a:lnTo>
                    <a:pt x="2621" y="4066"/>
                  </a:lnTo>
                  <a:lnTo>
                    <a:pt x="2697" y="4015"/>
                  </a:lnTo>
                  <a:lnTo>
                    <a:pt x="2709" y="3995"/>
                  </a:lnTo>
                  <a:lnTo>
                    <a:pt x="2717" y="3988"/>
                  </a:lnTo>
                  <a:lnTo>
                    <a:pt x="2737" y="3981"/>
                  </a:lnTo>
                  <a:lnTo>
                    <a:pt x="2759" y="3983"/>
                  </a:lnTo>
                  <a:lnTo>
                    <a:pt x="2771" y="3990"/>
                  </a:lnTo>
                  <a:lnTo>
                    <a:pt x="3074" y="3689"/>
                  </a:lnTo>
                  <a:lnTo>
                    <a:pt x="3084" y="3669"/>
                  </a:lnTo>
                  <a:lnTo>
                    <a:pt x="3105" y="3637"/>
                  </a:lnTo>
                  <a:lnTo>
                    <a:pt x="3116" y="3625"/>
                  </a:lnTo>
                  <a:lnTo>
                    <a:pt x="3125" y="3612"/>
                  </a:lnTo>
                  <a:lnTo>
                    <a:pt x="3140" y="3595"/>
                  </a:lnTo>
                  <a:lnTo>
                    <a:pt x="3229" y="3539"/>
                  </a:lnTo>
                  <a:lnTo>
                    <a:pt x="3257" y="3514"/>
                  </a:lnTo>
                  <a:lnTo>
                    <a:pt x="3275" y="3490"/>
                  </a:lnTo>
                  <a:lnTo>
                    <a:pt x="3304" y="3461"/>
                  </a:lnTo>
                  <a:lnTo>
                    <a:pt x="3312" y="3448"/>
                  </a:lnTo>
                  <a:lnTo>
                    <a:pt x="3316" y="3445"/>
                  </a:lnTo>
                  <a:lnTo>
                    <a:pt x="3329" y="3431"/>
                  </a:lnTo>
                  <a:lnTo>
                    <a:pt x="3368" y="3362"/>
                  </a:lnTo>
                  <a:lnTo>
                    <a:pt x="3382" y="3322"/>
                  </a:lnTo>
                  <a:lnTo>
                    <a:pt x="3383" y="3311"/>
                  </a:lnTo>
                  <a:lnTo>
                    <a:pt x="3391" y="3281"/>
                  </a:lnTo>
                  <a:lnTo>
                    <a:pt x="3397" y="3234"/>
                  </a:lnTo>
                  <a:lnTo>
                    <a:pt x="3400" y="3187"/>
                  </a:lnTo>
                  <a:lnTo>
                    <a:pt x="3392" y="3150"/>
                  </a:lnTo>
                  <a:lnTo>
                    <a:pt x="3374" y="3118"/>
                  </a:lnTo>
                  <a:close/>
                  <a:moveTo>
                    <a:pt x="1475" y="3203"/>
                  </a:moveTo>
                  <a:lnTo>
                    <a:pt x="1491" y="3210"/>
                  </a:lnTo>
                  <a:lnTo>
                    <a:pt x="1843" y="3438"/>
                  </a:lnTo>
                  <a:lnTo>
                    <a:pt x="1825" y="3449"/>
                  </a:lnTo>
                  <a:lnTo>
                    <a:pt x="1814" y="3461"/>
                  </a:lnTo>
                  <a:lnTo>
                    <a:pt x="1807" y="3471"/>
                  </a:lnTo>
                  <a:lnTo>
                    <a:pt x="1806" y="3483"/>
                  </a:lnTo>
                  <a:lnTo>
                    <a:pt x="1807" y="3490"/>
                  </a:lnTo>
                  <a:lnTo>
                    <a:pt x="1814" y="3498"/>
                  </a:lnTo>
                  <a:lnTo>
                    <a:pt x="1825" y="3504"/>
                  </a:lnTo>
                  <a:lnTo>
                    <a:pt x="1843" y="3514"/>
                  </a:lnTo>
                  <a:lnTo>
                    <a:pt x="1825" y="3531"/>
                  </a:lnTo>
                  <a:lnTo>
                    <a:pt x="1777" y="3597"/>
                  </a:lnTo>
                  <a:lnTo>
                    <a:pt x="1768" y="3625"/>
                  </a:lnTo>
                  <a:lnTo>
                    <a:pt x="1768" y="3640"/>
                  </a:lnTo>
                  <a:lnTo>
                    <a:pt x="1754" y="3634"/>
                  </a:lnTo>
                  <a:lnTo>
                    <a:pt x="1731" y="3634"/>
                  </a:lnTo>
                  <a:lnTo>
                    <a:pt x="1724" y="3636"/>
                  </a:lnTo>
                  <a:lnTo>
                    <a:pt x="1693" y="3655"/>
                  </a:lnTo>
                  <a:lnTo>
                    <a:pt x="1668" y="3679"/>
                  </a:lnTo>
                  <a:lnTo>
                    <a:pt x="1617" y="3744"/>
                  </a:lnTo>
                  <a:lnTo>
                    <a:pt x="1591" y="3763"/>
                  </a:lnTo>
                  <a:lnTo>
                    <a:pt x="1578" y="3768"/>
                  </a:lnTo>
                  <a:lnTo>
                    <a:pt x="1565" y="3769"/>
                  </a:lnTo>
                  <a:lnTo>
                    <a:pt x="1563" y="3768"/>
                  </a:lnTo>
                  <a:lnTo>
                    <a:pt x="1553" y="3768"/>
                  </a:lnTo>
                  <a:lnTo>
                    <a:pt x="1541" y="3766"/>
                  </a:lnTo>
                  <a:lnTo>
                    <a:pt x="1495" y="3792"/>
                  </a:lnTo>
                  <a:lnTo>
                    <a:pt x="1475" y="3799"/>
                  </a:lnTo>
                  <a:lnTo>
                    <a:pt x="1460" y="3802"/>
                  </a:lnTo>
                  <a:lnTo>
                    <a:pt x="1444" y="3799"/>
                  </a:lnTo>
                  <a:lnTo>
                    <a:pt x="1432" y="3792"/>
                  </a:lnTo>
                  <a:lnTo>
                    <a:pt x="1423" y="3781"/>
                  </a:lnTo>
                  <a:lnTo>
                    <a:pt x="1417" y="3766"/>
                  </a:lnTo>
                  <a:lnTo>
                    <a:pt x="1417" y="3613"/>
                  </a:lnTo>
                  <a:lnTo>
                    <a:pt x="1415" y="3603"/>
                  </a:lnTo>
                  <a:lnTo>
                    <a:pt x="1415" y="3593"/>
                  </a:lnTo>
                  <a:lnTo>
                    <a:pt x="1408" y="3556"/>
                  </a:lnTo>
                  <a:lnTo>
                    <a:pt x="1408" y="3551"/>
                  </a:lnTo>
                  <a:lnTo>
                    <a:pt x="1405" y="3532"/>
                  </a:lnTo>
                  <a:lnTo>
                    <a:pt x="1377" y="3461"/>
                  </a:lnTo>
                  <a:lnTo>
                    <a:pt x="1366" y="3438"/>
                  </a:lnTo>
                  <a:lnTo>
                    <a:pt x="1367" y="3401"/>
                  </a:lnTo>
                  <a:lnTo>
                    <a:pt x="1378" y="3338"/>
                  </a:lnTo>
                  <a:lnTo>
                    <a:pt x="1429" y="3244"/>
                  </a:lnTo>
                  <a:lnTo>
                    <a:pt x="1439" y="3200"/>
                  </a:lnTo>
                  <a:lnTo>
                    <a:pt x="1441" y="3187"/>
                  </a:lnTo>
                  <a:lnTo>
                    <a:pt x="1445" y="3187"/>
                  </a:lnTo>
                  <a:lnTo>
                    <a:pt x="1462" y="3194"/>
                  </a:lnTo>
                  <a:lnTo>
                    <a:pt x="1475" y="3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恩"/>
          <p:cNvGrpSpPr/>
          <p:nvPr/>
        </p:nvGrpSpPr>
        <p:grpSpPr>
          <a:xfrm>
            <a:off x="6056150" y="2394293"/>
            <a:ext cx="2173501" cy="2180899"/>
            <a:chOff x="6708775" y="1004888"/>
            <a:chExt cx="3730625" cy="3743324"/>
          </a:xfrm>
          <a:solidFill>
            <a:srgbClr val="552612"/>
          </a:solidFill>
        </p:grpSpPr>
        <p:sp>
          <p:nvSpPr>
            <p:cNvPr id="75" name="Freeform 70"/>
            <p:cNvSpPr>
              <a:spLocks noEditPoints="1"/>
            </p:cNvSpPr>
            <p:nvPr/>
          </p:nvSpPr>
          <p:spPr bwMode="auto">
            <a:xfrm>
              <a:off x="7462838" y="1004888"/>
              <a:ext cx="1931987" cy="935037"/>
            </a:xfrm>
            <a:custGeom>
              <a:avLst/>
              <a:gdLst>
                <a:gd name="T0" fmla="*/ 2422 w 3650"/>
                <a:gd name="T1" fmla="*/ 321 h 1769"/>
                <a:gd name="T2" fmla="*/ 2235 w 3650"/>
                <a:gd name="T3" fmla="*/ 383 h 1769"/>
                <a:gd name="T4" fmla="*/ 1922 w 3650"/>
                <a:gd name="T5" fmla="*/ 313 h 1769"/>
                <a:gd name="T6" fmla="*/ 1897 w 3650"/>
                <a:gd name="T7" fmla="*/ 259 h 1769"/>
                <a:gd name="T8" fmla="*/ 1756 w 3650"/>
                <a:gd name="T9" fmla="*/ 124 h 1769"/>
                <a:gd name="T10" fmla="*/ 1518 w 3650"/>
                <a:gd name="T11" fmla="*/ 18 h 1769"/>
                <a:gd name="T12" fmla="*/ 1254 w 3650"/>
                <a:gd name="T13" fmla="*/ 39 h 1769"/>
                <a:gd name="T14" fmla="*/ 905 w 3650"/>
                <a:gd name="T15" fmla="*/ 352 h 1769"/>
                <a:gd name="T16" fmla="*/ 921 w 3650"/>
                <a:gd name="T17" fmla="*/ 403 h 1769"/>
                <a:gd name="T18" fmla="*/ 936 w 3650"/>
                <a:gd name="T19" fmla="*/ 628 h 1769"/>
                <a:gd name="T20" fmla="*/ 1008 w 3650"/>
                <a:gd name="T21" fmla="*/ 614 h 1769"/>
                <a:gd name="T22" fmla="*/ 991 w 3650"/>
                <a:gd name="T23" fmla="*/ 544 h 1769"/>
                <a:gd name="T24" fmla="*/ 1110 w 3650"/>
                <a:gd name="T25" fmla="*/ 456 h 1769"/>
                <a:gd name="T26" fmla="*/ 1369 w 3650"/>
                <a:gd name="T27" fmla="*/ 642 h 1769"/>
                <a:gd name="T28" fmla="*/ 1624 w 3650"/>
                <a:gd name="T29" fmla="*/ 1292 h 1769"/>
                <a:gd name="T30" fmla="*/ 1582 w 3650"/>
                <a:gd name="T31" fmla="*/ 1339 h 1769"/>
                <a:gd name="T32" fmla="*/ 1547 w 3650"/>
                <a:gd name="T33" fmla="*/ 1341 h 1769"/>
                <a:gd name="T34" fmla="*/ 908 w 3650"/>
                <a:gd name="T35" fmla="*/ 1032 h 1769"/>
                <a:gd name="T36" fmla="*/ 885 w 3650"/>
                <a:gd name="T37" fmla="*/ 968 h 1769"/>
                <a:gd name="T38" fmla="*/ 871 w 3650"/>
                <a:gd name="T39" fmla="*/ 864 h 1769"/>
                <a:gd name="T40" fmla="*/ 841 w 3650"/>
                <a:gd name="T41" fmla="*/ 825 h 1769"/>
                <a:gd name="T42" fmla="*/ 780 w 3650"/>
                <a:gd name="T43" fmla="*/ 813 h 1769"/>
                <a:gd name="T44" fmla="*/ 744 w 3650"/>
                <a:gd name="T45" fmla="*/ 701 h 1769"/>
                <a:gd name="T46" fmla="*/ 648 w 3650"/>
                <a:gd name="T47" fmla="*/ 621 h 1769"/>
                <a:gd name="T48" fmla="*/ 574 w 3650"/>
                <a:gd name="T49" fmla="*/ 676 h 1769"/>
                <a:gd name="T50" fmla="*/ 547 w 3650"/>
                <a:gd name="T51" fmla="*/ 716 h 1769"/>
                <a:gd name="T52" fmla="*/ 506 w 3650"/>
                <a:gd name="T53" fmla="*/ 726 h 1769"/>
                <a:gd name="T54" fmla="*/ 440 w 3650"/>
                <a:gd name="T55" fmla="*/ 819 h 1769"/>
                <a:gd name="T56" fmla="*/ 360 w 3650"/>
                <a:gd name="T57" fmla="*/ 947 h 1769"/>
                <a:gd name="T58" fmla="*/ 345 w 3650"/>
                <a:gd name="T59" fmla="*/ 1001 h 1769"/>
                <a:gd name="T60" fmla="*/ 314 w 3650"/>
                <a:gd name="T61" fmla="*/ 1025 h 1769"/>
                <a:gd name="T62" fmla="*/ 272 w 3650"/>
                <a:gd name="T63" fmla="*/ 1046 h 1769"/>
                <a:gd name="T64" fmla="*/ 208 w 3650"/>
                <a:gd name="T65" fmla="*/ 1083 h 1769"/>
                <a:gd name="T66" fmla="*/ 180 w 3650"/>
                <a:gd name="T67" fmla="*/ 1298 h 1769"/>
                <a:gd name="T68" fmla="*/ 160 w 3650"/>
                <a:gd name="T69" fmla="*/ 1359 h 1769"/>
                <a:gd name="T70" fmla="*/ 33 w 3650"/>
                <a:gd name="T71" fmla="*/ 1432 h 1769"/>
                <a:gd name="T72" fmla="*/ 23 w 3650"/>
                <a:gd name="T73" fmla="*/ 1604 h 1769"/>
                <a:gd name="T74" fmla="*/ 31 w 3650"/>
                <a:gd name="T75" fmla="*/ 1695 h 1769"/>
                <a:gd name="T76" fmla="*/ 21 w 3650"/>
                <a:gd name="T77" fmla="*/ 1747 h 1769"/>
                <a:gd name="T78" fmla="*/ 3464 w 3650"/>
                <a:gd name="T79" fmla="*/ 1510 h 1769"/>
                <a:gd name="T80" fmla="*/ 3357 w 3650"/>
                <a:gd name="T81" fmla="*/ 1253 h 1769"/>
                <a:gd name="T82" fmla="*/ 3387 w 3650"/>
                <a:gd name="T83" fmla="*/ 1049 h 1769"/>
                <a:gd name="T84" fmla="*/ 3357 w 3650"/>
                <a:gd name="T85" fmla="*/ 915 h 1769"/>
                <a:gd name="T86" fmla="*/ 3355 w 3650"/>
                <a:gd name="T87" fmla="*/ 764 h 1769"/>
                <a:gd name="T88" fmla="*/ 2913 w 3650"/>
                <a:gd name="T89" fmla="*/ 151 h 1769"/>
                <a:gd name="T90" fmla="*/ 2802 w 3650"/>
                <a:gd name="T91" fmla="*/ 168 h 1769"/>
                <a:gd name="T92" fmla="*/ 2271 w 3650"/>
                <a:gd name="T93" fmla="*/ 981 h 1769"/>
                <a:gd name="T94" fmla="*/ 2736 w 3650"/>
                <a:gd name="T95" fmla="*/ 1229 h 1769"/>
                <a:gd name="T96" fmla="*/ 2178 w 3650"/>
                <a:gd name="T97" fmla="*/ 1107 h 1769"/>
                <a:gd name="T98" fmla="*/ 2185 w 3650"/>
                <a:gd name="T99" fmla="*/ 1005 h 1769"/>
                <a:gd name="T100" fmla="*/ 2237 w 3650"/>
                <a:gd name="T101" fmla="*/ 1016 h 1769"/>
                <a:gd name="T102" fmla="*/ 2261 w 3650"/>
                <a:gd name="T103" fmla="*/ 1005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50" h="1769">
                  <a:moveTo>
                    <a:pt x="2640" y="171"/>
                  </a:moveTo>
                  <a:lnTo>
                    <a:pt x="2592" y="187"/>
                  </a:lnTo>
                  <a:lnTo>
                    <a:pt x="2537" y="227"/>
                  </a:lnTo>
                  <a:lnTo>
                    <a:pt x="2460" y="301"/>
                  </a:lnTo>
                  <a:lnTo>
                    <a:pt x="2422" y="321"/>
                  </a:lnTo>
                  <a:lnTo>
                    <a:pt x="2386" y="328"/>
                  </a:lnTo>
                  <a:lnTo>
                    <a:pt x="2351" y="348"/>
                  </a:lnTo>
                  <a:lnTo>
                    <a:pt x="2316" y="365"/>
                  </a:lnTo>
                  <a:lnTo>
                    <a:pt x="2276" y="377"/>
                  </a:lnTo>
                  <a:lnTo>
                    <a:pt x="2235" y="383"/>
                  </a:lnTo>
                  <a:lnTo>
                    <a:pt x="2189" y="383"/>
                  </a:lnTo>
                  <a:lnTo>
                    <a:pt x="2141" y="377"/>
                  </a:lnTo>
                  <a:lnTo>
                    <a:pt x="1960" y="333"/>
                  </a:lnTo>
                  <a:lnTo>
                    <a:pt x="1933" y="321"/>
                  </a:lnTo>
                  <a:lnTo>
                    <a:pt x="1922" y="313"/>
                  </a:lnTo>
                  <a:lnTo>
                    <a:pt x="1915" y="307"/>
                  </a:lnTo>
                  <a:lnTo>
                    <a:pt x="1906" y="298"/>
                  </a:lnTo>
                  <a:lnTo>
                    <a:pt x="1898" y="279"/>
                  </a:lnTo>
                  <a:lnTo>
                    <a:pt x="1898" y="270"/>
                  </a:lnTo>
                  <a:lnTo>
                    <a:pt x="1897" y="259"/>
                  </a:lnTo>
                  <a:lnTo>
                    <a:pt x="1899" y="250"/>
                  </a:lnTo>
                  <a:lnTo>
                    <a:pt x="1909" y="227"/>
                  </a:lnTo>
                  <a:lnTo>
                    <a:pt x="1868" y="208"/>
                  </a:lnTo>
                  <a:lnTo>
                    <a:pt x="1846" y="196"/>
                  </a:lnTo>
                  <a:lnTo>
                    <a:pt x="1756" y="124"/>
                  </a:lnTo>
                  <a:lnTo>
                    <a:pt x="1733" y="101"/>
                  </a:lnTo>
                  <a:lnTo>
                    <a:pt x="1637" y="24"/>
                  </a:lnTo>
                  <a:lnTo>
                    <a:pt x="1618" y="15"/>
                  </a:lnTo>
                  <a:lnTo>
                    <a:pt x="1582" y="0"/>
                  </a:lnTo>
                  <a:lnTo>
                    <a:pt x="1518" y="18"/>
                  </a:lnTo>
                  <a:lnTo>
                    <a:pt x="1417" y="25"/>
                  </a:lnTo>
                  <a:lnTo>
                    <a:pt x="1326" y="39"/>
                  </a:lnTo>
                  <a:lnTo>
                    <a:pt x="1281" y="51"/>
                  </a:lnTo>
                  <a:lnTo>
                    <a:pt x="1272" y="45"/>
                  </a:lnTo>
                  <a:lnTo>
                    <a:pt x="1254" y="39"/>
                  </a:lnTo>
                  <a:lnTo>
                    <a:pt x="1229" y="39"/>
                  </a:lnTo>
                  <a:lnTo>
                    <a:pt x="1198" y="45"/>
                  </a:lnTo>
                  <a:lnTo>
                    <a:pt x="1181" y="51"/>
                  </a:lnTo>
                  <a:lnTo>
                    <a:pt x="1080" y="51"/>
                  </a:lnTo>
                  <a:lnTo>
                    <a:pt x="905" y="352"/>
                  </a:lnTo>
                  <a:lnTo>
                    <a:pt x="914" y="357"/>
                  </a:lnTo>
                  <a:lnTo>
                    <a:pt x="921" y="364"/>
                  </a:lnTo>
                  <a:lnTo>
                    <a:pt x="925" y="372"/>
                  </a:lnTo>
                  <a:lnTo>
                    <a:pt x="929" y="383"/>
                  </a:lnTo>
                  <a:lnTo>
                    <a:pt x="921" y="403"/>
                  </a:lnTo>
                  <a:lnTo>
                    <a:pt x="905" y="427"/>
                  </a:lnTo>
                  <a:lnTo>
                    <a:pt x="878" y="653"/>
                  </a:lnTo>
                  <a:lnTo>
                    <a:pt x="930" y="653"/>
                  </a:lnTo>
                  <a:lnTo>
                    <a:pt x="931" y="639"/>
                  </a:lnTo>
                  <a:lnTo>
                    <a:pt x="936" y="628"/>
                  </a:lnTo>
                  <a:lnTo>
                    <a:pt x="942" y="615"/>
                  </a:lnTo>
                  <a:lnTo>
                    <a:pt x="954" y="604"/>
                  </a:lnTo>
                  <a:lnTo>
                    <a:pt x="1004" y="653"/>
                  </a:lnTo>
                  <a:lnTo>
                    <a:pt x="1031" y="628"/>
                  </a:lnTo>
                  <a:lnTo>
                    <a:pt x="1008" y="614"/>
                  </a:lnTo>
                  <a:lnTo>
                    <a:pt x="999" y="605"/>
                  </a:lnTo>
                  <a:lnTo>
                    <a:pt x="993" y="598"/>
                  </a:lnTo>
                  <a:lnTo>
                    <a:pt x="985" y="581"/>
                  </a:lnTo>
                  <a:lnTo>
                    <a:pt x="985" y="564"/>
                  </a:lnTo>
                  <a:lnTo>
                    <a:pt x="991" y="544"/>
                  </a:lnTo>
                  <a:lnTo>
                    <a:pt x="996" y="533"/>
                  </a:lnTo>
                  <a:lnTo>
                    <a:pt x="1026" y="501"/>
                  </a:lnTo>
                  <a:lnTo>
                    <a:pt x="1072" y="466"/>
                  </a:lnTo>
                  <a:lnTo>
                    <a:pt x="1091" y="459"/>
                  </a:lnTo>
                  <a:lnTo>
                    <a:pt x="1110" y="456"/>
                  </a:lnTo>
                  <a:lnTo>
                    <a:pt x="1129" y="457"/>
                  </a:lnTo>
                  <a:lnTo>
                    <a:pt x="1146" y="462"/>
                  </a:lnTo>
                  <a:lnTo>
                    <a:pt x="1186" y="485"/>
                  </a:lnTo>
                  <a:lnTo>
                    <a:pt x="1331" y="628"/>
                  </a:lnTo>
                  <a:lnTo>
                    <a:pt x="1369" y="642"/>
                  </a:lnTo>
                  <a:lnTo>
                    <a:pt x="1411" y="664"/>
                  </a:lnTo>
                  <a:lnTo>
                    <a:pt x="1506" y="729"/>
                  </a:lnTo>
                  <a:lnTo>
                    <a:pt x="1632" y="879"/>
                  </a:lnTo>
                  <a:lnTo>
                    <a:pt x="1632" y="1229"/>
                  </a:lnTo>
                  <a:lnTo>
                    <a:pt x="1624" y="1292"/>
                  </a:lnTo>
                  <a:lnTo>
                    <a:pt x="1613" y="1313"/>
                  </a:lnTo>
                  <a:lnTo>
                    <a:pt x="1600" y="1330"/>
                  </a:lnTo>
                  <a:lnTo>
                    <a:pt x="1594" y="1331"/>
                  </a:lnTo>
                  <a:lnTo>
                    <a:pt x="1590" y="1335"/>
                  </a:lnTo>
                  <a:lnTo>
                    <a:pt x="1582" y="1339"/>
                  </a:lnTo>
                  <a:lnTo>
                    <a:pt x="1570" y="1341"/>
                  </a:lnTo>
                  <a:lnTo>
                    <a:pt x="1560" y="1341"/>
                  </a:lnTo>
                  <a:lnTo>
                    <a:pt x="1560" y="1343"/>
                  </a:lnTo>
                  <a:lnTo>
                    <a:pt x="1558" y="1341"/>
                  </a:lnTo>
                  <a:lnTo>
                    <a:pt x="1547" y="1341"/>
                  </a:lnTo>
                  <a:lnTo>
                    <a:pt x="1506" y="1330"/>
                  </a:lnTo>
                  <a:lnTo>
                    <a:pt x="1281" y="1306"/>
                  </a:lnTo>
                  <a:lnTo>
                    <a:pt x="905" y="1054"/>
                  </a:lnTo>
                  <a:lnTo>
                    <a:pt x="908" y="1040"/>
                  </a:lnTo>
                  <a:lnTo>
                    <a:pt x="908" y="1032"/>
                  </a:lnTo>
                  <a:lnTo>
                    <a:pt x="909" y="1026"/>
                  </a:lnTo>
                  <a:lnTo>
                    <a:pt x="908" y="1018"/>
                  </a:lnTo>
                  <a:lnTo>
                    <a:pt x="908" y="1012"/>
                  </a:lnTo>
                  <a:lnTo>
                    <a:pt x="905" y="998"/>
                  </a:lnTo>
                  <a:lnTo>
                    <a:pt x="885" y="968"/>
                  </a:lnTo>
                  <a:lnTo>
                    <a:pt x="884" y="965"/>
                  </a:lnTo>
                  <a:lnTo>
                    <a:pt x="877" y="954"/>
                  </a:lnTo>
                  <a:lnTo>
                    <a:pt x="854" y="929"/>
                  </a:lnTo>
                  <a:lnTo>
                    <a:pt x="857" y="914"/>
                  </a:lnTo>
                  <a:lnTo>
                    <a:pt x="871" y="864"/>
                  </a:lnTo>
                  <a:lnTo>
                    <a:pt x="878" y="855"/>
                  </a:lnTo>
                  <a:lnTo>
                    <a:pt x="870" y="852"/>
                  </a:lnTo>
                  <a:lnTo>
                    <a:pt x="865" y="850"/>
                  </a:lnTo>
                  <a:lnTo>
                    <a:pt x="853" y="842"/>
                  </a:lnTo>
                  <a:lnTo>
                    <a:pt x="841" y="825"/>
                  </a:lnTo>
                  <a:lnTo>
                    <a:pt x="829" y="803"/>
                  </a:lnTo>
                  <a:lnTo>
                    <a:pt x="804" y="828"/>
                  </a:lnTo>
                  <a:lnTo>
                    <a:pt x="790" y="826"/>
                  </a:lnTo>
                  <a:lnTo>
                    <a:pt x="783" y="821"/>
                  </a:lnTo>
                  <a:lnTo>
                    <a:pt x="780" y="813"/>
                  </a:lnTo>
                  <a:lnTo>
                    <a:pt x="778" y="803"/>
                  </a:lnTo>
                  <a:lnTo>
                    <a:pt x="765" y="788"/>
                  </a:lnTo>
                  <a:lnTo>
                    <a:pt x="757" y="771"/>
                  </a:lnTo>
                  <a:lnTo>
                    <a:pt x="750" y="749"/>
                  </a:lnTo>
                  <a:lnTo>
                    <a:pt x="744" y="701"/>
                  </a:lnTo>
                  <a:lnTo>
                    <a:pt x="747" y="639"/>
                  </a:lnTo>
                  <a:lnTo>
                    <a:pt x="754" y="604"/>
                  </a:lnTo>
                  <a:lnTo>
                    <a:pt x="733" y="604"/>
                  </a:lnTo>
                  <a:lnTo>
                    <a:pt x="692" y="609"/>
                  </a:lnTo>
                  <a:lnTo>
                    <a:pt x="648" y="621"/>
                  </a:lnTo>
                  <a:lnTo>
                    <a:pt x="601" y="640"/>
                  </a:lnTo>
                  <a:lnTo>
                    <a:pt x="578" y="653"/>
                  </a:lnTo>
                  <a:lnTo>
                    <a:pt x="577" y="656"/>
                  </a:lnTo>
                  <a:lnTo>
                    <a:pt x="577" y="669"/>
                  </a:lnTo>
                  <a:lnTo>
                    <a:pt x="574" y="676"/>
                  </a:lnTo>
                  <a:lnTo>
                    <a:pt x="573" y="684"/>
                  </a:lnTo>
                  <a:lnTo>
                    <a:pt x="568" y="690"/>
                  </a:lnTo>
                  <a:lnTo>
                    <a:pt x="566" y="698"/>
                  </a:lnTo>
                  <a:lnTo>
                    <a:pt x="559" y="708"/>
                  </a:lnTo>
                  <a:lnTo>
                    <a:pt x="547" y="716"/>
                  </a:lnTo>
                  <a:lnTo>
                    <a:pt x="539" y="718"/>
                  </a:lnTo>
                  <a:lnTo>
                    <a:pt x="535" y="723"/>
                  </a:lnTo>
                  <a:lnTo>
                    <a:pt x="526" y="724"/>
                  </a:lnTo>
                  <a:lnTo>
                    <a:pt x="519" y="726"/>
                  </a:lnTo>
                  <a:lnTo>
                    <a:pt x="506" y="726"/>
                  </a:lnTo>
                  <a:lnTo>
                    <a:pt x="503" y="729"/>
                  </a:lnTo>
                  <a:lnTo>
                    <a:pt x="503" y="754"/>
                  </a:lnTo>
                  <a:lnTo>
                    <a:pt x="479" y="768"/>
                  </a:lnTo>
                  <a:lnTo>
                    <a:pt x="458" y="790"/>
                  </a:lnTo>
                  <a:lnTo>
                    <a:pt x="440" y="819"/>
                  </a:lnTo>
                  <a:lnTo>
                    <a:pt x="410" y="897"/>
                  </a:lnTo>
                  <a:lnTo>
                    <a:pt x="404" y="905"/>
                  </a:lnTo>
                  <a:lnTo>
                    <a:pt x="400" y="914"/>
                  </a:lnTo>
                  <a:lnTo>
                    <a:pt x="388" y="929"/>
                  </a:lnTo>
                  <a:lnTo>
                    <a:pt x="360" y="947"/>
                  </a:lnTo>
                  <a:lnTo>
                    <a:pt x="351" y="950"/>
                  </a:lnTo>
                  <a:lnTo>
                    <a:pt x="345" y="952"/>
                  </a:lnTo>
                  <a:lnTo>
                    <a:pt x="327" y="954"/>
                  </a:lnTo>
                  <a:lnTo>
                    <a:pt x="351" y="978"/>
                  </a:lnTo>
                  <a:lnTo>
                    <a:pt x="345" y="1001"/>
                  </a:lnTo>
                  <a:lnTo>
                    <a:pt x="341" y="1002"/>
                  </a:lnTo>
                  <a:lnTo>
                    <a:pt x="340" y="1006"/>
                  </a:lnTo>
                  <a:lnTo>
                    <a:pt x="326" y="1023"/>
                  </a:lnTo>
                  <a:lnTo>
                    <a:pt x="317" y="1025"/>
                  </a:lnTo>
                  <a:lnTo>
                    <a:pt x="314" y="1025"/>
                  </a:lnTo>
                  <a:lnTo>
                    <a:pt x="314" y="1026"/>
                  </a:lnTo>
                  <a:lnTo>
                    <a:pt x="310" y="1030"/>
                  </a:lnTo>
                  <a:lnTo>
                    <a:pt x="293" y="1038"/>
                  </a:lnTo>
                  <a:lnTo>
                    <a:pt x="276" y="1042"/>
                  </a:lnTo>
                  <a:lnTo>
                    <a:pt x="272" y="1046"/>
                  </a:lnTo>
                  <a:lnTo>
                    <a:pt x="251" y="1054"/>
                  </a:lnTo>
                  <a:lnTo>
                    <a:pt x="243" y="1054"/>
                  </a:lnTo>
                  <a:lnTo>
                    <a:pt x="227" y="1062"/>
                  </a:lnTo>
                  <a:lnTo>
                    <a:pt x="220" y="1072"/>
                  </a:lnTo>
                  <a:lnTo>
                    <a:pt x="208" y="1083"/>
                  </a:lnTo>
                  <a:lnTo>
                    <a:pt x="168" y="1142"/>
                  </a:lnTo>
                  <a:lnTo>
                    <a:pt x="162" y="1173"/>
                  </a:lnTo>
                  <a:lnTo>
                    <a:pt x="162" y="1210"/>
                  </a:lnTo>
                  <a:lnTo>
                    <a:pt x="168" y="1255"/>
                  </a:lnTo>
                  <a:lnTo>
                    <a:pt x="180" y="1298"/>
                  </a:lnTo>
                  <a:lnTo>
                    <a:pt x="181" y="1315"/>
                  </a:lnTo>
                  <a:lnTo>
                    <a:pt x="180" y="1329"/>
                  </a:lnTo>
                  <a:lnTo>
                    <a:pt x="175" y="1343"/>
                  </a:lnTo>
                  <a:lnTo>
                    <a:pt x="166" y="1354"/>
                  </a:lnTo>
                  <a:lnTo>
                    <a:pt x="160" y="1359"/>
                  </a:lnTo>
                  <a:lnTo>
                    <a:pt x="156" y="1364"/>
                  </a:lnTo>
                  <a:lnTo>
                    <a:pt x="126" y="1381"/>
                  </a:lnTo>
                  <a:lnTo>
                    <a:pt x="25" y="1407"/>
                  </a:lnTo>
                  <a:lnTo>
                    <a:pt x="30" y="1418"/>
                  </a:lnTo>
                  <a:lnTo>
                    <a:pt x="33" y="1432"/>
                  </a:lnTo>
                  <a:lnTo>
                    <a:pt x="31" y="1462"/>
                  </a:lnTo>
                  <a:lnTo>
                    <a:pt x="27" y="1478"/>
                  </a:lnTo>
                  <a:lnTo>
                    <a:pt x="19" y="1495"/>
                  </a:lnTo>
                  <a:lnTo>
                    <a:pt x="0" y="1532"/>
                  </a:lnTo>
                  <a:lnTo>
                    <a:pt x="23" y="1604"/>
                  </a:lnTo>
                  <a:lnTo>
                    <a:pt x="28" y="1636"/>
                  </a:lnTo>
                  <a:lnTo>
                    <a:pt x="28" y="1643"/>
                  </a:lnTo>
                  <a:lnTo>
                    <a:pt x="33" y="1669"/>
                  </a:lnTo>
                  <a:lnTo>
                    <a:pt x="31" y="1675"/>
                  </a:lnTo>
                  <a:lnTo>
                    <a:pt x="31" y="1695"/>
                  </a:lnTo>
                  <a:lnTo>
                    <a:pt x="30" y="1701"/>
                  </a:lnTo>
                  <a:lnTo>
                    <a:pt x="30" y="1708"/>
                  </a:lnTo>
                  <a:lnTo>
                    <a:pt x="28" y="1723"/>
                  </a:lnTo>
                  <a:lnTo>
                    <a:pt x="24" y="1733"/>
                  </a:lnTo>
                  <a:lnTo>
                    <a:pt x="21" y="1747"/>
                  </a:lnTo>
                  <a:lnTo>
                    <a:pt x="11" y="1769"/>
                  </a:lnTo>
                  <a:lnTo>
                    <a:pt x="3650" y="1769"/>
                  </a:lnTo>
                  <a:lnTo>
                    <a:pt x="3566" y="1557"/>
                  </a:lnTo>
                  <a:lnTo>
                    <a:pt x="3516" y="1557"/>
                  </a:lnTo>
                  <a:lnTo>
                    <a:pt x="3464" y="1510"/>
                  </a:lnTo>
                  <a:lnTo>
                    <a:pt x="3422" y="1461"/>
                  </a:lnTo>
                  <a:lnTo>
                    <a:pt x="3404" y="1432"/>
                  </a:lnTo>
                  <a:lnTo>
                    <a:pt x="3378" y="1377"/>
                  </a:lnTo>
                  <a:lnTo>
                    <a:pt x="3363" y="1317"/>
                  </a:lnTo>
                  <a:lnTo>
                    <a:pt x="3357" y="1253"/>
                  </a:lnTo>
                  <a:lnTo>
                    <a:pt x="3362" y="1186"/>
                  </a:lnTo>
                  <a:lnTo>
                    <a:pt x="3378" y="1115"/>
                  </a:lnTo>
                  <a:lnTo>
                    <a:pt x="3390" y="1079"/>
                  </a:lnTo>
                  <a:lnTo>
                    <a:pt x="3387" y="1056"/>
                  </a:lnTo>
                  <a:lnTo>
                    <a:pt x="3387" y="1049"/>
                  </a:lnTo>
                  <a:lnTo>
                    <a:pt x="3379" y="996"/>
                  </a:lnTo>
                  <a:lnTo>
                    <a:pt x="3374" y="978"/>
                  </a:lnTo>
                  <a:lnTo>
                    <a:pt x="3374" y="975"/>
                  </a:lnTo>
                  <a:lnTo>
                    <a:pt x="3364" y="929"/>
                  </a:lnTo>
                  <a:lnTo>
                    <a:pt x="3357" y="915"/>
                  </a:lnTo>
                  <a:lnTo>
                    <a:pt x="3351" y="885"/>
                  </a:lnTo>
                  <a:lnTo>
                    <a:pt x="3351" y="855"/>
                  </a:lnTo>
                  <a:lnTo>
                    <a:pt x="3357" y="820"/>
                  </a:lnTo>
                  <a:lnTo>
                    <a:pt x="3364" y="803"/>
                  </a:lnTo>
                  <a:lnTo>
                    <a:pt x="3355" y="764"/>
                  </a:lnTo>
                  <a:lnTo>
                    <a:pt x="3351" y="726"/>
                  </a:lnTo>
                  <a:lnTo>
                    <a:pt x="3355" y="690"/>
                  </a:lnTo>
                  <a:lnTo>
                    <a:pt x="3364" y="653"/>
                  </a:lnTo>
                  <a:lnTo>
                    <a:pt x="3214" y="202"/>
                  </a:lnTo>
                  <a:lnTo>
                    <a:pt x="2913" y="151"/>
                  </a:lnTo>
                  <a:lnTo>
                    <a:pt x="2901" y="153"/>
                  </a:lnTo>
                  <a:lnTo>
                    <a:pt x="2868" y="162"/>
                  </a:lnTo>
                  <a:lnTo>
                    <a:pt x="2830" y="166"/>
                  </a:lnTo>
                  <a:lnTo>
                    <a:pt x="2818" y="168"/>
                  </a:lnTo>
                  <a:lnTo>
                    <a:pt x="2802" y="168"/>
                  </a:lnTo>
                  <a:lnTo>
                    <a:pt x="2687" y="175"/>
                  </a:lnTo>
                  <a:lnTo>
                    <a:pt x="2673" y="171"/>
                  </a:lnTo>
                  <a:lnTo>
                    <a:pt x="2657" y="168"/>
                  </a:lnTo>
                  <a:lnTo>
                    <a:pt x="2640" y="171"/>
                  </a:lnTo>
                  <a:close/>
                  <a:moveTo>
                    <a:pt x="2271" y="981"/>
                  </a:moveTo>
                  <a:lnTo>
                    <a:pt x="2295" y="942"/>
                  </a:lnTo>
                  <a:lnTo>
                    <a:pt x="2310" y="929"/>
                  </a:lnTo>
                  <a:lnTo>
                    <a:pt x="2687" y="828"/>
                  </a:lnTo>
                  <a:lnTo>
                    <a:pt x="2736" y="1079"/>
                  </a:lnTo>
                  <a:lnTo>
                    <a:pt x="2736" y="1229"/>
                  </a:lnTo>
                  <a:lnTo>
                    <a:pt x="2386" y="1330"/>
                  </a:lnTo>
                  <a:lnTo>
                    <a:pt x="2362" y="1355"/>
                  </a:lnTo>
                  <a:lnTo>
                    <a:pt x="2235" y="1180"/>
                  </a:lnTo>
                  <a:lnTo>
                    <a:pt x="2192" y="1131"/>
                  </a:lnTo>
                  <a:lnTo>
                    <a:pt x="2178" y="1107"/>
                  </a:lnTo>
                  <a:lnTo>
                    <a:pt x="2172" y="1085"/>
                  </a:lnTo>
                  <a:lnTo>
                    <a:pt x="2167" y="1062"/>
                  </a:lnTo>
                  <a:lnTo>
                    <a:pt x="2168" y="1042"/>
                  </a:lnTo>
                  <a:lnTo>
                    <a:pt x="2174" y="1023"/>
                  </a:lnTo>
                  <a:lnTo>
                    <a:pt x="2185" y="1005"/>
                  </a:lnTo>
                  <a:lnTo>
                    <a:pt x="2187" y="1005"/>
                  </a:lnTo>
                  <a:lnTo>
                    <a:pt x="2207" y="1013"/>
                  </a:lnTo>
                  <a:lnTo>
                    <a:pt x="2216" y="1016"/>
                  </a:lnTo>
                  <a:lnTo>
                    <a:pt x="2228" y="1017"/>
                  </a:lnTo>
                  <a:lnTo>
                    <a:pt x="2237" y="1016"/>
                  </a:lnTo>
                  <a:lnTo>
                    <a:pt x="2245" y="1013"/>
                  </a:lnTo>
                  <a:lnTo>
                    <a:pt x="2247" y="1010"/>
                  </a:lnTo>
                  <a:lnTo>
                    <a:pt x="2247" y="1008"/>
                  </a:lnTo>
                  <a:lnTo>
                    <a:pt x="2252" y="1008"/>
                  </a:lnTo>
                  <a:lnTo>
                    <a:pt x="2261" y="1005"/>
                  </a:lnTo>
                  <a:lnTo>
                    <a:pt x="2271" y="9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>
              <a:spLocks noEditPoints="1"/>
            </p:cNvSpPr>
            <p:nvPr/>
          </p:nvSpPr>
          <p:spPr bwMode="auto">
            <a:xfrm>
              <a:off x="7304088" y="1939925"/>
              <a:ext cx="2338387" cy="936625"/>
            </a:xfrm>
            <a:custGeom>
              <a:avLst/>
              <a:gdLst>
                <a:gd name="T0" fmla="*/ 284 w 4419"/>
                <a:gd name="T1" fmla="*/ 28 h 1770"/>
                <a:gd name="T2" fmla="*/ 312 w 4419"/>
                <a:gd name="T3" fmla="*/ 128 h 1770"/>
                <a:gd name="T4" fmla="*/ 264 w 4419"/>
                <a:gd name="T5" fmla="*/ 173 h 1770"/>
                <a:gd name="T6" fmla="*/ 150 w 4419"/>
                <a:gd name="T7" fmla="*/ 364 h 1770"/>
                <a:gd name="T8" fmla="*/ 220 w 4419"/>
                <a:gd name="T9" fmla="*/ 529 h 1770"/>
                <a:gd name="T10" fmla="*/ 199 w 4419"/>
                <a:gd name="T11" fmla="*/ 766 h 1770"/>
                <a:gd name="T12" fmla="*/ 259 w 4419"/>
                <a:gd name="T13" fmla="*/ 827 h 1770"/>
                <a:gd name="T14" fmla="*/ 67 w 4419"/>
                <a:gd name="T15" fmla="*/ 998 h 1770"/>
                <a:gd name="T16" fmla="*/ 106 w 4419"/>
                <a:gd name="T17" fmla="*/ 1082 h 1770"/>
                <a:gd name="T18" fmla="*/ 210 w 4419"/>
                <a:gd name="T19" fmla="*/ 1119 h 1770"/>
                <a:gd name="T20" fmla="*/ 276 w 4419"/>
                <a:gd name="T21" fmla="*/ 1219 h 1770"/>
                <a:gd name="T22" fmla="*/ 238 w 4419"/>
                <a:gd name="T23" fmla="*/ 1354 h 1770"/>
                <a:gd name="T24" fmla="*/ 106 w 4419"/>
                <a:gd name="T25" fmla="*/ 1431 h 1770"/>
                <a:gd name="T26" fmla="*/ 68 w 4419"/>
                <a:gd name="T27" fmla="*/ 1585 h 1770"/>
                <a:gd name="T28" fmla="*/ 55 w 4419"/>
                <a:gd name="T29" fmla="*/ 1638 h 1770"/>
                <a:gd name="T30" fmla="*/ 9 w 4419"/>
                <a:gd name="T31" fmla="*/ 1751 h 1770"/>
                <a:gd name="T32" fmla="*/ 3938 w 4419"/>
                <a:gd name="T33" fmla="*/ 1701 h 1770"/>
                <a:gd name="T34" fmla="*/ 4070 w 4419"/>
                <a:gd name="T35" fmla="*/ 1701 h 1770"/>
                <a:gd name="T36" fmla="*/ 4170 w 4419"/>
                <a:gd name="T37" fmla="*/ 1661 h 1770"/>
                <a:gd name="T38" fmla="*/ 4367 w 4419"/>
                <a:gd name="T39" fmla="*/ 1719 h 1770"/>
                <a:gd name="T40" fmla="*/ 4401 w 4419"/>
                <a:gd name="T41" fmla="*/ 1585 h 1770"/>
                <a:gd name="T42" fmla="*/ 4394 w 4419"/>
                <a:gd name="T43" fmla="*/ 1468 h 1770"/>
                <a:gd name="T44" fmla="*/ 4419 w 4419"/>
                <a:gd name="T45" fmla="*/ 1342 h 1770"/>
                <a:gd name="T46" fmla="*/ 4147 w 4419"/>
                <a:gd name="T47" fmla="*/ 1182 h 1770"/>
                <a:gd name="T48" fmla="*/ 3866 w 4419"/>
                <a:gd name="T49" fmla="*/ 916 h 1770"/>
                <a:gd name="T50" fmla="*/ 3765 w 4419"/>
                <a:gd name="T51" fmla="*/ 614 h 1770"/>
                <a:gd name="T52" fmla="*/ 3716 w 4419"/>
                <a:gd name="T53" fmla="*/ 515 h 1770"/>
                <a:gd name="T54" fmla="*/ 3716 w 4419"/>
                <a:gd name="T55" fmla="*/ 416 h 1770"/>
                <a:gd name="T56" fmla="*/ 3065 w 4419"/>
                <a:gd name="T57" fmla="*/ 206 h 1770"/>
                <a:gd name="T58" fmla="*/ 3090 w 4419"/>
                <a:gd name="T59" fmla="*/ 341 h 1770"/>
                <a:gd name="T60" fmla="*/ 3068 w 4419"/>
                <a:gd name="T61" fmla="*/ 393 h 1770"/>
                <a:gd name="T62" fmla="*/ 3052 w 4419"/>
                <a:gd name="T63" fmla="*/ 406 h 1770"/>
                <a:gd name="T64" fmla="*/ 2633 w 4419"/>
                <a:gd name="T65" fmla="*/ 256 h 1770"/>
                <a:gd name="T66" fmla="*/ 2792 w 4419"/>
                <a:gd name="T67" fmla="*/ 200 h 1770"/>
                <a:gd name="T68" fmla="*/ 2505 w 4419"/>
                <a:gd name="T69" fmla="*/ 1088 h 1770"/>
                <a:gd name="T70" fmla="*/ 2684 w 4419"/>
                <a:gd name="T71" fmla="*/ 1210 h 1770"/>
                <a:gd name="T72" fmla="*/ 2750 w 4419"/>
                <a:gd name="T73" fmla="*/ 1213 h 1770"/>
                <a:gd name="T74" fmla="*/ 2672 w 4419"/>
                <a:gd name="T75" fmla="*/ 1286 h 1770"/>
                <a:gd name="T76" fmla="*/ 2610 w 4419"/>
                <a:gd name="T77" fmla="*/ 1268 h 1770"/>
                <a:gd name="T78" fmla="*/ 2473 w 4419"/>
                <a:gd name="T79" fmla="*/ 1336 h 1770"/>
                <a:gd name="T80" fmla="*/ 2423 w 4419"/>
                <a:gd name="T81" fmla="*/ 1362 h 1770"/>
                <a:gd name="T82" fmla="*/ 2380 w 4419"/>
                <a:gd name="T83" fmla="*/ 1396 h 1770"/>
                <a:gd name="T84" fmla="*/ 1882 w 4419"/>
                <a:gd name="T85" fmla="*/ 1593 h 1770"/>
                <a:gd name="T86" fmla="*/ 1498 w 4419"/>
                <a:gd name="T87" fmla="*/ 1686 h 1770"/>
                <a:gd name="T88" fmla="*/ 1761 w 4419"/>
                <a:gd name="T89" fmla="*/ 1370 h 1770"/>
                <a:gd name="T90" fmla="*/ 2008 w 4419"/>
                <a:gd name="T91" fmla="*/ 1093 h 1770"/>
                <a:gd name="T92" fmla="*/ 2173 w 4419"/>
                <a:gd name="T93" fmla="*/ 1016 h 1770"/>
                <a:gd name="T94" fmla="*/ 1695 w 4419"/>
                <a:gd name="T95" fmla="*/ 315 h 1770"/>
                <a:gd name="T96" fmla="*/ 1705 w 4419"/>
                <a:gd name="T97" fmla="*/ 357 h 1770"/>
                <a:gd name="T98" fmla="*/ 1659 w 4419"/>
                <a:gd name="T99" fmla="*/ 447 h 1770"/>
                <a:gd name="T100" fmla="*/ 1579 w 4419"/>
                <a:gd name="T101" fmla="*/ 506 h 1770"/>
                <a:gd name="T102" fmla="*/ 1523 w 4419"/>
                <a:gd name="T103" fmla="*/ 583 h 1770"/>
                <a:gd name="T104" fmla="*/ 1435 w 4419"/>
                <a:gd name="T105" fmla="*/ 668 h 1770"/>
                <a:gd name="T106" fmla="*/ 1387 w 4419"/>
                <a:gd name="T107" fmla="*/ 652 h 1770"/>
                <a:gd name="T108" fmla="*/ 1405 w 4419"/>
                <a:gd name="T109" fmla="*/ 515 h 1770"/>
                <a:gd name="T110" fmla="*/ 1380 w 4419"/>
                <a:gd name="T111" fmla="*/ 239 h 1770"/>
                <a:gd name="T112" fmla="*/ 1669 w 4419"/>
                <a:gd name="T113" fmla="*/ 302 h 1770"/>
                <a:gd name="T114" fmla="*/ 1681 w 4419"/>
                <a:gd name="T115" fmla="*/ 290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19" h="1770">
                  <a:moveTo>
                    <a:pt x="3765" y="88"/>
                  </a:moveTo>
                  <a:lnTo>
                    <a:pt x="3966" y="39"/>
                  </a:lnTo>
                  <a:lnTo>
                    <a:pt x="3950" y="0"/>
                  </a:lnTo>
                  <a:lnTo>
                    <a:pt x="311" y="0"/>
                  </a:lnTo>
                  <a:lnTo>
                    <a:pt x="294" y="20"/>
                  </a:lnTo>
                  <a:lnTo>
                    <a:pt x="284" y="28"/>
                  </a:lnTo>
                  <a:lnTo>
                    <a:pt x="276" y="39"/>
                  </a:lnTo>
                  <a:lnTo>
                    <a:pt x="301" y="62"/>
                  </a:lnTo>
                  <a:lnTo>
                    <a:pt x="316" y="86"/>
                  </a:lnTo>
                  <a:lnTo>
                    <a:pt x="318" y="107"/>
                  </a:lnTo>
                  <a:lnTo>
                    <a:pt x="317" y="119"/>
                  </a:lnTo>
                  <a:lnTo>
                    <a:pt x="312" y="128"/>
                  </a:lnTo>
                  <a:lnTo>
                    <a:pt x="312" y="132"/>
                  </a:lnTo>
                  <a:lnTo>
                    <a:pt x="303" y="141"/>
                  </a:lnTo>
                  <a:lnTo>
                    <a:pt x="293" y="152"/>
                  </a:lnTo>
                  <a:lnTo>
                    <a:pt x="290" y="152"/>
                  </a:lnTo>
                  <a:lnTo>
                    <a:pt x="280" y="161"/>
                  </a:lnTo>
                  <a:lnTo>
                    <a:pt x="264" y="173"/>
                  </a:lnTo>
                  <a:lnTo>
                    <a:pt x="224" y="193"/>
                  </a:lnTo>
                  <a:lnTo>
                    <a:pt x="221" y="193"/>
                  </a:lnTo>
                  <a:lnTo>
                    <a:pt x="175" y="214"/>
                  </a:lnTo>
                  <a:lnTo>
                    <a:pt x="162" y="241"/>
                  </a:lnTo>
                  <a:lnTo>
                    <a:pt x="151" y="316"/>
                  </a:lnTo>
                  <a:lnTo>
                    <a:pt x="150" y="364"/>
                  </a:lnTo>
                  <a:lnTo>
                    <a:pt x="149" y="377"/>
                  </a:lnTo>
                  <a:lnTo>
                    <a:pt x="137" y="421"/>
                  </a:lnTo>
                  <a:lnTo>
                    <a:pt x="98" y="490"/>
                  </a:lnTo>
                  <a:lnTo>
                    <a:pt x="175" y="515"/>
                  </a:lnTo>
                  <a:lnTo>
                    <a:pt x="199" y="515"/>
                  </a:lnTo>
                  <a:lnTo>
                    <a:pt x="220" y="529"/>
                  </a:lnTo>
                  <a:lnTo>
                    <a:pt x="228" y="537"/>
                  </a:lnTo>
                  <a:lnTo>
                    <a:pt x="236" y="548"/>
                  </a:lnTo>
                  <a:lnTo>
                    <a:pt x="245" y="573"/>
                  </a:lnTo>
                  <a:lnTo>
                    <a:pt x="248" y="602"/>
                  </a:lnTo>
                  <a:lnTo>
                    <a:pt x="236" y="674"/>
                  </a:lnTo>
                  <a:lnTo>
                    <a:pt x="199" y="766"/>
                  </a:lnTo>
                  <a:lnTo>
                    <a:pt x="224" y="766"/>
                  </a:lnTo>
                  <a:lnTo>
                    <a:pt x="240" y="778"/>
                  </a:lnTo>
                  <a:lnTo>
                    <a:pt x="252" y="790"/>
                  </a:lnTo>
                  <a:lnTo>
                    <a:pt x="259" y="802"/>
                  </a:lnTo>
                  <a:lnTo>
                    <a:pt x="262" y="815"/>
                  </a:lnTo>
                  <a:lnTo>
                    <a:pt x="259" y="827"/>
                  </a:lnTo>
                  <a:lnTo>
                    <a:pt x="252" y="842"/>
                  </a:lnTo>
                  <a:lnTo>
                    <a:pt x="224" y="867"/>
                  </a:lnTo>
                  <a:lnTo>
                    <a:pt x="98" y="967"/>
                  </a:lnTo>
                  <a:lnTo>
                    <a:pt x="74" y="942"/>
                  </a:lnTo>
                  <a:lnTo>
                    <a:pt x="71" y="956"/>
                  </a:lnTo>
                  <a:lnTo>
                    <a:pt x="67" y="998"/>
                  </a:lnTo>
                  <a:lnTo>
                    <a:pt x="68" y="1020"/>
                  </a:lnTo>
                  <a:lnTo>
                    <a:pt x="73" y="1041"/>
                  </a:lnTo>
                  <a:lnTo>
                    <a:pt x="80" y="1057"/>
                  </a:lnTo>
                  <a:lnTo>
                    <a:pt x="84" y="1064"/>
                  </a:lnTo>
                  <a:lnTo>
                    <a:pt x="91" y="1072"/>
                  </a:lnTo>
                  <a:lnTo>
                    <a:pt x="106" y="1082"/>
                  </a:lnTo>
                  <a:lnTo>
                    <a:pt x="124" y="1093"/>
                  </a:lnTo>
                  <a:lnTo>
                    <a:pt x="106" y="1093"/>
                  </a:lnTo>
                  <a:lnTo>
                    <a:pt x="128" y="1094"/>
                  </a:lnTo>
                  <a:lnTo>
                    <a:pt x="174" y="1105"/>
                  </a:lnTo>
                  <a:lnTo>
                    <a:pt x="199" y="1118"/>
                  </a:lnTo>
                  <a:lnTo>
                    <a:pt x="210" y="1119"/>
                  </a:lnTo>
                  <a:lnTo>
                    <a:pt x="222" y="1124"/>
                  </a:lnTo>
                  <a:lnTo>
                    <a:pt x="232" y="1130"/>
                  </a:lnTo>
                  <a:lnTo>
                    <a:pt x="244" y="1142"/>
                  </a:lnTo>
                  <a:lnTo>
                    <a:pt x="252" y="1154"/>
                  </a:lnTo>
                  <a:lnTo>
                    <a:pt x="260" y="1173"/>
                  </a:lnTo>
                  <a:lnTo>
                    <a:pt x="276" y="1219"/>
                  </a:lnTo>
                  <a:lnTo>
                    <a:pt x="263" y="1232"/>
                  </a:lnTo>
                  <a:lnTo>
                    <a:pt x="256" y="1255"/>
                  </a:lnTo>
                  <a:lnTo>
                    <a:pt x="250" y="1318"/>
                  </a:lnTo>
                  <a:lnTo>
                    <a:pt x="246" y="1333"/>
                  </a:lnTo>
                  <a:lnTo>
                    <a:pt x="241" y="1341"/>
                  </a:lnTo>
                  <a:lnTo>
                    <a:pt x="238" y="1354"/>
                  </a:lnTo>
                  <a:lnTo>
                    <a:pt x="199" y="1418"/>
                  </a:lnTo>
                  <a:lnTo>
                    <a:pt x="169" y="1412"/>
                  </a:lnTo>
                  <a:lnTo>
                    <a:pt x="144" y="1413"/>
                  </a:lnTo>
                  <a:lnTo>
                    <a:pt x="122" y="1419"/>
                  </a:lnTo>
                  <a:lnTo>
                    <a:pt x="113" y="1424"/>
                  </a:lnTo>
                  <a:lnTo>
                    <a:pt x="106" y="1431"/>
                  </a:lnTo>
                  <a:lnTo>
                    <a:pt x="97" y="1436"/>
                  </a:lnTo>
                  <a:lnTo>
                    <a:pt x="91" y="1444"/>
                  </a:lnTo>
                  <a:lnTo>
                    <a:pt x="81" y="1465"/>
                  </a:lnTo>
                  <a:lnTo>
                    <a:pt x="75" y="1489"/>
                  </a:lnTo>
                  <a:lnTo>
                    <a:pt x="73" y="1553"/>
                  </a:lnTo>
                  <a:lnTo>
                    <a:pt x="68" y="1585"/>
                  </a:lnTo>
                  <a:lnTo>
                    <a:pt x="65" y="1593"/>
                  </a:lnTo>
                  <a:lnTo>
                    <a:pt x="65" y="1598"/>
                  </a:lnTo>
                  <a:lnTo>
                    <a:pt x="62" y="1613"/>
                  </a:lnTo>
                  <a:lnTo>
                    <a:pt x="57" y="1621"/>
                  </a:lnTo>
                  <a:lnTo>
                    <a:pt x="57" y="1625"/>
                  </a:lnTo>
                  <a:lnTo>
                    <a:pt x="55" y="1638"/>
                  </a:lnTo>
                  <a:lnTo>
                    <a:pt x="31" y="1673"/>
                  </a:lnTo>
                  <a:lnTo>
                    <a:pt x="15" y="1685"/>
                  </a:lnTo>
                  <a:lnTo>
                    <a:pt x="7" y="1688"/>
                  </a:lnTo>
                  <a:lnTo>
                    <a:pt x="0" y="1694"/>
                  </a:lnTo>
                  <a:lnTo>
                    <a:pt x="0" y="1712"/>
                  </a:lnTo>
                  <a:lnTo>
                    <a:pt x="9" y="1751"/>
                  </a:lnTo>
                  <a:lnTo>
                    <a:pt x="19" y="1770"/>
                  </a:lnTo>
                  <a:lnTo>
                    <a:pt x="3615" y="1770"/>
                  </a:lnTo>
                  <a:lnTo>
                    <a:pt x="3690" y="1694"/>
                  </a:lnTo>
                  <a:lnTo>
                    <a:pt x="3845" y="1707"/>
                  </a:lnTo>
                  <a:lnTo>
                    <a:pt x="3916" y="1719"/>
                  </a:lnTo>
                  <a:lnTo>
                    <a:pt x="3938" y="1701"/>
                  </a:lnTo>
                  <a:lnTo>
                    <a:pt x="3949" y="1694"/>
                  </a:lnTo>
                  <a:lnTo>
                    <a:pt x="3985" y="1683"/>
                  </a:lnTo>
                  <a:lnTo>
                    <a:pt x="4009" y="1681"/>
                  </a:lnTo>
                  <a:lnTo>
                    <a:pt x="4028" y="1683"/>
                  </a:lnTo>
                  <a:lnTo>
                    <a:pt x="4050" y="1691"/>
                  </a:lnTo>
                  <a:lnTo>
                    <a:pt x="4070" y="1701"/>
                  </a:lnTo>
                  <a:lnTo>
                    <a:pt x="4091" y="1719"/>
                  </a:lnTo>
                  <a:lnTo>
                    <a:pt x="4098" y="1695"/>
                  </a:lnTo>
                  <a:lnTo>
                    <a:pt x="4111" y="1679"/>
                  </a:lnTo>
                  <a:lnTo>
                    <a:pt x="4127" y="1668"/>
                  </a:lnTo>
                  <a:lnTo>
                    <a:pt x="4147" y="1662"/>
                  </a:lnTo>
                  <a:lnTo>
                    <a:pt x="4170" y="1661"/>
                  </a:lnTo>
                  <a:lnTo>
                    <a:pt x="4183" y="1662"/>
                  </a:lnTo>
                  <a:lnTo>
                    <a:pt x="4213" y="1670"/>
                  </a:lnTo>
                  <a:lnTo>
                    <a:pt x="4267" y="1694"/>
                  </a:lnTo>
                  <a:lnTo>
                    <a:pt x="4317" y="1700"/>
                  </a:lnTo>
                  <a:lnTo>
                    <a:pt x="4342" y="1707"/>
                  </a:lnTo>
                  <a:lnTo>
                    <a:pt x="4367" y="1719"/>
                  </a:lnTo>
                  <a:lnTo>
                    <a:pt x="4365" y="1707"/>
                  </a:lnTo>
                  <a:lnTo>
                    <a:pt x="4360" y="1700"/>
                  </a:lnTo>
                  <a:lnTo>
                    <a:pt x="4354" y="1695"/>
                  </a:lnTo>
                  <a:lnTo>
                    <a:pt x="4343" y="1694"/>
                  </a:lnTo>
                  <a:lnTo>
                    <a:pt x="4419" y="1593"/>
                  </a:lnTo>
                  <a:lnTo>
                    <a:pt x="4401" y="1585"/>
                  </a:lnTo>
                  <a:lnTo>
                    <a:pt x="4388" y="1575"/>
                  </a:lnTo>
                  <a:lnTo>
                    <a:pt x="4378" y="1562"/>
                  </a:lnTo>
                  <a:lnTo>
                    <a:pt x="4373" y="1550"/>
                  </a:lnTo>
                  <a:lnTo>
                    <a:pt x="4372" y="1521"/>
                  </a:lnTo>
                  <a:lnTo>
                    <a:pt x="4382" y="1491"/>
                  </a:lnTo>
                  <a:lnTo>
                    <a:pt x="4394" y="1468"/>
                  </a:lnTo>
                  <a:lnTo>
                    <a:pt x="4403" y="1441"/>
                  </a:lnTo>
                  <a:lnTo>
                    <a:pt x="4404" y="1432"/>
                  </a:lnTo>
                  <a:lnTo>
                    <a:pt x="4412" y="1411"/>
                  </a:lnTo>
                  <a:lnTo>
                    <a:pt x="4415" y="1378"/>
                  </a:lnTo>
                  <a:lnTo>
                    <a:pt x="4415" y="1369"/>
                  </a:lnTo>
                  <a:lnTo>
                    <a:pt x="4419" y="1342"/>
                  </a:lnTo>
                  <a:lnTo>
                    <a:pt x="4316" y="1311"/>
                  </a:lnTo>
                  <a:lnTo>
                    <a:pt x="4236" y="1274"/>
                  </a:lnTo>
                  <a:lnTo>
                    <a:pt x="4201" y="1250"/>
                  </a:lnTo>
                  <a:lnTo>
                    <a:pt x="4176" y="1224"/>
                  </a:lnTo>
                  <a:lnTo>
                    <a:pt x="4157" y="1197"/>
                  </a:lnTo>
                  <a:lnTo>
                    <a:pt x="4147" y="1182"/>
                  </a:lnTo>
                  <a:lnTo>
                    <a:pt x="4143" y="1167"/>
                  </a:lnTo>
                  <a:lnTo>
                    <a:pt x="4117" y="1167"/>
                  </a:lnTo>
                  <a:lnTo>
                    <a:pt x="3892" y="942"/>
                  </a:lnTo>
                  <a:lnTo>
                    <a:pt x="3916" y="916"/>
                  </a:lnTo>
                  <a:lnTo>
                    <a:pt x="3892" y="891"/>
                  </a:lnTo>
                  <a:lnTo>
                    <a:pt x="3866" y="916"/>
                  </a:lnTo>
                  <a:lnTo>
                    <a:pt x="3846" y="906"/>
                  </a:lnTo>
                  <a:lnTo>
                    <a:pt x="3829" y="889"/>
                  </a:lnTo>
                  <a:lnTo>
                    <a:pt x="3812" y="865"/>
                  </a:lnTo>
                  <a:lnTo>
                    <a:pt x="3773" y="773"/>
                  </a:lnTo>
                  <a:lnTo>
                    <a:pt x="3740" y="640"/>
                  </a:lnTo>
                  <a:lnTo>
                    <a:pt x="3765" y="614"/>
                  </a:lnTo>
                  <a:lnTo>
                    <a:pt x="3771" y="598"/>
                  </a:lnTo>
                  <a:lnTo>
                    <a:pt x="3771" y="584"/>
                  </a:lnTo>
                  <a:lnTo>
                    <a:pt x="3765" y="567"/>
                  </a:lnTo>
                  <a:lnTo>
                    <a:pt x="3759" y="559"/>
                  </a:lnTo>
                  <a:lnTo>
                    <a:pt x="3737" y="532"/>
                  </a:lnTo>
                  <a:lnTo>
                    <a:pt x="3716" y="515"/>
                  </a:lnTo>
                  <a:lnTo>
                    <a:pt x="3725" y="499"/>
                  </a:lnTo>
                  <a:lnTo>
                    <a:pt x="3725" y="489"/>
                  </a:lnTo>
                  <a:lnTo>
                    <a:pt x="3726" y="489"/>
                  </a:lnTo>
                  <a:lnTo>
                    <a:pt x="3727" y="477"/>
                  </a:lnTo>
                  <a:lnTo>
                    <a:pt x="3725" y="449"/>
                  </a:lnTo>
                  <a:lnTo>
                    <a:pt x="3716" y="416"/>
                  </a:lnTo>
                  <a:lnTo>
                    <a:pt x="3716" y="64"/>
                  </a:lnTo>
                  <a:lnTo>
                    <a:pt x="3727" y="65"/>
                  </a:lnTo>
                  <a:lnTo>
                    <a:pt x="3740" y="70"/>
                  </a:lnTo>
                  <a:lnTo>
                    <a:pt x="3751" y="77"/>
                  </a:lnTo>
                  <a:lnTo>
                    <a:pt x="3765" y="88"/>
                  </a:lnTo>
                  <a:close/>
                  <a:moveTo>
                    <a:pt x="3065" y="206"/>
                  </a:moveTo>
                  <a:lnTo>
                    <a:pt x="3075" y="260"/>
                  </a:lnTo>
                  <a:lnTo>
                    <a:pt x="3088" y="290"/>
                  </a:lnTo>
                  <a:lnTo>
                    <a:pt x="3090" y="311"/>
                  </a:lnTo>
                  <a:lnTo>
                    <a:pt x="3090" y="322"/>
                  </a:lnTo>
                  <a:lnTo>
                    <a:pt x="3092" y="333"/>
                  </a:lnTo>
                  <a:lnTo>
                    <a:pt x="3090" y="341"/>
                  </a:lnTo>
                  <a:lnTo>
                    <a:pt x="3090" y="351"/>
                  </a:lnTo>
                  <a:lnTo>
                    <a:pt x="3088" y="361"/>
                  </a:lnTo>
                  <a:lnTo>
                    <a:pt x="3087" y="361"/>
                  </a:lnTo>
                  <a:lnTo>
                    <a:pt x="3087" y="370"/>
                  </a:lnTo>
                  <a:lnTo>
                    <a:pt x="3076" y="385"/>
                  </a:lnTo>
                  <a:lnTo>
                    <a:pt x="3068" y="393"/>
                  </a:lnTo>
                  <a:lnTo>
                    <a:pt x="3066" y="393"/>
                  </a:lnTo>
                  <a:lnTo>
                    <a:pt x="3066" y="397"/>
                  </a:lnTo>
                  <a:lnTo>
                    <a:pt x="3063" y="397"/>
                  </a:lnTo>
                  <a:lnTo>
                    <a:pt x="3063" y="398"/>
                  </a:lnTo>
                  <a:lnTo>
                    <a:pt x="3059" y="401"/>
                  </a:lnTo>
                  <a:lnTo>
                    <a:pt x="3052" y="406"/>
                  </a:lnTo>
                  <a:lnTo>
                    <a:pt x="3036" y="416"/>
                  </a:lnTo>
                  <a:lnTo>
                    <a:pt x="2785" y="389"/>
                  </a:lnTo>
                  <a:lnTo>
                    <a:pt x="2659" y="339"/>
                  </a:lnTo>
                  <a:lnTo>
                    <a:pt x="2598" y="301"/>
                  </a:lnTo>
                  <a:lnTo>
                    <a:pt x="2585" y="290"/>
                  </a:lnTo>
                  <a:lnTo>
                    <a:pt x="2633" y="256"/>
                  </a:lnTo>
                  <a:lnTo>
                    <a:pt x="2658" y="245"/>
                  </a:lnTo>
                  <a:lnTo>
                    <a:pt x="2677" y="239"/>
                  </a:lnTo>
                  <a:lnTo>
                    <a:pt x="2686" y="239"/>
                  </a:lnTo>
                  <a:lnTo>
                    <a:pt x="2766" y="214"/>
                  </a:lnTo>
                  <a:lnTo>
                    <a:pt x="2780" y="206"/>
                  </a:lnTo>
                  <a:lnTo>
                    <a:pt x="2792" y="200"/>
                  </a:lnTo>
                  <a:lnTo>
                    <a:pt x="2812" y="189"/>
                  </a:lnTo>
                  <a:lnTo>
                    <a:pt x="3063" y="138"/>
                  </a:lnTo>
                  <a:lnTo>
                    <a:pt x="3065" y="206"/>
                  </a:lnTo>
                  <a:close/>
                  <a:moveTo>
                    <a:pt x="2385" y="1042"/>
                  </a:moveTo>
                  <a:lnTo>
                    <a:pt x="2472" y="1080"/>
                  </a:lnTo>
                  <a:lnTo>
                    <a:pt x="2505" y="1088"/>
                  </a:lnTo>
                  <a:lnTo>
                    <a:pt x="2535" y="1093"/>
                  </a:lnTo>
                  <a:lnTo>
                    <a:pt x="2585" y="1129"/>
                  </a:lnTo>
                  <a:lnTo>
                    <a:pt x="2622" y="1141"/>
                  </a:lnTo>
                  <a:lnTo>
                    <a:pt x="2635" y="1142"/>
                  </a:lnTo>
                  <a:lnTo>
                    <a:pt x="2672" y="1185"/>
                  </a:lnTo>
                  <a:lnTo>
                    <a:pt x="2684" y="1210"/>
                  </a:lnTo>
                  <a:lnTo>
                    <a:pt x="2686" y="1219"/>
                  </a:lnTo>
                  <a:lnTo>
                    <a:pt x="2696" y="1206"/>
                  </a:lnTo>
                  <a:lnTo>
                    <a:pt x="2722" y="1195"/>
                  </a:lnTo>
                  <a:lnTo>
                    <a:pt x="2736" y="1192"/>
                  </a:lnTo>
                  <a:lnTo>
                    <a:pt x="2746" y="1204"/>
                  </a:lnTo>
                  <a:lnTo>
                    <a:pt x="2750" y="1213"/>
                  </a:lnTo>
                  <a:lnTo>
                    <a:pt x="2753" y="1216"/>
                  </a:lnTo>
                  <a:lnTo>
                    <a:pt x="2758" y="1228"/>
                  </a:lnTo>
                  <a:lnTo>
                    <a:pt x="2760" y="1243"/>
                  </a:lnTo>
                  <a:lnTo>
                    <a:pt x="2686" y="1243"/>
                  </a:lnTo>
                  <a:lnTo>
                    <a:pt x="2686" y="1293"/>
                  </a:lnTo>
                  <a:lnTo>
                    <a:pt x="2672" y="1286"/>
                  </a:lnTo>
                  <a:lnTo>
                    <a:pt x="2653" y="1284"/>
                  </a:lnTo>
                  <a:lnTo>
                    <a:pt x="2647" y="1286"/>
                  </a:lnTo>
                  <a:lnTo>
                    <a:pt x="2641" y="1291"/>
                  </a:lnTo>
                  <a:lnTo>
                    <a:pt x="2635" y="1306"/>
                  </a:lnTo>
                  <a:lnTo>
                    <a:pt x="2635" y="1318"/>
                  </a:lnTo>
                  <a:lnTo>
                    <a:pt x="2610" y="1268"/>
                  </a:lnTo>
                  <a:lnTo>
                    <a:pt x="2573" y="1299"/>
                  </a:lnTo>
                  <a:lnTo>
                    <a:pt x="2540" y="1323"/>
                  </a:lnTo>
                  <a:lnTo>
                    <a:pt x="2511" y="1338"/>
                  </a:lnTo>
                  <a:lnTo>
                    <a:pt x="2497" y="1341"/>
                  </a:lnTo>
                  <a:lnTo>
                    <a:pt x="2485" y="1342"/>
                  </a:lnTo>
                  <a:lnTo>
                    <a:pt x="2473" y="1336"/>
                  </a:lnTo>
                  <a:lnTo>
                    <a:pt x="2453" y="1330"/>
                  </a:lnTo>
                  <a:lnTo>
                    <a:pt x="2441" y="1330"/>
                  </a:lnTo>
                  <a:lnTo>
                    <a:pt x="2435" y="1336"/>
                  </a:lnTo>
                  <a:lnTo>
                    <a:pt x="2435" y="1342"/>
                  </a:lnTo>
                  <a:lnTo>
                    <a:pt x="2426" y="1358"/>
                  </a:lnTo>
                  <a:lnTo>
                    <a:pt x="2423" y="1362"/>
                  </a:lnTo>
                  <a:lnTo>
                    <a:pt x="2421" y="1362"/>
                  </a:lnTo>
                  <a:lnTo>
                    <a:pt x="2421" y="1365"/>
                  </a:lnTo>
                  <a:lnTo>
                    <a:pt x="2419" y="1372"/>
                  </a:lnTo>
                  <a:lnTo>
                    <a:pt x="2402" y="1393"/>
                  </a:lnTo>
                  <a:lnTo>
                    <a:pt x="2390" y="1396"/>
                  </a:lnTo>
                  <a:lnTo>
                    <a:pt x="2380" y="1396"/>
                  </a:lnTo>
                  <a:lnTo>
                    <a:pt x="2380" y="1398"/>
                  </a:lnTo>
                  <a:lnTo>
                    <a:pt x="2370" y="1396"/>
                  </a:lnTo>
                  <a:lnTo>
                    <a:pt x="2364" y="1395"/>
                  </a:lnTo>
                  <a:lnTo>
                    <a:pt x="2360" y="1394"/>
                  </a:lnTo>
                  <a:lnTo>
                    <a:pt x="2359" y="1394"/>
                  </a:lnTo>
                  <a:lnTo>
                    <a:pt x="1882" y="1593"/>
                  </a:lnTo>
                  <a:lnTo>
                    <a:pt x="1530" y="1694"/>
                  </a:lnTo>
                  <a:lnTo>
                    <a:pt x="1530" y="1645"/>
                  </a:lnTo>
                  <a:lnTo>
                    <a:pt x="1505" y="1681"/>
                  </a:lnTo>
                  <a:lnTo>
                    <a:pt x="1500" y="1681"/>
                  </a:lnTo>
                  <a:lnTo>
                    <a:pt x="1500" y="1683"/>
                  </a:lnTo>
                  <a:lnTo>
                    <a:pt x="1498" y="1686"/>
                  </a:lnTo>
                  <a:lnTo>
                    <a:pt x="1492" y="1691"/>
                  </a:lnTo>
                  <a:lnTo>
                    <a:pt x="1486" y="1693"/>
                  </a:lnTo>
                  <a:lnTo>
                    <a:pt x="1481" y="1694"/>
                  </a:lnTo>
                  <a:lnTo>
                    <a:pt x="1631" y="1468"/>
                  </a:lnTo>
                  <a:lnTo>
                    <a:pt x="1729" y="1400"/>
                  </a:lnTo>
                  <a:lnTo>
                    <a:pt x="1761" y="1370"/>
                  </a:lnTo>
                  <a:lnTo>
                    <a:pt x="1781" y="1342"/>
                  </a:lnTo>
                  <a:lnTo>
                    <a:pt x="1784" y="1318"/>
                  </a:lnTo>
                  <a:lnTo>
                    <a:pt x="1787" y="1308"/>
                  </a:lnTo>
                  <a:lnTo>
                    <a:pt x="1809" y="1281"/>
                  </a:lnTo>
                  <a:lnTo>
                    <a:pt x="1832" y="1268"/>
                  </a:lnTo>
                  <a:lnTo>
                    <a:pt x="2008" y="1093"/>
                  </a:lnTo>
                  <a:lnTo>
                    <a:pt x="2032" y="1063"/>
                  </a:lnTo>
                  <a:lnTo>
                    <a:pt x="2059" y="1040"/>
                  </a:lnTo>
                  <a:lnTo>
                    <a:pt x="2086" y="1024"/>
                  </a:lnTo>
                  <a:lnTo>
                    <a:pt x="2114" y="1016"/>
                  </a:lnTo>
                  <a:lnTo>
                    <a:pt x="2143" y="1012"/>
                  </a:lnTo>
                  <a:lnTo>
                    <a:pt x="2173" y="1016"/>
                  </a:lnTo>
                  <a:lnTo>
                    <a:pt x="2202" y="1026"/>
                  </a:lnTo>
                  <a:lnTo>
                    <a:pt x="2233" y="1042"/>
                  </a:lnTo>
                  <a:lnTo>
                    <a:pt x="2385" y="1042"/>
                  </a:lnTo>
                  <a:close/>
                  <a:moveTo>
                    <a:pt x="1681" y="290"/>
                  </a:moveTo>
                  <a:lnTo>
                    <a:pt x="1692" y="307"/>
                  </a:lnTo>
                  <a:lnTo>
                    <a:pt x="1695" y="315"/>
                  </a:lnTo>
                  <a:lnTo>
                    <a:pt x="1695" y="316"/>
                  </a:lnTo>
                  <a:lnTo>
                    <a:pt x="1698" y="325"/>
                  </a:lnTo>
                  <a:lnTo>
                    <a:pt x="1698" y="329"/>
                  </a:lnTo>
                  <a:lnTo>
                    <a:pt x="1701" y="332"/>
                  </a:lnTo>
                  <a:lnTo>
                    <a:pt x="1703" y="340"/>
                  </a:lnTo>
                  <a:lnTo>
                    <a:pt x="1705" y="357"/>
                  </a:lnTo>
                  <a:lnTo>
                    <a:pt x="1703" y="371"/>
                  </a:lnTo>
                  <a:lnTo>
                    <a:pt x="1701" y="379"/>
                  </a:lnTo>
                  <a:lnTo>
                    <a:pt x="1698" y="387"/>
                  </a:lnTo>
                  <a:lnTo>
                    <a:pt x="1692" y="401"/>
                  </a:lnTo>
                  <a:lnTo>
                    <a:pt x="1667" y="436"/>
                  </a:lnTo>
                  <a:lnTo>
                    <a:pt x="1659" y="447"/>
                  </a:lnTo>
                  <a:lnTo>
                    <a:pt x="1651" y="458"/>
                  </a:lnTo>
                  <a:lnTo>
                    <a:pt x="1618" y="490"/>
                  </a:lnTo>
                  <a:lnTo>
                    <a:pt x="1607" y="495"/>
                  </a:lnTo>
                  <a:lnTo>
                    <a:pt x="1596" y="500"/>
                  </a:lnTo>
                  <a:lnTo>
                    <a:pt x="1585" y="505"/>
                  </a:lnTo>
                  <a:lnTo>
                    <a:pt x="1579" y="506"/>
                  </a:lnTo>
                  <a:lnTo>
                    <a:pt x="1576" y="508"/>
                  </a:lnTo>
                  <a:lnTo>
                    <a:pt x="1530" y="515"/>
                  </a:lnTo>
                  <a:lnTo>
                    <a:pt x="1523" y="526"/>
                  </a:lnTo>
                  <a:lnTo>
                    <a:pt x="1517" y="547"/>
                  </a:lnTo>
                  <a:lnTo>
                    <a:pt x="1517" y="567"/>
                  </a:lnTo>
                  <a:lnTo>
                    <a:pt x="1523" y="583"/>
                  </a:lnTo>
                  <a:lnTo>
                    <a:pt x="1530" y="591"/>
                  </a:lnTo>
                  <a:lnTo>
                    <a:pt x="1511" y="592"/>
                  </a:lnTo>
                  <a:lnTo>
                    <a:pt x="1495" y="597"/>
                  </a:lnTo>
                  <a:lnTo>
                    <a:pt x="1480" y="603"/>
                  </a:lnTo>
                  <a:lnTo>
                    <a:pt x="1453" y="628"/>
                  </a:lnTo>
                  <a:lnTo>
                    <a:pt x="1435" y="668"/>
                  </a:lnTo>
                  <a:lnTo>
                    <a:pt x="1429" y="692"/>
                  </a:lnTo>
                  <a:lnTo>
                    <a:pt x="1398" y="677"/>
                  </a:lnTo>
                  <a:lnTo>
                    <a:pt x="1390" y="671"/>
                  </a:lnTo>
                  <a:lnTo>
                    <a:pt x="1386" y="665"/>
                  </a:lnTo>
                  <a:lnTo>
                    <a:pt x="1384" y="657"/>
                  </a:lnTo>
                  <a:lnTo>
                    <a:pt x="1387" y="652"/>
                  </a:lnTo>
                  <a:lnTo>
                    <a:pt x="1394" y="646"/>
                  </a:lnTo>
                  <a:lnTo>
                    <a:pt x="1405" y="640"/>
                  </a:lnTo>
                  <a:lnTo>
                    <a:pt x="1398" y="577"/>
                  </a:lnTo>
                  <a:lnTo>
                    <a:pt x="1390" y="554"/>
                  </a:lnTo>
                  <a:lnTo>
                    <a:pt x="1380" y="539"/>
                  </a:lnTo>
                  <a:lnTo>
                    <a:pt x="1405" y="515"/>
                  </a:lnTo>
                  <a:lnTo>
                    <a:pt x="1398" y="496"/>
                  </a:lnTo>
                  <a:lnTo>
                    <a:pt x="1393" y="465"/>
                  </a:lnTo>
                  <a:lnTo>
                    <a:pt x="1393" y="440"/>
                  </a:lnTo>
                  <a:lnTo>
                    <a:pt x="1398" y="421"/>
                  </a:lnTo>
                  <a:lnTo>
                    <a:pt x="1405" y="416"/>
                  </a:lnTo>
                  <a:lnTo>
                    <a:pt x="1380" y="239"/>
                  </a:lnTo>
                  <a:lnTo>
                    <a:pt x="1631" y="290"/>
                  </a:lnTo>
                  <a:lnTo>
                    <a:pt x="1642" y="293"/>
                  </a:lnTo>
                  <a:lnTo>
                    <a:pt x="1643" y="293"/>
                  </a:lnTo>
                  <a:lnTo>
                    <a:pt x="1651" y="298"/>
                  </a:lnTo>
                  <a:lnTo>
                    <a:pt x="1661" y="301"/>
                  </a:lnTo>
                  <a:lnTo>
                    <a:pt x="1669" y="302"/>
                  </a:lnTo>
                  <a:lnTo>
                    <a:pt x="1669" y="301"/>
                  </a:lnTo>
                  <a:lnTo>
                    <a:pt x="1673" y="301"/>
                  </a:lnTo>
                  <a:lnTo>
                    <a:pt x="1678" y="298"/>
                  </a:lnTo>
                  <a:lnTo>
                    <a:pt x="1680" y="293"/>
                  </a:lnTo>
                  <a:lnTo>
                    <a:pt x="1680" y="290"/>
                  </a:lnTo>
                  <a:lnTo>
                    <a:pt x="1681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6929438" y="2876550"/>
              <a:ext cx="2287587" cy="936625"/>
            </a:xfrm>
            <a:custGeom>
              <a:avLst/>
              <a:gdLst>
                <a:gd name="T0" fmla="*/ 4100 w 4324"/>
                <a:gd name="T1" fmla="*/ 174 h 1768"/>
                <a:gd name="T2" fmla="*/ 4130 w 4324"/>
                <a:gd name="T3" fmla="*/ 152 h 1768"/>
                <a:gd name="T4" fmla="*/ 4198 w 4324"/>
                <a:gd name="T5" fmla="*/ 75 h 1768"/>
                <a:gd name="T6" fmla="*/ 728 w 4324"/>
                <a:gd name="T7" fmla="*/ 0 h 1768"/>
                <a:gd name="T8" fmla="*/ 829 w 4324"/>
                <a:gd name="T9" fmla="*/ 80 h 1768"/>
                <a:gd name="T10" fmla="*/ 1086 w 4324"/>
                <a:gd name="T11" fmla="*/ 204 h 1768"/>
                <a:gd name="T12" fmla="*/ 1057 w 4324"/>
                <a:gd name="T13" fmla="*/ 339 h 1768"/>
                <a:gd name="T14" fmla="*/ 1002 w 4324"/>
                <a:gd name="T15" fmla="*/ 407 h 1768"/>
                <a:gd name="T16" fmla="*/ 972 w 4324"/>
                <a:gd name="T17" fmla="*/ 433 h 1768"/>
                <a:gd name="T18" fmla="*/ 932 w 4324"/>
                <a:gd name="T19" fmla="*/ 456 h 1768"/>
                <a:gd name="T20" fmla="*/ 906 w 4324"/>
                <a:gd name="T21" fmla="*/ 468 h 1768"/>
                <a:gd name="T22" fmla="*/ 457 w 4324"/>
                <a:gd name="T23" fmla="*/ 151 h 1768"/>
                <a:gd name="T24" fmla="*/ 276 w 4324"/>
                <a:gd name="T25" fmla="*/ 192 h 1768"/>
                <a:gd name="T26" fmla="*/ 155 w 4324"/>
                <a:gd name="T27" fmla="*/ 678 h 1768"/>
                <a:gd name="T28" fmla="*/ 354 w 4324"/>
                <a:gd name="T29" fmla="*/ 979 h 1768"/>
                <a:gd name="T30" fmla="*/ 287 w 4324"/>
                <a:gd name="T31" fmla="*/ 1127 h 1768"/>
                <a:gd name="T32" fmla="*/ 764 w 4324"/>
                <a:gd name="T33" fmla="*/ 1768 h 1768"/>
                <a:gd name="T34" fmla="*/ 797 w 4324"/>
                <a:gd name="T35" fmla="*/ 1752 h 1768"/>
                <a:gd name="T36" fmla="*/ 859 w 4324"/>
                <a:gd name="T37" fmla="*/ 1707 h 1768"/>
                <a:gd name="T38" fmla="*/ 1813 w 4324"/>
                <a:gd name="T39" fmla="*/ 1757 h 1768"/>
                <a:gd name="T40" fmla="*/ 1737 w 4324"/>
                <a:gd name="T41" fmla="*/ 1656 h 1768"/>
                <a:gd name="T42" fmla="*/ 1580 w 4324"/>
                <a:gd name="T43" fmla="*/ 1553 h 1768"/>
                <a:gd name="T44" fmla="*/ 1564 w 4324"/>
                <a:gd name="T45" fmla="*/ 1505 h 1768"/>
                <a:gd name="T46" fmla="*/ 1236 w 4324"/>
                <a:gd name="T47" fmla="*/ 902 h 1768"/>
                <a:gd name="T48" fmla="*/ 1359 w 4324"/>
                <a:gd name="T49" fmla="*/ 686 h 1768"/>
                <a:gd name="T50" fmla="*/ 1411 w 4324"/>
                <a:gd name="T51" fmla="*/ 653 h 1768"/>
                <a:gd name="T52" fmla="*/ 1514 w 4324"/>
                <a:gd name="T53" fmla="*/ 476 h 1768"/>
                <a:gd name="T54" fmla="*/ 1544 w 4324"/>
                <a:gd name="T55" fmla="*/ 484 h 1768"/>
                <a:gd name="T56" fmla="*/ 1571 w 4324"/>
                <a:gd name="T57" fmla="*/ 472 h 1768"/>
                <a:gd name="T58" fmla="*/ 1587 w 4324"/>
                <a:gd name="T59" fmla="*/ 451 h 1768"/>
                <a:gd name="T60" fmla="*/ 1617 w 4324"/>
                <a:gd name="T61" fmla="*/ 438 h 1768"/>
                <a:gd name="T62" fmla="*/ 1688 w 4324"/>
                <a:gd name="T63" fmla="*/ 427 h 1768"/>
                <a:gd name="T64" fmla="*/ 1766 w 4324"/>
                <a:gd name="T65" fmla="*/ 361 h 1768"/>
                <a:gd name="T66" fmla="*/ 1756 w 4324"/>
                <a:gd name="T67" fmla="*/ 311 h 1768"/>
                <a:gd name="T68" fmla="*/ 1804 w 4324"/>
                <a:gd name="T69" fmla="*/ 272 h 1768"/>
                <a:gd name="T70" fmla="*/ 1885 w 4324"/>
                <a:gd name="T71" fmla="*/ 275 h 1768"/>
                <a:gd name="T72" fmla="*/ 2100 w 4324"/>
                <a:gd name="T73" fmla="*/ 369 h 1768"/>
                <a:gd name="T74" fmla="*/ 2629 w 4324"/>
                <a:gd name="T75" fmla="*/ 410 h 1768"/>
                <a:gd name="T76" fmla="*/ 2667 w 4324"/>
                <a:gd name="T77" fmla="*/ 410 h 1768"/>
                <a:gd name="T78" fmla="*/ 2766 w 4324"/>
                <a:gd name="T79" fmla="*/ 402 h 1768"/>
                <a:gd name="T80" fmla="*/ 3646 w 4324"/>
                <a:gd name="T81" fmla="*/ 252 h 1768"/>
                <a:gd name="T82" fmla="*/ 3759 w 4324"/>
                <a:gd name="T83" fmla="*/ 239 h 1768"/>
                <a:gd name="T84" fmla="*/ 3919 w 4324"/>
                <a:gd name="T85" fmla="*/ 248 h 1768"/>
                <a:gd name="T86" fmla="*/ 3971 w 4324"/>
                <a:gd name="T87" fmla="*/ 237 h 1768"/>
                <a:gd name="T88" fmla="*/ 4061 w 4324"/>
                <a:gd name="T89" fmla="*/ 20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24" h="1768">
                  <a:moveTo>
                    <a:pt x="4061" y="200"/>
                  </a:moveTo>
                  <a:lnTo>
                    <a:pt x="4091" y="182"/>
                  </a:lnTo>
                  <a:lnTo>
                    <a:pt x="4100" y="174"/>
                  </a:lnTo>
                  <a:lnTo>
                    <a:pt x="4102" y="170"/>
                  </a:lnTo>
                  <a:lnTo>
                    <a:pt x="4110" y="167"/>
                  </a:lnTo>
                  <a:lnTo>
                    <a:pt x="4130" y="152"/>
                  </a:lnTo>
                  <a:lnTo>
                    <a:pt x="4155" y="123"/>
                  </a:lnTo>
                  <a:lnTo>
                    <a:pt x="4166" y="115"/>
                  </a:lnTo>
                  <a:lnTo>
                    <a:pt x="4198" y="75"/>
                  </a:lnTo>
                  <a:lnTo>
                    <a:pt x="4223" y="99"/>
                  </a:lnTo>
                  <a:lnTo>
                    <a:pt x="4324" y="0"/>
                  </a:lnTo>
                  <a:lnTo>
                    <a:pt x="728" y="0"/>
                  </a:lnTo>
                  <a:lnTo>
                    <a:pt x="751" y="31"/>
                  </a:lnTo>
                  <a:lnTo>
                    <a:pt x="784" y="57"/>
                  </a:lnTo>
                  <a:lnTo>
                    <a:pt x="829" y="80"/>
                  </a:lnTo>
                  <a:lnTo>
                    <a:pt x="1009" y="144"/>
                  </a:lnTo>
                  <a:lnTo>
                    <a:pt x="1066" y="181"/>
                  </a:lnTo>
                  <a:lnTo>
                    <a:pt x="1086" y="204"/>
                  </a:lnTo>
                  <a:lnTo>
                    <a:pt x="1099" y="225"/>
                  </a:lnTo>
                  <a:lnTo>
                    <a:pt x="1110" y="252"/>
                  </a:lnTo>
                  <a:lnTo>
                    <a:pt x="1057" y="339"/>
                  </a:lnTo>
                  <a:lnTo>
                    <a:pt x="1015" y="391"/>
                  </a:lnTo>
                  <a:lnTo>
                    <a:pt x="1010" y="395"/>
                  </a:lnTo>
                  <a:lnTo>
                    <a:pt x="1002" y="407"/>
                  </a:lnTo>
                  <a:lnTo>
                    <a:pt x="989" y="416"/>
                  </a:lnTo>
                  <a:lnTo>
                    <a:pt x="986" y="420"/>
                  </a:lnTo>
                  <a:lnTo>
                    <a:pt x="972" y="433"/>
                  </a:lnTo>
                  <a:lnTo>
                    <a:pt x="944" y="452"/>
                  </a:lnTo>
                  <a:lnTo>
                    <a:pt x="935" y="456"/>
                  </a:lnTo>
                  <a:lnTo>
                    <a:pt x="932" y="456"/>
                  </a:lnTo>
                  <a:lnTo>
                    <a:pt x="929" y="459"/>
                  </a:lnTo>
                  <a:lnTo>
                    <a:pt x="914" y="467"/>
                  </a:lnTo>
                  <a:lnTo>
                    <a:pt x="906" y="468"/>
                  </a:lnTo>
                  <a:lnTo>
                    <a:pt x="884" y="476"/>
                  </a:lnTo>
                  <a:lnTo>
                    <a:pt x="657" y="350"/>
                  </a:lnTo>
                  <a:lnTo>
                    <a:pt x="457" y="151"/>
                  </a:lnTo>
                  <a:lnTo>
                    <a:pt x="344" y="159"/>
                  </a:lnTo>
                  <a:lnTo>
                    <a:pt x="293" y="179"/>
                  </a:lnTo>
                  <a:lnTo>
                    <a:pt x="276" y="192"/>
                  </a:lnTo>
                  <a:lnTo>
                    <a:pt x="263" y="207"/>
                  </a:lnTo>
                  <a:lnTo>
                    <a:pt x="256" y="225"/>
                  </a:lnTo>
                  <a:lnTo>
                    <a:pt x="155" y="678"/>
                  </a:lnTo>
                  <a:lnTo>
                    <a:pt x="256" y="828"/>
                  </a:lnTo>
                  <a:lnTo>
                    <a:pt x="357" y="954"/>
                  </a:lnTo>
                  <a:lnTo>
                    <a:pt x="354" y="979"/>
                  </a:lnTo>
                  <a:lnTo>
                    <a:pt x="346" y="1010"/>
                  </a:lnTo>
                  <a:lnTo>
                    <a:pt x="332" y="1044"/>
                  </a:lnTo>
                  <a:lnTo>
                    <a:pt x="287" y="1127"/>
                  </a:lnTo>
                  <a:lnTo>
                    <a:pt x="182" y="1279"/>
                  </a:lnTo>
                  <a:lnTo>
                    <a:pt x="0" y="1768"/>
                  </a:lnTo>
                  <a:lnTo>
                    <a:pt x="764" y="1768"/>
                  </a:lnTo>
                  <a:lnTo>
                    <a:pt x="783" y="1757"/>
                  </a:lnTo>
                  <a:lnTo>
                    <a:pt x="789" y="1756"/>
                  </a:lnTo>
                  <a:lnTo>
                    <a:pt x="797" y="1752"/>
                  </a:lnTo>
                  <a:lnTo>
                    <a:pt x="804" y="1749"/>
                  </a:lnTo>
                  <a:lnTo>
                    <a:pt x="813" y="1744"/>
                  </a:lnTo>
                  <a:lnTo>
                    <a:pt x="859" y="1707"/>
                  </a:lnTo>
                  <a:lnTo>
                    <a:pt x="901" y="1768"/>
                  </a:lnTo>
                  <a:lnTo>
                    <a:pt x="1821" y="1768"/>
                  </a:lnTo>
                  <a:lnTo>
                    <a:pt x="1813" y="1757"/>
                  </a:lnTo>
                  <a:lnTo>
                    <a:pt x="1804" y="1749"/>
                  </a:lnTo>
                  <a:lnTo>
                    <a:pt x="1768" y="1704"/>
                  </a:lnTo>
                  <a:lnTo>
                    <a:pt x="1737" y="1656"/>
                  </a:lnTo>
                  <a:lnTo>
                    <a:pt x="1611" y="1530"/>
                  </a:lnTo>
                  <a:lnTo>
                    <a:pt x="1587" y="1555"/>
                  </a:lnTo>
                  <a:lnTo>
                    <a:pt x="1580" y="1553"/>
                  </a:lnTo>
                  <a:lnTo>
                    <a:pt x="1575" y="1547"/>
                  </a:lnTo>
                  <a:lnTo>
                    <a:pt x="1570" y="1536"/>
                  </a:lnTo>
                  <a:lnTo>
                    <a:pt x="1564" y="1505"/>
                  </a:lnTo>
                  <a:lnTo>
                    <a:pt x="1562" y="1429"/>
                  </a:lnTo>
                  <a:lnTo>
                    <a:pt x="1411" y="1129"/>
                  </a:lnTo>
                  <a:lnTo>
                    <a:pt x="1236" y="902"/>
                  </a:lnTo>
                  <a:lnTo>
                    <a:pt x="1270" y="823"/>
                  </a:lnTo>
                  <a:lnTo>
                    <a:pt x="1317" y="743"/>
                  </a:lnTo>
                  <a:lnTo>
                    <a:pt x="1359" y="686"/>
                  </a:lnTo>
                  <a:lnTo>
                    <a:pt x="1390" y="661"/>
                  </a:lnTo>
                  <a:lnTo>
                    <a:pt x="1399" y="655"/>
                  </a:lnTo>
                  <a:lnTo>
                    <a:pt x="1411" y="653"/>
                  </a:lnTo>
                  <a:lnTo>
                    <a:pt x="1386" y="626"/>
                  </a:lnTo>
                  <a:lnTo>
                    <a:pt x="1512" y="476"/>
                  </a:lnTo>
                  <a:lnTo>
                    <a:pt x="1514" y="476"/>
                  </a:lnTo>
                  <a:lnTo>
                    <a:pt x="1522" y="481"/>
                  </a:lnTo>
                  <a:lnTo>
                    <a:pt x="1533" y="484"/>
                  </a:lnTo>
                  <a:lnTo>
                    <a:pt x="1544" y="484"/>
                  </a:lnTo>
                  <a:lnTo>
                    <a:pt x="1554" y="482"/>
                  </a:lnTo>
                  <a:lnTo>
                    <a:pt x="1563" y="478"/>
                  </a:lnTo>
                  <a:lnTo>
                    <a:pt x="1571" y="472"/>
                  </a:lnTo>
                  <a:lnTo>
                    <a:pt x="1576" y="462"/>
                  </a:lnTo>
                  <a:lnTo>
                    <a:pt x="1578" y="461"/>
                  </a:lnTo>
                  <a:lnTo>
                    <a:pt x="1587" y="451"/>
                  </a:lnTo>
                  <a:lnTo>
                    <a:pt x="1600" y="441"/>
                  </a:lnTo>
                  <a:lnTo>
                    <a:pt x="1607" y="438"/>
                  </a:lnTo>
                  <a:lnTo>
                    <a:pt x="1617" y="438"/>
                  </a:lnTo>
                  <a:lnTo>
                    <a:pt x="1638" y="441"/>
                  </a:lnTo>
                  <a:lnTo>
                    <a:pt x="1663" y="451"/>
                  </a:lnTo>
                  <a:lnTo>
                    <a:pt x="1688" y="427"/>
                  </a:lnTo>
                  <a:lnTo>
                    <a:pt x="1750" y="389"/>
                  </a:lnTo>
                  <a:lnTo>
                    <a:pt x="1787" y="375"/>
                  </a:lnTo>
                  <a:lnTo>
                    <a:pt x="1766" y="361"/>
                  </a:lnTo>
                  <a:lnTo>
                    <a:pt x="1759" y="351"/>
                  </a:lnTo>
                  <a:lnTo>
                    <a:pt x="1753" y="332"/>
                  </a:lnTo>
                  <a:lnTo>
                    <a:pt x="1756" y="311"/>
                  </a:lnTo>
                  <a:lnTo>
                    <a:pt x="1763" y="301"/>
                  </a:lnTo>
                  <a:lnTo>
                    <a:pt x="1781" y="284"/>
                  </a:lnTo>
                  <a:lnTo>
                    <a:pt x="1804" y="272"/>
                  </a:lnTo>
                  <a:lnTo>
                    <a:pt x="1828" y="267"/>
                  </a:lnTo>
                  <a:lnTo>
                    <a:pt x="1856" y="269"/>
                  </a:lnTo>
                  <a:lnTo>
                    <a:pt x="1885" y="275"/>
                  </a:lnTo>
                  <a:lnTo>
                    <a:pt x="1917" y="285"/>
                  </a:lnTo>
                  <a:lnTo>
                    <a:pt x="1988" y="326"/>
                  </a:lnTo>
                  <a:lnTo>
                    <a:pt x="2100" y="369"/>
                  </a:lnTo>
                  <a:lnTo>
                    <a:pt x="2239" y="402"/>
                  </a:lnTo>
                  <a:lnTo>
                    <a:pt x="2616" y="402"/>
                  </a:lnTo>
                  <a:lnTo>
                    <a:pt x="2629" y="410"/>
                  </a:lnTo>
                  <a:lnTo>
                    <a:pt x="2638" y="413"/>
                  </a:lnTo>
                  <a:lnTo>
                    <a:pt x="2647" y="414"/>
                  </a:lnTo>
                  <a:lnTo>
                    <a:pt x="2667" y="410"/>
                  </a:lnTo>
                  <a:lnTo>
                    <a:pt x="2691" y="402"/>
                  </a:lnTo>
                  <a:lnTo>
                    <a:pt x="2742" y="375"/>
                  </a:lnTo>
                  <a:lnTo>
                    <a:pt x="2766" y="402"/>
                  </a:lnTo>
                  <a:lnTo>
                    <a:pt x="2792" y="375"/>
                  </a:lnTo>
                  <a:lnTo>
                    <a:pt x="2892" y="402"/>
                  </a:lnTo>
                  <a:lnTo>
                    <a:pt x="3646" y="252"/>
                  </a:lnTo>
                  <a:lnTo>
                    <a:pt x="3664" y="245"/>
                  </a:lnTo>
                  <a:lnTo>
                    <a:pt x="3707" y="239"/>
                  </a:lnTo>
                  <a:lnTo>
                    <a:pt x="3759" y="239"/>
                  </a:lnTo>
                  <a:lnTo>
                    <a:pt x="3815" y="245"/>
                  </a:lnTo>
                  <a:lnTo>
                    <a:pt x="3846" y="252"/>
                  </a:lnTo>
                  <a:lnTo>
                    <a:pt x="3919" y="248"/>
                  </a:lnTo>
                  <a:lnTo>
                    <a:pt x="3960" y="240"/>
                  </a:lnTo>
                  <a:lnTo>
                    <a:pt x="3966" y="240"/>
                  </a:lnTo>
                  <a:lnTo>
                    <a:pt x="3971" y="237"/>
                  </a:lnTo>
                  <a:lnTo>
                    <a:pt x="4011" y="225"/>
                  </a:lnTo>
                  <a:lnTo>
                    <a:pt x="4053" y="207"/>
                  </a:lnTo>
                  <a:lnTo>
                    <a:pt x="4061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8072438" y="3089275"/>
              <a:ext cx="1630362" cy="723900"/>
            </a:xfrm>
            <a:custGeom>
              <a:avLst/>
              <a:gdLst>
                <a:gd name="T0" fmla="*/ 1112 w 3081"/>
                <a:gd name="T1" fmla="*/ 49 h 1366"/>
                <a:gd name="T2" fmla="*/ 883 w 3081"/>
                <a:gd name="T3" fmla="*/ 0 h 1366"/>
                <a:gd name="T4" fmla="*/ 865 w 3081"/>
                <a:gd name="T5" fmla="*/ 35 h 1366"/>
                <a:gd name="T6" fmla="*/ 820 w 3081"/>
                <a:gd name="T7" fmla="*/ 82 h 1366"/>
                <a:gd name="T8" fmla="*/ 802 w 3081"/>
                <a:gd name="T9" fmla="*/ 97 h 1366"/>
                <a:gd name="T10" fmla="*/ 632 w 3081"/>
                <a:gd name="T11" fmla="*/ 200 h 1366"/>
                <a:gd name="T12" fmla="*/ 566 w 3081"/>
                <a:gd name="T13" fmla="*/ 212 h 1366"/>
                <a:gd name="T14" fmla="*/ 534 w 3081"/>
                <a:gd name="T15" fmla="*/ 211 h 1366"/>
                <a:gd name="T16" fmla="*/ 395 w 3081"/>
                <a:gd name="T17" fmla="*/ 175 h 1366"/>
                <a:gd name="T18" fmla="*/ 77 w 3081"/>
                <a:gd name="T19" fmla="*/ 301 h 1366"/>
                <a:gd name="T20" fmla="*/ 3 w 3081"/>
                <a:gd name="T21" fmla="*/ 424 h 1366"/>
                <a:gd name="T22" fmla="*/ 35 w 3081"/>
                <a:gd name="T23" fmla="*/ 488 h 1366"/>
                <a:gd name="T24" fmla="*/ 73 w 3081"/>
                <a:gd name="T25" fmla="*/ 528 h 1366"/>
                <a:gd name="T26" fmla="*/ 79 w 3081"/>
                <a:gd name="T27" fmla="*/ 652 h 1366"/>
                <a:gd name="T28" fmla="*/ 57 w 3081"/>
                <a:gd name="T29" fmla="*/ 710 h 1366"/>
                <a:gd name="T30" fmla="*/ 86 w 3081"/>
                <a:gd name="T31" fmla="*/ 803 h 1366"/>
                <a:gd name="T32" fmla="*/ 173 w 3081"/>
                <a:gd name="T33" fmla="*/ 915 h 1366"/>
                <a:gd name="T34" fmla="*/ 182 w 3081"/>
                <a:gd name="T35" fmla="*/ 952 h 1366"/>
                <a:gd name="T36" fmla="*/ 266 w 3081"/>
                <a:gd name="T37" fmla="*/ 1008 h 1366"/>
                <a:gd name="T38" fmla="*/ 316 w 3081"/>
                <a:gd name="T39" fmla="*/ 1008 h 1366"/>
                <a:gd name="T40" fmla="*/ 519 w 3081"/>
                <a:gd name="T41" fmla="*/ 1035 h 1366"/>
                <a:gd name="T42" fmla="*/ 591 w 3081"/>
                <a:gd name="T43" fmla="*/ 1041 h 1366"/>
                <a:gd name="T44" fmla="*/ 770 w 3081"/>
                <a:gd name="T45" fmla="*/ 1008 h 1366"/>
                <a:gd name="T46" fmla="*/ 1034 w 3081"/>
                <a:gd name="T47" fmla="*/ 803 h 1366"/>
                <a:gd name="T48" fmla="*/ 1104 w 3081"/>
                <a:gd name="T49" fmla="*/ 789 h 1366"/>
                <a:gd name="T50" fmla="*/ 1178 w 3081"/>
                <a:gd name="T51" fmla="*/ 807 h 1366"/>
                <a:gd name="T52" fmla="*/ 1238 w 3081"/>
                <a:gd name="T53" fmla="*/ 868 h 1366"/>
                <a:gd name="T54" fmla="*/ 1418 w 3081"/>
                <a:gd name="T55" fmla="*/ 1114 h 1366"/>
                <a:gd name="T56" fmla="*/ 1492 w 3081"/>
                <a:gd name="T57" fmla="*/ 1197 h 1366"/>
                <a:gd name="T58" fmla="*/ 1559 w 3081"/>
                <a:gd name="T59" fmla="*/ 1344 h 1366"/>
                <a:gd name="T60" fmla="*/ 2541 w 3081"/>
                <a:gd name="T61" fmla="*/ 1330 h 1366"/>
                <a:gd name="T62" fmla="*/ 2205 w 3081"/>
                <a:gd name="T63" fmla="*/ 1253 h 1366"/>
                <a:gd name="T64" fmla="*/ 2182 w 3081"/>
                <a:gd name="T65" fmla="*/ 1242 h 1366"/>
                <a:gd name="T66" fmla="*/ 2114 w 3081"/>
                <a:gd name="T67" fmla="*/ 1197 h 1366"/>
                <a:gd name="T68" fmla="*/ 2069 w 3081"/>
                <a:gd name="T69" fmla="*/ 1181 h 1366"/>
                <a:gd name="T70" fmla="*/ 1868 w 3081"/>
                <a:gd name="T71" fmla="*/ 1055 h 1366"/>
                <a:gd name="T72" fmla="*/ 1554 w 3081"/>
                <a:gd name="T73" fmla="*/ 719 h 1366"/>
                <a:gd name="T74" fmla="*/ 1573 w 3081"/>
                <a:gd name="T75" fmla="*/ 662 h 1366"/>
                <a:gd name="T76" fmla="*/ 1618 w 3081"/>
                <a:gd name="T77" fmla="*/ 626 h 1366"/>
                <a:gd name="T78" fmla="*/ 1645 w 3081"/>
                <a:gd name="T79" fmla="*/ 599 h 1366"/>
                <a:gd name="T80" fmla="*/ 1708 w 3081"/>
                <a:gd name="T81" fmla="*/ 550 h 1366"/>
                <a:gd name="T82" fmla="*/ 1866 w 3081"/>
                <a:gd name="T83" fmla="*/ 436 h 1366"/>
                <a:gd name="T84" fmla="*/ 1950 w 3081"/>
                <a:gd name="T85" fmla="*/ 343 h 1366"/>
                <a:gd name="T86" fmla="*/ 2015 w 3081"/>
                <a:gd name="T87" fmla="*/ 145 h 1366"/>
                <a:gd name="T88" fmla="*/ 2014 w 3081"/>
                <a:gd name="T89" fmla="*/ 67 h 1366"/>
                <a:gd name="T90" fmla="*/ 1998 w 3081"/>
                <a:gd name="T91" fmla="*/ 31 h 1366"/>
                <a:gd name="T92" fmla="*/ 1955 w 3081"/>
                <a:gd name="T93" fmla="*/ 5 h 1366"/>
                <a:gd name="T94" fmla="*/ 1888 w 3081"/>
                <a:gd name="T95" fmla="*/ 25 h 1366"/>
                <a:gd name="T96" fmla="*/ 1654 w 3081"/>
                <a:gd name="T97" fmla="*/ 156 h 1366"/>
                <a:gd name="T98" fmla="*/ 1560 w 3081"/>
                <a:gd name="T99" fmla="*/ 217 h 1366"/>
                <a:gd name="T100" fmla="*/ 1522 w 3081"/>
                <a:gd name="T101" fmla="*/ 216 h 1366"/>
                <a:gd name="T102" fmla="*/ 1434 w 3081"/>
                <a:gd name="T103" fmla="*/ 227 h 1366"/>
                <a:gd name="T104" fmla="*/ 1359 w 3081"/>
                <a:gd name="T105" fmla="*/ 224 h 1366"/>
                <a:gd name="T106" fmla="*/ 1236 w 3081"/>
                <a:gd name="T107" fmla="*/ 12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1" h="1366">
                  <a:moveTo>
                    <a:pt x="1171" y="67"/>
                  </a:moveTo>
                  <a:lnTo>
                    <a:pt x="1131" y="50"/>
                  </a:lnTo>
                  <a:lnTo>
                    <a:pt x="1112" y="49"/>
                  </a:lnTo>
                  <a:lnTo>
                    <a:pt x="1134" y="49"/>
                  </a:lnTo>
                  <a:lnTo>
                    <a:pt x="1110" y="0"/>
                  </a:lnTo>
                  <a:lnTo>
                    <a:pt x="883" y="0"/>
                  </a:lnTo>
                  <a:lnTo>
                    <a:pt x="874" y="17"/>
                  </a:lnTo>
                  <a:lnTo>
                    <a:pt x="866" y="30"/>
                  </a:lnTo>
                  <a:lnTo>
                    <a:pt x="865" y="35"/>
                  </a:lnTo>
                  <a:lnTo>
                    <a:pt x="860" y="38"/>
                  </a:lnTo>
                  <a:lnTo>
                    <a:pt x="838" y="67"/>
                  </a:lnTo>
                  <a:lnTo>
                    <a:pt x="820" y="82"/>
                  </a:lnTo>
                  <a:lnTo>
                    <a:pt x="812" y="86"/>
                  </a:lnTo>
                  <a:lnTo>
                    <a:pt x="811" y="89"/>
                  </a:lnTo>
                  <a:lnTo>
                    <a:pt x="802" y="97"/>
                  </a:lnTo>
                  <a:lnTo>
                    <a:pt x="782" y="107"/>
                  </a:lnTo>
                  <a:lnTo>
                    <a:pt x="781" y="110"/>
                  </a:lnTo>
                  <a:lnTo>
                    <a:pt x="632" y="200"/>
                  </a:lnTo>
                  <a:lnTo>
                    <a:pt x="604" y="209"/>
                  </a:lnTo>
                  <a:lnTo>
                    <a:pt x="570" y="214"/>
                  </a:lnTo>
                  <a:lnTo>
                    <a:pt x="566" y="212"/>
                  </a:lnTo>
                  <a:lnTo>
                    <a:pt x="552" y="212"/>
                  </a:lnTo>
                  <a:lnTo>
                    <a:pt x="546" y="211"/>
                  </a:lnTo>
                  <a:lnTo>
                    <a:pt x="534" y="211"/>
                  </a:lnTo>
                  <a:lnTo>
                    <a:pt x="493" y="205"/>
                  </a:lnTo>
                  <a:lnTo>
                    <a:pt x="486" y="202"/>
                  </a:lnTo>
                  <a:lnTo>
                    <a:pt x="395" y="175"/>
                  </a:lnTo>
                  <a:lnTo>
                    <a:pt x="281" y="125"/>
                  </a:lnTo>
                  <a:lnTo>
                    <a:pt x="175" y="204"/>
                  </a:lnTo>
                  <a:lnTo>
                    <a:pt x="77" y="301"/>
                  </a:lnTo>
                  <a:lnTo>
                    <a:pt x="42" y="346"/>
                  </a:lnTo>
                  <a:lnTo>
                    <a:pt x="18" y="386"/>
                  </a:lnTo>
                  <a:lnTo>
                    <a:pt x="3" y="424"/>
                  </a:lnTo>
                  <a:lnTo>
                    <a:pt x="0" y="458"/>
                  </a:lnTo>
                  <a:lnTo>
                    <a:pt x="3" y="475"/>
                  </a:lnTo>
                  <a:lnTo>
                    <a:pt x="35" y="488"/>
                  </a:lnTo>
                  <a:lnTo>
                    <a:pt x="48" y="497"/>
                  </a:lnTo>
                  <a:lnTo>
                    <a:pt x="60" y="506"/>
                  </a:lnTo>
                  <a:lnTo>
                    <a:pt x="73" y="528"/>
                  </a:lnTo>
                  <a:lnTo>
                    <a:pt x="78" y="539"/>
                  </a:lnTo>
                  <a:lnTo>
                    <a:pt x="79" y="552"/>
                  </a:lnTo>
                  <a:lnTo>
                    <a:pt x="79" y="652"/>
                  </a:lnTo>
                  <a:lnTo>
                    <a:pt x="68" y="670"/>
                  </a:lnTo>
                  <a:lnTo>
                    <a:pt x="61" y="689"/>
                  </a:lnTo>
                  <a:lnTo>
                    <a:pt x="57" y="710"/>
                  </a:lnTo>
                  <a:lnTo>
                    <a:pt x="60" y="733"/>
                  </a:lnTo>
                  <a:lnTo>
                    <a:pt x="63" y="755"/>
                  </a:lnTo>
                  <a:lnTo>
                    <a:pt x="86" y="803"/>
                  </a:lnTo>
                  <a:lnTo>
                    <a:pt x="104" y="828"/>
                  </a:lnTo>
                  <a:lnTo>
                    <a:pt x="145" y="874"/>
                  </a:lnTo>
                  <a:lnTo>
                    <a:pt x="173" y="915"/>
                  </a:lnTo>
                  <a:lnTo>
                    <a:pt x="180" y="931"/>
                  </a:lnTo>
                  <a:lnTo>
                    <a:pt x="184" y="948"/>
                  </a:lnTo>
                  <a:lnTo>
                    <a:pt x="182" y="952"/>
                  </a:lnTo>
                  <a:lnTo>
                    <a:pt x="182" y="964"/>
                  </a:lnTo>
                  <a:lnTo>
                    <a:pt x="180" y="978"/>
                  </a:lnTo>
                  <a:lnTo>
                    <a:pt x="266" y="1008"/>
                  </a:lnTo>
                  <a:lnTo>
                    <a:pt x="300" y="1009"/>
                  </a:lnTo>
                  <a:lnTo>
                    <a:pt x="302" y="1008"/>
                  </a:lnTo>
                  <a:lnTo>
                    <a:pt x="316" y="1008"/>
                  </a:lnTo>
                  <a:lnTo>
                    <a:pt x="330" y="1003"/>
                  </a:lnTo>
                  <a:lnTo>
                    <a:pt x="405" y="1009"/>
                  </a:lnTo>
                  <a:lnTo>
                    <a:pt x="519" y="1035"/>
                  </a:lnTo>
                  <a:lnTo>
                    <a:pt x="555" y="1039"/>
                  </a:lnTo>
                  <a:lnTo>
                    <a:pt x="585" y="1039"/>
                  </a:lnTo>
                  <a:lnTo>
                    <a:pt x="591" y="1041"/>
                  </a:lnTo>
                  <a:lnTo>
                    <a:pt x="628" y="1041"/>
                  </a:lnTo>
                  <a:lnTo>
                    <a:pt x="699" y="1030"/>
                  </a:lnTo>
                  <a:lnTo>
                    <a:pt x="770" y="1008"/>
                  </a:lnTo>
                  <a:lnTo>
                    <a:pt x="837" y="975"/>
                  </a:lnTo>
                  <a:lnTo>
                    <a:pt x="904" y="929"/>
                  </a:lnTo>
                  <a:lnTo>
                    <a:pt x="1034" y="803"/>
                  </a:lnTo>
                  <a:lnTo>
                    <a:pt x="1051" y="796"/>
                  </a:lnTo>
                  <a:lnTo>
                    <a:pt x="1070" y="791"/>
                  </a:lnTo>
                  <a:lnTo>
                    <a:pt x="1104" y="789"/>
                  </a:lnTo>
                  <a:lnTo>
                    <a:pt x="1135" y="791"/>
                  </a:lnTo>
                  <a:lnTo>
                    <a:pt x="1149" y="795"/>
                  </a:lnTo>
                  <a:lnTo>
                    <a:pt x="1178" y="807"/>
                  </a:lnTo>
                  <a:lnTo>
                    <a:pt x="1191" y="817"/>
                  </a:lnTo>
                  <a:lnTo>
                    <a:pt x="1215" y="839"/>
                  </a:lnTo>
                  <a:lnTo>
                    <a:pt x="1238" y="868"/>
                  </a:lnTo>
                  <a:lnTo>
                    <a:pt x="1386" y="1103"/>
                  </a:lnTo>
                  <a:lnTo>
                    <a:pt x="1409" y="1110"/>
                  </a:lnTo>
                  <a:lnTo>
                    <a:pt x="1418" y="1114"/>
                  </a:lnTo>
                  <a:lnTo>
                    <a:pt x="1448" y="1134"/>
                  </a:lnTo>
                  <a:lnTo>
                    <a:pt x="1466" y="1152"/>
                  </a:lnTo>
                  <a:lnTo>
                    <a:pt x="1492" y="1197"/>
                  </a:lnTo>
                  <a:lnTo>
                    <a:pt x="1511" y="1254"/>
                  </a:lnTo>
                  <a:lnTo>
                    <a:pt x="1525" y="1287"/>
                  </a:lnTo>
                  <a:lnTo>
                    <a:pt x="1559" y="1344"/>
                  </a:lnTo>
                  <a:lnTo>
                    <a:pt x="1578" y="1366"/>
                  </a:lnTo>
                  <a:lnTo>
                    <a:pt x="3081" y="1366"/>
                  </a:lnTo>
                  <a:lnTo>
                    <a:pt x="2541" y="1330"/>
                  </a:lnTo>
                  <a:lnTo>
                    <a:pt x="2239" y="1254"/>
                  </a:lnTo>
                  <a:lnTo>
                    <a:pt x="2213" y="1254"/>
                  </a:lnTo>
                  <a:lnTo>
                    <a:pt x="2205" y="1253"/>
                  </a:lnTo>
                  <a:lnTo>
                    <a:pt x="2189" y="1246"/>
                  </a:lnTo>
                  <a:lnTo>
                    <a:pt x="2185" y="1243"/>
                  </a:lnTo>
                  <a:lnTo>
                    <a:pt x="2182" y="1242"/>
                  </a:lnTo>
                  <a:lnTo>
                    <a:pt x="2139" y="1204"/>
                  </a:lnTo>
                  <a:lnTo>
                    <a:pt x="2132" y="1200"/>
                  </a:lnTo>
                  <a:lnTo>
                    <a:pt x="2114" y="1197"/>
                  </a:lnTo>
                  <a:lnTo>
                    <a:pt x="2108" y="1193"/>
                  </a:lnTo>
                  <a:lnTo>
                    <a:pt x="2090" y="1189"/>
                  </a:lnTo>
                  <a:lnTo>
                    <a:pt x="2069" y="1181"/>
                  </a:lnTo>
                  <a:lnTo>
                    <a:pt x="2063" y="1180"/>
                  </a:lnTo>
                  <a:lnTo>
                    <a:pt x="2037" y="1167"/>
                  </a:lnTo>
                  <a:lnTo>
                    <a:pt x="1868" y="1055"/>
                  </a:lnTo>
                  <a:lnTo>
                    <a:pt x="1561" y="778"/>
                  </a:lnTo>
                  <a:lnTo>
                    <a:pt x="1561" y="727"/>
                  </a:lnTo>
                  <a:lnTo>
                    <a:pt x="1554" y="719"/>
                  </a:lnTo>
                  <a:lnTo>
                    <a:pt x="1552" y="703"/>
                  </a:lnTo>
                  <a:lnTo>
                    <a:pt x="1558" y="684"/>
                  </a:lnTo>
                  <a:lnTo>
                    <a:pt x="1573" y="662"/>
                  </a:lnTo>
                  <a:lnTo>
                    <a:pt x="1585" y="652"/>
                  </a:lnTo>
                  <a:lnTo>
                    <a:pt x="1608" y="636"/>
                  </a:lnTo>
                  <a:lnTo>
                    <a:pt x="1618" y="626"/>
                  </a:lnTo>
                  <a:lnTo>
                    <a:pt x="1630" y="620"/>
                  </a:lnTo>
                  <a:lnTo>
                    <a:pt x="1637" y="608"/>
                  </a:lnTo>
                  <a:lnTo>
                    <a:pt x="1645" y="599"/>
                  </a:lnTo>
                  <a:lnTo>
                    <a:pt x="1661" y="576"/>
                  </a:lnTo>
                  <a:lnTo>
                    <a:pt x="1695" y="554"/>
                  </a:lnTo>
                  <a:lnTo>
                    <a:pt x="1708" y="550"/>
                  </a:lnTo>
                  <a:lnTo>
                    <a:pt x="1753" y="522"/>
                  </a:lnTo>
                  <a:lnTo>
                    <a:pt x="1834" y="467"/>
                  </a:lnTo>
                  <a:lnTo>
                    <a:pt x="1866" y="436"/>
                  </a:lnTo>
                  <a:lnTo>
                    <a:pt x="1874" y="427"/>
                  </a:lnTo>
                  <a:lnTo>
                    <a:pt x="1898" y="406"/>
                  </a:lnTo>
                  <a:lnTo>
                    <a:pt x="1950" y="343"/>
                  </a:lnTo>
                  <a:lnTo>
                    <a:pt x="1985" y="275"/>
                  </a:lnTo>
                  <a:lnTo>
                    <a:pt x="2009" y="204"/>
                  </a:lnTo>
                  <a:lnTo>
                    <a:pt x="2015" y="145"/>
                  </a:lnTo>
                  <a:lnTo>
                    <a:pt x="2015" y="136"/>
                  </a:lnTo>
                  <a:lnTo>
                    <a:pt x="2017" y="127"/>
                  </a:lnTo>
                  <a:lnTo>
                    <a:pt x="2014" y="67"/>
                  </a:lnTo>
                  <a:lnTo>
                    <a:pt x="2013" y="62"/>
                  </a:lnTo>
                  <a:lnTo>
                    <a:pt x="2013" y="49"/>
                  </a:lnTo>
                  <a:lnTo>
                    <a:pt x="1998" y="31"/>
                  </a:lnTo>
                  <a:lnTo>
                    <a:pt x="1985" y="18"/>
                  </a:lnTo>
                  <a:lnTo>
                    <a:pt x="1977" y="12"/>
                  </a:lnTo>
                  <a:lnTo>
                    <a:pt x="1955" y="5"/>
                  </a:lnTo>
                  <a:lnTo>
                    <a:pt x="1930" y="3"/>
                  </a:lnTo>
                  <a:lnTo>
                    <a:pt x="1905" y="14"/>
                  </a:lnTo>
                  <a:lnTo>
                    <a:pt x="1888" y="25"/>
                  </a:lnTo>
                  <a:lnTo>
                    <a:pt x="1747" y="80"/>
                  </a:lnTo>
                  <a:lnTo>
                    <a:pt x="1687" y="125"/>
                  </a:lnTo>
                  <a:lnTo>
                    <a:pt x="1654" y="156"/>
                  </a:lnTo>
                  <a:lnTo>
                    <a:pt x="1637" y="175"/>
                  </a:lnTo>
                  <a:lnTo>
                    <a:pt x="1597" y="204"/>
                  </a:lnTo>
                  <a:lnTo>
                    <a:pt x="1560" y="217"/>
                  </a:lnTo>
                  <a:lnTo>
                    <a:pt x="1541" y="217"/>
                  </a:lnTo>
                  <a:lnTo>
                    <a:pt x="1535" y="216"/>
                  </a:lnTo>
                  <a:lnTo>
                    <a:pt x="1522" y="216"/>
                  </a:lnTo>
                  <a:lnTo>
                    <a:pt x="1502" y="209"/>
                  </a:lnTo>
                  <a:lnTo>
                    <a:pt x="1486" y="200"/>
                  </a:lnTo>
                  <a:lnTo>
                    <a:pt x="1434" y="227"/>
                  </a:lnTo>
                  <a:lnTo>
                    <a:pt x="1409" y="230"/>
                  </a:lnTo>
                  <a:lnTo>
                    <a:pt x="1385" y="230"/>
                  </a:lnTo>
                  <a:lnTo>
                    <a:pt x="1359" y="224"/>
                  </a:lnTo>
                  <a:lnTo>
                    <a:pt x="1333" y="214"/>
                  </a:lnTo>
                  <a:lnTo>
                    <a:pt x="1308" y="197"/>
                  </a:lnTo>
                  <a:lnTo>
                    <a:pt x="1236" y="120"/>
                  </a:lnTo>
                  <a:lnTo>
                    <a:pt x="1191" y="82"/>
                  </a:lnTo>
                  <a:lnTo>
                    <a:pt x="1171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 noEditPoints="1"/>
            </p:cNvSpPr>
            <p:nvPr/>
          </p:nvSpPr>
          <p:spPr bwMode="auto">
            <a:xfrm>
              <a:off x="7405688" y="3813175"/>
              <a:ext cx="2847975" cy="750887"/>
            </a:xfrm>
            <a:custGeom>
              <a:avLst/>
              <a:gdLst>
                <a:gd name="T0" fmla="*/ 920 w 5382"/>
                <a:gd name="T1" fmla="*/ 0 h 1419"/>
                <a:gd name="T2" fmla="*/ 723 w 5382"/>
                <a:gd name="T3" fmla="*/ 855 h 1419"/>
                <a:gd name="T4" fmla="*/ 771 w 5382"/>
                <a:gd name="T5" fmla="*/ 870 h 1419"/>
                <a:gd name="T6" fmla="*/ 860 w 5382"/>
                <a:gd name="T7" fmla="*/ 915 h 1419"/>
                <a:gd name="T8" fmla="*/ 1015 w 5382"/>
                <a:gd name="T9" fmla="*/ 954 h 1419"/>
                <a:gd name="T10" fmla="*/ 1038 w 5382"/>
                <a:gd name="T11" fmla="*/ 767 h 1419"/>
                <a:gd name="T12" fmla="*/ 1230 w 5382"/>
                <a:gd name="T13" fmla="*/ 948 h 1419"/>
                <a:gd name="T14" fmla="*/ 1380 w 5382"/>
                <a:gd name="T15" fmla="*/ 1182 h 1419"/>
                <a:gd name="T16" fmla="*/ 1652 w 5382"/>
                <a:gd name="T17" fmla="*/ 1146 h 1419"/>
                <a:gd name="T18" fmla="*/ 1790 w 5382"/>
                <a:gd name="T19" fmla="*/ 1168 h 1419"/>
                <a:gd name="T20" fmla="*/ 1895 w 5382"/>
                <a:gd name="T21" fmla="*/ 1303 h 1419"/>
                <a:gd name="T22" fmla="*/ 2092 w 5382"/>
                <a:gd name="T23" fmla="*/ 1368 h 1419"/>
                <a:gd name="T24" fmla="*/ 2418 w 5382"/>
                <a:gd name="T25" fmla="*/ 1395 h 1419"/>
                <a:gd name="T26" fmla="*/ 2512 w 5382"/>
                <a:gd name="T27" fmla="*/ 1419 h 1419"/>
                <a:gd name="T28" fmla="*/ 2593 w 5382"/>
                <a:gd name="T29" fmla="*/ 1395 h 1419"/>
                <a:gd name="T30" fmla="*/ 2979 w 5382"/>
                <a:gd name="T31" fmla="*/ 1396 h 1419"/>
                <a:gd name="T32" fmla="*/ 3038 w 5382"/>
                <a:gd name="T33" fmla="*/ 1384 h 1419"/>
                <a:gd name="T34" fmla="*/ 3196 w 5382"/>
                <a:gd name="T35" fmla="*/ 1395 h 1419"/>
                <a:gd name="T36" fmla="*/ 3384 w 5382"/>
                <a:gd name="T37" fmla="*/ 1369 h 1419"/>
                <a:gd name="T38" fmla="*/ 3432 w 5382"/>
                <a:gd name="T39" fmla="*/ 1404 h 1419"/>
                <a:gd name="T40" fmla="*/ 3518 w 5382"/>
                <a:gd name="T41" fmla="*/ 1314 h 1419"/>
                <a:gd name="T42" fmla="*/ 3681 w 5382"/>
                <a:gd name="T43" fmla="*/ 1309 h 1419"/>
                <a:gd name="T44" fmla="*/ 3800 w 5382"/>
                <a:gd name="T45" fmla="*/ 1294 h 1419"/>
                <a:gd name="T46" fmla="*/ 3841 w 5382"/>
                <a:gd name="T47" fmla="*/ 1349 h 1419"/>
                <a:gd name="T48" fmla="*/ 3969 w 5382"/>
                <a:gd name="T49" fmla="*/ 1374 h 1419"/>
                <a:gd name="T50" fmla="*/ 4042 w 5382"/>
                <a:gd name="T51" fmla="*/ 1326 h 1419"/>
                <a:gd name="T52" fmla="*/ 4151 w 5382"/>
                <a:gd name="T53" fmla="*/ 1343 h 1419"/>
                <a:gd name="T54" fmla="*/ 4578 w 5382"/>
                <a:gd name="T55" fmla="*/ 1368 h 1419"/>
                <a:gd name="T56" fmla="*/ 4952 w 5382"/>
                <a:gd name="T57" fmla="*/ 1314 h 1419"/>
                <a:gd name="T58" fmla="*/ 4994 w 5382"/>
                <a:gd name="T59" fmla="*/ 1281 h 1419"/>
                <a:gd name="T60" fmla="*/ 5045 w 5382"/>
                <a:gd name="T61" fmla="*/ 1167 h 1419"/>
                <a:gd name="T62" fmla="*/ 5339 w 5382"/>
                <a:gd name="T63" fmla="*/ 859 h 1419"/>
                <a:gd name="T64" fmla="*/ 5323 w 5382"/>
                <a:gd name="T65" fmla="*/ 755 h 1419"/>
                <a:gd name="T66" fmla="*/ 5325 w 5382"/>
                <a:gd name="T67" fmla="*/ 590 h 1419"/>
                <a:gd name="T68" fmla="*/ 5060 w 5382"/>
                <a:gd name="T69" fmla="*/ 470 h 1419"/>
                <a:gd name="T70" fmla="*/ 5009 w 5382"/>
                <a:gd name="T71" fmla="*/ 350 h 1419"/>
                <a:gd name="T72" fmla="*/ 4985 w 5382"/>
                <a:gd name="T73" fmla="*/ 259 h 1419"/>
                <a:gd name="T74" fmla="*/ 4535 w 5382"/>
                <a:gd name="T75" fmla="*/ 9 h 1419"/>
                <a:gd name="T76" fmla="*/ 2896 w 5382"/>
                <a:gd name="T77" fmla="*/ 38 h 1419"/>
                <a:gd name="T78" fmla="*/ 3881 w 5382"/>
                <a:gd name="T79" fmla="*/ 496 h 1419"/>
                <a:gd name="T80" fmla="*/ 4175 w 5382"/>
                <a:gd name="T81" fmla="*/ 484 h 1419"/>
                <a:gd name="T82" fmla="*/ 4276 w 5382"/>
                <a:gd name="T83" fmla="*/ 590 h 1419"/>
                <a:gd name="T84" fmla="*/ 4223 w 5382"/>
                <a:gd name="T85" fmla="*/ 576 h 1419"/>
                <a:gd name="T86" fmla="*/ 3603 w 5382"/>
                <a:gd name="T87" fmla="*/ 635 h 1419"/>
                <a:gd name="T88" fmla="*/ 2921 w 5382"/>
                <a:gd name="T89" fmla="*/ 640 h 1419"/>
                <a:gd name="T90" fmla="*/ 2826 w 5382"/>
                <a:gd name="T91" fmla="*/ 686 h 1419"/>
                <a:gd name="T92" fmla="*/ 2518 w 5382"/>
                <a:gd name="T93" fmla="*/ 659 h 1419"/>
                <a:gd name="T94" fmla="*/ 2437 w 5382"/>
                <a:gd name="T95" fmla="*/ 672 h 1419"/>
                <a:gd name="T96" fmla="*/ 2317 w 5382"/>
                <a:gd name="T97" fmla="*/ 590 h 1419"/>
                <a:gd name="T98" fmla="*/ 1916 w 5382"/>
                <a:gd name="T99" fmla="*/ 464 h 1419"/>
                <a:gd name="T100" fmla="*/ 1659 w 5382"/>
                <a:gd name="T101" fmla="*/ 421 h 1419"/>
                <a:gd name="T102" fmla="*/ 1237 w 5382"/>
                <a:gd name="T103" fmla="*/ 240 h 1419"/>
                <a:gd name="T104" fmla="*/ 1790 w 5382"/>
                <a:gd name="T105" fmla="*/ 1067 h 1419"/>
                <a:gd name="T106" fmla="*/ 2492 w 5382"/>
                <a:gd name="T107" fmla="*/ 1219 h 1419"/>
                <a:gd name="T108" fmla="*/ 2482 w 5382"/>
                <a:gd name="T109" fmla="*/ 1235 h 1419"/>
                <a:gd name="T110" fmla="*/ 2443 w 5382"/>
                <a:gd name="T111" fmla="*/ 123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82" h="1419">
                  <a:moveTo>
                    <a:pt x="1008" y="38"/>
                  </a:moveTo>
                  <a:lnTo>
                    <a:pt x="999" y="43"/>
                  </a:lnTo>
                  <a:lnTo>
                    <a:pt x="989" y="44"/>
                  </a:lnTo>
                  <a:lnTo>
                    <a:pt x="966" y="39"/>
                  </a:lnTo>
                  <a:lnTo>
                    <a:pt x="943" y="26"/>
                  </a:lnTo>
                  <a:lnTo>
                    <a:pt x="920" y="0"/>
                  </a:lnTo>
                  <a:lnTo>
                    <a:pt x="0" y="0"/>
                  </a:lnTo>
                  <a:lnTo>
                    <a:pt x="309" y="464"/>
                  </a:lnTo>
                  <a:lnTo>
                    <a:pt x="710" y="816"/>
                  </a:lnTo>
                  <a:lnTo>
                    <a:pt x="710" y="828"/>
                  </a:lnTo>
                  <a:lnTo>
                    <a:pt x="716" y="846"/>
                  </a:lnTo>
                  <a:lnTo>
                    <a:pt x="723" y="855"/>
                  </a:lnTo>
                  <a:lnTo>
                    <a:pt x="729" y="859"/>
                  </a:lnTo>
                  <a:lnTo>
                    <a:pt x="739" y="863"/>
                  </a:lnTo>
                  <a:lnTo>
                    <a:pt x="748" y="865"/>
                  </a:lnTo>
                  <a:lnTo>
                    <a:pt x="762" y="868"/>
                  </a:lnTo>
                  <a:lnTo>
                    <a:pt x="765" y="868"/>
                  </a:lnTo>
                  <a:lnTo>
                    <a:pt x="771" y="870"/>
                  </a:lnTo>
                  <a:lnTo>
                    <a:pt x="776" y="873"/>
                  </a:lnTo>
                  <a:lnTo>
                    <a:pt x="780" y="879"/>
                  </a:lnTo>
                  <a:lnTo>
                    <a:pt x="784" y="894"/>
                  </a:lnTo>
                  <a:lnTo>
                    <a:pt x="787" y="917"/>
                  </a:lnTo>
                  <a:lnTo>
                    <a:pt x="810" y="911"/>
                  </a:lnTo>
                  <a:lnTo>
                    <a:pt x="860" y="915"/>
                  </a:lnTo>
                  <a:lnTo>
                    <a:pt x="910" y="933"/>
                  </a:lnTo>
                  <a:lnTo>
                    <a:pt x="961" y="967"/>
                  </a:lnTo>
                  <a:lnTo>
                    <a:pt x="986" y="991"/>
                  </a:lnTo>
                  <a:lnTo>
                    <a:pt x="990" y="978"/>
                  </a:lnTo>
                  <a:lnTo>
                    <a:pt x="999" y="966"/>
                  </a:lnTo>
                  <a:lnTo>
                    <a:pt x="1015" y="954"/>
                  </a:lnTo>
                  <a:lnTo>
                    <a:pt x="1038" y="942"/>
                  </a:lnTo>
                  <a:lnTo>
                    <a:pt x="1031" y="927"/>
                  </a:lnTo>
                  <a:lnTo>
                    <a:pt x="1025" y="893"/>
                  </a:lnTo>
                  <a:lnTo>
                    <a:pt x="1025" y="849"/>
                  </a:lnTo>
                  <a:lnTo>
                    <a:pt x="1031" y="797"/>
                  </a:lnTo>
                  <a:lnTo>
                    <a:pt x="1038" y="767"/>
                  </a:lnTo>
                  <a:lnTo>
                    <a:pt x="1062" y="791"/>
                  </a:lnTo>
                  <a:lnTo>
                    <a:pt x="1079" y="815"/>
                  </a:lnTo>
                  <a:lnTo>
                    <a:pt x="1106" y="840"/>
                  </a:lnTo>
                  <a:lnTo>
                    <a:pt x="1141" y="865"/>
                  </a:lnTo>
                  <a:lnTo>
                    <a:pt x="1188" y="892"/>
                  </a:lnTo>
                  <a:lnTo>
                    <a:pt x="1230" y="948"/>
                  </a:lnTo>
                  <a:lnTo>
                    <a:pt x="1262" y="1018"/>
                  </a:lnTo>
                  <a:lnTo>
                    <a:pt x="1292" y="1093"/>
                  </a:lnTo>
                  <a:lnTo>
                    <a:pt x="1312" y="1123"/>
                  </a:lnTo>
                  <a:lnTo>
                    <a:pt x="1332" y="1149"/>
                  </a:lnTo>
                  <a:lnTo>
                    <a:pt x="1354" y="1168"/>
                  </a:lnTo>
                  <a:lnTo>
                    <a:pt x="1380" y="1182"/>
                  </a:lnTo>
                  <a:lnTo>
                    <a:pt x="1408" y="1191"/>
                  </a:lnTo>
                  <a:lnTo>
                    <a:pt x="1439" y="1193"/>
                  </a:lnTo>
                  <a:lnTo>
                    <a:pt x="1589" y="1117"/>
                  </a:lnTo>
                  <a:lnTo>
                    <a:pt x="1614" y="1168"/>
                  </a:lnTo>
                  <a:lnTo>
                    <a:pt x="1640" y="1144"/>
                  </a:lnTo>
                  <a:lnTo>
                    <a:pt x="1652" y="1146"/>
                  </a:lnTo>
                  <a:lnTo>
                    <a:pt x="1658" y="1149"/>
                  </a:lnTo>
                  <a:lnTo>
                    <a:pt x="1664" y="1155"/>
                  </a:lnTo>
                  <a:lnTo>
                    <a:pt x="1690" y="1193"/>
                  </a:lnTo>
                  <a:lnTo>
                    <a:pt x="1714" y="1180"/>
                  </a:lnTo>
                  <a:lnTo>
                    <a:pt x="1739" y="1173"/>
                  </a:lnTo>
                  <a:lnTo>
                    <a:pt x="1790" y="1168"/>
                  </a:lnTo>
                  <a:lnTo>
                    <a:pt x="1891" y="1242"/>
                  </a:lnTo>
                  <a:lnTo>
                    <a:pt x="1883" y="1254"/>
                  </a:lnTo>
                  <a:lnTo>
                    <a:pt x="1881" y="1275"/>
                  </a:lnTo>
                  <a:lnTo>
                    <a:pt x="1883" y="1287"/>
                  </a:lnTo>
                  <a:lnTo>
                    <a:pt x="1888" y="1295"/>
                  </a:lnTo>
                  <a:lnTo>
                    <a:pt x="1895" y="1303"/>
                  </a:lnTo>
                  <a:lnTo>
                    <a:pt x="1916" y="1319"/>
                  </a:lnTo>
                  <a:lnTo>
                    <a:pt x="1941" y="1321"/>
                  </a:lnTo>
                  <a:lnTo>
                    <a:pt x="1966" y="1330"/>
                  </a:lnTo>
                  <a:lnTo>
                    <a:pt x="1991" y="1345"/>
                  </a:lnTo>
                  <a:lnTo>
                    <a:pt x="2017" y="1368"/>
                  </a:lnTo>
                  <a:lnTo>
                    <a:pt x="2092" y="1368"/>
                  </a:lnTo>
                  <a:lnTo>
                    <a:pt x="2092" y="1343"/>
                  </a:lnTo>
                  <a:lnTo>
                    <a:pt x="2138" y="1363"/>
                  </a:lnTo>
                  <a:lnTo>
                    <a:pt x="2179" y="1374"/>
                  </a:lnTo>
                  <a:lnTo>
                    <a:pt x="2212" y="1375"/>
                  </a:lnTo>
                  <a:lnTo>
                    <a:pt x="2243" y="1368"/>
                  </a:lnTo>
                  <a:lnTo>
                    <a:pt x="2418" y="1395"/>
                  </a:lnTo>
                  <a:lnTo>
                    <a:pt x="2441" y="1404"/>
                  </a:lnTo>
                  <a:lnTo>
                    <a:pt x="2458" y="1408"/>
                  </a:lnTo>
                  <a:lnTo>
                    <a:pt x="2465" y="1411"/>
                  </a:lnTo>
                  <a:lnTo>
                    <a:pt x="2498" y="1416"/>
                  </a:lnTo>
                  <a:lnTo>
                    <a:pt x="2509" y="1416"/>
                  </a:lnTo>
                  <a:lnTo>
                    <a:pt x="2512" y="1419"/>
                  </a:lnTo>
                  <a:lnTo>
                    <a:pt x="2532" y="1415"/>
                  </a:lnTo>
                  <a:lnTo>
                    <a:pt x="2542" y="1413"/>
                  </a:lnTo>
                  <a:lnTo>
                    <a:pt x="2552" y="1411"/>
                  </a:lnTo>
                  <a:lnTo>
                    <a:pt x="2573" y="1404"/>
                  </a:lnTo>
                  <a:lnTo>
                    <a:pt x="2582" y="1398"/>
                  </a:lnTo>
                  <a:lnTo>
                    <a:pt x="2593" y="1395"/>
                  </a:lnTo>
                  <a:lnTo>
                    <a:pt x="2620" y="1419"/>
                  </a:lnTo>
                  <a:lnTo>
                    <a:pt x="2645" y="1395"/>
                  </a:lnTo>
                  <a:lnTo>
                    <a:pt x="2645" y="1419"/>
                  </a:lnTo>
                  <a:lnTo>
                    <a:pt x="2945" y="1368"/>
                  </a:lnTo>
                  <a:lnTo>
                    <a:pt x="2962" y="1384"/>
                  </a:lnTo>
                  <a:lnTo>
                    <a:pt x="2979" y="1396"/>
                  </a:lnTo>
                  <a:lnTo>
                    <a:pt x="2993" y="1403"/>
                  </a:lnTo>
                  <a:lnTo>
                    <a:pt x="3008" y="1405"/>
                  </a:lnTo>
                  <a:lnTo>
                    <a:pt x="3018" y="1403"/>
                  </a:lnTo>
                  <a:lnTo>
                    <a:pt x="3021" y="1399"/>
                  </a:lnTo>
                  <a:lnTo>
                    <a:pt x="3029" y="1396"/>
                  </a:lnTo>
                  <a:lnTo>
                    <a:pt x="3038" y="1384"/>
                  </a:lnTo>
                  <a:lnTo>
                    <a:pt x="3046" y="1368"/>
                  </a:lnTo>
                  <a:lnTo>
                    <a:pt x="3071" y="1395"/>
                  </a:lnTo>
                  <a:lnTo>
                    <a:pt x="3097" y="1403"/>
                  </a:lnTo>
                  <a:lnTo>
                    <a:pt x="3127" y="1405"/>
                  </a:lnTo>
                  <a:lnTo>
                    <a:pt x="3159" y="1403"/>
                  </a:lnTo>
                  <a:lnTo>
                    <a:pt x="3196" y="1395"/>
                  </a:lnTo>
                  <a:lnTo>
                    <a:pt x="3322" y="1395"/>
                  </a:lnTo>
                  <a:lnTo>
                    <a:pt x="3333" y="1381"/>
                  </a:lnTo>
                  <a:lnTo>
                    <a:pt x="3346" y="1374"/>
                  </a:lnTo>
                  <a:lnTo>
                    <a:pt x="3358" y="1369"/>
                  </a:lnTo>
                  <a:lnTo>
                    <a:pt x="3372" y="1368"/>
                  </a:lnTo>
                  <a:lnTo>
                    <a:pt x="3384" y="1369"/>
                  </a:lnTo>
                  <a:lnTo>
                    <a:pt x="3398" y="1374"/>
                  </a:lnTo>
                  <a:lnTo>
                    <a:pt x="3409" y="1381"/>
                  </a:lnTo>
                  <a:lnTo>
                    <a:pt x="3423" y="1395"/>
                  </a:lnTo>
                  <a:lnTo>
                    <a:pt x="3423" y="1398"/>
                  </a:lnTo>
                  <a:lnTo>
                    <a:pt x="3427" y="1403"/>
                  </a:lnTo>
                  <a:lnTo>
                    <a:pt x="3432" y="1404"/>
                  </a:lnTo>
                  <a:lnTo>
                    <a:pt x="3441" y="1405"/>
                  </a:lnTo>
                  <a:lnTo>
                    <a:pt x="3464" y="1403"/>
                  </a:lnTo>
                  <a:lnTo>
                    <a:pt x="3498" y="1395"/>
                  </a:lnTo>
                  <a:lnTo>
                    <a:pt x="3498" y="1368"/>
                  </a:lnTo>
                  <a:lnTo>
                    <a:pt x="3505" y="1337"/>
                  </a:lnTo>
                  <a:lnTo>
                    <a:pt x="3518" y="1314"/>
                  </a:lnTo>
                  <a:lnTo>
                    <a:pt x="3534" y="1297"/>
                  </a:lnTo>
                  <a:lnTo>
                    <a:pt x="3565" y="1281"/>
                  </a:lnTo>
                  <a:lnTo>
                    <a:pt x="3590" y="1277"/>
                  </a:lnTo>
                  <a:lnTo>
                    <a:pt x="3637" y="1282"/>
                  </a:lnTo>
                  <a:lnTo>
                    <a:pt x="3674" y="1294"/>
                  </a:lnTo>
                  <a:lnTo>
                    <a:pt x="3681" y="1309"/>
                  </a:lnTo>
                  <a:lnTo>
                    <a:pt x="3691" y="1320"/>
                  </a:lnTo>
                  <a:lnTo>
                    <a:pt x="3702" y="1327"/>
                  </a:lnTo>
                  <a:lnTo>
                    <a:pt x="3718" y="1330"/>
                  </a:lnTo>
                  <a:lnTo>
                    <a:pt x="3733" y="1327"/>
                  </a:lnTo>
                  <a:lnTo>
                    <a:pt x="3754" y="1320"/>
                  </a:lnTo>
                  <a:lnTo>
                    <a:pt x="3800" y="1294"/>
                  </a:lnTo>
                  <a:lnTo>
                    <a:pt x="3816" y="1295"/>
                  </a:lnTo>
                  <a:lnTo>
                    <a:pt x="3828" y="1299"/>
                  </a:lnTo>
                  <a:lnTo>
                    <a:pt x="3836" y="1306"/>
                  </a:lnTo>
                  <a:lnTo>
                    <a:pt x="3840" y="1311"/>
                  </a:lnTo>
                  <a:lnTo>
                    <a:pt x="3842" y="1318"/>
                  </a:lnTo>
                  <a:lnTo>
                    <a:pt x="3841" y="1349"/>
                  </a:lnTo>
                  <a:lnTo>
                    <a:pt x="3824" y="1395"/>
                  </a:lnTo>
                  <a:lnTo>
                    <a:pt x="3865" y="1392"/>
                  </a:lnTo>
                  <a:lnTo>
                    <a:pt x="3904" y="1389"/>
                  </a:lnTo>
                  <a:lnTo>
                    <a:pt x="3937" y="1381"/>
                  </a:lnTo>
                  <a:lnTo>
                    <a:pt x="3945" y="1379"/>
                  </a:lnTo>
                  <a:lnTo>
                    <a:pt x="3969" y="1374"/>
                  </a:lnTo>
                  <a:lnTo>
                    <a:pt x="3994" y="1363"/>
                  </a:lnTo>
                  <a:lnTo>
                    <a:pt x="4017" y="1350"/>
                  </a:lnTo>
                  <a:lnTo>
                    <a:pt x="4025" y="1342"/>
                  </a:lnTo>
                  <a:lnTo>
                    <a:pt x="4026" y="1339"/>
                  </a:lnTo>
                  <a:lnTo>
                    <a:pt x="4036" y="1335"/>
                  </a:lnTo>
                  <a:lnTo>
                    <a:pt x="4042" y="1326"/>
                  </a:lnTo>
                  <a:lnTo>
                    <a:pt x="4051" y="1319"/>
                  </a:lnTo>
                  <a:lnTo>
                    <a:pt x="4056" y="1312"/>
                  </a:lnTo>
                  <a:lnTo>
                    <a:pt x="4075" y="1309"/>
                  </a:lnTo>
                  <a:lnTo>
                    <a:pt x="4101" y="1314"/>
                  </a:lnTo>
                  <a:lnTo>
                    <a:pt x="4132" y="1330"/>
                  </a:lnTo>
                  <a:lnTo>
                    <a:pt x="4151" y="1343"/>
                  </a:lnTo>
                  <a:lnTo>
                    <a:pt x="4174" y="1333"/>
                  </a:lnTo>
                  <a:lnTo>
                    <a:pt x="4199" y="1330"/>
                  </a:lnTo>
                  <a:lnTo>
                    <a:pt x="4226" y="1333"/>
                  </a:lnTo>
                  <a:lnTo>
                    <a:pt x="4307" y="1361"/>
                  </a:lnTo>
                  <a:lnTo>
                    <a:pt x="4377" y="1368"/>
                  </a:lnTo>
                  <a:lnTo>
                    <a:pt x="4578" y="1368"/>
                  </a:lnTo>
                  <a:lnTo>
                    <a:pt x="4628" y="1395"/>
                  </a:lnTo>
                  <a:lnTo>
                    <a:pt x="4803" y="1395"/>
                  </a:lnTo>
                  <a:lnTo>
                    <a:pt x="4929" y="1319"/>
                  </a:lnTo>
                  <a:lnTo>
                    <a:pt x="4932" y="1318"/>
                  </a:lnTo>
                  <a:lnTo>
                    <a:pt x="4945" y="1318"/>
                  </a:lnTo>
                  <a:lnTo>
                    <a:pt x="4952" y="1314"/>
                  </a:lnTo>
                  <a:lnTo>
                    <a:pt x="4961" y="1313"/>
                  </a:lnTo>
                  <a:lnTo>
                    <a:pt x="4967" y="1309"/>
                  </a:lnTo>
                  <a:lnTo>
                    <a:pt x="4974" y="1306"/>
                  </a:lnTo>
                  <a:lnTo>
                    <a:pt x="4985" y="1299"/>
                  </a:lnTo>
                  <a:lnTo>
                    <a:pt x="4992" y="1288"/>
                  </a:lnTo>
                  <a:lnTo>
                    <a:pt x="4994" y="1281"/>
                  </a:lnTo>
                  <a:lnTo>
                    <a:pt x="4999" y="1275"/>
                  </a:lnTo>
                  <a:lnTo>
                    <a:pt x="5000" y="1266"/>
                  </a:lnTo>
                  <a:lnTo>
                    <a:pt x="5003" y="1259"/>
                  </a:lnTo>
                  <a:lnTo>
                    <a:pt x="5005" y="1242"/>
                  </a:lnTo>
                  <a:lnTo>
                    <a:pt x="5017" y="1207"/>
                  </a:lnTo>
                  <a:lnTo>
                    <a:pt x="5045" y="1167"/>
                  </a:lnTo>
                  <a:lnTo>
                    <a:pt x="5056" y="1157"/>
                  </a:lnTo>
                  <a:lnTo>
                    <a:pt x="5080" y="1144"/>
                  </a:lnTo>
                  <a:lnTo>
                    <a:pt x="5206" y="991"/>
                  </a:lnTo>
                  <a:lnTo>
                    <a:pt x="5382" y="868"/>
                  </a:lnTo>
                  <a:lnTo>
                    <a:pt x="5357" y="864"/>
                  </a:lnTo>
                  <a:lnTo>
                    <a:pt x="5339" y="859"/>
                  </a:lnTo>
                  <a:lnTo>
                    <a:pt x="5331" y="853"/>
                  </a:lnTo>
                  <a:lnTo>
                    <a:pt x="5325" y="847"/>
                  </a:lnTo>
                  <a:lnTo>
                    <a:pt x="5314" y="825"/>
                  </a:lnTo>
                  <a:lnTo>
                    <a:pt x="5313" y="816"/>
                  </a:lnTo>
                  <a:lnTo>
                    <a:pt x="5315" y="782"/>
                  </a:lnTo>
                  <a:lnTo>
                    <a:pt x="5323" y="755"/>
                  </a:lnTo>
                  <a:lnTo>
                    <a:pt x="5331" y="742"/>
                  </a:lnTo>
                  <a:lnTo>
                    <a:pt x="5345" y="704"/>
                  </a:lnTo>
                  <a:lnTo>
                    <a:pt x="5352" y="672"/>
                  </a:lnTo>
                  <a:lnTo>
                    <a:pt x="5351" y="642"/>
                  </a:lnTo>
                  <a:lnTo>
                    <a:pt x="5341" y="616"/>
                  </a:lnTo>
                  <a:lnTo>
                    <a:pt x="5325" y="590"/>
                  </a:lnTo>
                  <a:lnTo>
                    <a:pt x="5314" y="580"/>
                  </a:lnTo>
                  <a:lnTo>
                    <a:pt x="5285" y="562"/>
                  </a:lnTo>
                  <a:lnTo>
                    <a:pt x="5268" y="553"/>
                  </a:lnTo>
                  <a:lnTo>
                    <a:pt x="5131" y="509"/>
                  </a:lnTo>
                  <a:lnTo>
                    <a:pt x="5092" y="491"/>
                  </a:lnTo>
                  <a:lnTo>
                    <a:pt x="5060" y="470"/>
                  </a:lnTo>
                  <a:lnTo>
                    <a:pt x="5034" y="446"/>
                  </a:lnTo>
                  <a:lnTo>
                    <a:pt x="5017" y="421"/>
                  </a:lnTo>
                  <a:lnTo>
                    <a:pt x="5010" y="407"/>
                  </a:lnTo>
                  <a:lnTo>
                    <a:pt x="5005" y="378"/>
                  </a:lnTo>
                  <a:lnTo>
                    <a:pt x="5005" y="365"/>
                  </a:lnTo>
                  <a:lnTo>
                    <a:pt x="5009" y="350"/>
                  </a:lnTo>
                  <a:lnTo>
                    <a:pt x="5009" y="337"/>
                  </a:lnTo>
                  <a:lnTo>
                    <a:pt x="5010" y="335"/>
                  </a:lnTo>
                  <a:lnTo>
                    <a:pt x="5009" y="318"/>
                  </a:lnTo>
                  <a:lnTo>
                    <a:pt x="5005" y="301"/>
                  </a:lnTo>
                  <a:lnTo>
                    <a:pt x="4985" y="262"/>
                  </a:lnTo>
                  <a:lnTo>
                    <a:pt x="4985" y="259"/>
                  </a:lnTo>
                  <a:lnTo>
                    <a:pt x="4953" y="215"/>
                  </a:lnTo>
                  <a:lnTo>
                    <a:pt x="4929" y="215"/>
                  </a:lnTo>
                  <a:lnTo>
                    <a:pt x="4664" y="50"/>
                  </a:lnTo>
                  <a:lnTo>
                    <a:pt x="4597" y="19"/>
                  </a:lnTo>
                  <a:lnTo>
                    <a:pt x="4563" y="11"/>
                  </a:lnTo>
                  <a:lnTo>
                    <a:pt x="4535" y="9"/>
                  </a:lnTo>
                  <a:lnTo>
                    <a:pt x="4527" y="13"/>
                  </a:lnTo>
                  <a:lnTo>
                    <a:pt x="4340" y="0"/>
                  </a:lnTo>
                  <a:lnTo>
                    <a:pt x="2837" y="0"/>
                  </a:lnTo>
                  <a:lnTo>
                    <a:pt x="2850" y="13"/>
                  </a:lnTo>
                  <a:lnTo>
                    <a:pt x="2879" y="31"/>
                  </a:lnTo>
                  <a:lnTo>
                    <a:pt x="2896" y="38"/>
                  </a:lnTo>
                  <a:lnTo>
                    <a:pt x="3147" y="215"/>
                  </a:lnTo>
                  <a:lnTo>
                    <a:pt x="3648" y="415"/>
                  </a:lnTo>
                  <a:lnTo>
                    <a:pt x="3824" y="464"/>
                  </a:lnTo>
                  <a:lnTo>
                    <a:pt x="3851" y="485"/>
                  </a:lnTo>
                  <a:lnTo>
                    <a:pt x="3865" y="492"/>
                  </a:lnTo>
                  <a:lnTo>
                    <a:pt x="3881" y="496"/>
                  </a:lnTo>
                  <a:lnTo>
                    <a:pt x="3913" y="498"/>
                  </a:lnTo>
                  <a:lnTo>
                    <a:pt x="3951" y="491"/>
                  </a:lnTo>
                  <a:lnTo>
                    <a:pt x="3976" y="478"/>
                  </a:lnTo>
                  <a:lnTo>
                    <a:pt x="4006" y="470"/>
                  </a:lnTo>
                  <a:lnTo>
                    <a:pt x="4075" y="464"/>
                  </a:lnTo>
                  <a:lnTo>
                    <a:pt x="4175" y="484"/>
                  </a:lnTo>
                  <a:lnTo>
                    <a:pt x="4352" y="491"/>
                  </a:lnTo>
                  <a:lnTo>
                    <a:pt x="4354" y="502"/>
                  </a:lnTo>
                  <a:lnTo>
                    <a:pt x="4355" y="515"/>
                  </a:lnTo>
                  <a:lnTo>
                    <a:pt x="4345" y="540"/>
                  </a:lnTo>
                  <a:lnTo>
                    <a:pt x="4317" y="565"/>
                  </a:lnTo>
                  <a:lnTo>
                    <a:pt x="4276" y="590"/>
                  </a:lnTo>
                  <a:lnTo>
                    <a:pt x="4268" y="589"/>
                  </a:lnTo>
                  <a:lnTo>
                    <a:pt x="4265" y="588"/>
                  </a:lnTo>
                  <a:lnTo>
                    <a:pt x="4260" y="588"/>
                  </a:lnTo>
                  <a:lnTo>
                    <a:pt x="4252" y="586"/>
                  </a:lnTo>
                  <a:lnTo>
                    <a:pt x="4244" y="584"/>
                  </a:lnTo>
                  <a:lnTo>
                    <a:pt x="4223" y="576"/>
                  </a:lnTo>
                  <a:lnTo>
                    <a:pt x="4222" y="576"/>
                  </a:lnTo>
                  <a:lnTo>
                    <a:pt x="4203" y="565"/>
                  </a:lnTo>
                  <a:lnTo>
                    <a:pt x="4202" y="565"/>
                  </a:lnTo>
                  <a:lnTo>
                    <a:pt x="3724" y="666"/>
                  </a:lnTo>
                  <a:lnTo>
                    <a:pt x="3648" y="666"/>
                  </a:lnTo>
                  <a:lnTo>
                    <a:pt x="3603" y="635"/>
                  </a:lnTo>
                  <a:lnTo>
                    <a:pt x="3509" y="590"/>
                  </a:lnTo>
                  <a:lnTo>
                    <a:pt x="3433" y="570"/>
                  </a:lnTo>
                  <a:lnTo>
                    <a:pt x="3301" y="560"/>
                  </a:lnTo>
                  <a:lnTo>
                    <a:pt x="2945" y="616"/>
                  </a:lnTo>
                  <a:lnTo>
                    <a:pt x="2930" y="632"/>
                  </a:lnTo>
                  <a:lnTo>
                    <a:pt x="2921" y="640"/>
                  </a:lnTo>
                  <a:lnTo>
                    <a:pt x="2914" y="648"/>
                  </a:lnTo>
                  <a:lnTo>
                    <a:pt x="2904" y="653"/>
                  </a:lnTo>
                  <a:lnTo>
                    <a:pt x="2896" y="660"/>
                  </a:lnTo>
                  <a:lnTo>
                    <a:pt x="2876" y="672"/>
                  </a:lnTo>
                  <a:lnTo>
                    <a:pt x="2864" y="674"/>
                  </a:lnTo>
                  <a:lnTo>
                    <a:pt x="2826" y="686"/>
                  </a:lnTo>
                  <a:lnTo>
                    <a:pt x="2812" y="688"/>
                  </a:lnTo>
                  <a:lnTo>
                    <a:pt x="2800" y="690"/>
                  </a:lnTo>
                  <a:lnTo>
                    <a:pt x="2770" y="691"/>
                  </a:lnTo>
                  <a:lnTo>
                    <a:pt x="2568" y="691"/>
                  </a:lnTo>
                  <a:lnTo>
                    <a:pt x="2543" y="671"/>
                  </a:lnTo>
                  <a:lnTo>
                    <a:pt x="2518" y="659"/>
                  </a:lnTo>
                  <a:lnTo>
                    <a:pt x="2492" y="658"/>
                  </a:lnTo>
                  <a:lnTo>
                    <a:pt x="2480" y="659"/>
                  </a:lnTo>
                  <a:lnTo>
                    <a:pt x="2470" y="666"/>
                  </a:lnTo>
                  <a:lnTo>
                    <a:pt x="2454" y="673"/>
                  </a:lnTo>
                  <a:lnTo>
                    <a:pt x="2446" y="673"/>
                  </a:lnTo>
                  <a:lnTo>
                    <a:pt x="2437" y="672"/>
                  </a:lnTo>
                  <a:lnTo>
                    <a:pt x="2425" y="667"/>
                  </a:lnTo>
                  <a:lnTo>
                    <a:pt x="2415" y="660"/>
                  </a:lnTo>
                  <a:lnTo>
                    <a:pt x="2393" y="641"/>
                  </a:lnTo>
                  <a:lnTo>
                    <a:pt x="2369" y="666"/>
                  </a:lnTo>
                  <a:lnTo>
                    <a:pt x="2354" y="650"/>
                  </a:lnTo>
                  <a:lnTo>
                    <a:pt x="2317" y="590"/>
                  </a:lnTo>
                  <a:lnTo>
                    <a:pt x="2092" y="565"/>
                  </a:lnTo>
                  <a:lnTo>
                    <a:pt x="2061" y="520"/>
                  </a:lnTo>
                  <a:lnTo>
                    <a:pt x="2042" y="502"/>
                  </a:lnTo>
                  <a:lnTo>
                    <a:pt x="2010" y="482"/>
                  </a:lnTo>
                  <a:lnTo>
                    <a:pt x="1973" y="470"/>
                  </a:lnTo>
                  <a:lnTo>
                    <a:pt x="1916" y="464"/>
                  </a:lnTo>
                  <a:lnTo>
                    <a:pt x="1690" y="464"/>
                  </a:lnTo>
                  <a:lnTo>
                    <a:pt x="1688" y="452"/>
                  </a:lnTo>
                  <a:lnTo>
                    <a:pt x="1684" y="443"/>
                  </a:lnTo>
                  <a:lnTo>
                    <a:pt x="1677" y="432"/>
                  </a:lnTo>
                  <a:lnTo>
                    <a:pt x="1670" y="427"/>
                  </a:lnTo>
                  <a:lnTo>
                    <a:pt x="1659" y="421"/>
                  </a:lnTo>
                  <a:lnTo>
                    <a:pt x="1630" y="415"/>
                  </a:lnTo>
                  <a:lnTo>
                    <a:pt x="1614" y="415"/>
                  </a:lnTo>
                  <a:lnTo>
                    <a:pt x="1579" y="391"/>
                  </a:lnTo>
                  <a:lnTo>
                    <a:pt x="1552" y="361"/>
                  </a:lnTo>
                  <a:lnTo>
                    <a:pt x="1540" y="341"/>
                  </a:lnTo>
                  <a:lnTo>
                    <a:pt x="1237" y="240"/>
                  </a:lnTo>
                  <a:lnTo>
                    <a:pt x="1013" y="38"/>
                  </a:lnTo>
                  <a:lnTo>
                    <a:pt x="1008" y="38"/>
                  </a:lnTo>
                  <a:close/>
                  <a:moveTo>
                    <a:pt x="1840" y="1085"/>
                  </a:moveTo>
                  <a:lnTo>
                    <a:pt x="1841" y="1092"/>
                  </a:lnTo>
                  <a:lnTo>
                    <a:pt x="1841" y="1117"/>
                  </a:lnTo>
                  <a:lnTo>
                    <a:pt x="1790" y="1067"/>
                  </a:lnTo>
                  <a:lnTo>
                    <a:pt x="1802" y="1067"/>
                  </a:lnTo>
                  <a:lnTo>
                    <a:pt x="1811" y="1068"/>
                  </a:lnTo>
                  <a:lnTo>
                    <a:pt x="1828" y="1073"/>
                  </a:lnTo>
                  <a:lnTo>
                    <a:pt x="1837" y="1080"/>
                  </a:lnTo>
                  <a:lnTo>
                    <a:pt x="1840" y="1085"/>
                  </a:lnTo>
                  <a:close/>
                  <a:moveTo>
                    <a:pt x="2492" y="1219"/>
                  </a:moveTo>
                  <a:lnTo>
                    <a:pt x="2492" y="1223"/>
                  </a:lnTo>
                  <a:lnTo>
                    <a:pt x="2490" y="1228"/>
                  </a:lnTo>
                  <a:lnTo>
                    <a:pt x="2488" y="1231"/>
                  </a:lnTo>
                  <a:lnTo>
                    <a:pt x="2486" y="1231"/>
                  </a:lnTo>
                  <a:lnTo>
                    <a:pt x="2486" y="1235"/>
                  </a:lnTo>
                  <a:lnTo>
                    <a:pt x="2482" y="1235"/>
                  </a:lnTo>
                  <a:lnTo>
                    <a:pt x="2482" y="1237"/>
                  </a:lnTo>
                  <a:lnTo>
                    <a:pt x="2479" y="1240"/>
                  </a:lnTo>
                  <a:lnTo>
                    <a:pt x="2473" y="1241"/>
                  </a:lnTo>
                  <a:lnTo>
                    <a:pt x="2471" y="1241"/>
                  </a:lnTo>
                  <a:lnTo>
                    <a:pt x="2492" y="1219"/>
                  </a:lnTo>
                  <a:close/>
                  <a:moveTo>
                    <a:pt x="2443" y="1230"/>
                  </a:moveTo>
                  <a:lnTo>
                    <a:pt x="2455" y="1233"/>
                  </a:lnTo>
                  <a:lnTo>
                    <a:pt x="2470" y="1242"/>
                  </a:lnTo>
                  <a:lnTo>
                    <a:pt x="2418" y="1242"/>
                  </a:lnTo>
                  <a:lnTo>
                    <a:pt x="2430" y="1233"/>
                  </a:lnTo>
                  <a:lnTo>
                    <a:pt x="2443" y="12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6708775" y="3813175"/>
              <a:ext cx="647700" cy="935037"/>
            </a:xfrm>
            <a:custGeom>
              <a:avLst/>
              <a:gdLst>
                <a:gd name="T0" fmla="*/ 1173 w 1222"/>
                <a:gd name="T1" fmla="*/ 38 h 1769"/>
                <a:gd name="T2" fmla="*/ 1165 w 1222"/>
                <a:gd name="T3" fmla="*/ 19 h 1769"/>
                <a:gd name="T4" fmla="*/ 1179 w 1222"/>
                <a:gd name="T5" fmla="*/ 0 h 1769"/>
                <a:gd name="T6" fmla="*/ 344 w 1222"/>
                <a:gd name="T7" fmla="*/ 188 h 1769"/>
                <a:gd name="T8" fmla="*/ 392 w 1222"/>
                <a:gd name="T9" fmla="*/ 392 h 1769"/>
                <a:gd name="T10" fmla="*/ 376 w 1222"/>
                <a:gd name="T11" fmla="*/ 439 h 1769"/>
                <a:gd name="T12" fmla="*/ 362 w 1222"/>
                <a:gd name="T13" fmla="*/ 458 h 1769"/>
                <a:gd name="T14" fmla="*/ 344 w 1222"/>
                <a:gd name="T15" fmla="*/ 470 h 1769"/>
                <a:gd name="T16" fmla="*/ 297 w 1222"/>
                <a:gd name="T17" fmla="*/ 487 h 1769"/>
                <a:gd name="T18" fmla="*/ 255 w 1222"/>
                <a:gd name="T19" fmla="*/ 502 h 1769"/>
                <a:gd name="T20" fmla="*/ 230 w 1222"/>
                <a:gd name="T21" fmla="*/ 546 h 1769"/>
                <a:gd name="T22" fmla="*/ 219 w 1222"/>
                <a:gd name="T23" fmla="*/ 616 h 1769"/>
                <a:gd name="T24" fmla="*/ 206 w 1222"/>
                <a:gd name="T25" fmla="*/ 652 h 1769"/>
                <a:gd name="T26" fmla="*/ 69 w 1222"/>
                <a:gd name="T27" fmla="*/ 991 h 1769"/>
                <a:gd name="T28" fmla="*/ 13 w 1222"/>
                <a:gd name="T29" fmla="*/ 1115 h 1769"/>
                <a:gd name="T30" fmla="*/ 0 w 1222"/>
                <a:gd name="T31" fmla="*/ 1191 h 1769"/>
                <a:gd name="T32" fmla="*/ 7 w 1222"/>
                <a:gd name="T33" fmla="*/ 1259 h 1769"/>
                <a:gd name="T34" fmla="*/ 55 w 1222"/>
                <a:gd name="T35" fmla="*/ 1324 h 1769"/>
                <a:gd name="T36" fmla="*/ 168 w 1222"/>
                <a:gd name="T37" fmla="*/ 1494 h 1769"/>
                <a:gd name="T38" fmla="*/ 171 w 1222"/>
                <a:gd name="T39" fmla="*/ 1521 h 1769"/>
                <a:gd name="T40" fmla="*/ 219 w 1222"/>
                <a:gd name="T41" fmla="*/ 1619 h 1769"/>
                <a:gd name="T42" fmla="*/ 225 w 1222"/>
                <a:gd name="T43" fmla="*/ 1644 h 1769"/>
                <a:gd name="T44" fmla="*/ 245 w 1222"/>
                <a:gd name="T45" fmla="*/ 1671 h 1769"/>
                <a:gd name="T46" fmla="*/ 281 w 1222"/>
                <a:gd name="T47" fmla="*/ 1652 h 1769"/>
                <a:gd name="T48" fmla="*/ 313 w 1222"/>
                <a:gd name="T49" fmla="*/ 1689 h 1769"/>
                <a:gd name="T50" fmla="*/ 433 w 1222"/>
                <a:gd name="T51" fmla="*/ 1766 h 1769"/>
                <a:gd name="T52" fmla="*/ 470 w 1222"/>
                <a:gd name="T53" fmla="*/ 1761 h 1769"/>
                <a:gd name="T54" fmla="*/ 488 w 1222"/>
                <a:gd name="T55" fmla="*/ 1757 h 1769"/>
                <a:gd name="T56" fmla="*/ 546 w 1222"/>
                <a:gd name="T57" fmla="*/ 1739 h 1769"/>
                <a:gd name="T58" fmla="*/ 557 w 1222"/>
                <a:gd name="T59" fmla="*/ 1731 h 1769"/>
                <a:gd name="T60" fmla="*/ 560 w 1222"/>
                <a:gd name="T61" fmla="*/ 1730 h 1769"/>
                <a:gd name="T62" fmla="*/ 570 w 1222"/>
                <a:gd name="T63" fmla="*/ 1720 h 1769"/>
                <a:gd name="T64" fmla="*/ 664 w 1222"/>
                <a:gd name="T65" fmla="*/ 1581 h 1769"/>
                <a:gd name="T66" fmla="*/ 757 w 1222"/>
                <a:gd name="T67" fmla="*/ 1508 h 1769"/>
                <a:gd name="T68" fmla="*/ 821 w 1222"/>
                <a:gd name="T69" fmla="*/ 1494 h 1769"/>
                <a:gd name="T70" fmla="*/ 809 w 1222"/>
                <a:gd name="T71" fmla="*/ 1470 h 1769"/>
                <a:gd name="T72" fmla="*/ 814 w 1222"/>
                <a:gd name="T73" fmla="*/ 1429 h 1769"/>
                <a:gd name="T74" fmla="*/ 821 w 1222"/>
                <a:gd name="T75" fmla="*/ 1411 h 1769"/>
                <a:gd name="T76" fmla="*/ 850 w 1222"/>
                <a:gd name="T77" fmla="*/ 1397 h 1769"/>
                <a:gd name="T78" fmla="*/ 882 w 1222"/>
                <a:gd name="T79" fmla="*/ 1389 h 1769"/>
                <a:gd name="T80" fmla="*/ 858 w 1222"/>
                <a:gd name="T81" fmla="*/ 1363 h 1769"/>
                <a:gd name="T82" fmla="*/ 858 w 1222"/>
                <a:gd name="T83" fmla="*/ 1332 h 1769"/>
                <a:gd name="T84" fmla="*/ 882 w 1222"/>
                <a:gd name="T85" fmla="*/ 1320 h 1769"/>
                <a:gd name="T86" fmla="*/ 897 w 1222"/>
                <a:gd name="T87" fmla="*/ 1294 h 1769"/>
                <a:gd name="T88" fmla="*/ 947 w 1222"/>
                <a:gd name="T89" fmla="*/ 1269 h 1769"/>
                <a:gd name="T90" fmla="*/ 922 w 1222"/>
                <a:gd name="T91" fmla="*/ 1185 h 1769"/>
                <a:gd name="T92" fmla="*/ 939 w 1222"/>
                <a:gd name="T93" fmla="*/ 1075 h 1769"/>
                <a:gd name="T94" fmla="*/ 1023 w 1222"/>
                <a:gd name="T95" fmla="*/ 991 h 1769"/>
                <a:gd name="T96" fmla="*/ 1047 w 1222"/>
                <a:gd name="T97" fmla="*/ 942 h 1769"/>
                <a:gd name="T98" fmla="*/ 1117 w 1222"/>
                <a:gd name="T99" fmla="*/ 551 h 1769"/>
                <a:gd name="T100" fmla="*/ 1119 w 1222"/>
                <a:gd name="T101" fmla="*/ 492 h 1769"/>
                <a:gd name="T102" fmla="*/ 1148 w 1222"/>
                <a:gd name="T103" fmla="*/ 439 h 1769"/>
                <a:gd name="T104" fmla="*/ 1156 w 1222"/>
                <a:gd name="T105" fmla="*/ 211 h 1769"/>
                <a:gd name="T106" fmla="*/ 1204 w 1222"/>
                <a:gd name="T107" fmla="*/ 107 h 1769"/>
                <a:gd name="T108" fmla="*/ 1173 w 1222"/>
                <a:gd name="T109" fmla="*/ 89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2" h="1769">
                  <a:moveTo>
                    <a:pt x="1173" y="89"/>
                  </a:moveTo>
                  <a:lnTo>
                    <a:pt x="1173" y="38"/>
                  </a:lnTo>
                  <a:lnTo>
                    <a:pt x="1165" y="27"/>
                  </a:lnTo>
                  <a:lnTo>
                    <a:pt x="1165" y="19"/>
                  </a:lnTo>
                  <a:lnTo>
                    <a:pt x="1167" y="9"/>
                  </a:lnTo>
                  <a:lnTo>
                    <a:pt x="1179" y="0"/>
                  </a:lnTo>
                  <a:lnTo>
                    <a:pt x="415" y="0"/>
                  </a:lnTo>
                  <a:lnTo>
                    <a:pt x="344" y="188"/>
                  </a:lnTo>
                  <a:lnTo>
                    <a:pt x="395" y="365"/>
                  </a:lnTo>
                  <a:lnTo>
                    <a:pt x="392" y="392"/>
                  </a:lnTo>
                  <a:lnTo>
                    <a:pt x="386" y="419"/>
                  </a:lnTo>
                  <a:lnTo>
                    <a:pt x="376" y="439"/>
                  </a:lnTo>
                  <a:lnTo>
                    <a:pt x="368" y="448"/>
                  </a:lnTo>
                  <a:lnTo>
                    <a:pt x="362" y="458"/>
                  </a:lnTo>
                  <a:lnTo>
                    <a:pt x="353" y="463"/>
                  </a:lnTo>
                  <a:lnTo>
                    <a:pt x="344" y="470"/>
                  </a:lnTo>
                  <a:lnTo>
                    <a:pt x="323" y="482"/>
                  </a:lnTo>
                  <a:lnTo>
                    <a:pt x="297" y="487"/>
                  </a:lnTo>
                  <a:lnTo>
                    <a:pt x="269" y="491"/>
                  </a:lnTo>
                  <a:lnTo>
                    <a:pt x="255" y="502"/>
                  </a:lnTo>
                  <a:lnTo>
                    <a:pt x="246" y="516"/>
                  </a:lnTo>
                  <a:lnTo>
                    <a:pt x="230" y="546"/>
                  </a:lnTo>
                  <a:lnTo>
                    <a:pt x="219" y="595"/>
                  </a:lnTo>
                  <a:lnTo>
                    <a:pt x="219" y="616"/>
                  </a:lnTo>
                  <a:lnTo>
                    <a:pt x="218" y="620"/>
                  </a:lnTo>
                  <a:lnTo>
                    <a:pt x="206" y="652"/>
                  </a:lnTo>
                  <a:lnTo>
                    <a:pt x="168" y="715"/>
                  </a:lnTo>
                  <a:lnTo>
                    <a:pt x="69" y="991"/>
                  </a:lnTo>
                  <a:lnTo>
                    <a:pt x="45" y="1035"/>
                  </a:lnTo>
                  <a:lnTo>
                    <a:pt x="13" y="1115"/>
                  </a:lnTo>
                  <a:lnTo>
                    <a:pt x="1" y="1171"/>
                  </a:lnTo>
                  <a:lnTo>
                    <a:pt x="0" y="1191"/>
                  </a:lnTo>
                  <a:lnTo>
                    <a:pt x="1" y="1225"/>
                  </a:lnTo>
                  <a:lnTo>
                    <a:pt x="7" y="1259"/>
                  </a:lnTo>
                  <a:lnTo>
                    <a:pt x="18" y="1294"/>
                  </a:lnTo>
                  <a:lnTo>
                    <a:pt x="55" y="1324"/>
                  </a:lnTo>
                  <a:lnTo>
                    <a:pt x="92" y="1367"/>
                  </a:lnTo>
                  <a:lnTo>
                    <a:pt x="168" y="1494"/>
                  </a:lnTo>
                  <a:lnTo>
                    <a:pt x="168" y="1506"/>
                  </a:lnTo>
                  <a:lnTo>
                    <a:pt x="171" y="1521"/>
                  </a:lnTo>
                  <a:lnTo>
                    <a:pt x="181" y="1550"/>
                  </a:lnTo>
                  <a:lnTo>
                    <a:pt x="219" y="1619"/>
                  </a:lnTo>
                  <a:lnTo>
                    <a:pt x="221" y="1631"/>
                  </a:lnTo>
                  <a:lnTo>
                    <a:pt x="225" y="1644"/>
                  </a:lnTo>
                  <a:lnTo>
                    <a:pt x="231" y="1656"/>
                  </a:lnTo>
                  <a:lnTo>
                    <a:pt x="245" y="1671"/>
                  </a:lnTo>
                  <a:lnTo>
                    <a:pt x="269" y="1644"/>
                  </a:lnTo>
                  <a:lnTo>
                    <a:pt x="281" y="1652"/>
                  </a:lnTo>
                  <a:lnTo>
                    <a:pt x="291" y="1662"/>
                  </a:lnTo>
                  <a:lnTo>
                    <a:pt x="313" y="1689"/>
                  </a:lnTo>
                  <a:lnTo>
                    <a:pt x="344" y="1769"/>
                  </a:lnTo>
                  <a:lnTo>
                    <a:pt x="433" y="1766"/>
                  </a:lnTo>
                  <a:lnTo>
                    <a:pt x="460" y="1761"/>
                  </a:lnTo>
                  <a:lnTo>
                    <a:pt x="470" y="1761"/>
                  </a:lnTo>
                  <a:lnTo>
                    <a:pt x="486" y="1758"/>
                  </a:lnTo>
                  <a:lnTo>
                    <a:pt x="488" y="1757"/>
                  </a:lnTo>
                  <a:lnTo>
                    <a:pt x="502" y="1757"/>
                  </a:lnTo>
                  <a:lnTo>
                    <a:pt x="546" y="1739"/>
                  </a:lnTo>
                  <a:lnTo>
                    <a:pt x="553" y="1734"/>
                  </a:lnTo>
                  <a:lnTo>
                    <a:pt x="557" y="1731"/>
                  </a:lnTo>
                  <a:lnTo>
                    <a:pt x="557" y="1730"/>
                  </a:lnTo>
                  <a:lnTo>
                    <a:pt x="560" y="1730"/>
                  </a:lnTo>
                  <a:lnTo>
                    <a:pt x="565" y="1724"/>
                  </a:lnTo>
                  <a:lnTo>
                    <a:pt x="570" y="1720"/>
                  </a:lnTo>
                  <a:lnTo>
                    <a:pt x="601" y="1666"/>
                  </a:lnTo>
                  <a:lnTo>
                    <a:pt x="664" y="1581"/>
                  </a:lnTo>
                  <a:lnTo>
                    <a:pt x="726" y="1524"/>
                  </a:lnTo>
                  <a:lnTo>
                    <a:pt x="757" y="1508"/>
                  </a:lnTo>
                  <a:lnTo>
                    <a:pt x="789" y="1498"/>
                  </a:lnTo>
                  <a:lnTo>
                    <a:pt x="821" y="1494"/>
                  </a:lnTo>
                  <a:lnTo>
                    <a:pt x="814" y="1486"/>
                  </a:lnTo>
                  <a:lnTo>
                    <a:pt x="809" y="1470"/>
                  </a:lnTo>
                  <a:lnTo>
                    <a:pt x="809" y="1451"/>
                  </a:lnTo>
                  <a:lnTo>
                    <a:pt x="814" y="1429"/>
                  </a:lnTo>
                  <a:lnTo>
                    <a:pt x="821" y="1419"/>
                  </a:lnTo>
                  <a:lnTo>
                    <a:pt x="821" y="1411"/>
                  </a:lnTo>
                  <a:lnTo>
                    <a:pt x="830" y="1403"/>
                  </a:lnTo>
                  <a:lnTo>
                    <a:pt x="850" y="1397"/>
                  </a:lnTo>
                  <a:lnTo>
                    <a:pt x="897" y="1395"/>
                  </a:lnTo>
                  <a:lnTo>
                    <a:pt x="882" y="1389"/>
                  </a:lnTo>
                  <a:lnTo>
                    <a:pt x="872" y="1380"/>
                  </a:lnTo>
                  <a:lnTo>
                    <a:pt x="858" y="1363"/>
                  </a:lnTo>
                  <a:lnTo>
                    <a:pt x="848" y="1343"/>
                  </a:lnTo>
                  <a:lnTo>
                    <a:pt x="858" y="1332"/>
                  </a:lnTo>
                  <a:lnTo>
                    <a:pt x="872" y="1325"/>
                  </a:lnTo>
                  <a:lnTo>
                    <a:pt x="882" y="1320"/>
                  </a:lnTo>
                  <a:lnTo>
                    <a:pt x="897" y="1319"/>
                  </a:lnTo>
                  <a:lnTo>
                    <a:pt x="897" y="1294"/>
                  </a:lnTo>
                  <a:lnTo>
                    <a:pt x="922" y="1287"/>
                  </a:lnTo>
                  <a:lnTo>
                    <a:pt x="947" y="1269"/>
                  </a:lnTo>
                  <a:lnTo>
                    <a:pt x="930" y="1224"/>
                  </a:lnTo>
                  <a:lnTo>
                    <a:pt x="922" y="1185"/>
                  </a:lnTo>
                  <a:lnTo>
                    <a:pt x="921" y="1146"/>
                  </a:lnTo>
                  <a:lnTo>
                    <a:pt x="939" y="1075"/>
                  </a:lnTo>
                  <a:lnTo>
                    <a:pt x="987" y="1015"/>
                  </a:lnTo>
                  <a:lnTo>
                    <a:pt x="1023" y="991"/>
                  </a:lnTo>
                  <a:lnTo>
                    <a:pt x="1023" y="966"/>
                  </a:lnTo>
                  <a:lnTo>
                    <a:pt x="1047" y="942"/>
                  </a:lnTo>
                  <a:lnTo>
                    <a:pt x="1124" y="565"/>
                  </a:lnTo>
                  <a:lnTo>
                    <a:pt x="1117" y="551"/>
                  </a:lnTo>
                  <a:lnTo>
                    <a:pt x="1113" y="523"/>
                  </a:lnTo>
                  <a:lnTo>
                    <a:pt x="1119" y="492"/>
                  </a:lnTo>
                  <a:lnTo>
                    <a:pt x="1135" y="456"/>
                  </a:lnTo>
                  <a:lnTo>
                    <a:pt x="1148" y="439"/>
                  </a:lnTo>
                  <a:lnTo>
                    <a:pt x="1148" y="277"/>
                  </a:lnTo>
                  <a:lnTo>
                    <a:pt x="1156" y="211"/>
                  </a:lnTo>
                  <a:lnTo>
                    <a:pt x="1175" y="155"/>
                  </a:lnTo>
                  <a:lnTo>
                    <a:pt x="1204" y="107"/>
                  </a:lnTo>
                  <a:lnTo>
                    <a:pt x="1222" y="89"/>
                  </a:lnTo>
                  <a:lnTo>
                    <a:pt x="117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9283700" y="2970213"/>
              <a:ext cx="1155700" cy="730250"/>
            </a:xfrm>
            <a:custGeom>
              <a:avLst/>
              <a:gdLst>
                <a:gd name="T0" fmla="*/ 126 w 2185"/>
                <a:gd name="T1" fmla="*/ 0 h 1380"/>
                <a:gd name="T2" fmla="*/ 327 w 2185"/>
                <a:gd name="T3" fmla="*/ 328 h 1380"/>
                <a:gd name="T4" fmla="*/ 452 w 2185"/>
                <a:gd name="T5" fmla="*/ 427 h 1380"/>
                <a:gd name="T6" fmla="*/ 508 w 2185"/>
                <a:gd name="T7" fmla="*/ 420 h 1380"/>
                <a:gd name="T8" fmla="*/ 703 w 2185"/>
                <a:gd name="T9" fmla="*/ 451 h 1380"/>
                <a:gd name="T10" fmla="*/ 1081 w 2185"/>
                <a:gd name="T11" fmla="*/ 419 h 1380"/>
                <a:gd name="T12" fmla="*/ 1104 w 2185"/>
                <a:gd name="T13" fmla="*/ 475 h 1380"/>
                <a:gd name="T14" fmla="*/ 1381 w 2185"/>
                <a:gd name="T15" fmla="*/ 779 h 1380"/>
                <a:gd name="T16" fmla="*/ 1374 w 2185"/>
                <a:gd name="T17" fmla="*/ 873 h 1380"/>
                <a:gd name="T18" fmla="*/ 1355 w 2185"/>
                <a:gd name="T19" fmla="*/ 903 h 1380"/>
                <a:gd name="T20" fmla="*/ 1307 w 2185"/>
                <a:gd name="T21" fmla="*/ 954 h 1380"/>
                <a:gd name="T22" fmla="*/ 1181 w 2185"/>
                <a:gd name="T23" fmla="*/ 1155 h 1380"/>
                <a:gd name="T24" fmla="*/ 1255 w 2185"/>
                <a:gd name="T25" fmla="*/ 1227 h 1380"/>
                <a:gd name="T26" fmla="*/ 1284 w 2185"/>
                <a:gd name="T27" fmla="*/ 1281 h 1380"/>
                <a:gd name="T28" fmla="*/ 1344 w 2185"/>
                <a:gd name="T29" fmla="*/ 1274 h 1380"/>
                <a:gd name="T30" fmla="*/ 1437 w 2185"/>
                <a:gd name="T31" fmla="*/ 1265 h 1380"/>
                <a:gd name="T32" fmla="*/ 1457 w 2185"/>
                <a:gd name="T33" fmla="*/ 1306 h 1380"/>
                <a:gd name="T34" fmla="*/ 1493 w 2185"/>
                <a:gd name="T35" fmla="*/ 1299 h 1380"/>
                <a:gd name="T36" fmla="*/ 1505 w 2185"/>
                <a:gd name="T37" fmla="*/ 1317 h 1380"/>
                <a:gd name="T38" fmla="*/ 1583 w 2185"/>
                <a:gd name="T39" fmla="*/ 1380 h 1380"/>
                <a:gd name="T40" fmla="*/ 1622 w 2185"/>
                <a:gd name="T41" fmla="*/ 1346 h 1380"/>
                <a:gd name="T42" fmla="*/ 1633 w 2185"/>
                <a:gd name="T43" fmla="*/ 1380 h 1380"/>
                <a:gd name="T44" fmla="*/ 1792 w 2185"/>
                <a:gd name="T45" fmla="*/ 1348 h 1380"/>
                <a:gd name="T46" fmla="*/ 1958 w 2185"/>
                <a:gd name="T47" fmla="*/ 1330 h 1380"/>
                <a:gd name="T48" fmla="*/ 2010 w 2185"/>
                <a:gd name="T49" fmla="*/ 1336 h 1380"/>
                <a:gd name="T50" fmla="*/ 2055 w 2185"/>
                <a:gd name="T51" fmla="*/ 1331 h 1380"/>
                <a:gd name="T52" fmla="*/ 2111 w 2185"/>
                <a:gd name="T53" fmla="*/ 1355 h 1380"/>
                <a:gd name="T54" fmla="*/ 2184 w 2185"/>
                <a:gd name="T55" fmla="*/ 1221 h 1380"/>
                <a:gd name="T56" fmla="*/ 2126 w 2185"/>
                <a:gd name="T57" fmla="*/ 881 h 1380"/>
                <a:gd name="T58" fmla="*/ 2111 w 2185"/>
                <a:gd name="T59" fmla="*/ 628 h 1380"/>
                <a:gd name="T60" fmla="*/ 2001 w 2185"/>
                <a:gd name="T61" fmla="*/ 459 h 1380"/>
                <a:gd name="T62" fmla="*/ 1984 w 2185"/>
                <a:gd name="T63" fmla="*/ 438 h 1380"/>
                <a:gd name="T64" fmla="*/ 1971 w 2185"/>
                <a:gd name="T65" fmla="*/ 395 h 1380"/>
                <a:gd name="T66" fmla="*/ 1583 w 2185"/>
                <a:gd name="T67" fmla="*/ 77 h 1380"/>
                <a:gd name="T68" fmla="*/ 1405 w 2185"/>
                <a:gd name="T69" fmla="*/ 50 h 1380"/>
                <a:gd name="T70" fmla="*/ 1378 w 2185"/>
                <a:gd name="T71" fmla="*/ 40 h 1380"/>
                <a:gd name="T72" fmla="*/ 1331 w 2185"/>
                <a:gd name="T73" fmla="*/ 0 h 1380"/>
                <a:gd name="T74" fmla="*/ 839 w 2185"/>
                <a:gd name="T75" fmla="*/ 50 h 1380"/>
                <a:gd name="T76" fmla="*/ 679 w 2185"/>
                <a:gd name="T77" fmla="*/ 101 h 1380"/>
                <a:gd name="T78" fmla="*/ 666 w 2185"/>
                <a:gd name="T79" fmla="*/ 97 h 1380"/>
                <a:gd name="T80" fmla="*/ 646 w 2185"/>
                <a:gd name="T81" fmla="*/ 119 h 1380"/>
                <a:gd name="T82" fmla="*/ 625 w 2185"/>
                <a:gd name="T83" fmla="*/ 118 h 1380"/>
                <a:gd name="T84" fmla="*/ 586 w 2185"/>
                <a:gd name="T85" fmla="*/ 86 h 1380"/>
                <a:gd name="T86" fmla="*/ 276 w 2185"/>
                <a:gd name="T87" fmla="*/ 25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5" h="1380">
                  <a:moveTo>
                    <a:pt x="213" y="31"/>
                  </a:moveTo>
                  <a:lnTo>
                    <a:pt x="171" y="19"/>
                  </a:lnTo>
                  <a:lnTo>
                    <a:pt x="126" y="0"/>
                  </a:lnTo>
                  <a:lnTo>
                    <a:pt x="0" y="200"/>
                  </a:lnTo>
                  <a:lnTo>
                    <a:pt x="302" y="352"/>
                  </a:lnTo>
                  <a:lnTo>
                    <a:pt x="327" y="328"/>
                  </a:lnTo>
                  <a:lnTo>
                    <a:pt x="352" y="341"/>
                  </a:lnTo>
                  <a:lnTo>
                    <a:pt x="382" y="364"/>
                  </a:lnTo>
                  <a:lnTo>
                    <a:pt x="452" y="427"/>
                  </a:lnTo>
                  <a:lnTo>
                    <a:pt x="465" y="420"/>
                  </a:lnTo>
                  <a:lnTo>
                    <a:pt x="478" y="419"/>
                  </a:lnTo>
                  <a:lnTo>
                    <a:pt x="508" y="420"/>
                  </a:lnTo>
                  <a:lnTo>
                    <a:pt x="541" y="431"/>
                  </a:lnTo>
                  <a:lnTo>
                    <a:pt x="578" y="451"/>
                  </a:lnTo>
                  <a:lnTo>
                    <a:pt x="703" y="451"/>
                  </a:lnTo>
                  <a:lnTo>
                    <a:pt x="903" y="402"/>
                  </a:lnTo>
                  <a:lnTo>
                    <a:pt x="1080" y="402"/>
                  </a:lnTo>
                  <a:lnTo>
                    <a:pt x="1081" y="419"/>
                  </a:lnTo>
                  <a:lnTo>
                    <a:pt x="1086" y="439"/>
                  </a:lnTo>
                  <a:lnTo>
                    <a:pt x="1092" y="456"/>
                  </a:lnTo>
                  <a:lnTo>
                    <a:pt x="1104" y="475"/>
                  </a:lnTo>
                  <a:lnTo>
                    <a:pt x="1135" y="513"/>
                  </a:lnTo>
                  <a:lnTo>
                    <a:pt x="1181" y="552"/>
                  </a:lnTo>
                  <a:lnTo>
                    <a:pt x="1381" y="779"/>
                  </a:lnTo>
                  <a:lnTo>
                    <a:pt x="1384" y="802"/>
                  </a:lnTo>
                  <a:lnTo>
                    <a:pt x="1384" y="826"/>
                  </a:lnTo>
                  <a:lnTo>
                    <a:pt x="1374" y="873"/>
                  </a:lnTo>
                  <a:lnTo>
                    <a:pt x="1362" y="892"/>
                  </a:lnTo>
                  <a:lnTo>
                    <a:pt x="1359" y="894"/>
                  </a:lnTo>
                  <a:lnTo>
                    <a:pt x="1355" y="903"/>
                  </a:lnTo>
                  <a:lnTo>
                    <a:pt x="1348" y="913"/>
                  </a:lnTo>
                  <a:lnTo>
                    <a:pt x="1317" y="943"/>
                  </a:lnTo>
                  <a:lnTo>
                    <a:pt x="1307" y="954"/>
                  </a:lnTo>
                  <a:lnTo>
                    <a:pt x="1130" y="1104"/>
                  </a:lnTo>
                  <a:lnTo>
                    <a:pt x="1130" y="1180"/>
                  </a:lnTo>
                  <a:lnTo>
                    <a:pt x="1181" y="1155"/>
                  </a:lnTo>
                  <a:lnTo>
                    <a:pt x="1212" y="1180"/>
                  </a:lnTo>
                  <a:lnTo>
                    <a:pt x="1255" y="1205"/>
                  </a:lnTo>
                  <a:lnTo>
                    <a:pt x="1255" y="1227"/>
                  </a:lnTo>
                  <a:lnTo>
                    <a:pt x="1264" y="1260"/>
                  </a:lnTo>
                  <a:lnTo>
                    <a:pt x="1273" y="1274"/>
                  </a:lnTo>
                  <a:lnTo>
                    <a:pt x="1284" y="1281"/>
                  </a:lnTo>
                  <a:lnTo>
                    <a:pt x="1296" y="1284"/>
                  </a:lnTo>
                  <a:lnTo>
                    <a:pt x="1331" y="1281"/>
                  </a:lnTo>
                  <a:lnTo>
                    <a:pt x="1344" y="1274"/>
                  </a:lnTo>
                  <a:lnTo>
                    <a:pt x="1395" y="1259"/>
                  </a:lnTo>
                  <a:lnTo>
                    <a:pt x="1425" y="1260"/>
                  </a:lnTo>
                  <a:lnTo>
                    <a:pt x="1437" y="1265"/>
                  </a:lnTo>
                  <a:lnTo>
                    <a:pt x="1449" y="1275"/>
                  </a:lnTo>
                  <a:lnTo>
                    <a:pt x="1454" y="1288"/>
                  </a:lnTo>
                  <a:lnTo>
                    <a:pt x="1457" y="1306"/>
                  </a:lnTo>
                  <a:lnTo>
                    <a:pt x="1467" y="1299"/>
                  </a:lnTo>
                  <a:lnTo>
                    <a:pt x="1485" y="1296"/>
                  </a:lnTo>
                  <a:lnTo>
                    <a:pt x="1493" y="1299"/>
                  </a:lnTo>
                  <a:lnTo>
                    <a:pt x="1498" y="1301"/>
                  </a:lnTo>
                  <a:lnTo>
                    <a:pt x="1502" y="1308"/>
                  </a:lnTo>
                  <a:lnTo>
                    <a:pt x="1505" y="1317"/>
                  </a:lnTo>
                  <a:lnTo>
                    <a:pt x="1506" y="1330"/>
                  </a:lnTo>
                  <a:lnTo>
                    <a:pt x="1538" y="1355"/>
                  </a:lnTo>
                  <a:lnTo>
                    <a:pt x="1583" y="1380"/>
                  </a:lnTo>
                  <a:lnTo>
                    <a:pt x="1607" y="1355"/>
                  </a:lnTo>
                  <a:lnTo>
                    <a:pt x="1611" y="1348"/>
                  </a:lnTo>
                  <a:lnTo>
                    <a:pt x="1622" y="1346"/>
                  </a:lnTo>
                  <a:lnTo>
                    <a:pt x="1625" y="1348"/>
                  </a:lnTo>
                  <a:lnTo>
                    <a:pt x="1630" y="1360"/>
                  </a:lnTo>
                  <a:lnTo>
                    <a:pt x="1633" y="1380"/>
                  </a:lnTo>
                  <a:lnTo>
                    <a:pt x="1714" y="1353"/>
                  </a:lnTo>
                  <a:lnTo>
                    <a:pt x="1759" y="1346"/>
                  </a:lnTo>
                  <a:lnTo>
                    <a:pt x="1792" y="1348"/>
                  </a:lnTo>
                  <a:lnTo>
                    <a:pt x="1808" y="1355"/>
                  </a:lnTo>
                  <a:lnTo>
                    <a:pt x="1869" y="1348"/>
                  </a:lnTo>
                  <a:lnTo>
                    <a:pt x="1958" y="1330"/>
                  </a:lnTo>
                  <a:lnTo>
                    <a:pt x="1984" y="1355"/>
                  </a:lnTo>
                  <a:lnTo>
                    <a:pt x="1995" y="1343"/>
                  </a:lnTo>
                  <a:lnTo>
                    <a:pt x="2010" y="1336"/>
                  </a:lnTo>
                  <a:lnTo>
                    <a:pt x="2024" y="1331"/>
                  </a:lnTo>
                  <a:lnTo>
                    <a:pt x="2040" y="1330"/>
                  </a:lnTo>
                  <a:lnTo>
                    <a:pt x="2055" y="1331"/>
                  </a:lnTo>
                  <a:lnTo>
                    <a:pt x="2072" y="1336"/>
                  </a:lnTo>
                  <a:lnTo>
                    <a:pt x="2090" y="1343"/>
                  </a:lnTo>
                  <a:lnTo>
                    <a:pt x="2111" y="1355"/>
                  </a:lnTo>
                  <a:lnTo>
                    <a:pt x="2135" y="1380"/>
                  </a:lnTo>
                  <a:lnTo>
                    <a:pt x="2185" y="1306"/>
                  </a:lnTo>
                  <a:lnTo>
                    <a:pt x="2184" y="1221"/>
                  </a:lnTo>
                  <a:lnTo>
                    <a:pt x="2166" y="1017"/>
                  </a:lnTo>
                  <a:lnTo>
                    <a:pt x="2142" y="919"/>
                  </a:lnTo>
                  <a:lnTo>
                    <a:pt x="2126" y="881"/>
                  </a:lnTo>
                  <a:lnTo>
                    <a:pt x="2111" y="853"/>
                  </a:lnTo>
                  <a:lnTo>
                    <a:pt x="2135" y="853"/>
                  </a:lnTo>
                  <a:lnTo>
                    <a:pt x="2111" y="628"/>
                  </a:lnTo>
                  <a:lnTo>
                    <a:pt x="2034" y="451"/>
                  </a:lnTo>
                  <a:lnTo>
                    <a:pt x="2011" y="459"/>
                  </a:lnTo>
                  <a:lnTo>
                    <a:pt x="2001" y="459"/>
                  </a:lnTo>
                  <a:lnTo>
                    <a:pt x="1995" y="457"/>
                  </a:lnTo>
                  <a:lnTo>
                    <a:pt x="1989" y="454"/>
                  </a:lnTo>
                  <a:lnTo>
                    <a:pt x="1984" y="438"/>
                  </a:lnTo>
                  <a:lnTo>
                    <a:pt x="1984" y="427"/>
                  </a:lnTo>
                  <a:lnTo>
                    <a:pt x="1982" y="419"/>
                  </a:lnTo>
                  <a:lnTo>
                    <a:pt x="1971" y="395"/>
                  </a:lnTo>
                  <a:lnTo>
                    <a:pt x="1934" y="352"/>
                  </a:lnTo>
                  <a:lnTo>
                    <a:pt x="1909" y="377"/>
                  </a:lnTo>
                  <a:lnTo>
                    <a:pt x="1583" y="77"/>
                  </a:lnTo>
                  <a:lnTo>
                    <a:pt x="1552" y="64"/>
                  </a:lnTo>
                  <a:lnTo>
                    <a:pt x="1488" y="54"/>
                  </a:lnTo>
                  <a:lnTo>
                    <a:pt x="1405" y="50"/>
                  </a:lnTo>
                  <a:lnTo>
                    <a:pt x="1397" y="49"/>
                  </a:lnTo>
                  <a:lnTo>
                    <a:pt x="1381" y="42"/>
                  </a:lnTo>
                  <a:lnTo>
                    <a:pt x="1378" y="40"/>
                  </a:lnTo>
                  <a:lnTo>
                    <a:pt x="1374" y="38"/>
                  </a:lnTo>
                  <a:lnTo>
                    <a:pt x="1363" y="30"/>
                  </a:lnTo>
                  <a:lnTo>
                    <a:pt x="1331" y="0"/>
                  </a:lnTo>
                  <a:lnTo>
                    <a:pt x="1181" y="0"/>
                  </a:lnTo>
                  <a:lnTo>
                    <a:pt x="854" y="50"/>
                  </a:lnTo>
                  <a:lnTo>
                    <a:pt x="839" y="50"/>
                  </a:lnTo>
                  <a:lnTo>
                    <a:pt x="805" y="56"/>
                  </a:lnTo>
                  <a:lnTo>
                    <a:pt x="760" y="68"/>
                  </a:lnTo>
                  <a:lnTo>
                    <a:pt x="679" y="101"/>
                  </a:lnTo>
                  <a:lnTo>
                    <a:pt x="679" y="77"/>
                  </a:lnTo>
                  <a:lnTo>
                    <a:pt x="670" y="92"/>
                  </a:lnTo>
                  <a:lnTo>
                    <a:pt x="666" y="97"/>
                  </a:lnTo>
                  <a:lnTo>
                    <a:pt x="663" y="104"/>
                  </a:lnTo>
                  <a:lnTo>
                    <a:pt x="655" y="113"/>
                  </a:lnTo>
                  <a:lnTo>
                    <a:pt x="646" y="119"/>
                  </a:lnTo>
                  <a:lnTo>
                    <a:pt x="634" y="119"/>
                  </a:lnTo>
                  <a:lnTo>
                    <a:pt x="630" y="118"/>
                  </a:lnTo>
                  <a:lnTo>
                    <a:pt x="625" y="118"/>
                  </a:lnTo>
                  <a:lnTo>
                    <a:pt x="614" y="110"/>
                  </a:lnTo>
                  <a:lnTo>
                    <a:pt x="603" y="101"/>
                  </a:lnTo>
                  <a:lnTo>
                    <a:pt x="586" y="86"/>
                  </a:lnTo>
                  <a:lnTo>
                    <a:pt x="551" y="68"/>
                  </a:lnTo>
                  <a:lnTo>
                    <a:pt x="503" y="50"/>
                  </a:lnTo>
                  <a:lnTo>
                    <a:pt x="276" y="25"/>
                  </a:lnTo>
                  <a:lnTo>
                    <a:pt x="246" y="32"/>
                  </a:lnTo>
                  <a:lnTo>
                    <a:pt x="213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09651"/>
            <a:ext cx="12212331" cy="5848350"/>
          </a:xfrm>
          <a:custGeom>
            <a:avLst/>
            <a:gdLst>
              <a:gd name="connsiteX0" fmla="*/ 0 w 11325443"/>
              <a:gd name="connsiteY0" fmla="*/ 0 h 5423629"/>
              <a:gd name="connsiteX1" fmla="*/ 1884410 w 11325443"/>
              <a:gd name="connsiteY1" fmla="*/ 0 h 5423629"/>
              <a:gd name="connsiteX2" fmla="*/ 3117623 w 11325443"/>
              <a:gd name="connsiteY2" fmla="*/ 4098620 h 5423629"/>
              <a:gd name="connsiteX3" fmla="*/ 6298973 w 11325443"/>
              <a:gd name="connsiteY3" fmla="*/ 3774770 h 5423629"/>
              <a:gd name="connsiteX4" fmla="*/ 7975373 w 11325443"/>
              <a:gd name="connsiteY4" fmla="*/ 2460320 h 5423629"/>
              <a:gd name="connsiteX5" fmla="*/ 8508773 w 11325443"/>
              <a:gd name="connsiteY5" fmla="*/ 879170 h 5423629"/>
              <a:gd name="connsiteX6" fmla="*/ 9004073 w 11325443"/>
              <a:gd name="connsiteY6" fmla="*/ 460070 h 5423629"/>
              <a:gd name="connsiteX7" fmla="*/ 10661423 w 11325443"/>
              <a:gd name="connsiteY7" fmla="*/ 21920 h 5423629"/>
              <a:gd name="connsiteX8" fmla="*/ 10643097 w 11325443"/>
              <a:gd name="connsiteY8" fmla="*/ 0 h 5423629"/>
              <a:gd name="connsiteX9" fmla="*/ 11325443 w 11325443"/>
              <a:gd name="connsiteY9" fmla="*/ 0 h 5423629"/>
              <a:gd name="connsiteX10" fmla="*/ 11325443 w 11325443"/>
              <a:gd name="connsiteY10" fmla="*/ 5423629 h 5423629"/>
              <a:gd name="connsiteX11" fmla="*/ 0 w 11325443"/>
              <a:gd name="connsiteY11" fmla="*/ 5423629 h 54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25443" h="5423629">
                <a:moveTo>
                  <a:pt x="0" y="0"/>
                </a:moveTo>
                <a:lnTo>
                  <a:pt x="1884410" y="0"/>
                </a:lnTo>
                <a:lnTo>
                  <a:pt x="3117623" y="4098620"/>
                </a:lnTo>
                <a:lnTo>
                  <a:pt x="6298973" y="3774770"/>
                </a:lnTo>
                <a:lnTo>
                  <a:pt x="7975373" y="2460320"/>
                </a:lnTo>
                <a:lnTo>
                  <a:pt x="8508773" y="879170"/>
                </a:lnTo>
                <a:lnTo>
                  <a:pt x="9004073" y="460070"/>
                </a:lnTo>
                <a:lnTo>
                  <a:pt x="10661423" y="21920"/>
                </a:lnTo>
                <a:lnTo>
                  <a:pt x="10643097" y="0"/>
                </a:lnTo>
                <a:lnTo>
                  <a:pt x="11325443" y="0"/>
                </a:lnTo>
                <a:lnTo>
                  <a:pt x="11325443" y="5423629"/>
                </a:lnTo>
                <a:lnTo>
                  <a:pt x="0" y="5423629"/>
                </a:lnTo>
                <a:close/>
              </a:path>
            </a:pathLst>
          </a:custGeom>
        </p:spPr>
      </p:pic>
      <p:sp>
        <p:nvSpPr>
          <p:cNvPr id="87" name="文本框 86"/>
          <p:cNvSpPr txBox="1"/>
          <p:nvPr/>
        </p:nvSpPr>
        <p:spPr>
          <a:xfrm>
            <a:off x="512337" y="696955"/>
            <a:ext cx="341632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gradFill flip="none" rotWithShape="1">
                  <a:gsLst>
                    <a:gs pos="0">
                      <a:srgbClr val="552612">
                        <a:alpha val="57000"/>
                      </a:srgbClr>
                    </a:gs>
                    <a:gs pos="100000">
                      <a:srgbClr val="552612">
                        <a:alpha val="34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习惯了您的叮咛</a:t>
            </a:r>
            <a:endParaRPr lang="en-US" altLang="zh-CN" sz="2800" dirty="0">
              <a:gradFill flip="none" rotWithShape="1">
                <a:gsLst>
                  <a:gs pos="0">
                    <a:srgbClr val="552612">
                      <a:alpha val="57000"/>
                    </a:srgbClr>
                  </a:gs>
                  <a:gs pos="100000">
                    <a:srgbClr val="552612">
                      <a:alpha val="34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gradFill flip="none" rotWithShape="1">
                  <a:gsLst>
                    <a:gs pos="0">
                      <a:srgbClr val="552612">
                        <a:alpha val="57000"/>
                      </a:srgbClr>
                    </a:gs>
                    <a:gs pos="100000">
                      <a:srgbClr val="552612">
                        <a:alpha val="34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那温暖的避风港</a:t>
            </a:r>
            <a:endParaRPr lang="en-US" altLang="zh-CN" sz="2800" dirty="0">
              <a:gradFill flip="none" rotWithShape="1">
                <a:gsLst>
                  <a:gs pos="0">
                    <a:srgbClr val="552612">
                      <a:alpha val="57000"/>
                    </a:srgbClr>
                  </a:gs>
                  <a:gs pos="100000">
                    <a:srgbClr val="552612">
                      <a:alpha val="34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gradFill flip="none" rotWithShape="1">
                  <a:gsLst>
                    <a:gs pos="0">
                      <a:srgbClr val="552612">
                        <a:alpha val="57000"/>
                      </a:srgbClr>
                    </a:gs>
                    <a:gs pos="100000">
                      <a:srgbClr val="552612">
                        <a:alpha val="34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心灵疗伤的归宿</a:t>
            </a:r>
            <a:endParaRPr lang="en-US" altLang="zh-CN" sz="2800" dirty="0">
              <a:gradFill flip="none" rotWithShape="1">
                <a:gsLst>
                  <a:gs pos="0">
                    <a:srgbClr val="552612">
                      <a:alpha val="57000"/>
                    </a:srgbClr>
                  </a:gs>
                  <a:gs pos="100000">
                    <a:srgbClr val="552612">
                      <a:alpha val="34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gradFill flip="none" rotWithShape="1">
                  <a:gsLst>
                    <a:gs pos="0">
                      <a:srgbClr val="552612">
                        <a:alpha val="57000"/>
                      </a:srgbClr>
                    </a:gs>
                    <a:gs pos="100000">
                      <a:srgbClr val="552612">
                        <a:alpha val="34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细致的呵护里</a:t>
            </a:r>
            <a:endParaRPr lang="en-US" altLang="zh-CN" sz="2800" dirty="0">
              <a:gradFill flip="none" rotWithShape="1">
                <a:gsLst>
                  <a:gs pos="0">
                    <a:srgbClr val="552612">
                      <a:alpha val="57000"/>
                    </a:srgbClr>
                  </a:gs>
                  <a:gs pos="100000">
                    <a:srgbClr val="552612">
                      <a:alpha val="34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gradFill flip="none" rotWithShape="1">
                  <a:gsLst>
                    <a:gs pos="0">
                      <a:srgbClr val="552612">
                        <a:alpha val="57000"/>
                      </a:srgbClr>
                    </a:gs>
                    <a:gs pos="100000">
                      <a:srgbClr val="552612">
                        <a:alpha val="34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留恋孩童的翱翔遐想</a:t>
            </a:r>
            <a:endParaRPr lang="en-US" altLang="zh-CN" sz="2800" dirty="0">
              <a:gradFill flip="none" rotWithShape="1">
                <a:gsLst>
                  <a:gs pos="0">
                    <a:srgbClr val="552612">
                      <a:alpha val="57000"/>
                    </a:srgbClr>
                  </a:gs>
                  <a:gs pos="100000">
                    <a:srgbClr val="552612">
                      <a:alpha val="34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gradFill flip="none" rotWithShape="1">
                  <a:gsLst>
                    <a:gs pos="0">
                      <a:srgbClr val="552612">
                        <a:alpha val="57000"/>
                      </a:srgbClr>
                    </a:gs>
                    <a:gs pos="100000">
                      <a:srgbClr val="552612">
                        <a:alpha val="34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懵懂轻狂与固执己见</a:t>
            </a:r>
            <a:endParaRPr lang="en-US" altLang="zh-CN" sz="2800" dirty="0">
              <a:gradFill flip="none" rotWithShape="1">
                <a:gsLst>
                  <a:gs pos="0">
                    <a:srgbClr val="552612">
                      <a:alpha val="57000"/>
                    </a:srgbClr>
                  </a:gs>
                  <a:gs pos="100000">
                    <a:srgbClr val="552612">
                      <a:alpha val="34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gradFill flip="none" rotWithShape="1">
                  <a:gsLst>
                    <a:gs pos="0">
                      <a:srgbClr val="552612">
                        <a:alpha val="57000"/>
                      </a:srgbClr>
                    </a:gs>
                    <a:gs pos="100000">
                      <a:srgbClr val="552612">
                        <a:alpha val="34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满足彩虹的绚丽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4573176" y="2666674"/>
            <a:ext cx="723275" cy="18364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spc="600" dirty="0">
                <a:solidFill>
                  <a:srgbClr val="552612"/>
                </a:solidFill>
              </a:rPr>
              <a:t>父爱无边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232593" y="3207133"/>
            <a:ext cx="723275" cy="18364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spc="600" dirty="0">
                <a:solidFill>
                  <a:srgbClr val="552612"/>
                </a:solidFill>
              </a:rPr>
              <a:t>深沉宽广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4588674" y="2666674"/>
            <a:ext cx="0" cy="1801230"/>
          </a:xfrm>
          <a:prstGeom prst="line">
            <a:avLst/>
          </a:prstGeom>
          <a:ln>
            <a:solidFill>
              <a:srgbClr val="55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5804466" y="3207133"/>
            <a:ext cx="0" cy="1836400"/>
          </a:xfrm>
          <a:prstGeom prst="line">
            <a:avLst/>
          </a:prstGeom>
          <a:ln>
            <a:solidFill>
              <a:srgbClr val="55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9" grpId="0"/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675" y="1344239"/>
            <a:ext cx="4029831" cy="3492859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016049" y="1591057"/>
            <a:ext cx="4980152" cy="539568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238877" y="541285"/>
            <a:ext cx="3333752" cy="3794229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8369679" y="2438399"/>
            <a:ext cx="4873259" cy="467709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894129" y="1245337"/>
            <a:ext cx="3752854" cy="3690665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8"/>
          <a:stretch>
            <a:fillRect/>
          </a:stretch>
        </p:blipFill>
        <p:spPr>
          <a:xfrm>
            <a:off x="4164524" y="2339943"/>
            <a:ext cx="4753254" cy="411988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54047" y="175516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此处为你的标题</a:t>
            </a:r>
          </a:p>
        </p:txBody>
      </p:sp>
      <p:sp>
        <p:nvSpPr>
          <p:cNvPr id="25" name="PA_文本框 10"/>
          <p:cNvSpPr txBox="1"/>
          <p:nvPr>
            <p:custDataLst>
              <p:tags r:id="rId1"/>
            </p:custDataLst>
          </p:nvPr>
        </p:nvSpPr>
        <p:spPr>
          <a:xfrm>
            <a:off x="332396" y="2818427"/>
            <a:ext cx="3720714" cy="352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 dpi="0" rotWithShape="1">
            <a:blip r:embed="rId4"/>
            <a:srcRect/>
            <a:tile tx="0" ty="-233045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552612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19490" y="1299002"/>
            <a:ext cx="6353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我的叛逆，父亲的无奈</a:t>
            </a:r>
          </a:p>
        </p:txBody>
      </p:sp>
      <p:sp>
        <p:nvSpPr>
          <p:cNvPr id="7" name="矩形 6"/>
          <p:cNvSpPr/>
          <p:nvPr/>
        </p:nvSpPr>
        <p:spPr>
          <a:xfrm>
            <a:off x="2658618" y="982980"/>
            <a:ext cx="6874764" cy="14630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90397" y="4133088"/>
            <a:ext cx="9611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随着我渐渐长大，我发现父亲并不是我想像中的那么无所不能，他也会犯错，他也有不知道的东西。或许是一次争吵，我发泄我的不满，父亲满是无奈</a:t>
            </a:r>
            <a:r>
              <a:rPr lang="en-US" altLang="zh-CN" sz="32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……</a:t>
            </a:r>
            <a:endParaRPr lang="zh-CN" altLang="en-US" sz="3200" dirty="0">
              <a:solidFill>
                <a:srgbClr val="552612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1"/>
            </p:custDataLst>
          </p:nvPr>
        </p:nvSpPr>
        <p:spPr>
          <a:xfrm>
            <a:off x="853807" y="404540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11"/>
          <p:cNvSpPr txBox="1"/>
          <p:nvPr>
            <p:custDataLst>
              <p:tags r:id="rId2"/>
            </p:custDataLst>
          </p:nvPr>
        </p:nvSpPr>
        <p:spPr>
          <a:xfrm flipH="1" flipV="1">
            <a:off x="10901602" y="523886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1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14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38648" y="3300412"/>
            <a:ext cx="3976225" cy="3857625"/>
          </a:xfrm>
          <a:prstGeom prst="rect">
            <a:avLst/>
          </a:prstGeom>
        </p:spPr>
      </p:pic>
      <p:sp>
        <p:nvSpPr>
          <p:cNvPr id="9" name="PA_任意多边形 8"/>
          <p:cNvSpPr/>
          <p:nvPr>
            <p:custDataLst>
              <p:tags r:id="rId2"/>
            </p:custDataLst>
          </p:nvPr>
        </p:nvSpPr>
        <p:spPr>
          <a:xfrm>
            <a:off x="0" y="1414462"/>
            <a:ext cx="3171825" cy="728663"/>
          </a:xfrm>
          <a:custGeom>
            <a:avLst/>
            <a:gdLst>
              <a:gd name="connsiteX0" fmla="*/ 0 w 3171825"/>
              <a:gd name="connsiteY0" fmla="*/ 0 h 728663"/>
              <a:gd name="connsiteX1" fmla="*/ 3171825 w 3171825"/>
              <a:gd name="connsiteY1" fmla="*/ 0 h 728663"/>
              <a:gd name="connsiteX2" fmla="*/ 2846783 w 3171825"/>
              <a:gd name="connsiteY2" fmla="*/ 728663 h 728663"/>
              <a:gd name="connsiteX3" fmla="*/ 0 w 3171825"/>
              <a:gd name="connsiteY3" fmla="*/ 728663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25" h="728663">
                <a:moveTo>
                  <a:pt x="0" y="0"/>
                </a:moveTo>
                <a:lnTo>
                  <a:pt x="3171825" y="0"/>
                </a:lnTo>
                <a:lnTo>
                  <a:pt x="2846783" y="728663"/>
                </a:lnTo>
                <a:lnTo>
                  <a:pt x="0" y="728663"/>
                </a:lnTo>
                <a:close/>
              </a:path>
            </a:pathLst>
          </a:custGeom>
          <a:solidFill>
            <a:srgbClr val="E6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文本框 9"/>
          <p:cNvSpPr txBox="1"/>
          <p:nvPr>
            <p:custDataLst>
              <p:tags r:id="rId3"/>
            </p:custDataLst>
          </p:nvPr>
        </p:nvSpPr>
        <p:spPr>
          <a:xfrm>
            <a:off x="463650" y="1486406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我的十八岁</a:t>
            </a:r>
          </a:p>
        </p:txBody>
      </p:sp>
      <p:sp>
        <p:nvSpPr>
          <p:cNvPr id="11" name="PA_椭圆 10"/>
          <p:cNvSpPr/>
          <p:nvPr>
            <p:custDataLst>
              <p:tags r:id="rId4"/>
            </p:custDataLst>
          </p:nvPr>
        </p:nvSpPr>
        <p:spPr>
          <a:xfrm>
            <a:off x="1951673" y="2732672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2867892" y="2839624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6" name="PA_椭圆 15"/>
          <p:cNvSpPr/>
          <p:nvPr>
            <p:custDataLst>
              <p:tags r:id="rId6"/>
            </p:custDataLst>
          </p:nvPr>
        </p:nvSpPr>
        <p:spPr>
          <a:xfrm>
            <a:off x="1951673" y="3704066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7" name="PA_文本框 16"/>
          <p:cNvSpPr txBox="1"/>
          <p:nvPr>
            <p:custDataLst>
              <p:tags r:id="rId7"/>
            </p:custDataLst>
          </p:nvPr>
        </p:nvSpPr>
        <p:spPr>
          <a:xfrm>
            <a:off x="2867892" y="3811018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1951673" y="4675460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0" name="PA_文本框 19"/>
          <p:cNvSpPr txBox="1"/>
          <p:nvPr>
            <p:custDataLst>
              <p:tags r:id="rId9"/>
            </p:custDataLst>
          </p:nvPr>
        </p:nvSpPr>
        <p:spPr>
          <a:xfrm>
            <a:off x="2867892" y="4782412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22" name="PA_椭圆 21"/>
          <p:cNvSpPr/>
          <p:nvPr>
            <p:custDataLst>
              <p:tags r:id="rId10"/>
            </p:custDataLst>
          </p:nvPr>
        </p:nvSpPr>
        <p:spPr>
          <a:xfrm>
            <a:off x="1951673" y="5646853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3" name="PA_文本框 22"/>
          <p:cNvSpPr txBox="1"/>
          <p:nvPr>
            <p:custDataLst>
              <p:tags r:id="rId11"/>
            </p:custDataLst>
          </p:nvPr>
        </p:nvSpPr>
        <p:spPr>
          <a:xfrm>
            <a:off x="2867892" y="5753805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7.40741E-7 L -0.2724 7.40741E-7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7.40741E-7 L 0.20885 7.40741E-7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0 L 1.66667E-6 0.55463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3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7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1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5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3" grpId="0"/>
      <p:bldP spid="16" grpId="0" animBg="1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88383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15091" y="4333183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99179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标题三</a:t>
            </a:r>
          </a:p>
        </p:txBody>
      </p:sp>
      <p:sp>
        <p:nvSpPr>
          <p:cNvPr id="17" name="PA_文本框 10"/>
          <p:cNvSpPr txBox="1"/>
          <p:nvPr>
            <p:custDataLst>
              <p:tags r:id="rId1"/>
            </p:custDataLst>
          </p:nvPr>
        </p:nvSpPr>
        <p:spPr>
          <a:xfrm>
            <a:off x="796615" y="5209758"/>
            <a:ext cx="10598770" cy="121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  <p:pic>
        <p:nvPicPr>
          <p:cNvPr id="25" name="1"/>
          <p:cNvPicPr/>
          <p:nvPr/>
        </p:nvPicPr>
        <p:blipFill>
          <a:blip r:embed="rId3"/>
          <a:stretch>
            <a:fillRect/>
          </a:stretch>
        </p:blipFill>
        <p:spPr>
          <a:xfrm>
            <a:off x="433387" y="740048"/>
            <a:ext cx="3571876" cy="3593135"/>
          </a:xfrm>
          <a:prstGeom prst="rect">
            <a:avLst/>
          </a:prstGeom>
        </p:spPr>
      </p:pic>
      <p:pic>
        <p:nvPicPr>
          <p:cNvPr id="29" name="3"/>
          <p:cNvPicPr/>
          <p:nvPr/>
        </p:nvPicPr>
        <p:blipFill>
          <a:blip r:embed="rId4"/>
          <a:stretch>
            <a:fillRect/>
          </a:stretch>
        </p:blipFill>
        <p:spPr>
          <a:xfrm>
            <a:off x="8686802" y="1086606"/>
            <a:ext cx="3691465" cy="3069348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5"/>
          <a:stretch>
            <a:fillRect/>
          </a:stretch>
        </p:blipFill>
        <p:spPr>
          <a:xfrm>
            <a:off x="4695827" y="701644"/>
            <a:ext cx="3300412" cy="3631539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-2862469" y="-308113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033912" y="-1730351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5017892" y="-616226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39519 0.386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2.29167E-6 0.60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42643 0.4349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217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675" y="1344239"/>
            <a:ext cx="4029831" cy="3492859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6049" y="1591057"/>
            <a:ext cx="4980152" cy="5395688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238877" y="541285"/>
            <a:ext cx="3333752" cy="3794229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8369679" y="2438399"/>
            <a:ext cx="4873259" cy="467709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7894129" y="1245337"/>
            <a:ext cx="3752854" cy="3690665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4164524" y="2339943"/>
            <a:ext cx="4753254" cy="411988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4047" y="175516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此处为你的标题</a:t>
            </a:r>
          </a:p>
        </p:txBody>
      </p:sp>
      <p:sp>
        <p:nvSpPr>
          <p:cNvPr id="24" name="PA_文本框 10"/>
          <p:cNvSpPr txBox="1"/>
          <p:nvPr>
            <p:custDataLst>
              <p:tags r:id="rId1"/>
            </p:custDataLst>
          </p:nvPr>
        </p:nvSpPr>
        <p:spPr>
          <a:xfrm>
            <a:off x="332396" y="2818427"/>
            <a:ext cx="3720714" cy="352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 dpi="0" rotWithShape="1">
            <a:blip r:embed="rId4"/>
            <a:srcRect/>
            <a:tile tx="0" ty="-233045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552612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49231" y="1299002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父亲的话是对的</a:t>
            </a:r>
          </a:p>
        </p:txBody>
      </p:sp>
      <p:sp>
        <p:nvSpPr>
          <p:cNvPr id="7" name="矩形 6"/>
          <p:cNvSpPr/>
          <p:nvPr/>
        </p:nvSpPr>
        <p:spPr>
          <a:xfrm>
            <a:off x="3100197" y="982980"/>
            <a:ext cx="5991606" cy="14630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90397" y="4133088"/>
            <a:ext cx="9611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我渐渐成年，逐渐脱离父母的管束，独自背着行李去外面闯荡，没有了父母的保护伞，我这朵小苗在烈日下被灼伤，这时，我发现父亲以前说的话是对的。</a:t>
            </a:r>
          </a:p>
        </p:txBody>
      </p:sp>
      <p:sp>
        <p:nvSpPr>
          <p:cNvPr id="12" name="PA_文本框 11"/>
          <p:cNvSpPr txBox="1"/>
          <p:nvPr>
            <p:custDataLst>
              <p:tags r:id="rId1"/>
            </p:custDataLst>
          </p:nvPr>
        </p:nvSpPr>
        <p:spPr>
          <a:xfrm>
            <a:off x="853807" y="404540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11"/>
          <p:cNvSpPr txBox="1"/>
          <p:nvPr>
            <p:custDataLst>
              <p:tags r:id="rId2"/>
            </p:custDataLst>
          </p:nvPr>
        </p:nvSpPr>
        <p:spPr>
          <a:xfrm flipH="1" flipV="1">
            <a:off x="10901602" y="523886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1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14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38648" y="3300412"/>
            <a:ext cx="3976225" cy="3857625"/>
          </a:xfrm>
          <a:prstGeom prst="rect">
            <a:avLst/>
          </a:prstGeom>
        </p:spPr>
      </p:pic>
      <p:sp>
        <p:nvSpPr>
          <p:cNvPr id="9" name="PA_任意多边形 8"/>
          <p:cNvSpPr/>
          <p:nvPr>
            <p:custDataLst>
              <p:tags r:id="rId2"/>
            </p:custDataLst>
          </p:nvPr>
        </p:nvSpPr>
        <p:spPr>
          <a:xfrm>
            <a:off x="0" y="1414462"/>
            <a:ext cx="3632548" cy="728663"/>
          </a:xfrm>
          <a:custGeom>
            <a:avLst/>
            <a:gdLst>
              <a:gd name="connsiteX0" fmla="*/ 0 w 3171825"/>
              <a:gd name="connsiteY0" fmla="*/ 0 h 728663"/>
              <a:gd name="connsiteX1" fmla="*/ 3171825 w 3171825"/>
              <a:gd name="connsiteY1" fmla="*/ 0 h 728663"/>
              <a:gd name="connsiteX2" fmla="*/ 2846783 w 3171825"/>
              <a:gd name="connsiteY2" fmla="*/ 728663 h 728663"/>
              <a:gd name="connsiteX3" fmla="*/ 0 w 3171825"/>
              <a:gd name="connsiteY3" fmla="*/ 728663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25" h="728663">
                <a:moveTo>
                  <a:pt x="0" y="0"/>
                </a:moveTo>
                <a:lnTo>
                  <a:pt x="3171825" y="0"/>
                </a:lnTo>
                <a:lnTo>
                  <a:pt x="2846783" y="728663"/>
                </a:lnTo>
                <a:lnTo>
                  <a:pt x="0" y="728663"/>
                </a:lnTo>
                <a:close/>
              </a:path>
            </a:pathLst>
          </a:custGeom>
          <a:solidFill>
            <a:srgbClr val="E6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文本框 9"/>
          <p:cNvSpPr txBox="1"/>
          <p:nvPr>
            <p:custDataLst>
              <p:tags r:id="rId3"/>
            </p:custDataLst>
          </p:nvPr>
        </p:nvSpPr>
        <p:spPr>
          <a:xfrm>
            <a:off x="282040" y="148640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父亲的话是对的</a:t>
            </a:r>
          </a:p>
        </p:txBody>
      </p:sp>
      <p:sp>
        <p:nvSpPr>
          <p:cNvPr id="11" name="PA_椭圆 10"/>
          <p:cNvSpPr/>
          <p:nvPr>
            <p:custDataLst>
              <p:tags r:id="rId4"/>
            </p:custDataLst>
          </p:nvPr>
        </p:nvSpPr>
        <p:spPr>
          <a:xfrm>
            <a:off x="1951673" y="2732672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2867892" y="2839624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6" name="PA_椭圆 15"/>
          <p:cNvSpPr/>
          <p:nvPr>
            <p:custDataLst>
              <p:tags r:id="rId6"/>
            </p:custDataLst>
          </p:nvPr>
        </p:nvSpPr>
        <p:spPr>
          <a:xfrm>
            <a:off x="1951673" y="3704066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7" name="PA_文本框 16"/>
          <p:cNvSpPr txBox="1"/>
          <p:nvPr>
            <p:custDataLst>
              <p:tags r:id="rId7"/>
            </p:custDataLst>
          </p:nvPr>
        </p:nvSpPr>
        <p:spPr>
          <a:xfrm>
            <a:off x="2867892" y="3811018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1951673" y="4675460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0" name="PA_文本框 19"/>
          <p:cNvSpPr txBox="1"/>
          <p:nvPr>
            <p:custDataLst>
              <p:tags r:id="rId9"/>
            </p:custDataLst>
          </p:nvPr>
        </p:nvSpPr>
        <p:spPr>
          <a:xfrm>
            <a:off x="2867892" y="4782412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22" name="PA_椭圆 21"/>
          <p:cNvSpPr/>
          <p:nvPr>
            <p:custDataLst>
              <p:tags r:id="rId10"/>
            </p:custDataLst>
          </p:nvPr>
        </p:nvSpPr>
        <p:spPr>
          <a:xfrm>
            <a:off x="1951673" y="5646853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3" name="PA_文本框 22"/>
          <p:cNvSpPr txBox="1"/>
          <p:nvPr>
            <p:custDataLst>
              <p:tags r:id="rId11"/>
            </p:custDataLst>
          </p:nvPr>
        </p:nvSpPr>
        <p:spPr>
          <a:xfrm>
            <a:off x="2867892" y="5753805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7.40741E-7 L -0.2724 7.40741E-7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7.40741E-7 L 0.20885 7.40741E-7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0 L 1.66667E-6 0.55463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3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7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1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5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3" grpId="0"/>
      <p:bldP spid="16" grpId="0" animBg="1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88383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15091" y="4333183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99179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标题三</a:t>
            </a:r>
          </a:p>
        </p:txBody>
      </p:sp>
      <p:sp>
        <p:nvSpPr>
          <p:cNvPr id="17" name="PA_文本框 10"/>
          <p:cNvSpPr txBox="1"/>
          <p:nvPr>
            <p:custDataLst>
              <p:tags r:id="rId1"/>
            </p:custDataLst>
          </p:nvPr>
        </p:nvSpPr>
        <p:spPr>
          <a:xfrm>
            <a:off x="796615" y="5209758"/>
            <a:ext cx="10598770" cy="121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  <p:pic>
        <p:nvPicPr>
          <p:cNvPr id="25" name="1"/>
          <p:cNvPicPr/>
          <p:nvPr/>
        </p:nvPicPr>
        <p:blipFill>
          <a:blip r:embed="rId3"/>
          <a:stretch>
            <a:fillRect/>
          </a:stretch>
        </p:blipFill>
        <p:spPr>
          <a:xfrm>
            <a:off x="433387" y="740048"/>
            <a:ext cx="3571876" cy="3593135"/>
          </a:xfrm>
          <a:prstGeom prst="rect">
            <a:avLst/>
          </a:prstGeom>
        </p:spPr>
      </p:pic>
      <p:pic>
        <p:nvPicPr>
          <p:cNvPr id="29" name="3"/>
          <p:cNvPicPr/>
          <p:nvPr/>
        </p:nvPicPr>
        <p:blipFill>
          <a:blip r:embed="rId4"/>
          <a:stretch>
            <a:fillRect/>
          </a:stretch>
        </p:blipFill>
        <p:spPr>
          <a:xfrm>
            <a:off x="8686802" y="1086606"/>
            <a:ext cx="3691465" cy="3069348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5"/>
          <a:stretch>
            <a:fillRect/>
          </a:stretch>
        </p:blipFill>
        <p:spPr>
          <a:xfrm>
            <a:off x="4695827" y="701644"/>
            <a:ext cx="3300412" cy="3631539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-2862469" y="-308113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033912" y="-1730351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5017892" y="-616226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39519 0.386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2.29167E-6 0.60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42643 0.4349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217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675" y="1344239"/>
            <a:ext cx="4029831" cy="3492859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6049" y="1591057"/>
            <a:ext cx="4980152" cy="5395688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238877" y="541285"/>
            <a:ext cx="3333752" cy="3794229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8369679" y="2438399"/>
            <a:ext cx="4873259" cy="467709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7894129" y="1245337"/>
            <a:ext cx="3752854" cy="3690665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4164524" y="2339943"/>
            <a:ext cx="4753254" cy="411988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4047" y="175516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此处为你的标题</a:t>
            </a:r>
          </a:p>
        </p:txBody>
      </p:sp>
      <p:sp>
        <p:nvSpPr>
          <p:cNvPr id="24" name="PA_文本框 10"/>
          <p:cNvSpPr txBox="1"/>
          <p:nvPr>
            <p:custDataLst>
              <p:tags r:id="rId1"/>
            </p:custDataLst>
          </p:nvPr>
        </p:nvSpPr>
        <p:spPr>
          <a:xfrm>
            <a:off x="332396" y="2818427"/>
            <a:ext cx="3720714" cy="352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 dpi="0" rotWithShape="1">
            <a:blip r:embed="rId4"/>
            <a:srcRect/>
            <a:tile tx="0" ty="-233045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552612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52726" y="1299002"/>
            <a:ext cx="5886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时光啊，求你慢些吧</a:t>
            </a:r>
          </a:p>
        </p:txBody>
      </p:sp>
      <p:sp>
        <p:nvSpPr>
          <p:cNvPr id="7" name="矩形 6"/>
          <p:cNvSpPr/>
          <p:nvPr/>
        </p:nvSpPr>
        <p:spPr>
          <a:xfrm>
            <a:off x="2936939" y="982980"/>
            <a:ext cx="6318123" cy="14630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90397" y="4133088"/>
            <a:ext cx="9611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我找到工作，并且成家立业，我也成了一位父亲，我整天忙碌于工作于家庭之间，却没注意到您的两鬓已斑白，只求时光慢些，不要再让您变老了</a:t>
            </a:r>
            <a:r>
              <a:rPr lang="en-US" altLang="zh-CN" sz="32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……</a:t>
            </a:r>
            <a:endParaRPr lang="zh-CN" altLang="en-US" sz="3200" dirty="0">
              <a:solidFill>
                <a:srgbClr val="552612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1"/>
            </p:custDataLst>
          </p:nvPr>
        </p:nvSpPr>
        <p:spPr>
          <a:xfrm>
            <a:off x="853807" y="404540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11"/>
          <p:cNvSpPr txBox="1"/>
          <p:nvPr>
            <p:custDataLst>
              <p:tags r:id="rId2"/>
            </p:custDataLst>
          </p:nvPr>
        </p:nvSpPr>
        <p:spPr>
          <a:xfrm flipH="1" flipV="1">
            <a:off x="10901602" y="523886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1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14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-414335" y="1492044"/>
            <a:ext cx="3751947" cy="4893165"/>
          </a:xfrm>
          <a:prstGeom prst="rect">
            <a:avLst/>
          </a:prstGeom>
          <a:scene3d>
            <a:camera prst="orthographicFront">
              <a:rot lat="0" lon="12600000" rev="0"/>
            </a:camera>
            <a:lightRig rig="threePt" dir="t"/>
          </a:scene3d>
        </p:spPr>
      </p:pic>
      <p:sp>
        <p:nvSpPr>
          <p:cNvPr id="7" name="PA_文本框 6"/>
          <p:cNvSpPr txBox="1"/>
          <p:nvPr>
            <p:custDataLst>
              <p:tags r:id="rId2"/>
            </p:custDataLst>
          </p:nvPr>
        </p:nvSpPr>
        <p:spPr>
          <a:xfrm>
            <a:off x="4310896" y="384048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552612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父爱如山</a:t>
            </a:r>
          </a:p>
        </p:txBody>
      </p:sp>
      <p:cxnSp>
        <p:nvCxnSpPr>
          <p:cNvPr id="9" name="PA_直接连接符 8"/>
          <p:cNvCxnSpPr/>
          <p:nvPr>
            <p:custDataLst>
              <p:tags r:id="rId3"/>
            </p:custDataLst>
          </p:nvPr>
        </p:nvCxnSpPr>
        <p:spPr>
          <a:xfrm>
            <a:off x="2739519" y="1627632"/>
            <a:ext cx="6712963" cy="0"/>
          </a:xfrm>
          <a:prstGeom prst="line">
            <a:avLst/>
          </a:prstGeom>
          <a:ln>
            <a:solidFill>
              <a:srgbClr val="55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文本框 9"/>
          <p:cNvSpPr txBox="1"/>
          <p:nvPr>
            <p:custDataLst>
              <p:tags r:id="rId4"/>
            </p:custDataLst>
          </p:nvPr>
        </p:nvSpPr>
        <p:spPr>
          <a:xfrm>
            <a:off x="3337612" y="207008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我的父亲是超人</a:t>
            </a:r>
          </a:p>
        </p:txBody>
      </p:sp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3337612" y="295065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父爱如山，爱的深沉</a:t>
            </a:r>
          </a:p>
        </p:txBody>
      </p:sp>
      <p:sp>
        <p:nvSpPr>
          <p:cNvPr id="12" name="PA_文本框 11"/>
          <p:cNvSpPr txBox="1"/>
          <p:nvPr>
            <p:custDataLst>
              <p:tags r:id="rId6"/>
            </p:custDataLst>
          </p:nvPr>
        </p:nvSpPr>
        <p:spPr>
          <a:xfrm>
            <a:off x="3337612" y="3831220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我的十八岁，挑战权威，特立独行</a:t>
            </a:r>
          </a:p>
        </p:txBody>
      </p:sp>
      <p:sp>
        <p:nvSpPr>
          <p:cNvPr id="13" name="PA_文本框 12"/>
          <p:cNvSpPr txBox="1"/>
          <p:nvPr>
            <p:custDataLst>
              <p:tags r:id="rId7"/>
            </p:custDataLst>
          </p:nvPr>
        </p:nvSpPr>
        <p:spPr>
          <a:xfrm>
            <a:off x="3337612" y="471178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父亲教我的人生哲理是对的</a:t>
            </a:r>
          </a:p>
        </p:txBody>
      </p:sp>
      <p:sp>
        <p:nvSpPr>
          <p:cNvPr id="14" name="PA_文本框 13"/>
          <p:cNvSpPr txBox="1"/>
          <p:nvPr>
            <p:custDataLst>
              <p:tags r:id="rId8"/>
            </p:custDataLst>
          </p:nvPr>
        </p:nvSpPr>
        <p:spPr>
          <a:xfrm>
            <a:off x="3337612" y="5592359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时光啊时光，求你慢些吧</a:t>
            </a:r>
          </a:p>
        </p:txBody>
      </p:sp>
      <p:sp>
        <p:nvSpPr>
          <p:cNvPr id="18" name="PA_任意多边形 17"/>
          <p:cNvSpPr/>
          <p:nvPr>
            <p:custDataLst>
              <p:tags r:id="rId9"/>
            </p:custDataLst>
          </p:nvPr>
        </p:nvSpPr>
        <p:spPr>
          <a:xfrm>
            <a:off x="2597785" y="2380343"/>
            <a:ext cx="392158" cy="885371"/>
          </a:xfrm>
          <a:custGeom>
            <a:avLst/>
            <a:gdLst>
              <a:gd name="connsiteX0" fmla="*/ 449943 w 449943"/>
              <a:gd name="connsiteY0" fmla="*/ 0 h 885371"/>
              <a:gd name="connsiteX1" fmla="*/ 0 w 449943"/>
              <a:gd name="connsiteY1" fmla="*/ 420914 h 885371"/>
              <a:gd name="connsiteX2" fmla="*/ 449943 w 449943"/>
              <a:gd name="connsiteY2" fmla="*/ 885371 h 885371"/>
              <a:gd name="connsiteX0-1" fmla="*/ 450164 w 450164"/>
              <a:gd name="connsiteY0-2" fmla="*/ 0 h 885371"/>
              <a:gd name="connsiteX1-3" fmla="*/ 221 w 450164"/>
              <a:gd name="connsiteY1-4" fmla="*/ 420914 h 885371"/>
              <a:gd name="connsiteX2-5" fmla="*/ 450164 w 450164"/>
              <a:gd name="connsiteY2-6" fmla="*/ 885371 h 885371"/>
              <a:gd name="connsiteX0-7" fmla="*/ 392158 w 392158"/>
              <a:gd name="connsiteY0-8" fmla="*/ 0 h 885371"/>
              <a:gd name="connsiteX1-9" fmla="*/ 272 w 392158"/>
              <a:gd name="connsiteY1-10" fmla="*/ 420914 h 885371"/>
              <a:gd name="connsiteX2-11" fmla="*/ 392158 w 392158"/>
              <a:gd name="connsiteY2-12" fmla="*/ 885371 h 885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92158" h="885371">
                <a:moveTo>
                  <a:pt x="392158" y="0"/>
                </a:moveTo>
                <a:cubicBezTo>
                  <a:pt x="242177" y="140305"/>
                  <a:pt x="9948" y="120952"/>
                  <a:pt x="272" y="420914"/>
                </a:cubicBezTo>
                <a:cubicBezTo>
                  <a:pt x="-9404" y="720876"/>
                  <a:pt x="242177" y="730552"/>
                  <a:pt x="392158" y="885371"/>
                </a:cubicBezTo>
              </a:path>
            </a:pathLst>
          </a:custGeom>
          <a:noFill/>
          <a:ln w="38100">
            <a:solidFill>
              <a:srgbClr val="552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任意多边形 19"/>
          <p:cNvSpPr/>
          <p:nvPr>
            <p:custDataLst>
              <p:tags r:id="rId10"/>
            </p:custDataLst>
          </p:nvPr>
        </p:nvSpPr>
        <p:spPr>
          <a:xfrm>
            <a:off x="2597785" y="4106487"/>
            <a:ext cx="392158" cy="885371"/>
          </a:xfrm>
          <a:custGeom>
            <a:avLst/>
            <a:gdLst>
              <a:gd name="connsiteX0" fmla="*/ 449943 w 449943"/>
              <a:gd name="connsiteY0" fmla="*/ 0 h 885371"/>
              <a:gd name="connsiteX1" fmla="*/ 0 w 449943"/>
              <a:gd name="connsiteY1" fmla="*/ 420914 h 885371"/>
              <a:gd name="connsiteX2" fmla="*/ 449943 w 449943"/>
              <a:gd name="connsiteY2" fmla="*/ 885371 h 885371"/>
              <a:gd name="connsiteX0-1" fmla="*/ 450164 w 450164"/>
              <a:gd name="connsiteY0-2" fmla="*/ 0 h 885371"/>
              <a:gd name="connsiteX1-3" fmla="*/ 221 w 450164"/>
              <a:gd name="connsiteY1-4" fmla="*/ 420914 h 885371"/>
              <a:gd name="connsiteX2-5" fmla="*/ 450164 w 450164"/>
              <a:gd name="connsiteY2-6" fmla="*/ 885371 h 885371"/>
              <a:gd name="connsiteX0-7" fmla="*/ 392158 w 392158"/>
              <a:gd name="connsiteY0-8" fmla="*/ 0 h 885371"/>
              <a:gd name="connsiteX1-9" fmla="*/ 272 w 392158"/>
              <a:gd name="connsiteY1-10" fmla="*/ 420914 h 885371"/>
              <a:gd name="connsiteX2-11" fmla="*/ 392158 w 392158"/>
              <a:gd name="connsiteY2-12" fmla="*/ 885371 h 885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92158" h="885371">
                <a:moveTo>
                  <a:pt x="392158" y="0"/>
                </a:moveTo>
                <a:cubicBezTo>
                  <a:pt x="242177" y="140305"/>
                  <a:pt x="9948" y="120952"/>
                  <a:pt x="272" y="420914"/>
                </a:cubicBezTo>
                <a:cubicBezTo>
                  <a:pt x="-9404" y="720876"/>
                  <a:pt x="242177" y="730552"/>
                  <a:pt x="392158" y="885371"/>
                </a:cubicBezTo>
              </a:path>
            </a:pathLst>
          </a:custGeom>
          <a:noFill/>
          <a:ln w="38100">
            <a:solidFill>
              <a:srgbClr val="552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PA_任意多边形 23"/>
          <p:cNvSpPr/>
          <p:nvPr>
            <p:custDataLst>
              <p:tags r:id="rId11"/>
            </p:custDataLst>
          </p:nvPr>
        </p:nvSpPr>
        <p:spPr>
          <a:xfrm>
            <a:off x="2597785" y="3198608"/>
            <a:ext cx="392158" cy="885371"/>
          </a:xfrm>
          <a:custGeom>
            <a:avLst/>
            <a:gdLst>
              <a:gd name="connsiteX0" fmla="*/ 449943 w 449943"/>
              <a:gd name="connsiteY0" fmla="*/ 0 h 885371"/>
              <a:gd name="connsiteX1" fmla="*/ 0 w 449943"/>
              <a:gd name="connsiteY1" fmla="*/ 420914 h 885371"/>
              <a:gd name="connsiteX2" fmla="*/ 449943 w 449943"/>
              <a:gd name="connsiteY2" fmla="*/ 885371 h 885371"/>
              <a:gd name="connsiteX0-1" fmla="*/ 450164 w 450164"/>
              <a:gd name="connsiteY0-2" fmla="*/ 0 h 885371"/>
              <a:gd name="connsiteX1-3" fmla="*/ 221 w 450164"/>
              <a:gd name="connsiteY1-4" fmla="*/ 420914 h 885371"/>
              <a:gd name="connsiteX2-5" fmla="*/ 450164 w 450164"/>
              <a:gd name="connsiteY2-6" fmla="*/ 885371 h 885371"/>
              <a:gd name="connsiteX0-7" fmla="*/ 392158 w 392158"/>
              <a:gd name="connsiteY0-8" fmla="*/ 0 h 885371"/>
              <a:gd name="connsiteX1-9" fmla="*/ 272 w 392158"/>
              <a:gd name="connsiteY1-10" fmla="*/ 420914 h 885371"/>
              <a:gd name="connsiteX2-11" fmla="*/ 392158 w 392158"/>
              <a:gd name="connsiteY2-12" fmla="*/ 885371 h 885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92158" h="885371">
                <a:moveTo>
                  <a:pt x="392158" y="0"/>
                </a:moveTo>
                <a:cubicBezTo>
                  <a:pt x="242177" y="140305"/>
                  <a:pt x="9948" y="120952"/>
                  <a:pt x="272" y="420914"/>
                </a:cubicBezTo>
                <a:cubicBezTo>
                  <a:pt x="-9404" y="720876"/>
                  <a:pt x="242177" y="730552"/>
                  <a:pt x="392158" y="885371"/>
                </a:cubicBezTo>
              </a:path>
            </a:pathLst>
          </a:custGeom>
          <a:noFill/>
          <a:ln w="38100">
            <a:solidFill>
              <a:srgbClr val="552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任意多边形 24"/>
          <p:cNvSpPr/>
          <p:nvPr>
            <p:custDataLst>
              <p:tags r:id="rId12"/>
            </p:custDataLst>
          </p:nvPr>
        </p:nvSpPr>
        <p:spPr>
          <a:xfrm>
            <a:off x="2597785" y="5003154"/>
            <a:ext cx="392158" cy="885371"/>
          </a:xfrm>
          <a:custGeom>
            <a:avLst/>
            <a:gdLst>
              <a:gd name="connsiteX0" fmla="*/ 449943 w 449943"/>
              <a:gd name="connsiteY0" fmla="*/ 0 h 885371"/>
              <a:gd name="connsiteX1" fmla="*/ 0 w 449943"/>
              <a:gd name="connsiteY1" fmla="*/ 420914 h 885371"/>
              <a:gd name="connsiteX2" fmla="*/ 449943 w 449943"/>
              <a:gd name="connsiteY2" fmla="*/ 885371 h 885371"/>
              <a:gd name="connsiteX0-1" fmla="*/ 450164 w 450164"/>
              <a:gd name="connsiteY0-2" fmla="*/ 0 h 885371"/>
              <a:gd name="connsiteX1-3" fmla="*/ 221 w 450164"/>
              <a:gd name="connsiteY1-4" fmla="*/ 420914 h 885371"/>
              <a:gd name="connsiteX2-5" fmla="*/ 450164 w 450164"/>
              <a:gd name="connsiteY2-6" fmla="*/ 885371 h 885371"/>
              <a:gd name="connsiteX0-7" fmla="*/ 392158 w 392158"/>
              <a:gd name="connsiteY0-8" fmla="*/ 0 h 885371"/>
              <a:gd name="connsiteX1-9" fmla="*/ 272 w 392158"/>
              <a:gd name="connsiteY1-10" fmla="*/ 420914 h 885371"/>
              <a:gd name="connsiteX2-11" fmla="*/ 392158 w 392158"/>
              <a:gd name="connsiteY2-12" fmla="*/ 885371 h 885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92158" h="885371">
                <a:moveTo>
                  <a:pt x="392158" y="0"/>
                </a:moveTo>
                <a:cubicBezTo>
                  <a:pt x="242177" y="140305"/>
                  <a:pt x="9948" y="120952"/>
                  <a:pt x="272" y="420914"/>
                </a:cubicBezTo>
                <a:cubicBezTo>
                  <a:pt x="-9404" y="720876"/>
                  <a:pt x="242177" y="730552"/>
                  <a:pt x="392158" y="885371"/>
                </a:cubicBezTo>
              </a:path>
            </a:pathLst>
          </a:custGeom>
          <a:noFill/>
          <a:ln w="38100">
            <a:solidFill>
              <a:srgbClr val="552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椭圆 2"/>
          <p:cNvSpPr/>
          <p:nvPr>
            <p:custDataLst>
              <p:tags r:id="rId13"/>
            </p:custDataLst>
          </p:nvPr>
        </p:nvSpPr>
        <p:spPr>
          <a:xfrm>
            <a:off x="2856354" y="2234629"/>
            <a:ext cx="307423" cy="307423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椭圆 16"/>
          <p:cNvSpPr/>
          <p:nvPr>
            <p:custDataLst>
              <p:tags r:id="rId14"/>
            </p:custDataLst>
          </p:nvPr>
        </p:nvSpPr>
        <p:spPr>
          <a:xfrm>
            <a:off x="2856354" y="3116425"/>
            <a:ext cx="307423" cy="307423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15"/>
            </p:custDataLst>
          </p:nvPr>
        </p:nvSpPr>
        <p:spPr>
          <a:xfrm>
            <a:off x="2856354" y="3998220"/>
            <a:ext cx="307423" cy="307423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椭圆 20"/>
          <p:cNvSpPr/>
          <p:nvPr>
            <p:custDataLst>
              <p:tags r:id="rId16"/>
            </p:custDataLst>
          </p:nvPr>
        </p:nvSpPr>
        <p:spPr>
          <a:xfrm>
            <a:off x="2856354" y="4880017"/>
            <a:ext cx="307423" cy="307423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PA_椭圆 21"/>
          <p:cNvSpPr/>
          <p:nvPr>
            <p:custDataLst>
              <p:tags r:id="rId17"/>
            </p:custDataLst>
          </p:nvPr>
        </p:nvSpPr>
        <p:spPr>
          <a:xfrm>
            <a:off x="2856354" y="5761812"/>
            <a:ext cx="307423" cy="307423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4.44444E-6 L -1.66667E-6 0.7516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8" grpId="0" animBg="1"/>
      <p:bldP spid="20" grpId="0" animBg="1"/>
      <p:bldP spid="24" grpId="0" animBg="1"/>
      <p:bldP spid="25" grpId="0" animBg="1"/>
      <p:bldP spid="3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38648" y="3300412"/>
            <a:ext cx="3976225" cy="3857625"/>
          </a:xfrm>
          <a:prstGeom prst="rect">
            <a:avLst/>
          </a:prstGeom>
        </p:spPr>
      </p:pic>
      <p:sp>
        <p:nvSpPr>
          <p:cNvPr id="9" name="PA_任意多边形 8"/>
          <p:cNvSpPr/>
          <p:nvPr>
            <p:custDataLst>
              <p:tags r:id="rId2"/>
            </p:custDataLst>
          </p:nvPr>
        </p:nvSpPr>
        <p:spPr>
          <a:xfrm>
            <a:off x="0" y="1414462"/>
            <a:ext cx="4509370" cy="728663"/>
          </a:xfrm>
          <a:custGeom>
            <a:avLst/>
            <a:gdLst>
              <a:gd name="connsiteX0" fmla="*/ 0 w 3171825"/>
              <a:gd name="connsiteY0" fmla="*/ 0 h 728663"/>
              <a:gd name="connsiteX1" fmla="*/ 3171825 w 3171825"/>
              <a:gd name="connsiteY1" fmla="*/ 0 h 728663"/>
              <a:gd name="connsiteX2" fmla="*/ 2846783 w 3171825"/>
              <a:gd name="connsiteY2" fmla="*/ 728663 h 728663"/>
              <a:gd name="connsiteX3" fmla="*/ 0 w 3171825"/>
              <a:gd name="connsiteY3" fmla="*/ 728663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25" h="728663">
                <a:moveTo>
                  <a:pt x="0" y="0"/>
                </a:moveTo>
                <a:lnTo>
                  <a:pt x="3171825" y="0"/>
                </a:lnTo>
                <a:lnTo>
                  <a:pt x="2846783" y="728663"/>
                </a:lnTo>
                <a:lnTo>
                  <a:pt x="0" y="728663"/>
                </a:lnTo>
                <a:close/>
              </a:path>
            </a:pathLst>
          </a:custGeom>
          <a:solidFill>
            <a:srgbClr val="E6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文本框 9"/>
          <p:cNvSpPr txBox="1"/>
          <p:nvPr>
            <p:custDataLst>
              <p:tags r:id="rId3"/>
            </p:custDataLst>
          </p:nvPr>
        </p:nvSpPr>
        <p:spPr>
          <a:xfrm>
            <a:off x="240352" y="1486406"/>
            <a:ext cx="4028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时光啊，求你慢些吧</a:t>
            </a:r>
          </a:p>
        </p:txBody>
      </p:sp>
      <p:sp>
        <p:nvSpPr>
          <p:cNvPr id="11" name="PA_椭圆 10"/>
          <p:cNvSpPr/>
          <p:nvPr>
            <p:custDataLst>
              <p:tags r:id="rId4"/>
            </p:custDataLst>
          </p:nvPr>
        </p:nvSpPr>
        <p:spPr>
          <a:xfrm>
            <a:off x="1951673" y="2732672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2867892" y="2839624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6" name="PA_椭圆 15"/>
          <p:cNvSpPr/>
          <p:nvPr>
            <p:custDataLst>
              <p:tags r:id="rId6"/>
            </p:custDataLst>
          </p:nvPr>
        </p:nvSpPr>
        <p:spPr>
          <a:xfrm>
            <a:off x="1951673" y="3704066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7" name="PA_文本框 16"/>
          <p:cNvSpPr txBox="1"/>
          <p:nvPr>
            <p:custDataLst>
              <p:tags r:id="rId7"/>
            </p:custDataLst>
          </p:nvPr>
        </p:nvSpPr>
        <p:spPr>
          <a:xfrm>
            <a:off x="2867892" y="3811018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1951673" y="4675460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0" name="PA_文本框 19"/>
          <p:cNvSpPr txBox="1"/>
          <p:nvPr>
            <p:custDataLst>
              <p:tags r:id="rId9"/>
            </p:custDataLst>
          </p:nvPr>
        </p:nvSpPr>
        <p:spPr>
          <a:xfrm>
            <a:off x="2867892" y="4782412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22" name="PA_椭圆 21"/>
          <p:cNvSpPr/>
          <p:nvPr>
            <p:custDataLst>
              <p:tags r:id="rId10"/>
            </p:custDataLst>
          </p:nvPr>
        </p:nvSpPr>
        <p:spPr>
          <a:xfrm>
            <a:off x="1951673" y="5646853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3" name="PA_文本框 22"/>
          <p:cNvSpPr txBox="1"/>
          <p:nvPr>
            <p:custDataLst>
              <p:tags r:id="rId11"/>
            </p:custDataLst>
          </p:nvPr>
        </p:nvSpPr>
        <p:spPr>
          <a:xfrm>
            <a:off x="2867892" y="5753805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7.40741E-7 L -0.2724 7.40741E-7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7.40741E-7 L 0.20885 7.40741E-7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0 L 1.66667E-6 0.55463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3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7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1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5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3" grpId="0"/>
      <p:bldP spid="16" grpId="0" animBg="1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88383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15091" y="4333183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99179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标题三</a:t>
            </a:r>
          </a:p>
        </p:txBody>
      </p:sp>
      <p:sp>
        <p:nvSpPr>
          <p:cNvPr id="17" name="PA_文本框 10"/>
          <p:cNvSpPr txBox="1"/>
          <p:nvPr>
            <p:custDataLst>
              <p:tags r:id="rId1"/>
            </p:custDataLst>
          </p:nvPr>
        </p:nvSpPr>
        <p:spPr>
          <a:xfrm>
            <a:off x="796615" y="5209758"/>
            <a:ext cx="10598770" cy="121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  <p:pic>
        <p:nvPicPr>
          <p:cNvPr id="25" name="1"/>
          <p:cNvPicPr/>
          <p:nvPr/>
        </p:nvPicPr>
        <p:blipFill>
          <a:blip r:embed="rId3"/>
          <a:stretch>
            <a:fillRect/>
          </a:stretch>
        </p:blipFill>
        <p:spPr>
          <a:xfrm>
            <a:off x="433387" y="740048"/>
            <a:ext cx="3571876" cy="3593135"/>
          </a:xfrm>
          <a:prstGeom prst="rect">
            <a:avLst/>
          </a:prstGeom>
        </p:spPr>
      </p:pic>
      <p:pic>
        <p:nvPicPr>
          <p:cNvPr id="29" name="3"/>
          <p:cNvPicPr/>
          <p:nvPr/>
        </p:nvPicPr>
        <p:blipFill>
          <a:blip r:embed="rId4"/>
          <a:stretch>
            <a:fillRect/>
          </a:stretch>
        </p:blipFill>
        <p:spPr>
          <a:xfrm>
            <a:off x="8686802" y="1086606"/>
            <a:ext cx="3691465" cy="3069348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5"/>
          <a:stretch>
            <a:fillRect/>
          </a:stretch>
        </p:blipFill>
        <p:spPr>
          <a:xfrm>
            <a:off x="4695827" y="701644"/>
            <a:ext cx="3300412" cy="3631539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-2862469" y="-308113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033912" y="-1730351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5017892" y="-616226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39519 0.386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2.29167E-6 0.60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42643 0.4349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217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675" y="1344239"/>
            <a:ext cx="4029831" cy="3492859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016049" y="1591057"/>
            <a:ext cx="4980152" cy="539568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238877" y="541285"/>
            <a:ext cx="3333752" cy="3794229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8369679" y="2438399"/>
            <a:ext cx="4873259" cy="467709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894129" y="1245337"/>
            <a:ext cx="3752854" cy="3690665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8"/>
          <a:stretch>
            <a:fillRect/>
          </a:stretch>
        </p:blipFill>
        <p:spPr>
          <a:xfrm>
            <a:off x="4164524" y="2339943"/>
            <a:ext cx="4753254" cy="411988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4047" y="175516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此处为你的标题</a:t>
            </a:r>
          </a:p>
        </p:txBody>
      </p:sp>
      <p:sp>
        <p:nvSpPr>
          <p:cNvPr id="24" name="PA_文本框 10"/>
          <p:cNvSpPr txBox="1"/>
          <p:nvPr>
            <p:custDataLst>
              <p:tags r:id="rId1"/>
            </p:custDataLst>
          </p:nvPr>
        </p:nvSpPr>
        <p:spPr>
          <a:xfrm>
            <a:off x="332396" y="2818427"/>
            <a:ext cx="3720714" cy="352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PA_同心圆 21"/>
          <p:cNvSpPr/>
          <p:nvPr>
            <p:custDataLst>
              <p:tags r:id="rId2"/>
            </p:custDataLst>
          </p:nvPr>
        </p:nvSpPr>
        <p:spPr>
          <a:xfrm rot="19973304">
            <a:off x="-3573952" y="-6290672"/>
            <a:ext cx="19339906" cy="15391364"/>
          </a:xfrm>
          <a:prstGeom prst="donut">
            <a:avLst>
              <a:gd name="adj" fmla="val 13760"/>
            </a:avLst>
          </a:prstGeom>
          <a:solidFill>
            <a:srgbClr val="CE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PA_文本框 16"/>
          <p:cNvSpPr txBox="1"/>
          <p:nvPr>
            <p:custDataLst>
              <p:tags r:id="rId3"/>
            </p:custDataLst>
          </p:nvPr>
        </p:nvSpPr>
        <p:spPr>
          <a:xfrm>
            <a:off x="9989716" y="665018"/>
            <a:ext cx="1415772" cy="22980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pc="600" dirty="0">
                <a:solidFill>
                  <a:srgbClr val="552612"/>
                </a:solidFill>
                <a:latin typeface="迷你简习字" panose="020B0602010101010101" pitchFamily="33" charset="-122"/>
                <a:ea typeface="迷你简习字" panose="020B0602010101010101" pitchFamily="33" charset="-122"/>
              </a:rPr>
              <a:t>感恩</a:t>
            </a:r>
          </a:p>
        </p:txBody>
      </p:sp>
      <p:sp>
        <p:nvSpPr>
          <p:cNvPr id="18" name="PA_文本框 17"/>
          <p:cNvSpPr txBox="1"/>
          <p:nvPr>
            <p:custDataLst>
              <p:tags r:id="rId4"/>
            </p:custDataLst>
          </p:nvPr>
        </p:nvSpPr>
        <p:spPr>
          <a:xfrm>
            <a:off x="7338646" y="490611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55261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父</a:t>
            </a:r>
          </a:p>
        </p:txBody>
      </p:sp>
      <p:sp>
        <p:nvSpPr>
          <p:cNvPr id="19" name="PA_文本框 18"/>
          <p:cNvSpPr txBox="1"/>
          <p:nvPr>
            <p:custDataLst>
              <p:tags r:id="rId5"/>
            </p:custDataLst>
          </p:nvPr>
        </p:nvSpPr>
        <p:spPr>
          <a:xfrm>
            <a:off x="8608596" y="2438069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55261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亲</a:t>
            </a:r>
          </a:p>
        </p:txBody>
      </p:sp>
      <p:sp>
        <p:nvSpPr>
          <p:cNvPr id="21" name="PA_同心圆 20"/>
          <p:cNvSpPr/>
          <p:nvPr>
            <p:custDataLst>
              <p:tags r:id="rId6"/>
            </p:custDataLst>
          </p:nvPr>
        </p:nvSpPr>
        <p:spPr>
          <a:xfrm rot="20990966">
            <a:off x="-5794894" y="-8972573"/>
            <a:ext cx="23781788" cy="18926366"/>
          </a:xfrm>
          <a:prstGeom prst="donut">
            <a:avLst>
              <a:gd name="adj" fmla="val 17450"/>
            </a:avLst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18" grpId="0"/>
      <p:bldP spid="19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14751" y="1338651"/>
            <a:ext cx="2790297" cy="5291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318446"/>
            <a:ext cx="12192000" cy="15395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875" y="353317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52612"/>
                </a:solidFill>
                <a:latin typeface="+mj-ea"/>
                <a:ea typeface="+mj-ea"/>
              </a:rPr>
              <a:t>曾经我是你甜蜜的负担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40663" y="432319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52612"/>
                </a:solidFill>
                <a:latin typeface="+mj-ea"/>
                <a:ea typeface="+mj-ea"/>
              </a:rPr>
              <a:t>如今你是我温暖的牵挂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499095" y="3493419"/>
            <a:ext cx="4852146" cy="0"/>
          </a:xfrm>
          <a:prstGeom prst="line">
            <a:avLst/>
          </a:prstGeom>
          <a:ln>
            <a:solidFill>
              <a:srgbClr val="55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463864" y="4967600"/>
            <a:ext cx="4852146" cy="0"/>
          </a:xfrm>
          <a:prstGeom prst="line">
            <a:avLst/>
          </a:prstGeom>
          <a:ln>
            <a:solidFill>
              <a:srgbClr val="55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848684" y="537663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552612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祝天下所有的父亲节日快乐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451" y="537663"/>
            <a:ext cx="4102269" cy="5833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 dpi="0" rotWithShape="1">
            <a:blip r:embed="rId4"/>
            <a:srcRect/>
            <a:tile tx="0" ty="-233045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552612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49231" y="1299002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我的父亲是超人</a:t>
            </a:r>
          </a:p>
        </p:txBody>
      </p:sp>
      <p:sp>
        <p:nvSpPr>
          <p:cNvPr id="7" name="矩形 6"/>
          <p:cNvSpPr/>
          <p:nvPr/>
        </p:nvSpPr>
        <p:spPr>
          <a:xfrm>
            <a:off x="3480816" y="982980"/>
            <a:ext cx="5230368" cy="14630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90397" y="4133088"/>
            <a:ext cx="9611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我的父亲是个超人，家里没什么活儿是他不会干的，修灯泡、收音机，给我讲童话故事；他时常变身成为咸蛋超人，送给我和妈妈一些惊喜。</a:t>
            </a:r>
          </a:p>
        </p:txBody>
      </p:sp>
      <p:sp>
        <p:nvSpPr>
          <p:cNvPr id="12" name="PA_文本框 11"/>
          <p:cNvSpPr txBox="1"/>
          <p:nvPr>
            <p:custDataLst>
              <p:tags r:id="rId1"/>
            </p:custDataLst>
          </p:nvPr>
        </p:nvSpPr>
        <p:spPr>
          <a:xfrm>
            <a:off x="853807" y="404540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11"/>
          <p:cNvSpPr txBox="1"/>
          <p:nvPr>
            <p:custDataLst>
              <p:tags r:id="rId2"/>
            </p:custDataLst>
          </p:nvPr>
        </p:nvSpPr>
        <p:spPr>
          <a:xfrm flipH="1" flipV="1">
            <a:off x="10749205" y="523886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1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14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38648" y="3300412"/>
            <a:ext cx="3976225" cy="3857625"/>
          </a:xfrm>
          <a:prstGeom prst="rect">
            <a:avLst/>
          </a:prstGeom>
        </p:spPr>
      </p:pic>
      <p:sp>
        <p:nvSpPr>
          <p:cNvPr id="9" name="PA_任意多边形 8"/>
          <p:cNvSpPr/>
          <p:nvPr>
            <p:custDataLst>
              <p:tags r:id="rId2"/>
            </p:custDataLst>
          </p:nvPr>
        </p:nvSpPr>
        <p:spPr>
          <a:xfrm>
            <a:off x="0" y="1414462"/>
            <a:ext cx="3171825" cy="728663"/>
          </a:xfrm>
          <a:custGeom>
            <a:avLst/>
            <a:gdLst>
              <a:gd name="connsiteX0" fmla="*/ 0 w 3171825"/>
              <a:gd name="connsiteY0" fmla="*/ 0 h 728663"/>
              <a:gd name="connsiteX1" fmla="*/ 3171825 w 3171825"/>
              <a:gd name="connsiteY1" fmla="*/ 0 h 728663"/>
              <a:gd name="connsiteX2" fmla="*/ 2846783 w 3171825"/>
              <a:gd name="connsiteY2" fmla="*/ 728663 h 728663"/>
              <a:gd name="connsiteX3" fmla="*/ 0 w 3171825"/>
              <a:gd name="connsiteY3" fmla="*/ 728663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25" h="728663">
                <a:moveTo>
                  <a:pt x="0" y="0"/>
                </a:moveTo>
                <a:lnTo>
                  <a:pt x="3171825" y="0"/>
                </a:lnTo>
                <a:lnTo>
                  <a:pt x="2846783" y="728663"/>
                </a:lnTo>
                <a:lnTo>
                  <a:pt x="0" y="728663"/>
                </a:lnTo>
                <a:close/>
              </a:path>
            </a:pathLst>
          </a:custGeom>
          <a:solidFill>
            <a:srgbClr val="E6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文本框 9"/>
          <p:cNvSpPr txBox="1"/>
          <p:nvPr>
            <p:custDataLst>
              <p:tags r:id="rId3"/>
            </p:custDataLst>
          </p:nvPr>
        </p:nvSpPr>
        <p:spPr>
          <a:xfrm>
            <a:off x="672842" y="148640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超人会飞</a:t>
            </a:r>
          </a:p>
        </p:txBody>
      </p:sp>
      <p:sp>
        <p:nvSpPr>
          <p:cNvPr id="11" name="PA_椭圆 10"/>
          <p:cNvSpPr/>
          <p:nvPr>
            <p:custDataLst>
              <p:tags r:id="rId4"/>
            </p:custDataLst>
          </p:nvPr>
        </p:nvSpPr>
        <p:spPr>
          <a:xfrm>
            <a:off x="1951673" y="2732672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2867892" y="2839624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6" name="PA_椭圆 15"/>
          <p:cNvSpPr/>
          <p:nvPr>
            <p:custDataLst>
              <p:tags r:id="rId6"/>
            </p:custDataLst>
          </p:nvPr>
        </p:nvSpPr>
        <p:spPr>
          <a:xfrm>
            <a:off x="1951673" y="3704066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7" name="PA_文本框 16"/>
          <p:cNvSpPr txBox="1"/>
          <p:nvPr>
            <p:custDataLst>
              <p:tags r:id="rId7"/>
            </p:custDataLst>
          </p:nvPr>
        </p:nvSpPr>
        <p:spPr>
          <a:xfrm>
            <a:off x="2867892" y="3811018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1951673" y="4675460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0" name="PA_文本框 19"/>
          <p:cNvSpPr txBox="1"/>
          <p:nvPr>
            <p:custDataLst>
              <p:tags r:id="rId9"/>
            </p:custDataLst>
          </p:nvPr>
        </p:nvSpPr>
        <p:spPr>
          <a:xfrm>
            <a:off x="2867892" y="4782412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22" name="PA_椭圆 21"/>
          <p:cNvSpPr/>
          <p:nvPr>
            <p:custDataLst>
              <p:tags r:id="rId10"/>
            </p:custDataLst>
          </p:nvPr>
        </p:nvSpPr>
        <p:spPr>
          <a:xfrm>
            <a:off x="1951673" y="5646853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3" name="PA_文本框 22"/>
          <p:cNvSpPr txBox="1"/>
          <p:nvPr>
            <p:custDataLst>
              <p:tags r:id="rId11"/>
            </p:custDataLst>
          </p:nvPr>
        </p:nvSpPr>
        <p:spPr>
          <a:xfrm>
            <a:off x="2867892" y="5753805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7.40741E-7 L -0.2724 7.40741E-7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7.40741E-7 L 0.20885 7.40741E-7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0 L 1.66667E-6 0.55463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3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7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1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5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3" grpId="0"/>
      <p:bldP spid="16" grpId="0" animBg="1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88383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15091" y="4333183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99179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标题三</a:t>
            </a:r>
          </a:p>
        </p:txBody>
      </p:sp>
      <p:sp>
        <p:nvSpPr>
          <p:cNvPr id="17" name="PA_文本框 10"/>
          <p:cNvSpPr txBox="1"/>
          <p:nvPr>
            <p:custDataLst>
              <p:tags r:id="rId1"/>
            </p:custDataLst>
          </p:nvPr>
        </p:nvSpPr>
        <p:spPr>
          <a:xfrm>
            <a:off x="796615" y="5209758"/>
            <a:ext cx="10598770" cy="121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  <p:pic>
        <p:nvPicPr>
          <p:cNvPr id="25" name="1"/>
          <p:cNvPicPr/>
          <p:nvPr/>
        </p:nvPicPr>
        <p:blipFill>
          <a:blip r:embed="rId3"/>
          <a:stretch>
            <a:fillRect/>
          </a:stretch>
        </p:blipFill>
        <p:spPr>
          <a:xfrm>
            <a:off x="433387" y="740048"/>
            <a:ext cx="3571876" cy="3593135"/>
          </a:xfrm>
          <a:prstGeom prst="rect">
            <a:avLst/>
          </a:prstGeom>
        </p:spPr>
      </p:pic>
      <p:pic>
        <p:nvPicPr>
          <p:cNvPr id="29" name="3"/>
          <p:cNvPicPr/>
          <p:nvPr/>
        </p:nvPicPr>
        <p:blipFill>
          <a:blip r:embed="rId4"/>
          <a:stretch>
            <a:fillRect/>
          </a:stretch>
        </p:blipFill>
        <p:spPr>
          <a:xfrm>
            <a:off x="8686802" y="1086606"/>
            <a:ext cx="3691465" cy="3069348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5"/>
          <a:stretch>
            <a:fillRect/>
          </a:stretch>
        </p:blipFill>
        <p:spPr>
          <a:xfrm>
            <a:off x="4695827" y="701644"/>
            <a:ext cx="3300412" cy="3631539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-2862469" y="-308113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033912" y="-1730351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5017892" y="-616226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39519 0.386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2.29167E-6 0.60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42643 0.4349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217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墨迹_6"/>
          <p:cNvPicPr/>
          <p:nvPr/>
        </p:nvPicPr>
        <p:blipFill>
          <a:blip r:embed="rId3"/>
          <a:stretch>
            <a:fillRect/>
          </a:stretch>
        </p:blipFill>
        <p:spPr>
          <a:xfrm>
            <a:off x="4628675" y="1344239"/>
            <a:ext cx="4029831" cy="3492859"/>
          </a:xfrm>
          <a:prstGeom prst="rect">
            <a:avLst/>
          </a:prstGeom>
        </p:spPr>
      </p:pic>
      <p:pic>
        <p:nvPicPr>
          <p:cNvPr id="26" name="墨迹_5"/>
          <p:cNvPicPr/>
          <p:nvPr/>
        </p:nvPicPr>
        <p:blipFill>
          <a:blip r:embed="rId4"/>
          <a:stretch>
            <a:fillRect/>
          </a:stretch>
        </p:blipFill>
        <p:spPr>
          <a:xfrm>
            <a:off x="6016049" y="2204931"/>
            <a:ext cx="4413553" cy="4781813"/>
          </a:xfrm>
          <a:prstGeom prst="rect">
            <a:avLst/>
          </a:prstGeom>
        </p:spPr>
      </p:pic>
      <p:pic>
        <p:nvPicPr>
          <p:cNvPr id="28" name="墨迹_4"/>
          <p:cNvPicPr/>
          <p:nvPr/>
        </p:nvPicPr>
        <p:blipFill>
          <a:blip r:embed="rId5"/>
          <a:stretch>
            <a:fillRect/>
          </a:stretch>
        </p:blipFill>
        <p:spPr>
          <a:xfrm>
            <a:off x="6238877" y="541285"/>
            <a:ext cx="3333752" cy="3794229"/>
          </a:xfrm>
          <a:prstGeom prst="rect">
            <a:avLst/>
          </a:prstGeom>
        </p:spPr>
      </p:pic>
      <p:pic>
        <p:nvPicPr>
          <p:cNvPr id="30" name="墨迹_3"/>
          <p:cNvPicPr/>
          <p:nvPr/>
        </p:nvPicPr>
        <p:blipFill>
          <a:blip r:embed="rId6"/>
          <a:stretch>
            <a:fillRect/>
          </a:stretch>
        </p:blipFill>
        <p:spPr>
          <a:xfrm>
            <a:off x="8369679" y="2438399"/>
            <a:ext cx="4873259" cy="4677090"/>
          </a:xfrm>
          <a:prstGeom prst="rect">
            <a:avLst/>
          </a:prstGeom>
        </p:spPr>
      </p:pic>
      <p:pic>
        <p:nvPicPr>
          <p:cNvPr id="32" name="墨迹_2"/>
          <p:cNvPicPr/>
          <p:nvPr/>
        </p:nvPicPr>
        <p:blipFill>
          <a:blip r:embed="rId7"/>
          <a:stretch>
            <a:fillRect/>
          </a:stretch>
        </p:blipFill>
        <p:spPr>
          <a:xfrm>
            <a:off x="7894129" y="1245337"/>
            <a:ext cx="3752854" cy="3690665"/>
          </a:xfrm>
          <a:prstGeom prst="rect">
            <a:avLst/>
          </a:prstGeom>
        </p:spPr>
      </p:pic>
      <p:pic>
        <p:nvPicPr>
          <p:cNvPr id="34" name="墨迹_1"/>
          <p:cNvPicPr/>
          <p:nvPr/>
        </p:nvPicPr>
        <p:blipFill>
          <a:blip r:embed="rId8"/>
          <a:stretch>
            <a:fillRect/>
          </a:stretch>
        </p:blipFill>
        <p:spPr>
          <a:xfrm>
            <a:off x="4164524" y="2339943"/>
            <a:ext cx="4753254" cy="411988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54047" y="175516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此处为你的标题</a:t>
            </a:r>
          </a:p>
        </p:txBody>
      </p:sp>
      <p:sp>
        <p:nvSpPr>
          <p:cNvPr id="36" name="PA_文本框 10"/>
          <p:cNvSpPr txBox="1"/>
          <p:nvPr>
            <p:custDataLst>
              <p:tags r:id="rId1"/>
            </p:custDataLst>
          </p:nvPr>
        </p:nvSpPr>
        <p:spPr>
          <a:xfrm>
            <a:off x="332396" y="2818427"/>
            <a:ext cx="3720714" cy="352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blipFill dpi="0" rotWithShape="1">
            <a:blip r:embed="rId4"/>
            <a:srcRect/>
            <a:tile tx="0" ty="-233045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552612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79790" y="1299002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迷你简雪君" panose="02010604000101010101" pitchFamily="2" charset="-122"/>
                <a:ea typeface="迷你简雪君" panose="02010604000101010101" pitchFamily="2" charset="-122"/>
              </a:rPr>
              <a:t>父爱如山， 爱得深沉</a:t>
            </a:r>
          </a:p>
        </p:txBody>
      </p:sp>
      <p:sp>
        <p:nvSpPr>
          <p:cNvPr id="7" name="矩形 6"/>
          <p:cNvSpPr/>
          <p:nvPr/>
        </p:nvSpPr>
        <p:spPr>
          <a:xfrm>
            <a:off x="2854452" y="982980"/>
            <a:ext cx="6483096" cy="14630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90397" y="4133088"/>
            <a:ext cx="9611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在我的印象中，父亲不擅言辞，他常常要工作到很晚才回家，他从不对我说特别亲昵的话语，但是我总能注意到在我上学的路上有一个人在默默地保护我。</a:t>
            </a:r>
          </a:p>
        </p:txBody>
      </p:sp>
      <p:sp>
        <p:nvSpPr>
          <p:cNvPr id="12" name="PA_文本框 11"/>
          <p:cNvSpPr txBox="1"/>
          <p:nvPr>
            <p:custDataLst>
              <p:tags r:id="rId1"/>
            </p:custDataLst>
          </p:nvPr>
        </p:nvSpPr>
        <p:spPr>
          <a:xfrm>
            <a:off x="853807" y="404540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11"/>
          <p:cNvSpPr txBox="1"/>
          <p:nvPr>
            <p:custDataLst>
              <p:tags r:id="rId2"/>
            </p:custDataLst>
          </p:nvPr>
        </p:nvSpPr>
        <p:spPr>
          <a:xfrm flipH="1" flipV="1">
            <a:off x="10901602" y="5238864"/>
            <a:ext cx="436590" cy="40378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3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6"/>
                  <a:pt x="203597" y="72033"/>
                </a:cubicBezTo>
                <a:cubicBezTo>
                  <a:pt x="220266" y="40283"/>
                  <a:pt x="246658" y="16272"/>
                  <a:pt x="282773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6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rgbClr val="55261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/>
            <a:endParaRPr lang="id-ID" sz="9600" dirty="0">
              <a:solidFill>
                <a:srgbClr val="025483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1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14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38648" y="3300412"/>
            <a:ext cx="3976225" cy="3857625"/>
          </a:xfrm>
          <a:prstGeom prst="rect">
            <a:avLst/>
          </a:prstGeom>
        </p:spPr>
      </p:pic>
      <p:sp>
        <p:nvSpPr>
          <p:cNvPr id="9" name="PA_任意多边形 8"/>
          <p:cNvSpPr/>
          <p:nvPr>
            <p:custDataLst>
              <p:tags r:id="rId2"/>
            </p:custDataLst>
          </p:nvPr>
        </p:nvSpPr>
        <p:spPr>
          <a:xfrm>
            <a:off x="0" y="1414462"/>
            <a:ext cx="3171825" cy="728663"/>
          </a:xfrm>
          <a:custGeom>
            <a:avLst/>
            <a:gdLst>
              <a:gd name="connsiteX0" fmla="*/ 0 w 3171825"/>
              <a:gd name="connsiteY0" fmla="*/ 0 h 728663"/>
              <a:gd name="connsiteX1" fmla="*/ 3171825 w 3171825"/>
              <a:gd name="connsiteY1" fmla="*/ 0 h 728663"/>
              <a:gd name="connsiteX2" fmla="*/ 2846783 w 3171825"/>
              <a:gd name="connsiteY2" fmla="*/ 728663 h 728663"/>
              <a:gd name="connsiteX3" fmla="*/ 0 w 3171825"/>
              <a:gd name="connsiteY3" fmla="*/ 728663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25" h="728663">
                <a:moveTo>
                  <a:pt x="0" y="0"/>
                </a:moveTo>
                <a:lnTo>
                  <a:pt x="3171825" y="0"/>
                </a:lnTo>
                <a:lnTo>
                  <a:pt x="2846783" y="728663"/>
                </a:lnTo>
                <a:lnTo>
                  <a:pt x="0" y="728663"/>
                </a:lnTo>
                <a:close/>
              </a:path>
            </a:pathLst>
          </a:custGeom>
          <a:solidFill>
            <a:srgbClr val="E65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文本框 9"/>
          <p:cNvSpPr txBox="1"/>
          <p:nvPr>
            <p:custDataLst>
              <p:tags r:id="rId3"/>
            </p:custDataLst>
          </p:nvPr>
        </p:nvSpPr>
        <p:spPr>
          <a:xfrm>
            <a:off x="672842" y="148640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552612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父爱如山</a:t>
            </a:r>
          </a:p>
        </p:txBody>
      </p:sp>
      <p:sp>
        <p:nvSpPr>
          <p:cNvPr id="11" name="PA_椭圆 10"/>
          <p:cNvSpPr/>
          <p:nvPr>
            <p:custDataLst>
              <p:tags r:id="rId4"/>
            </p:custDataLst>
          </p:nvPr>
        </p:nvSpPr>
        <p:spPr>
          <a:xfrm>
            <a:off x="1951673" y="2732672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2867892" y="2839624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6" name="PA_椭圆 15"/>
          <p:cNvSpPr/>
          <p:nvPr>
            <p:custDataLst>
              <p:tags r:id="rId6"/>
            </p:custDataLst>
          </p:nvPr>
        </p:nvSpPr>
        <p:spPr>
          <a:xfrm>
            <a:off x="1951673" y="3704066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7" name="PA_文本框 16"/>
          <p:cNvSpPr txBox="1"/>
          <p:nvPr>
            <p:custDataLst>
              <p:tags r:id="rId7"/>
            </p:custDataLst>
          </p:nvPr>
        </p:nvSpPr>
        <p:spPr>
          <a:xfrm>
            <a:off x="2867892" y="3811018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19" name="PA_椭圆 18"/>
          <p:cNvSpPr/>
          <p:nvPr>
            <p:custDataLst>
              <p:tags r:id="rId8"/>
            </p:custDataLst>
          </p:nvPr>
        </p:nvSpPr>
        <p:spPr>
          <a:xfrm>
            <a:off x="1951673" y="4675460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0" name="PA_文本框 19"/>
          <p:cNvSpPr txBox="1"/>
          <p:nvPr>
            <p:custDataLst>
              <p:tags r:id="rId9"/>
            </p:custDataLst>
          </p:nvPr>
        </p:nvSpPr>
        <p:spPr>
          <a:xfrm>
            <a:off x="2867892" y="4782412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  <p:sp>
        <p:nvSpPr>
          <p:cNvPr id="22" name="PA_椭圆 21"/>
          <p:cNvSpPr/>
          <p:nvPr>
            <p:custDataLst>
              <p:tags r:id="rId10"/>
            </p:custDataLst>
          </p:nvPr>
        </p:nvSpPr>
        <p:spPr>
          <a:xfrm>
            <a:off x="1951673" y="5646853"/>
            <a:ext cx="675567" cy="675567"/>
          </a:xfrm>
          <a:prstGeom prst="ellipse">
            <a:avLst/>
          </a:prstGeom>
          <a:solidFill>
            <a:srgbClr val="55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3" name="PA_文本框 22"/>
          <p:cNvSpPr txBox="1"/>
          <p:nvPr>
            <p:custDataLst>
              <p:tags r:id="rId11"/>
            </p:custDataLst>
          </p:nvPr>
        </p:nvSpPr>
        <p:spPr>
          <a:xfrm>
            <a:off x="2867892" y="5753805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请在此输入你的文本，关于父亲的记忆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7.40741E-7 L -0.2724 7.40741E-7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7.40741E-7 L 0.20885 7.40741E-7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0 L 1.66667E-6 0.55463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3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7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1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35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3" grpId="0"/>
      <p:bldP spid="16" grpId="0" animBg="1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88383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15091" y="4333183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99179" y="433318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标题三</a:t>
            </a:r>
          </a:p>
        </p:txBody>
      </p:sp>
      <p:sp>
        <p:nvSpPr>
          <p:cNvPr id="17" name="PA_文本框 10"/>
          <p:cNvSpPr txBox="1"/>
          <p:nvPr>
            <p:custDataLst>
              <p:tags r:id="rId1"/>
            </p:custDataLst>
          </p:nvPr>
        </p:nvSpPr>
        <p:spPr>
          <a:xfrm>
            <a:off x="796615" y="5209758"/>
            <a:ext cx="10598770" cy="121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/>
            </a:lvl1pPr>
          </a:lstStyle>
          <a:p>
            <a:r>
              <a:rPr lang="zh-CN" altLang="en-US" sz="2000" dirty="0"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父亲的爱，是春天里的一缕阳光，和煦地照耀在我的身上；是夏日里的一丝凉风，吹散了我心中的烦热；是秋日里的一串串硕果，指引着我走向成功；是冬天里的一把火，温暖着我那颗冰冷的心。父亲的爱，是春天里的一缕阳光，是夏日里的一丝凉风，它无处不在。</a:t>
            </a:r>
          </a:p>
        </p:txBody>
      </p:sp>
      <p:pic>
        <p:nvPicPr>
          <p:cNvPr id="25" name="1"/>
          <p:cNvPicPr/>
          <p:nvPr/>
        </p:nvPicPr>
        <p:blipFill>
          <a:blip r:embed="rId3"/>
          <a:stretch>
            <a:fillRect/>
          </a:stretch>
        </p:blipFill>
        <p:spPr>
          <a:xfrm>
            <a:off x="433387" y="740048"/>
            <a:ext cx="3571876" cy="3593135"/>
          </a:xfrm>
          <a:prstGeom prst="rect">
            <a:avLst/>
          </a:prstGeom>
        </p:spPr>
      </p:pic>
      <p:pic>
        <p:nvPicPr>
          <p:cNvPr id="29" name="3"/>
          <p:cNvPicPr/>
          <p:nvPr/>
        </p:nvPicPr>
        <p:blipFill>
          <a:blip r:embed="rId4"/>
          <a:stretch>
            <a:fillRect/>
          </a:stretch>
        </p:blipFill>
        <p:spPr>
          <a:xfrm>
            <a:off x="8686802" y="1086606"/>
            <a:ext cx="3691465" cy="3069348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5"/>
          <a:stretch>
            <a:fillRect/>
          </a:stretch>
        </p:blipFill>
        <p:spPr>
          <a:xfrm>
            <a:off x="4695827" y="701644"/>
            <a:ext cx="3300412" cy="3631539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-2862469" y="-308113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033912" y="-1730351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5017892" y="-616226"/>
            <a:ext cx="616226" cy="61622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39519 0.386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2.29167E-6 0.60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42643 0.4349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217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Microsoft Office PowerPoint</Application>
  <PresentationFormat>宽屏</PresentationFormat>
  <Paragraphs>107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方正硬笔楷书简体</vt:lpstr>
      <vt:lpstr>华文新魏</vt:lpstr>
      <vt:lpstr>迷你简习字</vt:lpstr>
      <vt:lpstr>迷你简雪君</vt:lpstr>
      <vt:lpstr>书体坊禚效锋行草体</vt:lpstr>
      <vt:lpstr>宋体</vt:lpstr>
      <vt:lpstr>微软雅黑</vt:lpstr>
      <vt:lpstr>Arial</vt:lpstr>
      <vt:lpstr>Calibri</vt:lpstr>
      <vt:lpstr>Verdana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2022-03-03T07:56:43Z</dcterms:created>
  <dcterms:modified xsi:type="dcterms:W3CDTF">2023-01-10T06:59:03Z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4A04224925264C93B963A6EAAA6120E6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