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handoutMasterIdLst>
    <p:handoutMasterId r:id="rId25"/>
  </p:handoutMasterIdLst>
  <p:sldIdLst>
    <p:sldId id="268" r:id="rId3"/>
    <p:sldId id="266" r:id="rId4"/>
    <p:sldId id="267" r:id="rId5"/>
    <p:sldId id="265" r:id="rId6"/>
    <p:sldId id="269" r:id="rId7"/>
    <p:sldId id="270" r:id="rId8"/>
    <p:sldId id="271" r:id="rId9"/>
    <p:sldId id="278" r:id="rId10"/>
    <p:sldId id="272" r:id="rId11"/>
    <p:sldId id="273" r:id="rId12"/>
    <p:sldId id="274" r:id="rId13"/>
    <p:sldId id="275" r:id="rId14"/>
    <p:sldId id="279" r:id="rId15"/>
    <p:sldId id="276" r:id="rId16"/>
    <p:sldId id="277" r:id="rId17"/>
    <p:sldId id="281" r:id="rId18"/>
    <p:sldId id="280" r:id="rId19"/>
    <p:sldId id="282" r:id="rId20"/>
    <p:sldId id="283" r:id="rId21"/>
    <p:sldId id="284" r:id="rId22"/>
    <p:sldId id="28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34"/>
    <a:srgbClr val="38BCDA"/>
    <a:srgbClr val="1B5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13" autoAdjust="0"/>
  </p:normalViewPr>
  <p:slideViewPr>
    <p:cSldViewPr snapToGrid="0" showGuides="1">
      <p:cViewPr>
        <p:scale>
          <a:sx n="75" d="100"/>
          <a:sy n="75" d="100"/>
        </p:scale>
        <p:origin x="-1914" y="-61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D97C19-84E3-4923-B9D9-6AC14CEFD56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844B03-BEFE-4FE2-9786-9DBE2C3325A7}"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57AC0-0AAB-499A-9A43-05A47F8A83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22550-93B5-4DA4-BBCA-6C69BE9F74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12</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13</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14</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5</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15</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16</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17</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6</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18</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20</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21</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7</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8</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10</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4</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11</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
        <p:nvSpPr>
          <p:cNvPr id="11" name="TextBox 10"/>
          <p:cNvSpPr txBox="1"/>
          <p:nvPr userDrawn="1"/>
        </p:nvSpPr>
        <p:spPr>
          <a:xfrm>
            <a:off x="2060104" y="685800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7EEA12B-9661-4D3A-9CC3-746AB6C919B5}"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015B8FC-4275-462F-8FAF-FE1F67256B9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56693"/>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14" name="图片 13"/>
          <p:cNvPicPr>
            <a:picLocks noChangeAspect="1"/>
          </p:cNvPicPr>
          <p:nvPr/>
        </p:nvPicPr>
        <p:blipFill>
          <a:blip r:embed="rId4" cstate="email"/>
          <a:stretch>
            <a:fillRect/>
          </a:stretch>
        </p:blipFill>
        <p:spPr>
          <a:xfrm>
            <a:off x="9517006" y="3733800"/>
            <a:ext cx="2435261" cy="2346960"/>
          </a:xfrm>
          <a:prstGeom prst="rect">
            <a:avLst/>
          </a:prstGeom>
        </p:spPr>
      </p:pic>
      <p:pic>
        <p:nvPicPr>
          <p:cNvPr id="19" name="图片 18"/>
          <p:cNvPicPr>
            <a:picLocks noChangeAspect="1"/>
          </p:cNvPicPr>
          <p:nvPr/>
        </p:nvPicPr>
        <p:blipFill>
          <a:blip r:embed="rId5" cstate="email"/>
          <a:srcRect/>
          <a:stretch>
            <a:fillRect/>
          </a:stretch>
        </p:blipFill>
        <p:spPr>
          <a:xfrm>
            <a:off x="0" y="1758762"/>
            <a:ext cx="4262314" cy="5099239"/>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pic>
        <p:nvPicPr>
          <p:cNvPr id="15" name="图片 14"/>
          <p:cNvPicPr>
            <a:picLocks noChangeAspect="1"/>
          </p:cNvPicPr>
          <p:nvPr/>
        </p:nvPicPr>
        <p:blipFill>
          <a:blip r:embed="rId6"/>
          <a:stretch>
            <a:fillRect/>
          </a:stretch>
        </p:blipFill>
        <p:spPr>
          <a:xfrm>
            <a:off x="2267911" y="491865"/>
            <a:ext cx="7656178" cy="3828090"/>
          </a:xfrm>
          <a:prstGeom prst="rect">
            <a:avLst/>
          </a:prstGeom>
        </p:spPr>
      </p:pic>
      <p:sp>
        <p:nvSpPr>
          <p:cNvPr id="16" name="文本框 15"/>
          <p:cNvSpPr txBox="1"/>
          <p:nvPr/>
        </p:nvSpPr>
        <p:spPr>
          <a:xfrm>
            <a:off x="1819302" y="4133894"/>
            <a:ext cx="8553395" cy="1015663"/>
          </a:xfrm>
          <a:prstGeom prst="rect">
            <a:avLst/>
          </a:prstGeom>
          <a:noFill/>
        </p:spPr>
        <p:txBody>
          <a:bodyPr wrap="square" rtlCol="0">
            <a:spAutoFit/>
          </a:bodyPr>
          <a:lstStyle/>
          <a:p>
            <a:pPr algn="dist"/>
            <a:r>
              <a:rPr lang="zh-CN" altLang="en-US" sz="6000" b="1" dirty="0">
                <a:solidFill>
                  <a:schemeClr val="tx1">
                    <a:lumMod val="95000"/>
                    <a:lumOff val="5000"/>
                  </a:schemeClr>
                </a:solidFill>
                <a:effectLst>
                  <a:outerShdw blurRad="38100" dist="38100" dir="2700000" algn="tl">
                    <a:srgbClr val="000000">
                      <a:alpha val="43137"/>
                    </a:srgbClr>
                  </a:outerShdw>
                </a:effectLst>
                <a:cs typeface="+mn-ea"/>
                <a:sym typeface="+mn-lt"/>
              </a:rPr>
              <a:t>愚人</a:t>
            </a:r>
            <a:r>
              <a:rPr lang="zh-CN" altLang="en-US" sz="6000" b="1" dirty="0" smtClean="0">
                <a:solidFill>
                  <a:schemeClr val="tx1">
                    <a:lumMod val="95000"/>
                    <a:lumOff val="5000"/>
                  </a:schemeClr>
                </a:solidFill>
                <a:effectLst>
                  <a:outerShdw blurRad="38100" dist="38100" dir="2700000" algn="tl">
                    <a:srgbClr val="000000">
                      <a:alpha val="43137"/>
                    </a:srgbClr>
                  </a:outerShdw>
                </a:effectLst>
                <a:cs typeface="+mn-ea"/>
                <a:sym typeface="+mn-lt"/>
              </a:rPr>
              <a:t>节活</a:t>
            </a:r>
            <a:r>
              <a:rPr lang="zh-CN" altLang="en-US" sz="6000" b="1" dirty="0">
                <a:solidFill>
                  <a:schemeClr val="tx1">
                    <a:lumMod val="95000"/>
                    <a:lumOff val="5000"/>
                  </a:schemeClr>
                </a:solidFill>
                <a:effectLst>
                  <a:outerShdw blurRad="38100" dist="38100" dir="2700000" algn="tl">
                    <a:srgbClr val="000000">
                      <a:alpha val="43137"/>
                    </a:srgbClr>
                  </a:outerShdw>
                </a:effectLst>
                <a:cs typeface="+mn-ea"/>
                <a:sym typeface="+mn-lt"/>
              </a:rPr>
              <a:t>动策</a:t>
            </a:r>
            <a:r>
              <a:rPr lang="zh-CN" altLang="en-US" sz="6000" b="1" dirty="0" smtClean="0">
                <a:solidFill>
                  <a:schemeClr val="tx1">
                    <a:lumMod val="95000"/>
                    <a:lumOff val="5000"/>
                  </a:schemeClr>
                </a:solidFill>
                <a:effectLst>
                  <a:outerShdw blurRad="38100" dist="38100" dir="2700000" algn="tl">
                    <a:srgbClr val="000000">
                      <a:alpha val="43137"/>
                    </a:srgbClr>
                  </a:outerShdw>
                </a:effectLst>
                <a:cs typeface="+mn-ea"/>
                <a:sym typeface="+mn-lt"/>
              </a:rPr>
              <a:t>划模板</a:t>
            </a:r>
            <a:endParaRPr lang="zh-CN" altLang="en-US" sz="6000" b="1" dirty="0">
              <a:solidFill>
                <a:schemeClr val="tx1">
                  <a:lumMod val="95000"/>
                  <a:lumOff val="5000"/>
                </a:schemeClr>
              </a:solidFill>
              <a:effectLst>
                <a:outerShdw blurRad="38100" dist="38100" dir="2700000" algn="tl">
                  <a:srgbClr val="000000">
                    <a:alpha val="43137"/>
                  </a:srgbClr>
                </a:outerShdw>
              </a:effectLst>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活动背景</a:t>
            </a:r>
          </a:p>
        </p:txBody>
      </p:sp>
      <p:sp>
        <p:nvSpPr>
          <p:cNvPr id="110" name="Freeform 5"/>
          <p:cNvSpPr>
            <a:spLocks noEditPoints="1"/>
          </p:cNvSpPr>
          <p:nvPr/>
        </p:nvSpPr>
        <p:spPr bwMode="auto">
          <a:xfrm rot="169628">
            <a:off x="1708048" y="2161083"/>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1" name="Freeform 5"/>
          <p:cNvSpPr>
            <a:spLocks noEditPoints="1"/>
          </p:cNvSpPr>
          <p:nvPr/>
        </p:nvSpPr>
        <p:spPr bwMode="auto">
          <a:xfrm rot="169628">
            <a:off x="4285237" y="2862932"/>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2" name="Freeform 5"/>
          <p:cNvSpPr>
            <a:spLocks noEditPoints="1"/>
          </p:cNvSpPr>
          <p:nvPr/>
        </p:nvSpPr>
        <p:spPr bwMode="auto">
          <a:xfrm rot="169628">
            <a:off x="6805421" y="2404143"/>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3" name="Freeform 5"/>
          <p:cNvSpPr>
            <a:spLocks noEditPoints="1"/>
          </p:cNvSpPr>
          <p:nvPr/>
        </p:nvSpPr>
        <p:spPr bwMode="auto">
          <a:xfrm rot="169628">
            <a:off x="9382611" y="1994169"/>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4" name="任意多边形 113"/>
          <p:cNvSpPr/>
          <p:nvPr/>
        </p:nvSpPr>
        <p:spPr>
          <a:xfrm>
            <a:off x="2532491" y="1998912"/>
            <a:ext cx="7750629" cy="901881"/>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文本框 114"/>
          <p:cNvSpPr txBox="1"/>
          <p:nvPr/>
        </p:nvSpPr>
        <p:spPr>
          <a:xfrm>
            <a:off x="1851837" y="2608405"/>
            <a:ext cx="931665" cy="584775"/>
          </a:xfrm>
          <a:prstGeom prst="rect">
            <a:avLst/>
          </a:prstGeom>
          <a:noFill/>
        </p:spPr>
        <p:txBody>
          <a:bodyPr wrap="none" rtlCol="0">
            <a:spAutoFit/>
          </a:bodyPr>
          <a:lstStyle/>
          <a:p>
            <a:r>
              <a:rPr lang="zh-CN" altLang="en-US" sz="3200" spc="-300">
                <a:solidFill>
                  <a:schemeClr val="tx1">
                    <a:lumMod val="85000"/>
                    <a:lumOff val="15000"/>
                  </a:schemeClr>
                </a:solidFill>
                <a:cs typeface="+mn-ea"/>
                <a:sym typeface="+mn-lt"/>
              </a:rPr>
              <a:t>文本</a:t>
            </a:r>
            <a:endParaRPr lang="zh-CN" altLang="en-US" sz="3200" spc="-300" dirty="0">
              <a:solidFill>
                <a:schemeClr val="tx1">
                  <a:lumMod val="85000"/>
                  <a:lumOff val="15000"/>
                </a:schemeClr>
              </a:solidFill>
              <a:cs typeface="+mn-ea"/>
              <a:sym typeface="+mn-lt"/>
            </a:endParaRPr>
          </a:p>
        </p:txBody>
      </p:sp>
      <p:sp>
        <p:nvSpPr>
          <p:cNvPr id="116" name="文本框 115"/>
          <p:cNvSpPr txBox="1"/>
          <p:nvPr/>
        </p:nvSpPr>
        <p:spPr>
          <a:xfrm>
            <a:off x="4467104" y="3366738"/>
            <a:ext cx="931665" cy="584775"/>
          </a:xfrm>
          <a:prstGeom prst="rect">
            <a:avLst/>
          </a:prstGeom>
          <a:noFill/>
        </p:spPr>
        <p:txBody>
          <a:bodyPr wrap="none" rtlCol="0">
            <a:spAutoFit/>
          </a:bodyPr>
          <a:lstStyle/>
          <a:p>
            <a:r>
              <a:rPr lang="zh-CN" altLang="en-US" sz="3200" spc="-300">
                <a:solidFill>
                  <a:schemeClr val="tx1">
                    <a:lumMod val="85000"/>
                    <a:lumOff val="15000"/>
                  </a:schemeClr>
                </a:solidFill>
                <a:cs typeface="+mn-ea"/>
                <a:sym typeface="+mn-lt"/>
              </a:rPr>
              <a:t>文本</a:t>
            </a:r>
            <a:endParaRPr lang="zh-CN" altLang="en-US" sz="3200" spc="-300" dirty="0">
              <a:solidFill>
                <a:schemeClr val="tx1">
                  <a:lumMod val="85000"/>
                  <a:lumOff val="15000"/>
                </a:schemeClr>
              </a:solidFill>
              <a:cs typeface="+mn-ea"/>
              <a:sym typeface="+mn-lt"/>
            </a:endParaRPr>
          </a:p>
        </p:txBody>
      </p:sp>
      <p:sp>
        <p:nvSpPr>
          <p:cNvPr id="117" name="文本框 116"/>
          <p:cNvSpPr txBox="1"/>
          <p:nvPr/>
        </p:nvSpPr>
        <p:spPr>
          <a:xfrm>
            <a:off x="6987288" y="2881238"/>
            <a:ext cx="931665" cy="584775"/>
          </a:xfrm>
          <a:prstGeom prst="rect">
            <a:avLst/>
          </a:prstGeom>
          <a:noFill/>
        </p:spPr>
        <p:txBody>
          <a:bodyPr wrap="none" rtlCol="0">
            <a:spAutoFit/>
          </a:bodyPr>
          <a:lstStyle/>
          <a:p>
            <a:r>
              <a:rPr lang="zh-CN" altLang="en-US" sz="3200" spc="-300">
                <a:solidFill>
                  <a:schemeClr val="tx1">
                    <a:lumMod val="85000"/>
                    <a:lumOff val="15000"/>
                  </a:schemeClr>
                </a:solidFill>
                <a:cs typeface="+mn-ea"/>
                <a:sym typeface="+mn-lt"/>
              </a:rPr>
              <a:t>文本</a:t>
            </a:r>
            <a:endParaRPr lang="zh-CN" altLang="en-US" sz="3200" spc="-300" dirty="0">
              <a:solidFill>
                <a:schemeClr val="tx1">
                  <a:lumMod val="85000"/>
                  <a:lumOff val="15000"/>
                </a:schemeClr>
              </a:solidFill>
              <a:cs typeface="+mn-ea"/>
              <a:sym typeface="+mn-lt"/>
            </a:endParaRPr>
          </a:p>
        </p:txBody>
      </p:sp>
      <p:sp>
        <p:nvSpPr>
          <p:cNvPr id="118" name="文本框 117"/>
          <p:cNvSpPr txBox="1"/>
          <p:nvPr/>
        </p:nvSpPr>
        <p:spPr>
          <a:xfrm>
            <a:off x="9516172" y="2462211"/>
            <a:ext cx="931665" cy="584775"/>
          </a:xfrm>
          <a:prstGeom prst="rect">
            <a:avLst/>
          </a:prstGeom>
          <a:noFill/>
        </p:spPr>
        <p:txBody>
          <a:bodyPr wrap="none" rtlCol="0">
            <a:spAutoFit/>
          </a:bodyPr>
          <a:lstStyle/>
          <a:p>
            <a:r>
              <a:rPr lang="zh-CN" altLang="en-US" sz="3200" spc="-300">
                <a:solidFill>
                  <a:schemeClr val="tx1">
                    <a:lumMod val="85000"/>
                    <a:lumOff val="15000"/>
                  </a:schemeClr>
                </a:solidFill>
                <a:cs typeface="+mn-ea"/>
                <a:sym typeface="+mn-lt"/>
              </a:rPr>
              <a:t>文本</a:t>
            </a:r>
            <a:endParaRPr lang="zh-CN" altLang="en-US" sz="3200" spc="-300" dirty="0">
              <a:solidFill>
                <a:schemeClr val="tx1">
                  <a:lumMod val="85000"/>
                  <a:lumOff val="15000"/>
                </a:schemeClr>
              </a:solidFill>
              <a:cs typeface="+mn-ea"/>
              <a:sym typeface="+mn-lt"/>
            </a:endParaRPr>
          </a:p>
        </p:txBody>
      </p:sp>
      <p:sp>
        <p:nvSpPr>
          <p:cNvPr id="119" name="文本框 118"/>
          <p:cNvSpPr txBox="1"/>
          <p:nvPr/>
        </p:nvSpPr>
        <p:spPr>
          <a:xfrm>
            <a:off x="1287663" y="3951513"/>
            <a:ext cx="2107935" cy="1077218"/>
          </a:xfrm>
          <a:prstGeom prst="rect">
            <a:avLst/>
          </a:prstGeom>
          <a:noFill/>
        </p:spPr>
        <p:txBody>
          <a:bodyPr wrap="square" rtlCol="0">
            <a:spAutoFit/>
          </a:bodyPr>
          <a:lstStyle/>
          <a:p>
            <a:pPr algn="ctr"/>
            <a:r>
              <a:rPr lang="zh-CN" altLang="en-US" sz="1600">
                <a:solidFill>
                  <a:schemeClr val="tx1">
                    <a:lumMod val="85000"/>
                    <a:lumOff val="15000"/>
                  </a:schemeClr>
                </a:solidFill>
                <a:cs typeface="+mn-ea"/>
                <a:sym typeface="+mn-lt"/>
              </a:rPr>
              <a:t>请在这里输入文字请在这里输入文字请在这里输入文字请在这里输入文字</a:t>
            </a:r>
            <a:endParaRPr lang="zh-CN" altLang="en-US" sz="1600" dirty="0">
              <a:solidFill>
                <a:schemeClr val="tx1">
                  <a:lumMod val="85000"/>
                  <a:lumOff val="15000"/>
                </a:schemeClr>
              </a:solidFill>
              <a:cs typeface="+mn-ea"/>
              <a:sym typeface="+mn-lt"/>
            </a:endParaRPr>
          </a:p>
        </p:txBody>
      </p:sp>
      <p:sp>
        <p:nvSpPr>
          <p:cNvPr id="120" name="文本框 119"/>
          <p:cNvSpPr txBox="1"/>
          <p:nvPr/>
        </p:nvSpPr>
        <p:spPr>
          <a:xfrm>
            <a:off x="3878968" y="4536261"/>
            <a:ext cx="2107935" cy="1077218"/>
          </a:xfrm>
          <a:prstGeom prst="rect">
            <a:avLst/>
          </a:prstGeom>
          <a:noFill/>
        </p:spPr>
        <p:txBody>
          <a:bodyPr wrap="square" rtlCol="0">
            <a:spAutoFit/>
          </a:bodyPr>
          <a:lstStyle/>
          <a:p>
            <a:pPr algn="ctr"/>
            <a:r>
              <a:rPr lang="zh-CN" altLang="en-US" sz="1600">
                <a:solidFill>
                  <a:schemeClr val="tx1">
                    <a:lumMod val="85000"/>
                    <a:lumOff val="15000"/>
                  </a:schemeClr>
                </a:solidFill>
                <a:cs typeface="+mn-ea"/>
                <a:sym typeface="+mn-lt"/>
              </a:rPr>
              <a:t>请在这里输入文字请在这里输入文字请在这里输入文字请在这里输入文字</a:t>
            </a:r>
            <a:endParaRPr lang="zh-CN" altLang="en-US" sz="1600" dirty="0">
              <a:solidFill>
                <a:schemeClr val="tx1">
                  <a:lumMod val="85000"/>
                  <a:lumOff val="15000"/>
                </a:schemeClr>
              </a:solidFill>
              <a:cs typeface="+mn-ea"/>
              <a:sym typeface="+mn-lt"/>
            </a:endParaRPr>
          </a:p>
        </p:txBody>
      </p:sp>
      <p:sp>
        <p:nvSpPr>
          <p:cNvPr id="121" name="文本框 120"/>
          <p:cNvSpPr txBox="1"/>
          <p:nvPr/>
        </p:nvSpPr>
        <p:spPr>
          <a:xfrm>
            <a:off x="6488295" y="4017311"/>
            <a:ext cx="2107935" cy="1077218"/>
          </a:xfrm>
          <a:prstGeom prst="rect">
            <a:avLst/>
          </a:prstGeom>
          <a:noFill/>
        </p:spPr>
        <p:txBody>
          <a:bodyPr wrap="square" rtlCol="0">
            <a:spAutoFit/>
          </a:bodyPr>
          <a:lstStyle/>
          <a:p>
            <a:pPr algn="ctr"/>
            <a:r>
              <a:rPr lang="zh-CN" altLang="en-US" sz="1600">
                <a:solidFill>
                  <a:schemeClr val="tx1">
                    <a:lumMod val="85000"/>
                    <a:lumOff val="15000"/>
                  </a:schemeClr>
                </a:solidFill>
                <a:cs typeface="+mn-ea"/>
                <a:sym typeface="+mn-lt"/>
              </a:rPr>
              <a:t>请在这里输入文字请在这里输入文字请在这里输入文字请在这里输入文字</a:t>
            </a:r>
            <a:endParaRPr lang="zh-CN" altLang="en-US" sz="1600" dirty="0">
              <a:solidFill>
                <a:schemeClr val="tx1">
                  <a:lumMod val="85000"/>
                  <a:lumOff val="15000"/>
                </a:schemeClr>
              </a:solidFill>
              <a:cs typeface="+mn-ea"/>
              <a:sym typeface="+mn-lt"/>
            </a:endParaRPr>
          </a:p>
        </p:txBody>
      </p:sp>
      <p:sp>
        <p:nvSpPr>
          <p:cNvPr id="122" name="文本框 121"/>
          <p:cNvSpPr txBox="1"/>
          <p:nvPr/>
        </p:nvSpPr>
        <p:spPr>
          <a:xfrm>
            <a:off x="9059346" y="3721094"/>
            <a:ext cx="2107935" cy="1077218"/>
          </a:xfrm>
          <a:prstGeom prst="rect">
            <a:avLst/>
          </a:prstGeom>
          <a:noFill/>
        </p:spPr>
        <p:txBody>
          <a:bodyPr wrap="square" rtlCol="0">
            <a:spAutoFit/>
          </a:bodyPr>
          <a:lstStyle/>
          <a:p>
            <a:pPr algn="ctr"/>
            <a:r>
              <a:rPr lang="zh-CN" altLang="en-US" sz="1600">
                <a:solidFill>
                  <a:schemeClr val="tx1">
                    <a:lumMod val="85000"/>
                    <a:lumOff val="15000"/>
                  </a:schemeClr>
                </a:solidFill>
                <a:cs typeface="+mn-ea"/>
                <a:sym typeface="+mn-lt"/>
              </a:rPr>
              <a:t>请在这里输入文字请在这里输入文字请在这里输入文字请在这里输入文字</a:t>
            </a:r>
            <a:endParaRPr lang="zh-CN" altLang="en-US" sz="1600" dirty="0">
              <a:solidFill>
                <a:schemeClr val="tx1">
                  <a:lumMod val="85000"/>
                  <a:lumOff val="15000"/>
                </a:schemeClr>
              </a:solidFill>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活动背景</a:t>
            </a:r>
          </a:p>
        </p:txBody>
      </p:sp>
      <p:grpSp>
        <p:nvGrpSpPr>
          <p:cNvPr id="21" name="Group 16"/>
          <p:cNvGrpSpPr>
            <a:grpSpLocks noChangeAspect="1"/>
          </p:cNvGrpSpPr>
          <p:nvPr/>
        </p:nvGrpSpPr>
        <p:grpSpPr bwMode="auto">
          <a:xfrm>
            <a:off x="2687630" y="2251469"/>
            <a:ext cx="1158875" cy="2000249"/>
            <a:chOff x="1449" y="1496"/>
            <a:chExt cx="730" cy="1260"/>
          </a:xfrm>
          <a:solidFill>
            <a:schemeClr val="tx1">
              <a:lumMod val="95000"/>
              <a:lumOff val="5000"/>
            </a:schemeClr>
          </a:solidFill>
        </p:grpSpPr>
        <p:sp>
          <p:nvSpPr>
            <p:cNvPr id="22"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4" name="Group 21"/>
          <p:cNvGrpSpPr>
            <a:grpSpLocks noChangeAspect="1"/>
          </p:cNvGrpSpPr>
          <p:nvPr/>
        </p:nvGrpSpPr>
        <p:grpSpPr bwMode="auto">
          <a:xfrm>
            <a:off x="5578468" y="2227502"/>
            <a:ext cx="1209675" cy="1979613"/>
            <a:chOff x="3270" y="1510"/>
            <a:chExt cx="762" cy="1247"/>
          </a:xfrm>
          <a:solidFill>
            <a:schemeClr val="tx1">
              <a:lumMod val="95000"/>
              <a:lumOff val="5000"/>
            </a:schemeClr>
          </a:solidFill>
        </p:grpSpPr>
        <p:sp>
          <p:nvSpPr>
            <p:cNvPr id="25"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7" name="Group 26"/>
          <p:cNvGrpSpPr>
            <a:grpSpLocks noChangeAspect="1"/>
          </p:cNvGrpSpPr>
          <p:nvPr/>
        </p:nvGrpSpPr>
        <p:grpSpPr bwMode="auto">
          <a:xfrm>
            <a:off x="8483589" y="2229090"/>
            <a:ext cx="1200149" cy="1973263"/>
            <a:chOff x="5100" y="1511"/>
            <a:chExt cx="756" cy="1243"/>
          </a:xfrm>
          <a:solidFill>
            <a:schemeClr val="tx1">
              <a:lumMod val="95000"/>
              <a:lumOff val="5000"/>
            </a:schemeClr>
          </a:solidFill>
        </p:grpSpPr>
        <p:sp>
          <p:nvSpPr>
            <p:cNvPr id="28"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0" name="文本框 29"/>
          <p:cNvSpPr txBox="1"/>
          <p:nvPr/>
        </p:nvSpPr>
        <p:spPr>
          <a:xfrm>
            <a:off x="2687630" y="4297911"/>
            <a:ext cx="1158875" cy="1077218"/>
          </a:xfrm>
          <a:prstGeom prst="rect">
            <a:avLst/>
          </a:prstGeom>
          <a:noFill/>
        </p:spPr>
        <p:txBody>
          <a:bodyPr wrap="square" rtlCol="0">
            <a:spAutoFit/>
          </a:bodyPr>
          <a:lstStyle/>
          <a:p>
            <a:r>
              <a:rPr lang="en-US" altLang="zh-CN" sz="3200" b="1">
                <a:solidFill>
                  <a:schemeClr val="tx1">
                    <a:lumMod val="85000"/>
                    <a:lumOff val="15000"/>
                  </a:schemeClr>
                </a:solidFill>
                <a:cs typeface="+mn-ea"/>
                <a:sym typeface="+mn-lt"/>
              </a:rPr>
              <a:t>step1</a:t>
            </a:r>
            <a:endParaRPr lang="zh-CN" altLang="en-US" sz="3200" b="1" dirty="0">
              <a:solidFill>
                <a:schemeClr val="tx1">
                  <a:lumMod val="85000"/>
                  <a:lumOff val="15000"/>
                </a:schemeClr>
              </a:solidFill>
              <a:cs typeface="+mn-ea"/>
              <a:sym typeface="+mn-lt"/>
            </a:endParaRPr>
          </a:p>
        </p:txBody>
      </p:sp>
      <p:sp>
        <p:nvSpPr>
          <p:cNvPr id="31" name="文本框 30"/>
          <p:cNvSpPr txBox="1"/>
          <p:nvPr/>
        </p:nvSpPr>
        <p:spPr>
          <a:xfrm>
            <a:off x="5637205" y="4297911"/>
            <a:ext cx="1158875" cy="1077218"/>
          </a:xfrm>
          <a:prstGeom prst="rect">
            <a:avLst/>
          </a:prstGeom>
          <a:noFill/>
        </p:spPr>
        <p:txBody>
          <a:bodyPr wrap="square" rtlCol="0">
            <a:spAutoFit/>
          </a:bodyPr>
          <a:lstStyle/>
          <a:p>
            <a:r>
              <a:rPr lang="en-US" altLang="zh-CN" sz="3200" b="1">
                <a:solidFill>
                  <a:schemeClr val="tx1">
                    <a:lumMod val="85000"/>
                    <a:lumOff val="15000"/>
                  </a:schemeClr>
                </a:solidFill>
                <a:cs typeface="+mn-ea"/>
                <a:sym typeface="+mn-lt"/>
              </a:rPr>
              <a:t>step2</a:t>
            </a:r>
            <a:endParaRPr lang="zh-CN" altLang="en-US" sz="3200" b="1" dirty="0">
              <a:solidFill>
                <a:schemeClr val="tx1">
                  <a:lumMod val="85000"/>
                  <a:lumOff val="15000"/>
                </a:schemeClr>
              </a:solidFill>
              <a:cs typeface="+mn-ea"/>
              <a:sym typeface="+mn-lt"/>
            </a:endParaRPr>
          </a:p>
        </p:txBody>
      </p:sp>
      <p:sp>
        <p:nvSpPr>
          <p:cNvPr id="32" name="文本框 31"/>
          <p:cNvSpPr txBox="1"/>
          <p:nvPr/>
        </p:nvSpPr>
        <p:spPr>
          <a:xfrm>
            <a:off x="8593103" y="4297911"/>
            <a:ext cx="1158875" cy="1077218"/>
          </a:xfrm>
          <a:prstGeom prst="rect">
            <a:avLst/>
          </a:prstGeom>
          <a:noFill/>
        </p:spPr>
        <p:txBody>
          <a:bodyPr wrap="square" rtlCol="0">
            <a:spAutoFit/>
          </a:bodyPr>
          <a:lstStyle/>
          <a:p>
            <a:r>
              <a:rPr lang="en-US" altLang="zh-CN" sz="3200" b="1">
                <a:solidFill>
                  <a:schemeClr val="tx1">
                    <a:lumMod val="85000"/>
                    <a:lumOff val="15000"/>
                  </a:schemeClr>
                </a:solidFill>
                <a:cs typeface="+mn-ea"/>
                <a:sym typeface="+mn-lt"/>
              </a:rPr>
              <a:t>step3</a:t>
            </a:r>
            <a:endParaRPr lang="zh-CN" altLang="en-US" sz="3200" b="1" dirty="0">
              <a:solidFill>
                <a:schemeClr val="tx1">
                  <a:lumMod val="85000"/>
                  <a:lumOff val="15000"/>
                </a:schemeClr>
              </a:solidFill>
              <a:cs typeface="+mn-ea"/>
              <a:sym typeface="+mn-lt"/>
            </a:endParaRPr>
          </a:p>
        </p:txBody>
      </p:sp>
      <p:sp>
        <p:nvSpPr>
          <p:cNvPr id="33" name="文本框 32"/>
          <p:cNvSpPr txBox="1"/>
          <p:nvPr/>
        </p:nvSpPr>
        <p:spPr>
          <a:xfrm>
            <a:off x="2127375" y="4851962"/>
            <a:ext cx="2107935" cy="1077218"/>
          </a:xfrm>
          <a:prstGeom prst="rect">
            <a:avLst/>
          </a:prstGeom>
          <a:noFill/>
        </p:spPr>
        <p:txBody>
          <a:bodyPr wrap="square" rtlCol="0">
            <a:spAutoFit/>
          </a:bodyPr>
          <a:lstStyle/>
          <a:p>
            <a:pPr algn="ctr"/>
            <a:r>
              <a:rPr lang="zh-CN" altLang="en-US" sz="1600">
                <a:solidFill>
                  <a:schemeClr val="tx1">
                    <a:lumMod val="85000"/>
                    <a:lumOff val="15000"/>
                  </a:schemeClr>
                </a:solidFill>
                <a:cs typeface="+mn-ea"/>
                <a:sym typeface="+mn-lt"/>
              </a:rPr>
              <a:t>请在这里输入文字请在这里输入文字请在这里输入文字请在这里输入文字</a:t>
            </a:r>
            <a:endParaRPr lang="zh-CN" altLang="en-US" sz="1600" dirty="0">
              <a:solidFill>
                <a:schemeClr val="tx1">
                  <a:lumMod val="85000"/>
                  <a:lumOff val="15000"/>
                </a:schemeClr>
              </a:solidFill>
              <a:cs typeface="+mn-ea"/>
              <a:sym typeface="+mn-lt"/>
            </a:endParaRPr>
          </a:p>
        </p:txBody>
      </p:sp>
      <p:sp>
        <p:nvSpPr>
          <p:cNvPr id="34" name="文本框 33"/>
          <p:cNvSpPr txBox="1"/>
          <p:nvPr/>
        </p:nvSpPr>
        <p:spPr>
          <a:xfrm>
            <a:off x="5093492" y="4851962"/>
            <a:ext cx="2107935" cy="1077218"/>
          </a:xfrm>
          <a:prstGeom prst="rect">
            <a:avLst/>
          </a:prstGeom>
          <a:noFill/>
        </p:spPr>
        <p:txBody>
          <a:bodyPr wrap="square" rtlCol="0">
            <a:spAutoFit/>
          </a:bodyPr>
          <a:lstStyle/>
          <a:p>
            <a:pPr algn="ctr"/>
            <a:r>
              <a:rPr lang="zh-CN" altLang="en-US" sz="1600">
                <a:solidFill>
                  <a:schemeClr val="tx1">
                    <a:lumMod val="85000"/>
                    <a:lumOff val="15000"/>
                  </a:schemeClr>
                </a:solidFill>
                <a:cs typeface="+mn-ea"/>
                <a:sym typeface="+mn-lt"/>
              </a:rPr>
              <a:t>请在这里输入文字请在这里输入文字请在这里输入文字请在这里输入文字</a:t>
            </a:r>
          </a:p>
        </p:txBody>
      </p:sp>
      <p:sp>
        <p:nvSpPr>
          <p:cNvPr id="35" name="文本框 34"/>
          <p:cNvSpPr txBox="1"/>
          <p:nvPr/>
        </p:nvSpPr>
        <p:spPr>
          <a:xfrm>
            <a:off x="8118572" y="4851962"/>
            <a:ext cx="2107935" cy="1077218"/>
          </a:xfrm>
          <a:prstGeom prst="rect">
            <a:avLst/>
          </a:prstGeom>
          <a:noFill/>
        </p:spPr>
        <p:txBody>
          <a:bodyPr wrap="square" rtlCol="0">
            <a:spAutoFit/>
          </a:bodyPr>
          <a:lstStyle/>
          <a:p>
            <a:pPr algn="ctr"/>
            <a:r>
              <a:rPr lang="zh-CN" altLang="en-US" sz="1600">
                <a:solidFill>
                  <a:schemeClr val="tx1">
                    <a:lumMod val="85000"/>
                    <a:lumOff val="15000"/>
                  </a:schemeClr>
                </a:solidFill>
                <a:cs typeface="+mn-ea"/>
                <a:sym typeface="+mn-lt"/>
              </a:rPr>
              <a:t>请在这里输入文字请在这里输入文字请在这里输入文字请在这里输入文字</a:t>
            </a:r>
          </a:p>
        </p:txBody>
      </p:sp>
      <p:sp>
        <p:nvSpPr>
          <p:cNvPr id="36" name="Freeform 5"/>
          <p:cNvSpPr/>
          <p:nvPr/>
        </p:nvSpPr>
        <p:spPr bwMode="auto">
          <a:xfrm rot="5844680">
            <a:off x="4505455" y="3091484"/>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5"/>
          <p:cNvSpPr/>
          <p:nvPr/>
        </p:nvSpPr>
        <p:spPr bwMode="auto">
          <a:xfrm rot="5844680">
            <a:off x="7413372" y="3091484"/>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活动概述</a:t>
            </a:r>
          </a:p>
        </p:txBody>
      </p:sp>
      <p:sp>
        <p:nvSpPr>
          <p:cNvPr id="2" name="椭圆 1"/>
          <p:cNvSpPr/>
          <p:nvPr/>
        </p:nvSpPr>
        <p:spPr>
          <a:xfrm>
            <a:off x="4622594" y="2379387"/>
            <a:ext cx="2974694" cy="2974694"/>
          </a:xfrm>
          <a:prstGeom prst="ellipse">
            <a:avLst/>
          </a:pr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0" name="图片 49"/>
          <p:cNvPicPr>
            <a:picLocks noChangeAspect="1"/>
          </p:cNvPicPr>
          <p:nvPr/>
        </p:nvPicPr>
        <p:blipFill>
          <a:blip r:embed="rId6" cstate="email"/>
          <a:stretch>
            <a:fillRect/>
          </a:stretch>
        </p:blipFill>
        <p:spPr>
          <a:xfrm>
            <a:off x="4200114" y="1082755"/>
            <a:ext cx="4372602" cy="4372602"/>
          </a:xfrm>
          <a:prstGeom prst="rect">
            <a:avLst/>
          </a:prstGeom>
        </p:spPr>
      </p:pic>
      <p:sp>
        <p:nvSpPr>
          <p:cNvPr id="54" name="任意多边形 53"/>
          <p:cNvSpPr/>
          <p:nvPr/>
        </p:nvSpPr>
        <p:spPr>
          <a:xfrm>
            <a:off x="8371939" y="2713708"/>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282826"/>
          </a:solidFill>
          <a:ln w="2540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82826"/>
              </a:solidFill>
              <a:cs typeface="+mn-ea"/>
              <a:sym typeface="+mn-lt"/>
            </a:endParaRPr>
          </a:p>
        </p:txBody>
      </p:sp>
      <p:sp>
        <p:nvSpPr>
          <p:cNvPr id="55" name="文本框 54"/>
          <p:cNvSpPr txBox="1"/>
          <p:nvPr/>
        </p:nvSpPr>
        <p:spPr>
          <a:xfrm>
            <a:off x="8242388" y="3124791"/>
            <a:ext cx="2720996" cy="1708160"/>
          </a:xfrm>
          <a:prstGeom prst="rect">
            <a:avLst/>
          </a:prstGeom>
          <a:noFill/>
        </p:spPr>
        <p:txBody>
          <a:bodyPr wrap="square" rtlCol="0">
            <a:spAutoFit/>
          </a:bodyPr>
          <a:lstStyle/>
          <a:p>
            <a:pPr>
              <a:lnSpc>
                <a:spcPct val="125000"/>
              </a:lnSpc>
            </a:pPr>
            <a:r>
              <a:rPr lang="zh-CN" altLang="en-US" sz="1400">
                <a:solidFill>
                  <a:srgbClr val="282826"/>
                </a:solidFill>
                <a:cs typeface="+mn-ea"/>
                <a:sym typeface="+mn-lt"/>
              </a:rPr>
              <a:t>请在这里输入文字，请在这里输入文字。请在这里输入，文字请在这里输入文字请在这里输。入文字请在这里输入文字。请在这里输入文字，请在这里输入文字。</a:t>
            </a:r>
          </a:p>
          <a:p>
            <a:pPr>
              <a:lnSpc>
                <a:spcPct val="125000"/>
              </a:lnSpc>
            </a:pPr>
            <a:endParaRPr lang="en-US" altLang="zh-CN" sz="1400" dirty="0">
              <a:solidFill>
                <a:srgbClr val="282826"/>
              </a:solidFill>
              <a:cs typeface="+mn-ea"/>
              <a:sym typeface="+mn-lt"/>
            </a:endParaRPr>
          </a:p>
        </p:txBody>
      </p:sp>
      <p:sp>
        <p:nvSpPr>
          <p:cNvPr id="56" name="文本框 55"/>
          <p:cNvSpPr txBox="1"/>
          <p:nvPr/>
        </p:nvSpPr>
        <p:spPr>
          <a:xfrm>
            <a:off x="8690656" y="2640469"/>
            <a:ext cx="1107996" cy="461665"/>
          </a:xfrm>
          <a:prstGeom prst="rect">
            <a:avLst/>
          </a:prstGeom>
          <a:noFill/>
          <a:effectLst/>
        </p:spPr>
        <p:txBody>
          <a:bodyPr wrap="none" rtlCol="0">
            <a:spAutoFit/>
          </a:bodyPr>
          <a:lstStyle/>
          <a:p>
            <a:r>
              <a:rPr lang="zh-CN" altLang="en-US" sz="2400">
                <a:solidFill>
                  <a:srgbClr val="282826"/>
                </a:solidFill>
                <a:cs typeface="+mn-ea"/>
                <a:sym typeface="+mn-lt"/>
              </a:rPr>
              <a:t>小标题</a:t>
            </a:r>
            <a:endParaRPr lang="zh-CN" altLang="en-US" sz="2400" dirty="0">
              <a:solidFill>
                <a:srgbClr val="282826"/>
              </a:solidFill>
              <a:cs typeface="+mn-ea"/>
              <a:sym typeface="+mn-lt"/>
            </a:endParaRPr>
          </a:p>
        </p:txBody>
      </p:sp>
      <p:sp>
        <p:nvSpPr>
          <p:cNvPr id="57" name="任意多边形 56"/>
          <p:cNvSpPr/>
          <p:nvPr/>
        </p:nvSpPr>
        <p:spPr>
          <a:xfrm>
            <a:off x="3782586" y="2812367"/>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282826"/>
          </a:solidFill>
          <a:ln w="2540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82826"/>
              </a:solidFill>
              <a:cs typeface="+mn-ea"/>
              <a:sym typeface="+mn-lt"/>
            </a:endParaRPr>
          </a:p>
        </p:txBody>
      </p:sp>
      <p:sp>
        <p:nvSpPr>
          <p:cNvPr id="58" name="文本框 57"/>
          <p:cNvSpPr txBox="1"/>
          <p:nvPr/>
        </p:nvSpPr>
        <p:spPr>
          <a:xfrm>
            <a:off x="1183197" y="3155906"/>
            <a:ext cx="2898977" cy="1708160"/>
          </a:xfrm>
          <a:prstGeom prst="rect">
            <a:avLst/>
          </a:prstGeom>
          <a:noFill/>
        </p:spPr>
        <p:txBody>
          <a:bodyPr wrap="square" rtlCol="0">
            <a:spAutoFit/>
          </a:bodyPr>
          <a:lstStyle/>
          <a:p>
            <a:pPr algn="r">
              <a:lnSpc>
                <a:spcPct val="125000"/>
              </a:lnSpc>
            </a:pPr>
            <a:r>
              <a:rPr lang="zh-CN" altLang="en-US" sz="1400">
                <a:solidFill>
                  <a:srgbClr val="282826"/>
                </a:solidFill>
                <a:cs typeface="+mn-ea"/>
                <a:sym typeface="+mn-lt"/>
              </a:rPr>
              <a:t>请在这里输入文字，请在这里输入文字。请在这里输入，文字请在这里输入文字请在这里输。入文字请在这里输入文字。请在这里输入文字，请在这里输入文字。</a:t>
            </a:r>
          </a:p>
          <a:p>
            <a:pPr algn="r">
              <a:lnSpc>
                <a:spcPct val="125000"/>
              </a:lnSpc>
            </a:pPr>
            <a:endParaRPr lang="en-US" altLang="zh-CN" sz="1400" dirty="0">
              <a:solidFill>
                <a:srgbClr val="282826"/>
              </a:solidFill>
              <a:cs typeface="+mn-ea"/>
              <a:sym typeface="+mn-lt"/>
            </a:endParaRPr>
          </a:p>
        </p:txBody>
      </p:sp>
      <p:sp>
        <p:nvSpPr>
          <p:cNvPr id="59" name="文本框 58"/>
          <p:cNvSpPr txBox="1"/>
          <p:nvPr/>
        </p:nvSpPr>
        <p:spPr>
          <a:xfrm>
            <a:off x="2621338" y="2712085"/>
            <a:ext cx="1107996" cy="461665"/>
          </a:xfrm>
          <a:prstGeom prst="rect">
            <a:avLst/>
          </a:prstGeom>
          <a:noFill/>
          <a:effectLst/>
        </p:spPr>
        <p:txBody>
          <a:bodyPr wrap="none" rtlCol="0">
            <a:spAutoFit/>
          </a:bodyPr>
          <a:lstStyle/>
          <a:p>
            <a:r>
              <a:rPr lang="zh-CN" altLang="en-US" sz="2400">
                <a:solidFill>
                  <a:srgbClr val="282826"/>
                </a:solidFill>
                <a:cs typeface="+mn-ea"/>
                <a:sym typeface="+mn-lt"/>
              </a:rPr>
              <a:t>小标题</a:t>
            </a:r>
            <a:endParaRPr lang="zh-CN" altLang="en-US" sz="2400" dirty="0">
              <a:solidFill>
                <a:srgbClr val="282826"/>
              </a:solidFill>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14" name="图片 13"/>
          <p:cNvPicPr>
            <a:picLocks noChangeAspect="1"/>
          </p:cNvPicPr>
          <p:nvPr/>
        </p:nvPicPr>
        <p:blipFill>
          <a:blip r:embed="rId4" cstate="email"/>
          <a:stretch>
            <a:fillRect/>
          </a:stretch>
        </p:blipFill>
        <p:spPr>
          <a:xfrm>
            <a:off x="9517006" y="3733800"/>
            <a:ext cx="2435261" cy="2346960"/>
          </a:xfrm>
          <a:prstGeom prst="rect">
            <a:avLst/>
          </a:prstGeom>
        </p:spPr>
      </p:pic>
      <p:pic>
        <p:nvPicPr>
          <p:cNvPr id="15" name="图片 14"/>
          <p:cNvPicPr>
            <a:picLocks noChangeAspect="1"/>
          </p:cNvPicPr>
          <p:nvPr/>
        </p:nvPicPr>
        <p:blipFill>
          <a:blip r:embed="rId5" cstate="email"/>
          <a:stretch>
            <a:fillRect/>
          </a:stretch>
        </p:blipFill>
        <p:spPr>
          <a:xfrm>
            <a:off x="9072766" y="2933700"/>
            <a:ext cx="2279146" cy="2196505"/>
          </a:xfrm>
          <a:prstGeom prst="rect">
            <a:avLst/>
          </a:prstGeom>
        </p:spPr>
      </p:pic>
      <p:sp>
        <p:nvSpPr>
          <p:cNvPr id="16" name="文本框 15"/>
          <p:cNvSpPr txBox="1"/>
          <p:nvPr/>
        </p:nvSpPr>
        <p:spPr>
          <a:xfrm>
            <a:off x="3231643" y="2933700"/>
            <a:ext cx="5728713" cy="1200329"/>
          </a:xfrm>
          <a:prstGeom prst="rect">
            <a:avLst/>
          </a:prstGeom>
          <a:noFill/>
        </p:spPr>
        <p:txBody>
          <a:bodyPr wrap="square" rtlCol="0">
            <a:spAutoFit/>
          </a:bodyPr>
          <a:lstStyle/>
          <a:p>
            <a:r>
              <a:rPr lang="zh-CN" altLang="en-US" sz="7200" b="1">
                <a:cs typeface="+mn-ea"/>
                <a:sym typeface="+mn-lt"/>
              </a:rPr>
              <a:t>三、活动概述</a:t>
            </a:r>
          </a:p>
        </p:txBody>
      </p:sp>
      <p:pic>
        <p:nvPicPr>
          <p:cNvPr id="17" name="图片 16"/>
          <p:cNvPicPr>
            <a:picLocks noChangeAspect="1"/>
          </p:cNvPicPr>
          <p:nvPr/>
        </p:nvPicPr>
        <p:blipFill>
          <a:blip r:embed="rId6" cstate="email"/>
          <a:stretch>
            <a:fillRect/>
          </a:stretch>
        </p:blipFill>
        <p:spPr>
          <a:xfrm rot="21158616">
            <a:off x="799093" y="1575885"/>
            <a:ext cx="3081385" cy="1540693"/>
          </a:xfrm>
          <a:prstGeom prst="rect">
            <a:avLst/>
          </a:prstGeom>
        </p:spPr>
      </p:pic>
      <p:pic>
        <p:nvPicPr>
          <p:cNvPr id="9" name="图片 8"/>
          <p:cNvPicPr>
            <a:picLocks noChangeAspect="1"/>
          </p:cNvPicPr>
          <p:nvPr/>
        </p:nvPicPr>
        <p:blipFill rotWithShape="1">
          <a:blip r:embed="rId7"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pic>
        <p:nvPicPr>
          <p:cNvPr id="16" name="图片 15"/>
          <p:cNvPicPr>
            <a:picLocks noChangeAspect="1"/>
          </p:cNvPicPr>
          <p:nvPr/>
        </p:nvPicPr>
        <p:blipFill>
          <a:blip r:embed="rId6" cstate="email"/>
          <a:stretch>
            <a:fillRect/>
          </a:stretch>
        </p:blipFill>
        <p:spPr>
          <a:xfrm>
            <a:off x="1565806" y="1722194"/>
            <a:ext cx="4402819" cy="4300548"/>
          </a:xfrm>
          <a:prstGeom prst="rect">
            <a:avLst/>
          </a:prstGeom>
        </p:spPr>
      </p:pic>
      <p:sp>
        <p:nvSpPr>
          <p:cNvPr id="17" name="Shape 109"/>
          <p:cNvSpPr/>
          <p:nvPr/>
        </p:nvSpPr>
        <p:spPr>
          <a:xfrm>
            <a:off x="6436426" y="2102280"/>
            <a:ext cx="642784" cy="612126"/>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18" name="Shape 109"/>
          <p:cNvSpPr/>
          <p:nvPr/>
        </p:nvSpPr>
        <p:spPr>
          <a:xfrm>
            <a:off x="6436426" y="3454088"/>
            <a:ext cx="642784" cy="612126"/>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19" name="Shape 109"/>
          <p:cNvSpPr/>
          <p:nvPr/>
        </p:nvSpPr>
        <p:spPr>
          <a:xfrm>
            <a:off x="6436426" y="4805896"/>
            <a:ext cx="642784" cy="612126"/>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0" name="文本框 19"/>
          <p:cNvSpPr txBox="1"/>
          <p:nvPr/>
        </p:nvSpPr>
        <p:spPr>
          <a:xfrm>
            <a:off x="7286318" y="2102280"/>
            <a:ext cx="3284146" cy="67710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a:solidFill>
                  <a:schemeClr val="tx1">
                    <a:lumMod val="85000"/>
                    <a:lumOff val="15000"/>
                  </a:schemeClr>
                </a:solidFill>
                <a:latin typeface="+mn-lt"/>
                <a:ea typeface="+mn-ea"/>
                <a:cs typeface="+mn-ea"/>
                <a:sym typeface="+mn-lt"/>
              </a:rPr>
              <a:t>请在这里输入文字请在这里输入文字请在这里输入文字</a:t>
            </a:r>
            <a:endParaRPr lang="zh-CN" altLang="en-US" dirty="0">
              <a:solidFill>
                <a:schemeClr val="tx1">
                  <a:lumMod val="85000"/>
                  <a:lumOff val="15000"/>
                </a:schemeClr>
              </a:solidFill>
              <a:latin typeface="+mn-lt"/>
              <a:ea typeface="+mn-ea"/>
              <a:cs typeface="+mn-ea"/>
              <a:sym typeface="+mn-lt"/>
            </a:endParaRPr>
          </a:p>
        </p:txBody>
      </p:sp>
      <p:sp>
        <p:nvSpPr>
          <p:cNvPr id="21" name="文本框 20"/>
          <p:cNvSpPr txBox="1"/>
          <p:nvPr/>
        </p:nvSpPr>
        <p:spPr>
          <a:xfrm>
            <a:off x="7286318" y="3421389"/>
            <a:ext cx="3284146" cy="67710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a:solidFill>
                  <a:schemeClr val="tx1">
                    <a:lumMod val="85000"/>
                    <a:lumOff val="15000"/>
                  </a:schemeClr>
                </a:solidFill>
                <a:latin typeface="+mn-lt"/>
                <a:ea typeface="+mn-ea"/>
                <a:cs typeface="+mn-ea"/>
                <a:sym typeface="+mn-lt"/>
              </a:rPr>
              <a:t>请在这里输入文字请在这里输入文字请在这里输入文字</a:t>
            </a:r>
            <a:endParaRPr lang="zh-CN" altLang="en-US" dirty="0">
              <a:solidFill>
                <a:schemeClr val="tx1">
                  <a:lumMod val="85000"/>
                  <a:lumOff val="15000"/>
                </a:schemeClr>
              </a:solidFill>
              <a:latin typeface="+mn-lt"/>
              <a:ea typeface="+mn-ea"/>
              <a:cs typeface="+mn-ea"/>
              <a:sym typeface="+mn-lt"/>
            </a:endParaRPr>
          </a:p>
        </p:txBody>
      </p:sp>
      <p:sp>
        <p:nvSpPr>
          <p:cNvPr id="22" name="文本框 21"/>
          <p:cNvSpPr txBox="1"/>
          <p:nvPr/>
        </p:nvSpPr>
        <p:spPr>
          <a:xfrm>
            <a:off x="7286318" y="4705349"/>
            <a:ext cx="3284146" cy="67710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a:solidFill>
                  <a:schemeClr val="tx1">
                    <a:lumMod val="85000"/>
                    <a:lumOff val="15000"/>
                  </a:schemeClr>
                </a:solidFill>
                <a:latin typeface="+mn-lt"/>
                <a:ea typeface="+mn-ea"/>
                <a:cs typeface="+mn-ea"/>
                <a:sym typeface="+mn-lt"/>
              </a:rPr>
              <a:t>请在这里输入文字请在这里输入文字请在这里输入文字</a:t>
            </a:r>
            <a:endParaRPr lang="zh-CN" altLang="en-US" dirty="0">
              <a:solidFill>
                <a:schemeClr val="tx1">
                  <a:lumMod val="85000"/>
                  <a:lumOff val="15000"/>
                </a:schemeClr>
              </a:solidFill>
              <a:latin typeface="+mn-lt"/>
              <a:ea typeface="+mn-ea"/>
              <a:cs typeface="+mn-ea"/>
              <a:sym typeface="+mn-lt"/>
            </a:endParaRPr>
          </a:p>
        </p:txBody>
      </p:sp>
      <p:sp>
        <p:nvSpPr>
          <p:cNvPr id="15" name="文本框 14"/>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活动概述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15" name="Shape 29"/>
          <p:cNvSpPr/>
          <p:nvPr/>
        </p:nvSpPr>
        <p:spPr>
          <a:xfrm rot="6300000">
            <a:off x="5056947" y="53427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nvGrpSpPr>
          <p:cNvPr id="23" name="Group 59"/>
          <p:cNvGrpSpPr/>
          <p:nvPr/>
        </p:nvGrpSpPr>
        <p:grpSpPr>
          <a:xfrm rot="2086424">
            <a:off x="9314817" y="2752517"/>
            <a:ext cx="1418849" cy="1430666"/>
            <a:chOff x="0" y="0"/>
            <a:chExt cx="1378195" cy="1389675"/>
          </a:xfrm>
        </p:grpSpPr>
        <p:grpSp>
          <p:nvGrpSpPr>
            <p:cNvPr id="24" name="Group 55"/>
            <p:cNvGrpSpPr/>
            <p:nvPr/>
          </p:nvGrpSpPr>
          <p:grpSpPr>
            <a:xfrm>
              <a:off x="228599" y="0"/>
              <a:ext cx="1149597" cy="1132531"/>
              <a:chOff x="0" y="0"/>
              <a:chExt cx="1149595" cy="1132530"/>
            </a:xfrm>
          </p:grpSpPr>
          <p:sp>
            <p:nvSpPr>
              <p:cNvPr id="28"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solidFill>
                  <a:srgbClr val="2828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nvGrpSpPr>
              <p:cNvPr id="29" name="Group 54"/>
              <p:cNvGrpSpPr/>
              <p:nvPr/>
            </p:nvGrpSpPr>
            <p:grpSpPr>
              <a:xfrm>
                <a:off x="-1" y="0"/>
                <a:ext cx="1149597" cy="1132531"/>
                <a:chOff x="0" y="0"/>
                <a:chExt cx="1149595" cy="1132530"/>
              </a:xfrm>
            </p:grpSpPr>
            <p:sp>
              <p:nvSpPr>
                <p:cNvPr id="30"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1"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2"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grpSp>
          <p:nvGrpSpPr>
            <p:cNvPr id="25" name="Group 58"/>
            <p:cNvGrpSpPr/>
            <p:nvPr/>
          </p:nvGrpSpPr>
          <p:grpSpPr>
            <a:xfrm>
              <a:off x="0" y="558800"/>
              <a:ext cx="803140" cy="830876"/>
              <a:chOff x="0" y="0"/>
              <a:chExt cx="803139" cy="830875"/>
            </a:xfrm>
          </p:grpSpPr>
          <p:sp>
            <p:nvSpPr>
              <p:cNvPr id="26"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7"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sp>
        <p:nvSpPr>
          <p:cNvPr id="33" name="Shape 232"/>
          <p:cNvSpPr/>
          <p:nvPr/>
        </p:nvSpPr>
        <p:spPr>
          <a:xfrm>
            <a:off x="19909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solidFill>
          <a:ln w="38100">
            <a:solidFill>
              <a:srgbClr val="2828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cs typeface="+mn-ea"/>
              <a:sym typeface="+mn-lt"/>
            </a:endParaRPr>
          </a:p>
        </p:txBody>
      </p:sp>
      <p:sp>
        <p:nvSpPr>
          <p:cNvPr id="34" name="Shape 232"/>
          <p:cNvSpPr/>
          <p:nvPr/>
        </p:nvSpPr>
        <p:spPr>
          <a:xfrm>
            <a:off x="43785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solidFill>
          <a:ln w="38100">
            <a:solidFill>
              <a:srgbClr val="2828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cs typeface="+mn-ea"/>
              <a:sym typeface="+mn-lt"/>
            </a:endParaRPr>
          </a:p>
        </p:txBody>
      </p:sp>
      <p:sp>
        <p:nvSpPr>
          <p:cNvPr id="35" name="Shape 232"/>
          <p:cNvSpPr/>
          <p:nvPr/>
        </p:nvSpPr>
        <p:spPr>
          <a:xfrm>
            <a:off x="67661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solidFill>
          <a:ln w="38100">
            <a:solidFill>
              <a:srgbClr val="2828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cs typeface="+mn-ea"/>
              <a:sym typeface="+mn-lt"/>
            </a:endParaRPr>
          </a:p>
        </p:txBody>
      </p:sp>
      <p:sp>
        <p:nvSpPr>
          <p:cNvPr id="36" name="文本框 35"/>
          <p:cNvSpPr txBox="1"/>
          <p:nvPr/>
        </p:nvSpPr>
        <p:spPr>
          <a:xfrm>
            <a:off x="1515937" y="4242596"/>
            <a:ext cx="1512404" cy="461665"/>
          </a:xfrm>
          <a:prstGeom prst="rect">
            <a:avLst/>
          </a:prstGeom>
          <a:noFill/>
        </p:spPr>
        <p:txBody>
          <a:bodyPr wrap="square" rtlCol="0">
            <a:spAutoFit/>
          </a:bodyPr>
          <a:lstStyle/>
          <a:p>
            <a:pPr algn="ctr"/>
            <a:r>
              <a:rPr lang="zh-CN" altLang="en-US" sz="2400" spc="-300">
                <a:solidFill>
                  <a:srgbClr val="282826"/>
                </a:solidFill>
                <a:cs typeface="+mn-ea"/>
                <a:sym typeface="+mn-lt"/>
              </a:rPr>
              <a:t>这是文字</a:t>
            </a:r>
            <a:endParaRPr lang="zh-CN" altLang="en-US" sz="2400" spc="-300" dirty="0">
              <a:solidFill>
                <a:srgbClr val="282826"/>
              </a:solidFill>
              <a:cs typeface="+mn-ea"/>
              <a:sym typeface="+mn-lt"/>
            </a:endParaRPr>
          </a:p>
        </p:txBody>
      </p:sp>
      <p:sp>
        <p:nvSpPr>
          <p:cNvPr id="37" name="文本框 36"/>
          <p:cNvSpPr txBox="1"/>
          <p:nvPr/>
        </p:nvSpPr>
        <p:spPr>
          <a:xfrm>
            <a:off x="1244233" y="4775756"/>
            <a:ext cx="2055812" cy="679801"/>
          </a:xfrm>
          <a:prstGeom prst="rect">
            <a:avLst/>
          </a:prstGeom>
          <a:noFill/>
        </p:spPr>
        <p:txBody>
          <a:bodyPr wrap="square" rtlCol="0">
            <a:spAutoFit/>
          </a:bodyPr>
          <a:lstStyle/>
          <a:p>
            <a:pPr>
              <a:lnSpc>
                <a:spcPct val="125000"/>
              </a:lnSpc>
            </a:pPr>
            <a:r>
              <a:rPr lang="zh-CN" altLang="en-US" sz="1600">
                <a:solidFill>
                  <a:srgbClr val="282826"/>
                </a:solidFill>
                <a:cs typeface="+mn-ea"/>
                <a:sym typeface="+mn-lt"/>
              </a:rPr>
              <a:t>请在这里输入文字请在这里输入文字请在</a:t>
            </a:r>
            <a:endParaRPr lang="zh-CN" altLang="en-US" sz="1600" dirty="0">
              <a:solidFill>
                <a:srgbClr val="282826"/>
              </a:solidFill>
              <a:cs typeface="+mn-ea"/>
              <a:sym typeface="+mn-lt"/>
            </a:endParaRPr>
          </a:p>
        </p:txBody>
      </p:sp>
      <p:sp>
        <p:nvSpPr>
          <p:cNvPr id="38" name="文本框 37"/>
          <p:cNvSpPr txBox="1"/>
          <p:nvPr/>
        </p:nvSpPr>
        <p:spPr>
          <a:xfrm>
            <a:off x="4015752" y="1775041"/>
            <a:ext cx="1512404" cy="461665"/>
          </a:xfrm>
          <a:prstGeom prst="rect">
            <a:avLst/>
          </a:prstGeom>
          <a:noFill/>
        </p:spPr>
        <p:txBody>
          <a:bodyPr wrap="square" rtlCol="0">
            <a:spAutoFit/>
          </a:bodyPr>
          <a:lstStyle/>
          <a:p>
            <a:pPr algn="ctr"/>
            <a:r>
              <a:rPr lang="zh-CN" altLang="en-US" sz="2400" spc="-300">
                <a:solidFill>
                  <a:srgbClr val="282826"/>
                </a:solidFill>
                <a:cs typeface="+mn-ea"/>
                <a:sym typeface="+mn-lt"/>
              </a:rPr>
              <a:t>这是文字</a:t>
            </a:r>
            <a:endParaRPr lang="zh-CN" altLang="en-US" sz="2400" spc="-300" dirty="0">
              <a:solidFill>
                <a:srgbClr val="282826"/>
              </a:solidFill>
              <a:cs typeface="+mn-ea"/>
              <a:sym typeface="+mn-lt"/>
            </a:endParaRPr>
          </a:p>
        </p:txBody>
      </p:sp>
      <p:sp>
        <p:nvSpPr>
          <p:cNvPr id="39" name="文本框 38"/>
          <p:cNvSpPr txBox="1"/>
          <p:nvPr/>
        </p:nvSpPr>
        <p:spPr>
          <a:xfrm>
            <a:off x="3744048" y="2308201"/>
            <a:ext cx="2055812" cy="679801"/>
          </a:xfrm>
          <a:prstGeom prst="rect">
            <a:avLst/>
          </a:prstGeom>
          <a:noFill/>
        </p:spPr>
        <p:txBody>
          <a:bodyPr wrap="square" rtlCol="0">
            <a:spAutoFit/>
          </a:bodyPr>
          <a:lstStyle/>
          <a:p>
            <a:pPr>
              <a:lnSpc>
                <a:spcPct val="125000"/>
              </a:lnSpc>
            </a:pPr>
            <a:r>
              <a:rPr lang="zh-CN" altLang="en-US" sz="1600">
                <a:solidFill>
                  <a:srgbClr val="282826"/>
                </a:solidFill>
                <a:cs typeface="+mn-ea"/>
                <a:sym typeface="+mn-lt"/>
              </a:rPr>
              <a:t>请在这里输入文字请在这里输入文字请在</a:t>
            </a:r>
            <a:endParaRPr lang="zh-CN" altLang="en-US" sz="1600" dirty="0">
              <a:solidFill>
                <a:srgbClr val="282826"/>
              </a:solidFill>
              <a:cs typeface="+mn-ea"/>
              <a:sym typeface="+mn-lt"/>
            </a:endParaRPr>
          </a:p>
        </p:txBody>
      </p:sp>
      <p:sp>
        <p:nvSpPr>
          <p:cNvPr id="40" name="文本框 39"/>
          <p:cNvSpPr txBox="1"/>
          <p:nvPr/>
        </p:nvSpPr>
        <p:spPr>
          <a:xfrm>
            <a:off x="6394749" y="4242596"/>
            <a:ext cx="1512404" cy="461665"/>
          </a:xfrm>
          <a:prstGeom prst="rect">
            <a:avLst/>
          </a:prstGeom>
          <a:noFill/>
        </p:spPr>
        <p:txBody>
          <a:bodyPr wrap="square" rtlCol="0">
            <a:spAutoFit/>
          </a:bodyPr>
          <a:lstStyle/>
          <a:p>
            <a:pPr algn="ctr"/>
            <a:r>
              <a:rPr lang="zh-CN" altLang="en-US" sz="2400" spc="-300">
                <a:solidFill>
                  <a:srgbClr val="282826"/>
                </a:solidFill>
                <a:cs typeface="+mn-ea"/>
                <a:sym typeface="+mn-lt"/>
              </a:rPr>
              <a:t>这是文字</a:t>
            </a:r>
            <a:endParaRPr lang="zh-CN" altLang="en-US" sz="2400" spc="-300" dirty="0">
              <a:solidFill>
                <a:srgbClr val="282826"/>
              </a:solidFill>
              <a:cs typeface="+mn-ea"/>
              <a:sym typeface="+mn-lt"/>
            </a:endParaRPr>
          </a:p>
        </p:txBody>
      </p:sp>
      <p:sp>
        <p:nvSpPr>
          <p:cNvPr id="41" name="文本框 40"/>
          <p:cNvSpPr txBox="1"/>
          <p:nvPr/>
        </p:nvSpPr>
        <p:spPr>
          <a:xfrm>
            <a:off x="6123045" y="4775756"/>
            <a:ext cx="2055812" cy="679801"/>
          </a:xfrm>
          <a:prstGeom prst="rect">
            <a:avLst/>
          </a:prstGeom>
          <a:noFill/>
        </p:spPr>
        <p:txBody>
          <a:bodyPr wrap="square" rtlCol="0">
            <a:spAutoFit/>
          </a:bodyPr>
          <a:lstStyle/>
          <a:p>
            <a:pPr>
              <a:lnSpc>
                <a:spcPct val="125000"/>
              </a:lnSpc>
            </a:pPr>
            <a:r>
              <a:rPr lang="zh-CN" altLang="en-US" sz="1600">
                <a:solidFill>
                  <a:srgbClr val="282826"/>
                </a:solidFill>
                <a:cs typeface="+mn-ea"/>
                <a:sym typeface="+mn-lt"/>
              </a:rPr>
              <a:t>请在这里输入文字请在这里输入文字请在</a:t>
            </a:r>
            <a:endParaRPr lang="zh-CN" altLang="en-US" sz="1600" dirty="0">
              <a:solidFill>
                <a:srgbClr val="282826"/>
              </a:solidFill>
              <a:cs typeface="+mn-ea"/>
              <a:sym typeface="+mn-lt"/>
            </a:endParaRPr>
          </a:p>
        </p:txBody>
      </p:sp>
      <p:sp>
        <p:nvSpPr>
          <p:cNvPr id="42" name="文本框 41"/>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活动概述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3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活动构思</a:t>
            </a:r>
          </a:p>
        </p:txBody>
      </p:sp>
      <p:pic>
        <p:nvPicPr>
          <p:cNvPr id="42" name="图片 41"/>
          <p:cNvPicPr>
            <a:picLocks noChangeAspect="1"/>
          </p:cNvPicPr>
          <p:nvPr/>
        </p:nvPicPr>
        <p:blipFill>
          <a:blip r:embed="rId6" cstate="email"/>
          <a:stretch>
            <a:fillRect/>
          </a:stretch>
        </p:blipFill>
        <p:spPr>
          <a:xfrm>
            <a:off x="3671940" y="3429000"/>
            <a:ext cx="2398981" cy="2672913"/>
          </a:xfrm>
          <a:prstGeom prst="rect">
            <a:avLst/>
          </a:prstGeom>
        </p:spPr>
      </p:pic>
      <p:pic>
        <p:nvPicPr>
          <p:cNvPr id="43" name="图片 42"/>
          <p:cNvPicPr>
            <a:picLocks noChangeAspect="1"/>
          </p:cNvPicPr>
          <p:nvPr/>
        </p:nvPicPr>
        <p:blipFill>
          <a:blip r:embed="rId7" cstate="email"/>
          <a:stretch>
            <a:fillRect/>
          </a:stretch>
        </p:blipFill>
        <p:spPr>
          <a:xfrm flipH="1">
            <a:off x="6186859" y="3420664"/>
            <a:ext cx="2337294" cy="2672913"/>
          </a:xfrm>
          <a:prstGeom prst="rect">
            <a:avLst/>
          </a:prstGeom>
        </p:spPr>
      </p:pic>
      <p:grpSp>
        <p:nvGrpSpPr>
          <p:cNvPr id="44" name="组合 43"/>
          <p:cNvGrpSpPr/>
          <p:nvPr/>
        </p:nvGrpSpPr>
        <p:grpSpPr>
          <a:xfrm>
            <a:off x="1688584" y="1755257"/>
            <a:ext cx="3335430" cy="1846344"/>
            <a:chOff x="7199086" y="2012949"/>
            <a:chExt cx="1252764" cy="1209222"/>
          </a:xfrm>
        </p:grpSpPr>
        <p:sp>
          <p:nvSpPr>
            <p:cNvPr id="46" name="矩形 45"/>
            <p:cNvSpPr/>
            <p:nvPr/>
          </p:nvSpPr>
          <p:spPr>
            <a:xfrm>
              <a:off x="7199086" y="2012949"/>
              <a:ext cx="1074254" cy="10145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7" name="直接连接符 46"/>
            <p:cNvCxnSpPr/>
            <p:nvPr/>
          </p:nvCxnSpPr>
          <p:spPr>
            <a:xfrm>
              <a:off x="8273338" y="3001100"/>
              <a:ext cx="0" cy="221071"/>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273338" y="3027472"/>
              <a:ext cx="17851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flipH="1">
            <a:off x="7136796" y="1676704"/>
            <a:ext cx="3475748" cy="1954570"/>
            <a:chOff x="7199086" y="2012949"/>
            <a:chExt cx="1252764" cy="1209222"/>
          </a:xfrm>
        </p:grpSpPr>
        <p:sp>
          <p:nvSpPr>
            <p:cNvPr id="50" name="矩形 49"/>
            <p:cNvSpPr/>
            <p:nvPr/>
          </p:nvSpPr>
          <p:spPr>
            <a:xfrm>
              <a:off x="7199086" y="2012949"/>
              <a:ext cx="1074254" cy="10145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1" name="直接连接符 50"/>
            <p:cNvCxnSpPr/>
            <p:nvPr/>
          </p:nvCxnSpPr>
          <p:spPr>
            <a:xfrm>
              <a:off x="8273338" y="3001100"/>
              <a:ext cx="0" cy="221071"/>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273338" y="3027472"/>
              <a:ext cx="17851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2220462" y="1845511"/>
            <a:ext cx="1879086" cy="461665"/>
          </a:xfrm>
          <a:prstGeom prst="rect">
            <a:avLst/>
          </a:prstGeom>
          <a:noFill/>
        </p:spPr>
        <p:txBody>
          <a:bodyPr wrap="square" rtlCol="0">
            <a:spAutoFit/>
          </a:bodyPr>
          <a:lstStyle/>
          <a:p>
            <a:r>
              <a:rPr lang="zh-CN" altLang="en-US" sz="2400">
                <a:solidFill>
                  <a:schemeClr val="tx1">
                    <a:lumMod val="95000"/>
                    <a:lumOff val="5000"/>
                  </a:schemeClr>
                </a:solidFill>
                <a:cs typeface="+mn-ea"/>
                <a:sym typeface="+mn-lt"/>
              </a:rPr>
              <a:t>输入小标题</a:t>
            </a:r>
            <a:endParaRPr lang="zh-CN" altLang="en-US" sz="2400" dirty="0">
              <a:solidFill>
                <a:schemeClr val="tx1">
                  <a:lumMod val="95000"/>
                  <a:lumOff val="5000"/>
                </a:schemeClr>
              </a:solidFill>
              <a:cs typeface="+mn-ea"/>
              <a:sym typeface="+mn-lt"/>
            </a:endParaRPr>
          </a:p>
        </p:txBody>
      </p:sp>
      <p:sp>
        <p:nvSpPr>
          <p:cNvPr id="54" name="文本框 53"/>
          <p:cNvSpPr txBox="1"/>
          <p:nvPr/>
        </p:nvSpPr>
        <p:spPr>
          <a:xfrm>
            <a:off x="1820282" y="2290578"/>
            <a:ext cx="2596758" cy="830997"/>
          </a:xfrm>
          <a:prstGeom prst="rect">
            <a:avLst/>
          </a:prstGeom>
          <a:noFill/>
        </p:spPr>
        <p:txBody>
          <a:bodyPr wrap="square" rtlCol="0">
            <a:spAutoFit/>
          </a:bodyPr>
          <a:lstStyle/>
          <a:p>
            <a:pPr algn="ctr"/>
            <a:r>
              <a:rPr lang="zh-CN" altLang="en-US" sz="1600">
                <a:solidFill>
                  <a:schemeClr val="tx1">
                    <a:lumMod val="75000"/>
                    <a:lumOff val="25000"/>
                  </a:schemeClr>
                </a:solidFill>
                <a:cs typeface="+mn-ea"/>
                <a:sym typeface="+mn-lt"/>
              </a:rPr>
              <a:t>请在此添加文字请在此添加文字请在此添加文字请在此添加文字</a:t>
            </a:r>
            <a:endParaRPr lang="zh-CN" altLang="en-US" sz="1600" dirty="0">
              <a:solidFill>
                <a:schemeClr val="tx1">
                  <a:lumMod val="75000"/>
                  <a:lumOff val="25000"/>
                </a:schemeClr>
              </a:solidFill>
              <a:cs typeface="+mn-ea"/>
              <a:sym typeface="+mn-lt"/>
            </a:endParaRPr>
          </a:p>
        </p:txBody>
      </p:sp>
      <p:sp>
        <p:nvSpPr>
          <p:cNvPr id="55" name="文本框 54"/>
          <p:cNvSpPr txBox="1"/>
          <p:nvPr/>
        </p:nvSpPr>
        <p:spPr>
          <a:xfrm>
            <a:off x="8259823" y="1819297"/>
            <a:ext cx="1879086" cy="461665"/>
          </a:xfrm>
          <a:prstGeom prst="rect">
            <a:avLst/>
          </a:prstGeom>
          <a:noFill/>
        </p:spPr>
        <p:txBody>
          <a:bodyPr wrap="square" rtlCol="0">
            <a:spAutoFit/>
          </a:bodyPr>
          <a:lstStyle/>
          <a:p>
            <a:r>
              <a:rPr lang="zh-CN" altLang="en-US" sz="2400">
                <a:solidFill>
                  <a:schemeClr val="tx1">
                    <a:lumMod val="95000"/>
                    <a:lumOff val="5000"/>
                  </a:schemeClr>
                </a:solidFill>
                <a:cs typeface="+mn-ea"/>
                <a:sym typeface="+mn-lt"/>
              </a:rPr>
              <a:t>输入小标题</a:t>
            </a:r>
            <a:endParaRPr lang="zh-CN" altLang="en-US" sz="2400" dirty="0">
              <a:solidFill>
                <a:schemeClr val="tx1">
                  <a:lumMod val="95000"/>
                  <a:lumOff val="5000"/>
                </a:schemeClr>
              </a:solidFill>
              <a:cs typeface="+mn-ea"/>
              <a:sym typeface="+mn-lt"/>
            </a:endParaRPr>
          </a:p>
        </p:txBody>
      </p:sp>
      <p:sp>
        <p:nvSpPr>
          <p:cNvPr id="56" name="文本框 55"/>
          <p:cNvSpPr txBox="1"/>
          <p:nvPr/>
        </p:nvSpPr>
        <p:spPr>
          <a:xfrm>
            <a:off x="7859643" y="2299089"/>
            <a:ext cx="2596758" cy="830997"/>
          </a:xfrm>
          <a:prstGeom prst="rect">
            <a:avLst/>
          </a:prstGeom>
          <a:noFill/>
        </p:spPr>
        <p:txBody>
          <a:bodyPr wrap="square" rtlCol="0">
            <a:spAutoFit/>
          </a:bodyPr>
          <a:lstStyle/>
          <a:p>
            <a:pPr algn="ctr"/>
            <a:r>
              <a:rPr lang="zh-CN" altLang="en-US" sz="1600">
                <a:solidFill>
                  <a:schemeClr val="tx1">
                    <a:lumMod val="75000"/>
                    <a:lumOff val="25000"/>
                  </a:schemeClr>
                </a:solidFill>
                <a:cs typeface="+mn-ea"/>
                <a:sym typeface="+mn-lt"/>
              </a:rPr>
              <a:t>请在此添加文字请在此添加文字请在此添加文字请在此添加文字</a:t>
            </a:r>
            <a:endParaRPr lang="zh-CN" altLang="en-US" sz="1600" dirty="0">
              <a:solidFill>
                <a:schemeClr val="tx1">
                  <a:lumMod val="75000"/>
                  <a:lumOff val="25000"/>
                </a:schemeClr>
              </a:solidFill>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14" name="图片 13"/>
          <p:cNvPicPr>
            <a:picLocks noChangeAspect="1"/>
          </p:cNvPicPr>
          <p:nvPr/>
        </p:nvPicPr>
        <p:blipFill>
          <a:blip r:embed="rId4" cstate="email"/>
          <a:stretch>
            <a:fillRect/>
          </a:stretch>
        </p:blipFill>
        <p:spPr>
          <a:xfrm>
            <a:off x="9517006" y="3733800"/>
            <a:ext cx="2435261" cy="2346960"/>
          </a:xfrm>
          <a:prstGeom prst="rect">
            <a:avLst/>
          </a:prstGeom>
        </p:spPr>
      </p:pic>
      <p:pic>
        <p:nvPicPr>
          <p:cNvPr id="15" name="图片 14"/>
          <p:cNvPicPr>
            <a:picLocks noChangeAspect="1"/>
          </p:cNvPicPr>
          <p:nvPr/>
        </p:nvPicPr>
        <p:blipFill>
          <a:blip r:embed="rId5" cstate="email"/>
          <a:stretch>
            <a:fillRect/>
          </a:stretch>
        </p:blipFill>
        <p:spPr>
          <a:xfrm>
            <a:off x="9072766" y="2933700"/>
            <a:ext cx="2279146" cy="2196505"/>
          </a:xfrm>
          <a:prstGeom prst="rect">
            <a:avLst/>
          </a:prstGeom>
        </p:spPr>
      </p:pic>
      <p:sp>
        <p:nvSpPr>
          <p:cNvPr id="16" name="文本框 15"/>
          <p:cNvSpPr txBox="1"/>
          <p:nvPr/>
        </p:nvSpPr>
        <p:spPr>
          <a:xfrm>
            <a:off x="3231643" y="2933700"/>
            <a:ext cx="5728713" cy="1200329"/>
          </a:xfrm>
          <a:prstGeom prst="rect">
            <a:avLst/>
          </a:prstGeom>
          <a:noFill/>
        </p:spPr>
        <p:txBody>
          <a:bodyPr wrap="square" rtlCol="0">
            <a:spAutoFit/>
          </a:bodyPr>
          <a:lstStyle/>
          <a:p>
            <a:r>
              <a:rPr lang="zh-CN" altLang="en-US" sz="7200" b="1">
                <a:cs typeface="+mn-ea"/>
                <a:sym typeface="+mn-lt"/>
              </a:rPr>
              <a:t>四、活动构思</a:t>
            </a:r>
          </a:p>
        </p:txBody>
      </p:sp>
      <p:pic>
        <p:nvPicPr>
          <p:cNvPr id="17" name="图片 16"/>
          <p:cNvPicPr>
            <a:picLocks noChangeAspect="1"/>
          </p:cNvPicPr>
          <p:nvPr/>
        </p:nvPicPr>
        <p:blipFill>
          <a:blip r:embed="rId6" cstate="email"/>
          <a:stretch>
            <a:fillRect/>
          </a:stretch>
        </p:blipFill>
        <p:spPr>
          <a:xfrm rot="21158616">
            <a:off x="799093" y="1575885"/>
            <a:ext cx="3081385" cy="1540693"/>
          </a:xfrm>
          <a:prstGeom prst="rect">
            <a:avLst/>
          </a:prstGeom>
        </p:spPr>
      </p:pic>
      <p:pic>
        <p:nvPicPr>
          <p:cNvPr id="9" name="图片 8"/>
          <p:cNvPicPr>
            <a:picLocks noChangeAspect="1"/>
          </p:cNvPicPr>
          <p:nvPr/>
        </p:nvPicPr>
        <p:blipFill rotWithShape="1">
          <a:blip r:embed="rId7"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活动构思</a:t>
            </a:r>
          </a:p>
        </p:txBody>
      </p:sp>
      <p:grpSp>
        <p:nvGrpSpPr>
          <p:cNvPr id="190" name="Group 44"/>
          <p:cNvGrpSpPr/>
          <p:nvPr/>
        </p:nvGrpSpPr>
        <p:grpSpPr>
          <a:xfrm>
            <a:off x="1277357" y="1831362"/>
            <a:ext cx="657509" cy="738492"/>
            <a:chOff x="0" y="0"/>
            <a:chExt cx="807366" cy="906807"/>
          </a:xfrm>
        </p:grpSpPr>
        <p:sp>
          <p:nvSpPr>
            <p:cNvPr id="191"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192"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193" name="Group 44"/>
          <p:cNvGrpSpPr/>
          <p:nvPr/>
        </p:nvGrpSpPr>
        <p:grpSpPr>
          <a:xfrm>
            <a:off x="1262813" y="3183170"/>
            <a:ext cx="657509" cy="738492"/>
            <a:chOff x="0" y="0"/>
            <a:chExt cx="807366" cy="906807"/>
          </a:xfrm>
        </p:grpSpPr>
        <p:sp>
          <p:nvSpPr>
            <p:cNvPr id="194"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195"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196" name="Group 44"/>
          <p:cNvGrpSpPr/>
          <p:nvPr/>
        </p:nvGrpSpPr>
        <p:grpSpPr>
          <a:xfrm>
            <a:off x="1248269" y="4534978"/>
            <a:ext cx="657509" cy="738492"/>
            <a:chOff x="0" y="0"/>
            <a:chExt cx="807366" cy="906807"/>
          </a:xfrm>
        </p:grpSpPr>
        <p:sp>
          <p:nvSpPr>
            <p:cNvPr id="19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19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sp>
        <p:nvSpPr>
          <p:cNvPr id="199" name="文本框 198"/>
          <p:cNvSpPr txBox="1"/>
          <p:nvPr/>
        </p:nvSpPr>
        <p:spPr>
          <a:xfrm>
            <a:off x="2205166" y="1888036"/>
            <a:ext cx="4115476" cy="67710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a:solidFill>
                  <a:schemeClr val="tx1">
                    <a:lumMod val="85000"/>
                    <a:lumOff val="15000"/>
                  </a:schemeClr>
                </a:solidFill>
                <a:latin typeface="+mn-lt"/>
                <a:ea typeface="+mn-ea"/>
                <a:cs typeface="+mn-ea"/>
                <a:sym typeface="+mn-lt"/>
              </a:rPr>
              <a:t>请在这里输入文字请在这里输入文字请在这里输入文字请在这里输入文字</a:t>
            </a:r>
            <a:endParaRPr lang="zh-CN" altLang="en-US" dirty="0">
              <a:solidFill>
                <a:schemeClr val="tx1">
                  <a:lumMod val="85000"/>
                  <a:lumOff val="15000"/>
                </a:schemeClr>
              </a:solidFill>
              <a:latin typeface="+mn-lt"/>
              <a:ea typeface="+mn-ea"/>
              <a:cs typeface="+mn-ea"/>
              <a:sym typeface="+mn-lt"/>
            </a:endParaRPr>
          </a:p>
        </p:txBody>
      </p:sp>
      <p:sp>
        <p:nvSpPr>
          <p:cNvPr id="200" name="文本框 199"/>
          <p:cNvSpPr txBox="1"/>
          <p:nvPr/>
        </p:nvSpPr>
        <p:spPr>
          <a:xfrm>
            <a:off x="2211056" y="3213777"/>
            <a:ext cx="4115476" cy="67710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a:solidFill>
                  <a:schemeClr val="tx1">
                    <a:lumMod val="85000"/>
                    <a:lumOff val="15000"/>
                  </a:schemeClr>
                </a:solidFill>
                <a:latin typeface="+mn-lt"/>
                <a:ea typeface="+mn-ea"/>
                <a:cs typeface="+mn-ea"/>
                <a:sym typeface="+mn-lt"/>
              </a:rPr>
              <a:t>请在这里输入文字请在这里输入文字请在这里输入文字请在这里输入文字</a:t>
            </a:r>
            <a:endParaRPr lang="zh-CN" altLang="en-US" dirty="0">
              <a:solidFill>
                <a:schemeClr val="tx1">
                  <a:lumMod val="85000"/>
                  <a:lumOff val="15000"/>
                </a:schemeClr>
              </a:solidFill>
              <a:latin typeface="+mn-lt"/>
              <a:ea typeface="+mn-ea"/>
              <a:cs typeface="+mn-ea"/>
              <a:sym typeface="+mn-lt"/>
            </a:endParaRPr>
          </a:p>
        </p:txBody>
      </p:sp>
      <p:sp>
        <p:nvSpPr>
          <p:cNvPr id="201" name="文本框 200"/>
          <p:cNvSpPr txBox="1"/>
          <p:nvPr/>
        </p:nvSpPr>
        <p:spPr>
          <a:xfrm>
            <a:off x="2205166" y="4534281"/>
            <a:ext cx="4115476" cy="67710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a:solidFill>
                  <a:schemeClr val="tx1">
                    <a:lumMod val="85000"/>
                    <a:lumOff val="15000"/>
                  </a:schemeClr>
                </a:solidFill>
                <a:latin typeface="+mn-lt"/>
                <a:ea typeface="+mn-ea"/>
                <a:cs typeface="+mn-ea"/>
                <a:sym typeface="+mn-lt"/>
              </a:rPr>
              <a:t>请在这里输入文字请在这里输入文字请在这里输入文字请在这里输入文字</a:t>
            </a:r>
            <a:endParaRPr lang="zh-CN" altLang="en-US" dirty="0">
              <a:solidFill>
                <a:schemeClr val="tx1">
                  <a:lumMod val="85000"/>
                  <a:lumOff val="15000"/>
                </a:schemeClr>
              </a:solidFill>
              <a:latin typeface="+mn-lt"/>
              <a:ea typeface="+mn-ea"/>
              <a:cs typeface="+mn-ea"/>
              <a:sym typeface="+mn-lt"/>
            </a:endParaRPr>
          </a:p>
        </p:txBody>
      </p:sp>
      <p:pic>
        <p:nvPicPr>
          <p:cNvPr id="202" name="图片 201"/>
          <p:cNvPicPr>
            <a:picLocks noChangeAspect="1"/>
          </p:cNvPicPr>
          <p:nvPr/>
        </p:nvPicPr>
        <p:blipFill>
          <a:blip r:embed="rId6" cstate="email"/>
          <a:stretch>
            <a:fillRect/>
          </a:stretch>
        </p:blipFill>
        <p:spPr>
          <a:xfrm>
            <a:off x="7216834" y="699681"/>
            <a:ext cx="3179040" cy="6152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par>
                                <p:cTn id="8" presetID="42" presetClass="entr" presetSubtype="0" fill="hold" nodeType="withEffect">
                                  <p:stCondLst>
                                    <p:cond delay="30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500"/>
                                        <p:tgtEl>
                                          <p:spTgt spid="190"/>
                                        </p:tgtEl>
                                      </p:cBhvr>
                                    </p:animEffect>
                                    <p:anim calcmode="lin" valueType="num">
                                      <p:cBhvr>
                                        <p:cTn id="11" dur="500" fill="hold"/>
                                        <p:tgtEl>
                                          <p:spTgt spid="190"/>
                                        </p:tgtEl>
                                        <p:attrNameLst>
                                          <p:attrName>ppt_x</p:attrName>
                                        </p:attrNameLst>
                                      </p:cBhvr>
                                      <p:tavLst>
                                        <p:tav tm="0">
                                          <p:val>
                                            <p:strVal val="#ppt_x"/>
                                          </p:val>
                                        </p:tav>
                                        <p:tav tm="100000">
                                          <p:val>
                                            <p:strVal val="#ppt_x"/>
                                          </p:val>
                                        </p:tav>
                                      </p:tavLst>
                                    </p:anim>
                                    <p:anim calcmode="lin" valueType="num">
                                      <p:cBhvr>
                                        <p:cTn id="12" dur="500" fill="hold"/>
                                        <p:tgtEl>
                                          <p:spTgt spid="19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96"/>
                                        </p:tgtEl>
                                        <p:attrNameLst>
                                          <p:attrName>style.visibility</p:attrName>
                                        </p:attrNameLst>
                                      </p:cBhvr>
                                      <p:to>
                                        <p:strVal val="visible"/>
                                      </p:to>
                                    </p:set>
                                    <p:animEffect transition="in" filter="fade">
                                      <p:cBhvr>
                                        <p:cTn id="15" dur="500"/>
                                        <p:tgtEl>
                                          <p:spTgt spid="196"/>
                                        </p:tgtEl>
                                      </p:cBhvr>
                                    </p:animEffect>
                                    <p:anim calcmode="lin" valueType="num">
                                      <p:cBhvr>
                                        <p:cTn id="16" dur="500" fill="hold"/>
                                        <p:tgtEl>
                                          <p:spTgt spid="196"/>
                                        </p:tgtEl>
                                        <p:attrNameLst>
                                          <p:attrName>ppt_x</p:attrName>
                                        </p:attrNameLst>
                                      </p:cBhvr>
                                      <p:tavLst>
                                        <p:tav tm="0">
                                          <p:val>
                                            <p:strVal val="#ppt_x"/>
                                          </p:val>
                                        </p:tav>
                                        <p:tav tm="100000">
                                          <p:val>
                                            <p:strVal val="#ppt_x"/>
                                          </p:val>
                                        </p:tav>
                                      </p:tavLst>
                                    </p:anim>
                                    <p:anim calcmode="lin" valueType="num">
                                      <p:cBhvr>
                                        <p:cTn id="17" dur="500" fill="hold"/>
                                        <p:tgtEl>
                                          <p:spTgt spid="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活动构思</a:t>
            </a:r>
          </a:p>
        </p:txBody>
      </p:sp>
      <p:sp>
        <p:nvSpPr>
          <p:cNvPr id="46" name="椭圆 31"/>
          <p:cNvSpPr/>
          <p:nvPr/>
        </p:nvSpPr>
        <p:spPr>
          <a:xfrm rot="16200000">
            <a:off x="4210142" y="1888030"/>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chemeClr val="tx1">
                <a:lumMod val="75000"/>
                <a:lumOff val="25000"/>
              </a:schemeClr>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cs typeface="+mn-ea"/>
              <a:sym typeface="+mn-lt"/>
            </a:endParaRPr>
          </a:p>
        </p:txBody>
      </p:sp>
      <p:sp>
        <p:nvSpPr>
          <p:cNvPr id="47" name="任意多边形 46"/>
          <p:cNvSpPr/>
          <p:nvPr/>
        </p:nvSpPr>
        <p:spPr>
          <a:xfrm flipH="1">
            <a:off x="4043780" y="4397704"/>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lumMod val="85000"/>
                    <a:lumOff val="15000"/>
                  </a:schemeClr>
                </a:solidFill>
                <a:cs typeface="+mn-ea"/>
                <a:sym typeface="+mn-lt"/>
              </a:rPr>
              <a:t>1</a:t>
            </a:r>
            <a:endParaRPr lang="zh-CN" altLang="en-US" sz="4400" b="1" dirty="0">
              <a:solidFill>
                <a:schemeClr val="tx1">
                  <a:lumMod val="85000"/>
                  <a:lumOff val="15000"/>
                </a:schemeClr>
              </a:solidFill>
              <a:cs typeface="+mn-ea"/>
              <a:sym typeface="+mn-lt"/>
            </a:endParaRPr>
          </a:p>
        </p:txBody>
      </p:sp>
      <p:sp>
        <p:nvSpPr>
          <p:cNvPr id="48" name="任意多边形 47"/>
          <p:cNvSpPr/>
          <p:nvPr/>
        </p:nvSpPr>
        <p:spPr>
          <a:xfrm flipH="1">
            <a:off x="4043780" y="2409530"/>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lumMod val="85000"/>
                    <a:lumOff val="15000"/>
                  </a:schemeClr>
                </a:solidFill>
                <a:cs typeface="+mn-ea"/>
                <a:sym typeface="+mn-lt"/>
              </a:rPr>
              <a:t>2</a:t>
            </a:r>
            <a:endParaRPr lang="zh-CN" altLang="en-US" sz="4400" b="1" dirty="0">
              <a:solidFill>
                <a:schemeClr val="tx1">
                  <a:lumMod val="85000"/>
                  <a:lumOff val="15000"/>
                </a:schemeClr>
              </a:solidFill>
              <a:cs typeface="+mn-ea"/>
              <a:sym typeface="+mn-lt"/>
            </a:endParaRPr>
          </a:p>
        </p:txBody>
      </p:sp>
      <p:sp>
        <p:nvSpPr>
          <p:cNvPr id="49" name="任意多边形 48"/>
          <p:cNvSpPr/>
          <p:nvPr/>
        </p:nvSpPr>
        <p:spPr>
          <a:xfrm flipH="1">
            <a:off x="7382611" y="4397704"/>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lumMod val="85000"/>
                    <a:lumOff val="15000"/>
                  </a:schemeClr>
                </a:solidFill>
                <a:cs typeface="+mn-ea"/>
                <a:sym typeface="+mn-lt"/>
              </a:rPr>
              <a:t>4</a:t>
            </a:r>
            <a:endParaRPr lang="zh-CN" altLang="en-US" sz="4400" b="1" dirty="0">
              <a:solidFill>
                <a:schemeClr val="tx1">
                  <a:lumMod val="85000"/>
                  <a:lumOff val="15000"/>
                </a:schemeClr>
              </a:solidFill>
              <a:cs typeface="+mn-ea"/>
              <a:sym typeface="+mn-lt"/>
            </a:endParaRPr>
          </a:p>
        </p:txBody>
      </p:sp>
      <p:sp>
        <p:nvSpPr>
          <p:cNvPr id="50" name="任意多边形 49"/>
          <p:cNvSpPr/>
          <p:nvPr/>
        </p:nvSpPr>
        <p:spPr>
          <a:xfrm flipH="1">
            <a:off x="7382611" y="2409530"/>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lumMod val="85000"/>
                    <a:lumOff val="15000"/>
                  </a:schemeClr>
                </a:solidFill>
                <a:cs typeface="+mn-ea"/>
                <a:sym typeface="+mn-lt"/>
              </a:rPr>
              <a:t>3</a:t>
            </a:r>
            <a:endParaRPr lang="zh-CN" altLang="en-US" sz="4400" b="1" dirty="0">
              <a:solidFill>
                <a:schemeClr val="tx1">
                  <a:lumMod val="85000"/>
                  <a:lumOff val="15000"/>
                </a:schemeClr>
              </a:solidFill>
              <a:cs typeface="+mn-ea"/>
              <a:sym typeface="+mn-lt"/>
            </a:endParaRPr>
          </a:p>
        </p:txBody>
      </p:sp>
      <p:sp>
        <p:nvSpPr>
          <p:cNvPr id="51" name="文本框 50"/>
          <p:cNvSpPr txBox="1"/>
          <p:nvPr/>
        </p:nvSpPr>
        <p:spPr>
          <a:xfrm>
            <a:off x="1453420" y="2468324"/>
            <a:ext cx="2393045" cy="606320"/>
          </a:xfrm>
          <a:prstGeom prst="rect">
            <a:avLst/>
          </a:prstGeom>
          <a:noFill/>
        </p:spPr>
        <p:txBody>
          <a:bodyPr wrap="square" rtlCol="0">
            <a:spAutoFit/>
          </a:bodyPr>
          <a:lstStyle/>
          <a:p>
            <a:pPr algn="r">
              <a:lnSpc>
                <a:spcPct val="125000"/>
              </a:lnSpc>
            </a:pPr>
            <a:r>
              <a:rPr lang="zh-CN" altLang="en-US" sz="1400">
                <a:solidFill>
                  <a:schemeClr val="tx1">
                    <a:lumMod val="85000"/>
                    <a:lumOff val="15000"/>
                  </a:schemeClr>
                </a:solidFill>
                <a:cs typeface="+mn-ea"/>
                <a:sym typeface="+mn-lt"/>
              </a:rPr>
              <a:t>请在这里输入文字请在这里输入文字请在这里输入文字</a:t>
            </a:r>
            <a:endParaRPr lang="en-US" altLang="zh-CN" sz="1400" dirty="0">
              <a:solidFill>
                <a:schemeClr val="tx1">
                  <a:lumMod val="85000"/>
                  <a:lumOff val="15000"/>
                </a:schemeClr>
              </a:solidFill>
              <a:cs typeface="+mn-ea"/>
              <a:sym typeface="+mn-lt"/>
            </a:endParaRPr>
          </a:p>
        </p:txBody>
      </p:sp>
      <p:sp>
        <p:nvSpPr>
          <p:cNvPr id="52" name="文本框 51"/>
          <p:cNvSpPr txBox="1"/>
          <p:nvPr/>
        </p:nvSpPr>
        <p:spPr>
          <a:xfrm>
            <a:off x="2693469" y="2038594"/>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53" name="文本框 52"/>
          <p:cNvSpPr txBox="1"/>
          <p:nvPr/>
        </p:nvSpPr>
        <p:spPr>
          <a:xfrm>
            <a:off x="2693469" y="4147967"/>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54" name="文本框 53"/>
          <p:cNvSpPr txBox="1"/>
          <p:nvPr/>
        </p:nvSpPr>
        <p:spPr>
          <a:xfrm>
            <a:off x="8271208" y="2038594"/>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55" name="文本框 54"/>
          <p:cNvSpPr txBox="1"/>
          <p:nvPr/>
        </p:nvSpPr>
        <p:spPr>
          <a:xfrm>
            <a:off x="8271208" y="4147967"/>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56" name="文本框 55"/>
          <p:cNvSpPr txBox="1"/>
          <p:nvPr/>
        </p:nvSpPr>
        <p:spPr>
          <a:xfrm>
            <a:off x="1392362" y="4609632"/>
            <a:ext cx="2393045" cy="606320"/>
          </a:xfrm>
          <a:prstGeom prst="rect">
            <a:avLst/>
          </a:prstGeom>
          <a:noFill/>
        </p:spPr>
        <p:txBody>
          <a:bodyPr wrap="square" rtlCol="0">
            <a:spAutoFit/>
          </a:bodyPr>
          <a:lstStyle/>
          <a:p>
            <a:pPr algn="r">
              <a:lnSpc>
                <a:spcPct val="125000"/>
              </a:lnSpc>
            </a:pPr>
            <a:r>
              <a:rPr lang="zh-CN" altLang="en-US" sz="1400">
                <a:solidFill>
                  <a:schemeClr val="tx1">
                    <a:lumMod val="85000"/>
                    <a:lumOff val="15000"/>
                  </a:schemeClr>
                </a:solidFill>
                <a:cs typeface="+mn-ea"/>
                <a:sym typeface="+mn-lt"/>
              </a:rPr>
              <a:t>请在这里输入文字请在这里输入文字请在这里输入文字</a:t>
            </a:r>
            <a:endParaRPr lang="en-US" altLang="zh-CN" sz="1400" dirty="0">
              <a:solidFill>
                <a:schemeClr val="tx1">
                  <a:lumMod val="85000"/>
                  <a:lumOff val="15000"/>
                </a:schemeClr>
              </a:solidFill>
              <a:cs typeface="+mn-ea"/>
              <a:sym typeface="+mn-lt"/>
            </a:endParaRPr>
          </a:p>
        </p:txBody>
      </p:sp>
      <p:sp>
        <p:nvSpPr>
          <p:cNvPr id="57" name="文本框 56"/>
          <p:cNvSpPr txBox="1"/>
          <p:nvPr/>
        </p:nvSpPr>
        <p:spPr>
          <a:xfrm>
            <a:off x="8317847" y="2468324"/>
            <a:ext cx="2393045" cy="606320"/>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a:t>
            </a:r>
            <a:endParaRPr lang="en-US" altLang="zh-CN" sz="1400" dirty="0">
              <a:solidFill>
                <a:schemeClr val="tx1">
                  <a:lumMod val="85000"/>
                  <a:lumOff val="15000"/>
                </a:schemeClr>
              </a:solidFill>
              <a:cs typeface="+mn-ea"/>
              <a:sym typeface="+mn-lt"/>
            </a:endParaRPr>
          </a:p>
        </p:txBody>
      </p:sp>
      <p:sp>
        <p:nvSpPr>
          <p:cNvPr id="58" name="文本框 57"/>
          <p:cNvSpPr txBox="1"/>
          <p:nvPr/>
        </p:nvSpPr>
        <p:spPr>
          <a:xfrm>
            <a:off x="8345535" y="4609632"/>
            <a:ext cx="2393045" cy="606320"/>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a:t>
            </a:r>
            <a:endParaRPr lang="en-US" altLang="zh-CN" sz="1400" dirty="0">
              <a:solidFill>
                <a:schemeClr val="tx1">
                  <a:lumMod val="85000"/>
                  <a:lumOff val="15000"/>
                </a:schemeClr>
              </a:solidFill>
              <a:cs typeface="+mn-ea"/>
              <a:sym typeface="+mn-lt"/>
            </a:endParaRPr>
          </a:p>
        </p:txBody>
      </p:sp>
      <p:pic>
        <p:nvPicPr>
          <p:cNvPr id="59" name="图片 58"/>
          <p:cNvPicPr>
            <a:picLocks noChangeAspect="1"/>
          </p:cNvPicPr>
          <p:nvPr/>
        </p:nvPicPr>
        <p:blipFill>
          <a:blip r:embed="rId6" cstate="email"/>
          <a:stretch>
            <a:fillRect/>
          </a:stretch>
        </p:blipFill>
        <p:spPr>
          <a:xfrm>
            <a:off x="4802110" y="2527866"/>
            <a:ext cx="2587780" cy="26312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14" name="图片 13"/>
          <p:cNvPicPr>
            <a:picLocks noChangeAspect="1"/>
          </p:cNvPicPr>
          <p:nvPr/>
        </p:nvPicPr>
        <p:blipFill>
          <a:blip r:embed="rId4" cstate="email"/>
          <a:stretch>
            <a:fillRect/>
          </a:stretch>
        </p:blipFill>
        <p:spPr>
          <a:xfrm>
            <a:off x="9517006" y="3733800"/>
            <a:ext cx="2435261" cy="2346960"/>
          </a:xfrm>
          <a:prstGeom prst="rect">
            <a:avLst/>
          </a:prstGeom>
        </p:spPr>
      </p:pic>
      <p:pic>
        <p:nvPicPr>
          <p:cNvPr id="18" name="图片 17"/>
          <p:cNvPicPr>
            <a:picLocks noChangeAspect="1"/>
          </p:cNvPicPr>
          <p:nvPr/>
        </p:nvPicPr>
        <p:blipFill rotWithShape="1">
          <a:blip r:embed="rId5" cstate="email"/>
          <a:srcRect/>
          <a:stretch>
            <a:fillRect/>
          </a:stretch>
        </p:blipFill>
        <p:spPr>
          <a:xfrm>
            <a:off x="8809346" y="3052674"/>
            <a:ext cx="3512780" cy="3440723"/>
          </a:xfrm>
          <a:prstGeom prst="rect">
            <a:avLst/>
          </a:prstGeom>
        </p:spPr>
      </p:pic>
      <p:pic>
        <p:nvPicPr>
          <p:cNvPr id="19" name="图片 18"/>
          <p:cNvPicPr>
            <a:picLocks noChangeAspect="1"/>
          </p:cNvPicPr>
          <p:nvPr/>
        </p:nvPicPr>
        <p:blipFill>
          <a:blip r:embed="rId6" cstate="email"/>
          <a:srcRect/>
          <a:stretch>
            <a:fillRect/>
          </a:stretch>
        </p:blipFill>
        <p:spPr>
          <a:xfrm>
            <a:off x="0" y="1758762"/>
            <a:ext cx="4262314" cy="5099239"/>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20" name="文本框 19"/>
          <p:cNvSpPr txBox="1"/>
          <p:nvPr/>
        </p:nvSpPr>
        <p:spPr>
          <a:xfrm>
            <a:off x="1686130" y="2933700"/>
            <a:ext cx="2705509" cy="1323439"/>
          </a:xfrm>
          <a:prstGeom prst="rect">
            <a:avLst/>
          </a:prstGeom>
          <a:noFill/>
        </p:spPr>
        <p:txBody>
          <a:bodyPr wrap="square" rtlCol="0">
            <a:spAutoFit/>
          </a:bodyPr>
          <a:lstStyle/>
          <a:p>
            <a:r>
              <a:rPr lang="zh-CN" altLang="en-US" sz="8000" b="1">
                <a:solidFill>
                  <a:schemeClr val="tx1">
                    <a:lumMod val="95000"/>
                    <a:lumOff val="5000"/>
                  </a:schemeClr>
                </a:solidFill>
                <a:cs typeface="+mn-ea"/>
                <a:sym typeface="+mn-lt"/>
              </a:rPr>
              <a:t>目录</a:t>
            </a:r>
          </a:p>
        </p:txBody>
      </p:sp>
      <p:sp>
        <p:nvSpPr>
          <p:cNvPr id="21" name="文本框 20"/>
          <p:cNvSpPr txBox="1"/>
          <p:nvPr/>
        </p:nvSpPr>
        <p:spPr>
          <a:xfrm>
            <a:off x="5160716" y="2773223"/>
            <a:ext cx="4020153" cy="707886"/>
          </a:xfrm>
          <a:prstGeom prst="rect">
            <a:avLst/>
          </a:prstGeom>
          <a:noFill/>
        </p:spPr>
        <p:txBody>
          <a:bodyPr wrap="square" rtlCol="0">
            <a:spAutoFit/>
          </a:bodyPr>
          <a:lstStyle/>
          <a:p>
            <a:r>
              <a:rPr lang="zh-CN" altLang="en-US" sz="4000" b="1">
                <a:cs typeface="+mn-ea"/>
                <a:sym typeface="+mn-lt"/>
              </a:rPr>
              <a:t>二、活动背景</a:t>
            </a:r>
          </a:p>
        </p:txBody>
      </p:sp>
      <p:sp>
        <p:nvSpPr>
          <p:cNvPr id="22" name="文本框 21"/>
          <p:cNvSpPr txBox="1"/>
          <p:nvPr/>
        </p:nvSpPr>
        <p:spPr>
          <a:xfrm>
            <a:off x="5129197" y="3782943"/>
            <a:ext cx="4024347" cy="707886"/>
          </a:xfrm>
          <a:prstGeom prst="rect">
            <a:avLst/>
          </a:prstGeom>
          <a:noFill/>
        </p:spPr>
        <p:txBody>
          <a:bodyPr wrap="square" rtlCol="0">
            <a:spAutoFit/>
          </a:bodyPr>
          <a:lstStyle/>
          <a:p>
            <a:r>
              <a:rPr lang="zh-CN" altLang="en-US" sz="4000" b="1">
                <a:cs typeface="+mn-ea"/>
                <a:sym typeface="+mn-lt"/>
              </a:rPr>
              <a:t>三、活动概述</a:t>
            </a:r>
          </a:p>
        </p:txBody>
      </p:sp>
      <p:sp>
        <p:nvSpPr>
          <p:cNvPr id="23" name="文本框 22"/>
          <p:cNvSpPr txBox="1"/>
          <p:nvPr/>
        </p:nvSpPr>
        <p:spPr>
          <a:xfrm>
            <a:off x="5179992" y="4681880"/>
            <a:ext cx="3922756" cy="707886"/>
          </a:xfrm>
          <a:prstGeom prst="rect">
            <a:avLst/>
          </a:prstGeom>
          <a:noFill/>
        </p:spPr>
        <p:txBody>
          <a:bodyPr wrap="square" rtlCol="0">
            <a:spAutoFit/>
          </a:bodyPr>
          <a:lstStyle/>
          <a:p>
            <a:r>
              <a:rPr lang="zh-CN" altLang="en-US" sz="4000" b="1">
                <a:cs typeface="+mn-ea"/>
                <a:sym typeface="+mn-lt"/>
              </a:rPr>
              <a:t>四、活动构思</a:t>
            </a:r>
          </a:p>
        </p:txBody>
      </p:sp>
      <p:sp>
        <p:nvSpPr>
          <p:cNvPr id="24" name="任意多边形 23"/>
          <p:cNvSpPr/>
          <p:nvPr/>
        </p:nvSpPr>
        <p:spPr>
          <a:xfrm>
            <a:off x="4753161" y="1758762"/>
            <a:ext cx="14514" cy="3600000"/>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5" name="文本框 24"/>
          <p:cNvSpPr txBox="1"/>
          <p:nvPr/>
        </p:nvSpPr>
        <p:spPr>
          <a:xfrm>
            <a:off x="5129197" y="1914420"/>
            <a:ext cx="3489358" cy="707886"/>
          </a:xfrm>
          <a:prstGeom prst="rect">
            <a:avLst/>
          </a:prstGeom>
          <a:noFill/>
        </p:spPr>
        <p:txBody>
          <a:bodyPr wrap="square" rtlCol="0">
            <a:spAutoFit/>
          </a:bodyPr>
          <a:lstStyle/>
          <a:p>
            <a:r>
              <a:rPr lang="zh-CN" altLang="en-US" sz="4000" b="1" dirty="0">
                <a:cs typeface="+mn-ea"/>
                <a:sym typeface="+mn-lt"/>
              </a:rPr>
              <a:t>一、活动目的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dirty="0">
                <a:solidFill>
                  <a:schemeClr val="tx1">
                    <a:lumMod val="95000"/>
                    <a:lumOff val="5000"/>
                  </a:schemeClr>
                </a:solidFill>
                <a:cs typeface="+mn-ea"/>
                <a:sym typeface="+mn-lt"/>
              </a:rPr>
              <a:t>活动构思</a:t>
            </a:r>
          </a:p>
        </p:txBody>
      </p:sp>
      <p:sp>
        <p:nvSpPr>
          <p:cNvPr id="22" name="任意多边形 21"/>
          <p:cNvSpPr/>
          <p:nvPr/>
        </p:nvSpPr>
        <p:spPr>
          <a:xfrm>
            <a:off x="4307840" y="1178560"/>
            <a:ext cx="1457159" cy="4663440"/>
          </a:xfrm>
          <a:custGeom>
            <a:avLst/>
            <a:gdLst>
              <a:gd name="connsiteX0" fmla="*/ 274320 w 1426679"/>
              <a:gd name="connsiteY0" fmla="*/ 0 h 4632960"/>
              <a:gd name="connsiteX1" fmla="*/ 1168400 w 1426679"/>
              <a:gd name="connsiteY1" fmla="*/ 995680 h 4632960"/>
              <a:gd name="connsiteX2" fmla="*/ 1422400 w 1426679"/>
              <a:gd name="connsiteY2" fmla="*/ 2306320 h 4632960"/>
              <a:gd name="connsiteX3" fmla="*/ 1016000 w 1426679"/>
              <a:gd name="connsiteY3" fmla="*/ 3718560 h 4632960"/>
              <a:gd name="connsiteX4" fmla="*/ 0 w 1426679"/>
              <a:gd name="connsiteY4" fmla="*/ 4632960 h 4632960"/>
              <a:gd name="connsiteX0-1" fmla="*/ 304800 w 1457159"/>
              <a:gd name="connsiteY0-2" fmla="*/ 0 h 4663440"/>
              <a:gd name="connsiteX1-3" fmla="*/ 1198880 w 1457159"/>
              <a:gd name="connsiteY1-4" fmla="*/ 995680 h 4663440"/>
              <a:gd name="connsiteX2-5" fmla="*/ 1452880 w 1457159"/>
              <a:gd name="connsiteY2-6" fmla="*/ 2306320 h 4663440"/>
              <a:gd name="connsiteX3-7" fmla="*/ 1046480 w 1457159"/>
              <a:gd name="connsiteY3-8" fmla="*/ 3718560 h 4663440"/>
              <a:gd name="connsiteX4-9" fmla="*/ 0 w 1457159"/>
              <a:gd name="connsiteY4-10" fmla="*/ 4663440 h 4663440"/>
              <a:gd name="connsiteX0-11" fmla="*/ 304800 w 1457159"/>
              <a:gd name="connsiteY0-12" fmla="*/ 0 h 4663440"/>
              <a:gd name="connsiteX1-13" fmla="*/ 1198880 w 1457159"/>
              <a:gd name="connsiteY1-14" fmla="*/ 995680 h 4663440"/>
              <a:gd name="connsiteX2-15" fmla="*/ 1452880 w 1457159"/>
              <a:gd name="connsiteY2-16" fmla="*/ 2306320 h 4663440"/>
              <a:gd name="connsiteX3-17" fmla="*/ 1046480 w 1457159"/>
              <a:gd name="connsiteY3-18" fmla="*/ 3718560 h 4663440"/>
              <a:gd name="connsiteX4-19" fmla="*/ 0 w 1457159"/>
              <a:gd name="connsiteY4-20" fmla="*/ 4663440 h 4663440"/>
              <a:gd name="connsiteX0-21" fmla="*/ 304800 w 1457159"/>
              <a:gd name="connsiteY0-22" fmla="*/ 0 h 4663440"/>
              <a:gd name="connsiteX1-23" fmla="*/ 1198880 w 1457159"/>
              <a:gd name="connsiteY1-24" fmla="*/ 995680 h 4663440"/>
              <a:gd name="connsiteX2-25" fmla="*/ 1452880 w 1457159"/>
              <a:gd name="connsiteY2-26" fmla="*/ 2306320 h 4663440"/>
              <a:gd name="connsiteX3-27" fmla="*/ 1046480 w 1457159"/>
              <a:gd name="connsiteY3-28" fmla="*/ 3718560 h 4663440"/>
              <a:gd name="connsiteX4-29" fmla="*/ 0 w 1457159"/>
              <a:gd name="connsiteY4-30" fmla="*/ 4663440 h 4663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7159" h="4663440">
                <a:moveTo>
                  <a:pt x="304800" y="0"/>
                </a:moveTo>
                <a:cubicBezTo>
                  <a:pt x="656166" y="305646"/>
                  <a:pt x="1007533" y="611293"/>
                  <a:pt x="1198880" y="995680"/>
                </a:cubicBezTo>
                <a:cubicBezTo>
                  <a:pt x="1390227" y="1380067"/>
                  <a:pt x="1478280" y="1852507"/>
                  <a:pt x="1452880" y="2306320"/>
                </a:cubicBezTo>
                <a:cubicBezTo>
                  <a:pt x="1427480" y="2760133"/>
                  <a:pt x="1288627" y="3325707"/>
                  <a:pt x="1046480" y="3718560"/>
                </a:cubicBezTo>
                <a:cubicBezTo>
                  <a:pt x="804333" y="4111413"/>
                  <a:pt x="98213" y="4595707"/>
                  <a:pt x="0" y="4663440"/>
                </a:cubicBez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flipH="1">
            <a:off x="4944427" y="1502209"/>
            <a:ext cx="459574" cy="487771"/>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85000"/>
                    <a:lumOff val="15000"/>
                  </a:schemeClr>
                </a:solidFill>
                <a:cs typeface="+mn-ea"/>
                <a:sym typeface="+mn-lt"/>
              </a:rPr>
              <a:t>1</a:t>
            </a:r>
            <a:endParaRPr lang="zh-CN" altLang="en-US" sz="4400" b="1" dirty="0">
              <a:solidFill>
                <a:schemeClr val="tx1">
                  <a:lumMod val="85000"/>
                  <a:lumOff val="15000"/>
                </a:schemeClr>
              </a:solidFill>
              <a:cs typeface="+mn-ea"/>
              <a:sym typeface="+mn-lt"/>
            </a:endParaRPr>
          </a:p>
        </p:txBody>
      </p:sp>
      <p:sp>
        <p:nvSpPr>
          <p:cNvPr id="24" name="任意多边形 23"/>
          <p:cNvSpPr/>
          <p:nvPr/>
        </p:nvSpPr>
        <p:spPr>
          <a:xfrm flipH="1">
            <a:off x="5492115" y="3134315"/>
            <a:ext cx="459574" cy="487771"/>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lumMod val="85000"/>
                    <a:lumOff val="15000"/>
                  </a:schemeClr>
                </a:solidFill>
                <a:cs typeface="+mn-ea"/>
                <a:sym typeface="+mn-lt"/>
              </a:rPr>
              <a:t>2</a:t>
            </a:r>
            <a:endParaRPr lang="zh-CN" altLang="en-US" sz="4400" b="1" dirty="0">
              <a:solidFill>
                <a:schemeClr val="tx1">
                  <a:lumMod val="85000"/>
                  <a:lumOff val="15000"/>
                </a:schemeClr>
              </a:solidFill>
              <a:cs typeface="+mn-ea"/>
              <a:sym typeface="+mn-lt"/>
            </a:endParaRPr>
          </a:p>
        </p:txBody>
      </p:sp>
      <p:sp>
        <p:nvSpPr>
          <p:cNvPr id="25" name="任意多边形 24"/>
          <p:cNvSpPr/>
          <p:nvPr/>
        </p:nvSpPr>
        <p:spPr>
          <a:xfrm flipH="1">
            <a:off x="5030789" y="4763832"/>
            <a:ext cx="459574" cy="487771"/>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lumMod val="85000"/>
                    <a:lumOff val="15000"/>
                  </a:schemeClr>
                </a:solidFill>
                <a:cs typeface="+mn-ea"/>
                <a:sym typeface="+mn-lt"/>
              </a:rPr>
              <a:t>3</a:t>
            </a:r>
            <a:endParaRPr lang="zh-CN" altLang="en-US" sz="4400" b="1" dirty="0">
              <a:solidFill>
                <a:schemeClr val="tx1">
                  <a:lumMod val="85000"/>
                  <a:lumOff val="15000"/>
                </a:schemeClr>
              </a:solidFill>
              <a:cs typeface="+mn-ea"/>
              <a:sym typeface="+mn-lt"/>
            </a:endParaRPr>
          </a:p>
        </p:txBody>
      </p:sp>
      <p:sp>
        <p:nvSpPr>
          <p:cNvPr id="26" name="文本框 25"/>
          <p:cNvSpPr txBox="1"/>
          <p:nvPr/>
        </p:nvSpPr>
        <p:spPr>
          <a:xfrm>
            <a:off x="5581408" y="1138247"/>
            <a:ext cx="1811490" cy="461665"/>
          </a:xfrm>
          <a:prstGeom prst="rect">
            <a:avLst/>
          </a:prstGeom>
          <a:noFill/>
        </p:spPr>
        <p:txBody>
          <a:bodyPr wrap="square" rtlCol="0">
            <a:spAutoFit/>
          </a:bodyPr>
          <a:lstStyle/>
          <a:p>
            <a:r>
              <a:rPr lang="zh-CN" altLang="en-US" sz="2400">
                <a:solidFill>
                  <a:schemeClr val="tx1">
                    <a:lumMod val="85000"/>
                    <a:lumOff val="15000"/>
                  </a:schemeClr>
                </a:solidFill>
                <a:cs typeface="+mn-ea"/>
                <a:sym typeface="+mn-lt"/>
              </a:rPr>
              <a:t>输入小标题</a:t>
            </a:r>
            <a:endParaRPr lang="zh-CN" altLang="en-US" sz="2400" dirty="0">
              <a:solidFill>
                <a:schemeClr val="tx1">
                  <a:lumMod val="85000"/>
                  <a:lumOff val="15000"/>
                </a:schemeClr>
              </a:solidFill>
              <a:cs typeface="+mn-ea"/>
              <a:sym typeface="+mn-lt"/>
            </a:endParaRPr>
          </a:p>
        </p:txBody>
      </p:sp>
      <p:sp>
        <p:nvSpPr>
          <p:cNvPr id="27" name="文本框 26"/>
          <p:cNvSpPr txBox="1"/>
          <p:nvPr/>
        </p:nvSpPr>
        <p:spPr>
          <a:xfrm>
            <a:off x="5581408" y="1587519"/>
            <a:ext cx="5098263" cy="1061829"/>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cs typeface="+mn-ea"/>
                <a:sym typeface="+mn-lt"/>
              </a:rPr>
              <a:t>请在此添加文字请在此添加文字请在此添加文字请在此添加文字请在此添加文字请在此添加文字请在此添加文字</a:t>
            </a:r>
          </a:p>
          <a:p>
            <a:pPr>
              <a:lnSpc>
                <a:spcPct val="150000"/>
              </a:lnSpc>
            </a:pPr>
            <a:endParaRPr lang="zh-CN" altLang="en-US" sz="1400" dirty="0">
              <a:solidFill>
                <a:schemeClr val="tx1">
                  <a:lumMod val="85000"/>
                  <a:lumOff val="15000"/>
                </a:schemeClr>
              </a:solidFill>
              <a:cs typeface="+mn-ea"/>
              <a:sym typeface="+mn-lt"/>
            </a:endParaRPr>
          </a:p>
        </p:txBody>
      </p:sp>
      <p:sp>
        <p:nvSpPr>
          <p:cNvPr id="28" name="文本框 27"/>
          <p:cNvSpPr txBox="1"/>
          <p:nvPr/>
        </p:nvSpPr>
        <p:spPr>
          <a:xfrm>
            <a:off x="6079406" y="2986186"/>
            <a:ext cx="1811490" cy="461665"/>
          </a:xfrm>
          <a:prstGeom prst="rect">
            <a:avLst/>
          </a:prstGeom>
          <a:noFill/>
        </p:spPr>
        <p:txBody>
          <a:bodyPr wrap="square" rtlCol="0">
            <a:spAutoFit/>
          </a:bodyPr>
          <a:lstStyle/>
          <a:p>
            <a:r>
              <a:rPr lang="zh-CN" altLang="en-US" sz="2400">
                <a:solidFill>
                  <a:schemeClr val="tx1">
                    <a:lumMod val="85000"/>
                    <a:lumOff val="15000"/>
                  </a:schemeClr>
                </a:solidFill>
                <a:cs typeface="+mn-ea"/>
                <a:sym typeface="+mn-lt"/>
              </a:rPr>
              <a:t>输入小标题</a:t>
            </a:r>
            <a:endParaRPr lang="zh-CN" altLang="en-US" sz="2400" dirty="0">
              <a:solidFill>
                <a:schemeClr val="tx1">
                  <a:lumMod val="85000"/>
                  <a:lumOff val="15000"/>
                </a:schemeClr>
              </a:solidFill>
              <a:cs typeface="+mn-ea"/>
              <a:sym typeface="+mn-lt"/>
            </a:endParaRPr>
          </a:p>
        </p:txBody>
      </p:sp>
      <p:sp>
        <p:nvSpPr>
          <p:cNvPr id="29" name="文本框 28"/>
          <p:cNvSpPr txBox="1"/>
          <p:nvPr/>
        </p:nvSpPr>
        <p:spPr>
          <a:xfrm>
            <a:off x="6079406" y="3435458"/>
            <a:ext cx="5098263" cy="1061829"/>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cs typeface="+mn-ea"/>
                <a:sym typeface="+mn-lt"/>
              </a:rPr>
              <a:t>请在此添加文字请在此添加文字请在此添加文字请在此添加文字请在此添加文字请在此添加文字请在此添加文字</a:t>
            </a:r>
          </a:p>
          <a:p>
            <a:pPr>
              <a:lnSpc>
                <a:spcPct val="150000"/>
              </a:lnSpc>
            </a:pPr>
            <a:endParaRPr lang="zh-CN" altLang="en-US" sz="1400" dirty="0">
              <a:solidFill>
                <a:schemeClr val="tx1">
                  <a:lumMod val="85000"/>
                  <a:lumOff val="15000"/>
                </a:schemeClr>
              </a:solidFill>
              <a:cs typeface="+mn-ea"/>
              <a:sym typeface="+mn-lt"/>
            </a:endParaRPr>
          </a:p>
        </p:txBody>
      </p:sp>
      <p:sp>
        <p:nvSpPr>
          <p:cNvPr id="30" name="文本框 29"/>
          <p:cNvSpPr txBox="1"/>
          <p:nvPr/>
        </p:nvSpPr>
        <p:spPr>
          <a:xfrm>
            <a:off x="5757669" y="4680049"/>
            <a:ext cx="1811490" cy="461665"/>
          </a:xfrm>
          <a:prstGeom prst="rect">
            <a:avLst/>
          </a:prstGeom>
          <a:noFill/>
        </p:spPr>
        <p:txBody>
          <a:bodyPr wrap="square" rtlCol="0">
            <a:spAutoFit/>
          </a:bodyPr>
          <a:lstStyle/>
          <a:p>
            <a:r>
              <a:rPr lang="zh-CN" altLang="en-US" sz="2400">
                <a:solidFill>
                  <a:schemeClr val="tx1">
                    <a:lumMod val="85000"/>
                    <a:lumOff val="15000"/>
                  </a:schemeClr>
                </a:solidFill>
                <a:cs typeface="+mn-ea"/>
                <a:sym typeface="+mn-lt"/>
              </a:rPr>
              <a:t>输入小标题</a:t>
            </a:r>
            <a:endParaRPr lang="zh-CN" altLang="en-US" sz="2400" dirty="0">
              <a:solidFill>
                <a:schemeClr val="tx1">
                  <a:lumMod val="85000"/>
                  <a:lumOff val="15000"/>
                </a:schemeClr>
              </a:solidFill>
              <a:cs typeface="+mn-ea"/>
              <a:sym typeface="+mn-lt"/>
            </a:endParaRPr>
          </a:p>
        </p:txBody>
      </p:sp>
      <p:sp>
        <p:nvSpPr>
          <p:cNvPr id="31" name="文本框 30"/>
          <p:cNvSpPr txBox="1"/>
          <p:nvPr/>
        </p:nvSpPr>
        <p:spPr>
          <a:xfrm>
            <a:off x="5757669" y="5129321"/>
            <a:ext cx="5098263" cy="1061829"/>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cs typeface="+mn-ea"/>
                <a:sym typeface="+mn-lt"/>
              </a:rPr>
              <a:t>请在此添加文字请在此添加文字请在此添加文字请在此添加文字请在此添加文字请在此添加文字请在此添加文字</a:t>
            </a:r>
          </a:p>
          <a:p>
            <a:pPr>
              <a:lnSpc>
                <a:spcPct val="150000"/>
              </a:lnSpc>
            </a:pPr>
            <a:endParaRPr lang="zh-CN" altLang="en-US" sz="1400" dirty="0">
              <a:solidFill>
                <a:schemeClr val="tx1">
                  <a:lumMod val="85000"/>
                  <a:lumOff val="15000"/>
                </a:schemeClr>
              </a:solidFill>
              <a:cs typeface="+mn-ea"/>
              <a:sym typeface="+mn-lt"/>
            </a:endParaRPr>
          </a:p>
        </p:txBody>
      </p:sp>
      <p:pic>
        <p:nvPicPr>
          <p:cNvPr id="35" name="图片 34"/>
          <p:cNvPicPr>
            <a:picLocks noChangeAspect="1"/>
          </p:cNvPicPr>
          <p:nvPr/>
        </p:nvPicPr>
        <p:blipFill rotWithShape="1">
          <a:blip r:embed="rId6" cstate="email"/>
          <a:srcRect/>
          <a:stretch>
            <a:fillRect/>
          </a:stretch>
        </p:blipFill>
        <p:spPr>
          <a:xfrm flipH="1">
            <a:off x="1312831" y="1657838"/>
            <a:ext cx="3243065" cy="34407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14" name="图片 13"/>
          <p:cNvPicPr>
            <a:picLocks noChangeAspect="1"/>
          </p:cNvPicPr>
          <p:nvPr/>
        </p:nvPicPr>
        <p:blipFill>
          <a:blip r:embed="rId4" cstate="email"/>
          <a:stretch>
            <a:fillRect/>
          </a:stretch>
        </p:blipFill>
        <p:spPr>
          <a:xfrm>
            <a:off x="9517006" y="3733800"/>
            <a:ext cx="2435261" cy="2346960"/>
          </a:xfrm>
          <a:prstGeom prst="rect">
            <a:avLst/>
          </a:prstGeom>
        </p:spPr>
      </p:pic>
      <p:pic>
        <p:nvPicPr>
          <p:cNvPr id="19" name="图片 18"/>
          <p:cNvPicPr>
            <a:picLocks noChangeAspect="1"/>
          </p:cNvPicPr>
          <p:nvPr/>
        </p:nvPicPr>
        <p:blipFill>
          <a:blip r:embed="rId5" cstate="email"/>
          <a:srcRect/>
          <a:stretch>
            <a:fillRect/>
          </a:stretch>
        </p:blipFill>
        <p:spPr>
          <a:xfrm>
            <a:off x="0" y="1758762"/>
            <a:ext cx="4262314" cy="5099239"/>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pic>
        <p:nvPicPr>
          <p:cNvPr id="15" name="图片 14"/>
          <p:cNvPicPr>
            <a:picLocks noChangeAspect="1"/>
          </p:cNvPicPr>
          <p:nvPr/>
        </p:nvPicPr>
        <p:blipFill>
          <a:blip r:embed="rId6"/>
          <a:stretch>
            <a:fillRect/>
          </a:stretch>
        </p:blipFill>
        <p:spPr>
          <a:xfrm>
            <a:off x="2267911" y="491865"/>
            <a:ext cx="7656178" cy="3828090"/>
          </a:xfrm>
          <a:prstGeom prst="rect">
            <a:avLst/>
          </a:prstGeom>
        </p:spPr>
      </p:pic>
      <p:sp>
        <p:nvSpPr>
          <p:cNvPr id="16" name="文本框 15"/>
          <p:cNvSpPr txBox="1"/>
          <p:nvPr/>
        </p:nvSpPr>
        <p:spPr>
          <a:xfrm>
            <a:off x="1819302" y="4184694"/>
            <a:ext cx="8553395" cy="1015663"/>
          </a:xfrm>
          <a:prstGeom prst="rect">
            <a:avLst/>
          </a:prstGeom>
          <a:noFill/>
        </p:spPr>
        <p:txBody>
          <a:bodyPr wrap="square" rtlCol="0">
            <a:spAutoFit/>
          </a:bodyPr>
          <a:lstStyle/>
          <a:p>
            <a:pPr algn="dist"/>
            <a:r>
              <a:rPr lang="zh-CN" altLang="en-US" sz="6000" b="1" dirty="0" smtClean="0">
                <a:solidFill>
                  <a:schemeClr val="tx1">
                    <a:lumMod val="95000"/>
                    <a:lumOff val="5000"/>
                  </a:schemeClr>
                </a:solidFill>
                <a:effectLst>
                  <a:outerShdw blurRad="38100" dist="38100" dir="2700000" algn="tl">
                    <a:srgbClr val="000000">
                      <a:alpha val="43137"/>
                    </a:srgbClr>
                  </a:outerShdw>
                </a:effectLst>
                <a:cs typeface="+mn-ea"/>
                <a:sym typeface="+mn-lt"/>
              </a:rPr>
              <a:t>演示完毕，感</a:t>
            </a:r>
            <a:r>
              <a:rPr lang="zh-CN" altLang="en-US" sz="6000" b="1" dirty="0">
                <a:solidFill>
                  <a:schemeClr val="tx1">
                    <a:lumMod val="95000"/>
                    <a:lumOff val="5000"/>
                  </a:schemeClr>
                </a:solidFill>
                <a:effectLst>
                  <a:outerShdw blurRad="38100" dist="38100" dir="2700000" algn="tl">
                    <a:srgbClr val="000000">
                      <a:alpha val="43137"/>
                    </a:srgbClr>
                  </a:outerShdw>
                </a:effectLst>
                <a:cs typeface="+mn-ea"/>
                <a:sym typeface="+mn-lt"/>
              </a:rPr>
              <a:t>谢倾听</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14" name="图片 13"/>
          <p:cNvPicPr>
            <a:picLocks noChangeAspect="1"/>
          </p:cNvPicPr>
          <p:nvPr/>
        </p:nvPicPr>
        <p:blipFill>
          <a:blip r:embed="rId4" cstate="email"/>
          <a:stretch>
            <a:fillRect/>
          </a:stretch>
        </p:blipFill>
        <p:spPr>
          <a:xfrm>
            <a:off x="9517006" y="3733800"/>
            <a:ext cx="2435261" cy="2346960"/>
          </a:xfrm>
          <a:prstGeom prst="rect">
            <a:avLst/>
          </a:prstGeom>
        </p:spPr>
      </p:pic>
      <p:pic>
        <p:nvPicPr>
          <p:cNvPr id="15" name="图片 14"/>
          <p:cNvPicPr>
            <a:picLocks noChangeAspect="1"/>
          </p:cNvPicPr>
          <p:nvPr/>
        </p:nvPicPr>
        <p:blipFill>
          <a:blip r:embed="rId5" cstate="email"/>
          <a:stretch>
            <a:fillRect/>
          </a:stretch>
        </p:blipFill>
        <p:spPr>
          <a:xfrm>
            <a:off x="9072766" y="2933700"/>
            <a:ext cx="2279146" cy="2196505"/>
          </a:xfrm>
          <a:prstGeom prst="rect">
            <a:avLst/>
          </a:prstGeom>
        </p:spPr>
      </p:pic>
      <p:sp>
        <p:nvSpPr>
          <p:cNvPr id="16" name="文本框 15"/>
          <p:cNvSpPr txBox="1"/>
          <p:nvPr/>
        </p:nvSpPr>
        <p:spPr>
          <a:xfrm>
            <a:off x="3231643" y="2933700"/>
            <a:ext cx="5728713" cy="1200329"/>
          </a:xfrm>
          <a:prstGeom prst="rect">
            <a:avLst/>
          </a:prstGeom>
          <a:noFill/>
        </p:spPr>
        <p:txBody>
          <a:bodyPr wrap="square" rtlCol="0">
            <a:spAutoFit/>
          </a:bodyPr>
          <a:lstStyle/>
          <a:p>
            <a:r>
              <a:rPr lang="zh-CN" altLang="en-US" sz="7200" b="1">
                <a:cs typeface="+mn-ea"/>
                <a:sym typeface="+mn-lt"/>
              </a:rPr>
              <a:t>一、活动目的</a:t>
            </a:r>
          </a:p>
        </p:txBody>
      </p:sp>
      <p:pic>
        <p:nvPicPr>
          <p:cNvPr id="17" name="图片 16"/>
          <p:cNvPicPr>
            <a:picLocks noChangeAspect="1"/>
          </p:cNvPicPr>
          <p:nvPr/>
        </p:nvPicPr>
        <p:blipFill>
          <a:blip r:embed="rId6" cstate="email"/>
          <a:stretch>
            <a:fillRect/>
          </a:stretch>
        </p:blipFill>
        <p:spPr>
          <a:xfrm rot="21158616">
            <a:off x="799093" y="1575885"/>
            <a:ext cx="3081385" cy="1540693"/>
          </a:xfrm>
          <a:prstGeom prst="rect">
            <a:avLst/>
          </a:prstGeom>
        </p:spPr>
      </p:pic>
      <p:pic>
        <p:nvPicPr>
          <p:cNvPr id="11" name="图片 10"/>
          <p:cNvPicPr>
            <a:picLocks noChangeAspect="1"/>
          </p:cNvPicPr>
          <p:nvPr/>
        </p:nvPicPr>
        <p:blipFill rotWithShape="1">
          <a:blip r:embed="rId7"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活动目的</a:t>
            </a:r>
          </a:p>
        </p:txBody>
      </p:sp>
      <p:pic>
        <p:nvPicPr>
          <p:cNvPr id="142" name="图片 141"/>
          <p:cNvPicPr>
            <a:picLocks noChangeAspect="1"/>
          </p:cNvPicPr>
          <p:nvPr/>
        </p:nvPicPr>
        <p:blipFill rotWithShape="1">
          <a:blip r:embed="rId6" cstate="email"/>
          <a:srcRect/>
          <a:stretch>
            <a:fillRect/>
          </a:stretch>
        </p:blipFill>
        <p:spPr>
          <a:xfrm>
            <a:off x="5798916" y="709190"/>
            <a:ext cx="5481488" cy="5369047"/>
          </a:xfrm>
          <a:prstGeom prst="rect">
            <a:avLst/>
          </a:prstGeom>
        </p:spPr>
      </p:pic>
      <p:sp>
        <p:nvSpPr>
          <p:cNvPr id="143" name="文本框 142"/>
          <p:cNvSpPr txBox="1"/>
          <p:nvPr/>
        </p:nvSpPr>
        <p:spPr>
          <a:xfrm>
            <a:off x="1427676" y="2253941"/>
            <a:ext cx="3411767"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这里是一个标题</a:t>
            </a:r>
            <a:endParaRPr lang="en-US" altLang="zh-CN" sz="3200" b="1" dirty="0">
              <a:solidFill>
                <a:schemeClr val="tx1">
                  <a:lumMod val="95000"/>
                  <a:lumOff val="5000"/>
                </a:schemeClr>
              </a:solidFill>
              <a:cs typeface="+mn-ea"/>
              <a:sym typeface="+mn-lt"/>
            </a:endParaRPr>
          </a:p>
        </p:txBody>
      </p:sp>
      <p:sp>
        <p:nvSpPr>
          <p:cNvPr id="144" name="Freeform 5"/>
          <p:cNvSpPr/>
          <p:nvPr/>
        </p:nvSpPr>
        <p:spPr bwMode="auto">
          <a:xfrm>
            <a:off x="1115777" y="2838716"/>
            <a:ext cx="3665592" cy="90285"/>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95000"/>
                <a:lumOff val="5000"/>
              </a:schemeClr>
            </a:solid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145" name="Freeform 5"/>
          <p:cNvSpPr/>
          <p:nvPr/>
        </p:nvSpPr>
        <p:spPr bwMode="auto">
          <a:xfrm rot="5400000">
            <a:off x="-224000" y="3845492"/>
            <a:ext cx="3223945" cy="7940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95000"/>
                <a:lumOff val="5000"/>
              </a:schemeClr>
            </a:solid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146" name="文本框 145"/>
          <p:cNvSpPr txBox="1"/>
          <p:nvPr/>
        </p:nvSpPr>
        <p:spPr>
          <a:xfrm>
            <a:off x="1565806" y="3197421"/>
            <a:ext cx="3677290" cy="90024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400">
                <a:solidFill>
                  <a:schemeClr val="tx1">
                    <a:lumMod val="95000"/>
                    <a:lumOff val="5000"/>
                  </a:schemeClr>
                </a:solidFill>
                <a:latin typeface="+mn-lt"/>
                <a:ea typeface="+mn-ea"/>
                <a:cs typeface="+mn-ea"/>
                <a:sym typeface="+mn-lt"/>
              </a:rPr>
              <a:t>请在这里输入文字请在这里输入文字请在这里输入文字请在这里输入文字请在这里输入文字请在这里输入文字请在这里输入</a:t>
            </a:r>
            <a:endParaRPr lang="zh-CN" altLang="en-US" sz="1400" dirty="0">
              <a:solidFill>
                <a:schemeClr val="tx1">
                  <a:lumMod val="95000"/>
                  <a:lumOff val="5000"/>
                </a:schemeClr>
              </a:solidFill>
              <a:latin typeface="+mn-lt"/>
              <a:ea typeface="+mn-ea"/>
              <a:cs typeface="+mn-ea"/>
              <a:sym typeface="+mn-lt"/>
            </a:endParaRPr>
          </a:p>
        </p:txBody>
      </p:sp>
      <p:sp>
        <p:nvSpPr>
          <p:cNvPr id="147" name="文本框 146"/>
          <p:cNvSpPr txBox="1"/>
          <p:nvPr/>
        </p:nvSpPr>
        <p:spPr>
          <a:xfrm>
            <a:off x="1565806" y="4264221"/>
            <a:ext cx="3677290" cy="90024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400">
                <a:solidFill>
                  <a:schemeClr val="tx1">
                    <a:lumMod val="95000"/>
                    <a:lumOff val="5000"/>
                  </a:schemeClr>
                </a:solidFill>
                <a:latin typeface="+mn-lt"/>
                <a:ea typeface="+mn-ea"/>
                <a:cs typeface="+mn-ea"/>
                <a:sym typeface="+mn-lt"/>
              </a:rPr>
              <a:t>请在这里输入文字请在这里输入文字请在这里输入文字请在这里输入文字请在这里输入文字请在这里输入文字请在这里输入</a:t>
            </a:r>
            <a:endParaRPr lang="zh-CN" altLang="en-US" sz="1400" dirty="0">
              <a:solidFill>
                <a:schemeClr val="tx1">
                  <a:lumMod val="95000"/>
                  <a:lumOff val="5000"/>
                </a:schemeClr>
              </a:solidFill>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活动目的</a:t>
            </a:r>
          </a:p>
        </p:txBody>
      </p:sp>
      <p:pic>
        <p:nvPicPr>
          <p:cNvPr id="2" name="图片 1"/>
          <p:cNvPicPr>
            <a:picLocks noChangeAspect="1"/>
          </p:cNvPicPr>
          <p:nvPr/>
        </p:nvPicPr>
        <p:blipFill>
          <a:blip r:embed="rId6" cstate="email"/>
          <a:stretch>
            <a:fillRect/>
          </a:stretch>
        </p:blipFill>
        <p:spPr>
          <a:xfrm>
            <a:off x="1256578" y="1831494"/>
            <a:ext cx="3517606" cy="4645220"/>
          </a:xfrm>
          <a:prstGeom prst="rect">
            <a:avLst/>
          </a:prstGeom>
        </p:spPr>
      </p:pic>
      <p:sp>
        <p:nvSpPr>
          <p:cNvPr id="15" name="文本框 14"/>
          <p:cNvSpPr txBox="1"/>
          <p:nvPr/>
        </p:nvSpPr>
        <p:spPr>
          <a:xfrm>
            <a:off x="6773574" y="2460010"/>
            <a:ext cx="4039899" cy="606320"/>
          </a:xfrm>
          <a:prstGeom prst="rect">
            <a:avLst/>
          </a:prstGeom>
          <a:noFill/>
        </p:spPr>
        <p:txBody>
          <a:bodyPr wrap="square" rtlCol="0">
            <a:spAutoFit/>
          </a:bodyPr>
          <a:lstStyle/>
          <a:p>
            <a:pPr>
              <a:lnSpc>
                <a:spcPct val="125000"/>
              </a:lnSpc>
            </a:pPr>
            <a:r>
              <a:rPr lang="zh-CN" altLang="en-US" sz="1400">
                <a:solidFill>
                  <a:schemeClr val="tx1">
                    <a:lumMod val="95000"/>
                    <a:lumOff val="5000"/>
                  </a:schemeClr>
                </a:solidFill>
                <a:cs typeface="+mn-ea"/>
                <a:sym typeface="+mn-lt"/>
              </a:rPr>
              <a:t>请在这里输入文字请在这里输入文字请在这里输入文字请在这里输入文字请在这里输入文字请在</a:t>
            </a:r>
            <a:endParaRPr lang="en-US" altLang="zh-CN" sz="1400" dirty="0">
              <a:solidFill>
                <a:schemeClr val="tx1">
                  <a:lumMod val="95000"/>
                  <a:lumOff val="5000"/>
                </a:schemeClr>
              </a:solidFill>
              <a:cs typeface="+mn-ea"/>
              <a:sym typeface="+mn-lt"/>
            </a:endParaRPr>
          </a:p>
        </p:txBody>
      </p:sp>
      <p:sp>
        <p:nvSpPr>
          <p:cNvPr id="16" name="文本框 15"/>
          <p:cNvSpPr txBox="1"/>
          <p:nvPr/>
        </p:nvSpPr>
        <p:spPr>
          <a:xfrm>
            <a:off x="6736297" y="2076402"/>
            <a:ext cx="1117614" cy="461665"/>
          </a:xfrm>
          <a:prstGeom prst="rect">
            <a:avLst/>
          </a:prstGeom>
          <a:noFill/>
          <a:effectLst/>
        </p:spPr>
        <p:txBody>
          <a:bodyPr wrap="none" rtlCol="0">
            <a:spAutoFit/>
          </a:bodyPr>
          <a:lstStyle/>
          <a:p>
            <a:r>
              <a:rPr lang="zh-CN" altLang="en-US" sz="2400" b="1">
                <a:solidFill>
                  <a:schemeClr val="tx1">
                    <a:lumMod val="95000"/>
                    <a:lumOff val="5000"/>
                  </a:schemeClr>
                </a:solidFill>
                <a:cs typeface="+mn-ea"/>
                <a:sym typeface="+mn-lt"/>
              </a:rPr>
              <a:t>小标题</a:t>
            </a:r>
            <a:endParaRPr lang="zh-CN" altLang="en-US" sz="2400" b="1" dirty="0">
              <a:solidFill>
                <a:schemeClr val="tx1">
                  <a:lumMod val="95000"/>
                  <a:lumOff val="5000"/>
                </a:schemeClr>
              </a:solidFill>
              <a:cs typeface="+mn-ea"/>
              <a:sym typeface="+mn-lt"/>
            </a:endParaRPr>
          </a:p>
        </p:txBody>
      </p:sp>
      <p:sp>
        <p:nvSpPr>
          <p:cNvPr id="17" name="文本框 16"/>
          <p:cNvSpPr txBox="1"/>
          <p:nvPr/>
        </p:nvSpPr>
        <p:spPr>
          <a:xfrm>
            <a:off x="5956898" y="2244627"/>
            <a:ext cx="613769" cy="1446550"/>
          </a:xfrm>
          <a:prstGeom prst="rect">
            <a:avLst/>
          </a:prstGeom>
          <a:noFill/>
        </p:spPr>
        <p:txBody>
          <a:bodyPr wrap="square" rtlCol="0">
            <a:spAutoFit/>
          </a:bodyPr>
          <a:lstStyle/>
          <a:p>
            <a:pPr algn="ctr"/>
            <a:r>
              <a:rPr lang="en-US" altLang="zh-CN" sz="4400" b="1">
                <a:solidFill>
                  <a:schemeClr val="tx1">
                    <a:lumMod val="95000"/>
                    <a:lumOff val="5000"/>
                  </a:schemeClr>
                </a:solidFill>
                <a:cs typeface="+mn-ea"/>
                <a:sym typeface="+mn-lt"/>
              </a:rPr>
              <a:t>01</a:t>
            </a:r>
            <a:endParaRPr lang="zh-CN" altLang="en-US" sz="8000" b="1" dirty="0">
              <a:solidFill>
                <a:schemeClr val="tx1">
                  <a:lumMod val="95000"/>
                  <a:lumOff val="5000"/>
                </a:schemeClr>
              </a:solidFill>
              <a:cs typeface="+mn-ea"/>
              <a:sym typeface="+mn-lt"/>
            </a:endParaRPr>
          </a:p>
        </p:txBody>
      </p:sp>
      <p:sp>
        <p:nvSpPr>
          <p:cNvPr id="18" name="任意多边形 17"/>
          <p:cNvSpPr/>
          <p:nvPr/>
        </p:nvSpPr>
        <p:spPr>
          <a:xfrm rot="5400000">
            <a:off x="6220405" y="2561960"/>
            <a:ext cx="864000" cy="1800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12700"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p:cNvSpPr txBox="1"/>
          <p:nvPr/>
        </p:nvSpPr>
        <p:spPr>
          <a:xfrm>
            <a:off x="6773574" y="3720794"/>
            <a:ext cx="4039899" cy="606320"/>
          </a:xfrm>
          <a:prstGeom prst="rect">
            <a:avLst/>
          </a:prstGeom>
          <a:noFill/>
        </p:spPr>
        <p:txBody>
          <a:bodyPr wrap="square" rtlCol="0">
            <a:spAutoFit/>
          </a:bodyPr>
          <a:lstStyle/>
          <a:p>
            <a:pPr>
              <a:lnSpc>
                <a:spcPct val="125000"/>
              </a:lnSpc>
            </a:pPr>
            <a:r>
              <a:rPr lang="zh-CN" altLang="en-US" sz="1400">
                <a:solidFill>
                  <a:schemeClr val="tx1">
                    <a:lumMod val="95000"/>
                    <a:lumOff val="5000"/>
                  </a:schemeClr>
                </a:solidFill>
                <a:cs typeface="+mn-ea"/>
                <a:sym typeface="+mn-lt"/>
              </a:rPr>
              <a:t>请在这里输入文字请在这里输入文字请在这里输入文字请在这里输入文字请在这里输入文字请在</a:t>
            </a:r>
            <a:endParaRPr lang="en-US" altLang="zh-CN" sz="1400" dirty="0">
              <a:solidFill>
                <a:schemeClr val="tx1">
                  <a:lumMod val="95000"/>
                  <a:lumOff val="5000"/>
                </a:schemeClr>
              </a:solidFill>
              <a:cs typeface="+mn-ea"/>
              <a:sym typeface="+mn-lt"/>
            </a:endParaRPr>
          </a:p>
        </p:txBody>
      </p:sp>
      <p:sp>
        <p:nvSpPr>
          <p:cNvPr id="20" name="文本框 19"/>
          <p:cNvSpPr txBox="1"/>
          <p:nvPr/>
        </p:nvSpPr>
        <p:spPr>
          <a:xfrm>
            <a:off x="6736297" y="3337186"/>
            <a:ext cx="1117614" cy="461665"/>
          </a:xfrm>
          <a:prstGeom prst="rect">
            <a:avLst/>
          </a:prstGeom>
          <a:noFill/>
          <a:effectLst/>
        </p:spPr>
        <p:txBody>
          <a:bodyPr wrap="none" rtlCol="0">
            <a:spAutoFit/>
          </a:bodyPr>
          <a:lstStyle/>
          <a:p>
            <a:r>
              <a:rPr lang="zh-CN" altLang="en-US" sz="2400" b="1">
                <a:solidFill>
                  <a:schemeClr val="tx1">
                    <a:lumMod val="95000"/>
                    <a:lumOff val="5000"/>
                  </a:schemeClr>
                </a:solidFill>
                <a:cs typeface="+mn-ea"/>
                <a:sym typeface="+mn-lt"/>
              </a:rPr>
              <a:t>小标题</a:t>
            </a:r>
            <a:endParaRPr lang="zh-CN" altLang="en-US" sz="2400" b="1" dirty="0">
              <a:solidFill>
                <a:schemeClr val="tx1">
                  <a:lumMod val="95000"/>
                  <a:lumOff val="5000"/>
                </a:schemeClr>
              </a:solidFill>
              <a:cs typeface="+mn-ea"/>
              <a:sym typeface="+mn-lt"/>
            </a:endParaRPr>
          </a:p>
        </p:txBody>
      </p:sp>
      <p:sp>
        <p:nvSpPr>
          <p:cNvPr id="21" name="文本框 20"/>
          <p:cNvSpPr txBox="1"/>
          <p:nvPr/>
        </p:nvSpPr>
        <p:spPr>
          <a:xfrm>
            <a:off x="5904186" y="3495733"/>
            <a:ext cx="719193" cy="1446550"/>
          </a:xfrm>
          <a:prstGeom prst="rect">
            <a:avLst/>
          </a:prstGeom>
          <a:noFill/>
        </p:spPr>
        <p:txBody>
          <a:bodyPr wrap="square" rtlCol="0">
            <a:spAutoFit/>
          </a:bodyPr>
          <a:lstStyle/>
          <a:p>
            <a:pPr algn="ctr"/>
            <a:r>
              <a:rPr lang="en-US" altLang="zh-CN" sz="4400" b="1">
                <a:solidFill>
                  <a:schemeClr val="tx1">
                    <a:lumMod val="95000"/>
                    <a:lumOff val="5000"/>
                  </a:schemeClr>
                </a:solidFill>
                <a:cs typeface="+mn-ea"/>
                <a:sym typeface="+mn-lt"/>
              </a:rPr>
              <a:t>02</a:t>
            </a:r>
            <a:endParaRPr lang="zh-CN" altLang="en-US" sz="8000" b="1" dirty="0">
              <a:solidFill>
                <a:schemeClr val="tx1">
                  <a:lumMod val="95000"/>
                  <a:lumOff val="5000"/>
                </a:schemeClr>
              </a:solidFill>
              <a:cs typeface="+mn-ea"/>
              <a:sym typeface="+mn-lt"/>
            </a:endParaRPr>
          </a:p>
        </p:txBody>
      </p:sp>
      <p:sp>
        <p:nvSpPr>
          <p:cNvPr id="22" name="任意多边形 21"/>
          <p:cNvSpPr/>
          <p:nvPr/>
        </p:nvSpPr>
        <p:spPr>
          <a:xfrm rot="5400000">
            <a:off x="6220405" y="3822744"/>
            <a:ext cx="864000" cy="1800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12700"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文本框 22"/>
          <p:cNvSpPr txBox="1"/>
          <p:nvPr/>
        </p:nvSpPr>
        <p:spPr>
          <a:xfrm>
            <a:off x="6773574" y="4981577"/>
            <a:ext cx="4039899" cy="606320"/>
          </a:xfrm>
          <a:prstGeom prst="rect">
            <a:avLst/>
          </a:prstGeom>
          <a:noFill/>
        </p:spPr>
        <p:txBody>
          <a:bodyPr wrap="square" rtlCol="0">
            <a:spAutoFit/>
          </a:bodyPr>
          <a:lstStyle/>
          <a:p>
            <a:pPr>
              <a:lnSpc>
                <a:spcPct val="125000"/>
              </a:lnSpc>
            </a:pPr>
            <a:r>
              <a:rPr lang="zh-CN" altLang="en-US" sz="1400">
                <a:solidFill>
                  <a:schemeClr val="tx1">
                    <a:lumMod val="95000"/>
                    <a:lumOff val="5000"/>
                  </a:schemeClr>
                </a:solidFill>
                <a:cs typeface="+mn-ea"/>
                <a:sym typeface="+mn-lt"/>
              </a:rPr>
              <a:t>请在这里输入文字请在这里输入文字请在这里输入文字请在这里输入文字请在这里输入文字请在</a:t>
            </a:r>
            <a:endParaRPr lang="en-US" altLang="zh-CN" sz="1400" dirty="0">
              <a:solidFill>
                <a:schemeClr val="tx1">
                  <a:lumMod val="95000"/>
                  <a:lumOff val="5000"/>
                </a:schemeClr>
              </a:solidFill>
              <a:cs typeface="+mn-ea"/>
              <a:sym typeface="+mn-lt"/>
            </a:endParaRPr>
          </a:p>
        </p:txBody>
      </p:sp>
      <p:sp>
        <p:nvSpPr>
          <p:cNvPr id="24" name="文本框 23"/>
          <p:cNvSpPr txBox="1"/>
          <p:nvPr/>
        </p:nvSpPr>
        <p:spPr>
          <a:xfrm>
            <a:off x="6736297" y="4597969"/>
            <a:ext cx="1117614" cy="461665"/>
          </a:xfrm>
          <a:prstGeom prst="rect">
            <a:avLst/>
          </a:prstGeom>
          <a:noFill/>
          <a:effectLst/>
        </p:spPr>
        <p:txBody>
          <a:bodyPr wrap="none" rtlCol="0">
            <a:spAutoFit/>
          </a:bodyPr>
          <a:lstStyle/>
          <a:p>
            <a:r>
              <a:rPr lang="zh-CN" altLang="en-US" sz="2400" b="1">
                <a:solidFill>
                  <a:schemeClr val="tx1">
                    <a:lumMod val="95000"/>
                    <a:lumOff val="5000"/>
                  </a:schemeClr>
                </a:solidFill>
                <a:cs typeface="+mn-ea"/>
                <a:sym typeface="+mn-lt"/>
              </a:rPr>
              <a:t>小标题</a:t>
            </a:r>
            <a:endParaRPr lang="zh-CN" altLang="en-US" sz="2400" b="1" dirty="0">
              <a:solidFill>
                <a:schemeClr val="tx1">
                  <a:lumMod val="95000"/>
                  <a:lumOff val="5000"/>
                </a:schemeClr>
              </a:solidFill>
              <a:cs typeface="+mn-ea"/>
              <a:sym typeface="+mn-lt"/>
            </a:endParaRPr>
          </a:p>
        </p:txBody>
      </p:sp>
      <p:sp>
        <p:nvSpPr>
          <p:cNvPr id="25" name="文本框 24"/>
          <p:cNvSpPr txBox="1"/>
          <p:nvPr/>
        </p:nvSpPr>
        <p:spPr>
          <a:xfrm>
            <a:off x="5956898" y="4766194"/>
            <a:ext cx="613769" cy="1446550"/>
          </a:xfrm>
          <a:prstGeom prst="rect">
            <a:avLst/>
          </a:prstGeom>
          <a:noFill/>
        </p:spPr>
        <p:txBody>
          <a:bodyPr wrap="square" rtlCol="0">
            <a:spAutoFit/>
          </a:bodyPr>
          <a:lstStyle/>
          <a:p>
            <a:pPr algn="ctr"/>
            <a:r>
              <a:rPr lang="en-US" altLang="zh-CN" sz="4400" b="1">
                <a:solidFill>
                  <a:schemeClr val="tx1">
                    <a:lumMod val="95000"/>
                    <a:lumOff val="5000"/>
                  </a:schemeClr>
                </a:solidFill>
                <a:cs typeface="+mn-ea"/>
                <a:sym typeface="+mn-lt"/>
              </a:rPr>
              <a:t>03</a:t>
            </a:r>
            <a:endParaRPr lang="zh-CN" altLang="en-US" sz="8000" b="1" dirty="0">
              <a:solidFill>
                <a:schemeClr val="tx1">
                  <a:lumMod val="95000"/>
                  <a:lumOff val="5000"/>
                </a:schemeClr>
              </a:solidFill>
              <a:cs typeface="+mn-ea"/>
              <a:sym typeface="+mn-lt"/>
            </a:endParaRPr>
          </a:p>
        </p:txBody>
      </p:sp>
      <p:sp>
        <p:nvSpPr>
          <p:cNvPr id="26" name="任意多边形 25"/>
          <p:cNvSpPr/>
          <p:nvPr/>
        </p:nvSpPr>
        <p:spPr>
          <a:xfrm rot="5400000">
            <a:off x="6220405" y="5083527"/>
            <a:ext cx="864000" cy="1800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12700"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活动目的</a:t>
            </a:r>
          </a:p>
        </p:txBody>
      </p:sp>
      <p:sp>
        <p:nvSpPr>
          <p:cNvPr id="27" name="任意多边形 26"/>
          <p:cNvSpPr/>
          <p:nvPr/>
        </p:nvSpPr>
        <p:spPr>
          <a:xfrm>
            <a:off x="3381960" y="1991360"/>
            <a:ext cx="1301799" cy="855144"/>
          </a:xfrm>
          <a:custGeom>
            <a:avLst/>
            <a:gdLst>
              <a:gd name="connsiteX0" fmla="*/ 36214 w 2480649"/>
              <a:gd name="connsiteY0" fmla="*/ 18106 h 1892174"/>
              <a:gd name="connsiteX1" fmla="*/ 2372008 w 2480649"/>
              <a:gd name="connsiteY1" fmla="*/ 0 h 1892174"/>
              <a:gd name="connsiteX2" fmla="*/ 2480649 w 2480649"/>
              <a:gd name="connsiteY2" fmla="*/ 81481 h 1892174"/>
              <a:gd name="connsiteX3" fmla="*/ 2453489 w 2480649"/>
              <a:gd name="connsiteY3" fmla="*/ 1765425 h 1892174"/>
              <a:gd name="connsiteX4" fmla="*/ 2399168 w 2480649"/>
              <a:gd name="connsiteY4" fmla="*/ 1874067 h 1892174"/>
              <a:gd name="connsiteX5" fmla="*/ 1167897 w 2480649"/>
              <a:gd name="connsiteY5" fmla="*/ 1883120 h 1892174"/>
              <a:gd name="connsiteX6" fmla="*/ 99588 w 2480649"/>
              <a:gd name="connsiteY6" fmla="*/ 1892174 h 1892174"/>
              <a:gd name="connsiteX7" fmla="*/ 0 w 2480649"/>
              <a:gd name="connsiteY7" fmla="*/ 1765425 h 1892174"/>
              <a:gd name="connsiteX8" fmla="*/ 0 w 2480649"/>
              <a:gd name="connsiteY8" fmla="*/ 597528 h 1892174"/>
              <a:gd name="connsiteX9" fmla="*/ 36214 w 2480649"/>
              <a:gd name="connsiteY9" fmla="*/ 18106 h 1892174"/>
              <a:gd name="connsiteX0-1" fmla="*/ 36214 w 2480649"/>
              <a:gd name="connsiteY0-2" fmla="*/ 18106 h 1892174"/>
              <a:gd name="connsiteX1-3" fmla="*/ 2372008 w 2480649"/>
              <a:gd name="connsiteY1-4" fmla="*/ 0 h 1892174"/>
              <a:gd name="connsiteX2-5" fmla="*/ 2480649 w 2480649"/>
              <a:gd name="connsiteY2-6" fmla="*/ 81481 h 1892174"/>
              <a:gd name="connsiteX3-7" fmla="*/ 2453489 w 2480649"/>
              <a:gd name="connsiteY3-8" fmla="*/ 1765425 h 1892174"/>
              <a:gd name="connsiteX4-9" fmla="*/ 2399168 w 2480649"/>
              <a:gd name="connsiteY4-10" fmla="*/ 1874067 h 1892174"/>
              <a:gd name="connsiteX5-11" fmla="*/ 1167897 w 2480649"/>
              <a:gd name="connsiteY5-12" fmla="*/ 1883120 h 1892174"/>
              <a:gd name="connsiteX6-13" fmla="*/ 99588 w 2480649"/>
              <a:gd name="connsiteY6-14" fmla="*/ 1892174 h 1892174"/>
              <a:gd name="connsiteX7-15" fmla="*/ 0 w 2480649"/>
              <a:gd name="connsiteY7-16" fmla="*/ 1765425 h 1892174"/>
              <a:gd name="connsiteX8-17" fmla="*/ 0 w 2480649"/>
              <a:gd name="connsiteY8-18" fmla="*/ 597528 h 1892174"/>
              <a:gd name="connsiteX9-19" fmla="*/ 36214 w 2480649"/>
              <a:gd name="connsiteY9-20" fmla="*/ 18106 h 1892174"/>
              <a:gd name="connsiteX0-21" fmla="*/ 36214 w 2480649"/>
              <a:gd name="connsiteY0-22" fmla="*/ 31942 h 1906010"/>
              <a:gd name="connsiteX1-23" fmla="*/ 2372008 w 2480649"/>
              <a:gd name="connsiteY1-24" fmla="*/ 13836 h 1906010"/>
              <a:gd name="connsiteX2-25" fmla="*/ 2480649 w 2480649"/>
              <a:gd name="connsiteY2-26" fmla="*/ 95317 h 1906010"/>
              <a:gd name="connsiteX3-27" fmla="*/ 2453489 w 2480649"/>
              <a:gd name="connsiteY3-28" fmla="*/ 1779261 h 1906010"/>
              <a:gd name="connsiteX4-29" fmla="*/ 2399168 w 2480649"/>
              <a:gd name="connsiteY4-30" fmla="*/ 1887903 h 1906010"/>
              <a:gd name="connsiteX5-31" fmla="*/ 1167897 w 2480649"/>
              <a:gd name="connsiteY5-32" fmla="*/ 1896956 h 1906010"/>
              <a:gd name="connsiteX6-33" fmla="*/ 99588 w 2480649"/>
              <a:gd name="connsiteY6-34" fmla="*/ 1906010 h 1906010"/>
              <a:gd name="connsiteX7-35" fmla="*/ 0 w 2480649"/>
              <a:gd name="connsiteY7-36" fmla="*/ 1779261 h 1906010"/>
              <a:gd name="connsiteX8-37" fmla="*/ 0 w 2480649"/>
              <a:gd name="connsiteY8-38" fmla="*/ 611364 h 1906010"/>
              <a:gd name="connsiteX9-39" fmla="*/ 36214 w 2480649"/>
              <a:gd name="connsiteY9-40" fmla="*/ 31942 h 1906010"/>
              <a:gd name="connsiteX0-41" fmla="*/ 36214 w 2480649"/>
              <a:gd name="connsiteY0-42" fmla="*/ 31942 h 1906010"/>
              <a:gd name="connsiteX1-43" fmla="*/ 2372008 w 2480649"/>
              <a:gd name="connsiteY1-44" fmla="*/ 13836 h 1906010"/>
              <a:gd name="connsiteX2-45" fmla="*/ 2480649 w 2480649"/>
              <a:gd name="connsiteY2-46" fmla="*/ 95317 h 1906010"/>
              <a:gd name="connsiteX3-47" fmla="*/ 2453489 w 2480649"/>
              <a:gd name="connsiteY3-48" fmla="*/ 1779261 h 1906010"/>
              <a:gd name="connsiteX4-49" fmla="*/ 2399168 w 2480649"/>
              <a:gd name="connsiteY4-50" fmla="*/ 1887903 h 1906010"/>
              <a:gd name="connsiteX5-51" fmla="*/ 1167897 w 2480649"/>
              <a:gd name="connsiteY5-52" fmla="*/ 1896956 h 1906010"/>
              <a:gd name="connsiteX6-53" fmla="*/ 99588 w 2480649"/>
              <a:gd name="connsiteY6-54" fmla="*/ 1906010 h 1906010"/>
              <a:gd name="connsiteX7-55" fmla="*/ 0 w 2480649"/>
              <a:gd name="connsiteY7-56" fmla="*/ 1779261 h 1906010"/>
              <a:gd name="connsiteX8-57" fmla="*/ 0 w 2480649"/>
              <a:gd name="connsiteY8-58" fmla="*/ 611364 h 1906010"/>
              <a:gd name="connsiteX9-59" fmla="*/ 36214 w 2480649"/>
              <a:gd name="connsiteY9-60" fmla="*/ 31942 h 1906010"/>
              <a:gd name="connsiteX0-61" fmla="*/ 36214 w 2480649"/>
              <a:gd name="connsiteY0-62" fmla="*/ 31942 h 1906010"/>
              <a:gd name="connsiteX1-63" fmla="*/ 2372008 w 2480649"/>
              <a:gd name="connsiteY1-64" fmla="*/ 13836 h 1906010"/>
              <a:gd name="connsiteX2-65" fmla="*/ 2480649 w 2480649"/>
              <a:gd name="connsiteY2-66" fmla="*/ 95317 h 1906010"/>
              <a:gd name="connsiteX3-67" fmla="*/ 2453489 w 2480649"/>
              <a:gd name="connsiteY3-68" fmla="*/ 1779261 h 1906010"/>
              <a:gd name="connsiteX4-69" fmla="*/ 2399168 w 2480649"/>
              <a:gd name="connsiteY4-70" fmla="*/ 1887903 h 1906010"/>
              <a:gd name="connsiteX5-71" fmla="*/ 1167897 w 2480649"/>
              <a:gd name="connsiteY5-72" fmla="*/ 1896956 h 1906010"/>
              <a:gd name="connsiteX6-73" fmla="*/ 99588 w 2480649"/>
              <a:gd name="connsiteY6-74" fmla="*/ 1906010 h 1906010"/>
              <a:gd name="connsiteX7-75" fmla="*/ 0 w 2480649"/>
              <a:gd name="connsiteY7-76" fmla="*/ 1779261 h 1906010"/>
              <a:gd name="connsiteX8-77" fmla="*/ 0 w 2480649"/>
              <a:gd name="connsiteY8-78" fmla="*/ 611364 h 1906010"/>
              <a:gd name="connsiteX9-79" fmla="*/ 36214 w 2480649"/>
              <a:gd name="connsiteY9-80" fmla="*/ 31942 h 1906010"/>
              <a:gd name="connsiteX0-81" fmla="*/ 36214 w 2480649"/>
              <a:gd name="connsiteY0-82" fmla="*/ 31942 h 1906010"/>
              <a:gd name="connsiteX1-83" fmla="*/ 2372008 w 2480649"/>
              <a:gd name="connsiteY1-84" fmla="*/ 13836 h 1906010"/>
              <a:gd name="connsiteX2-85" fmla="*/ 2480649 w 2480649"/>
              <a:gd name="connsiteY2-86" fmla="*/ 95317 h 1906010"/>
              <a:gd name="connsiteX3-87" fmla="*/ 2453489 w 2480649"/>
              <a:gd name="connsiteY3-88" fmla="*/ 1779261 h 1906010"/>
              <a:gd name="connsiteX4-89" fmla="*/ 2399168 w 2480649"/>
              <a:gd name="connsiteY4-90" fmla="*/ 1887903 h 1906010"/>
              <a:gd name="connsiteX5-91" fmla="*/ 1167897 w 2480649"/>
              <a:gd name="connsiteY5-92" fmla="*/ 1896956 h 1906010"/>
              <a:gd name="connsiteX6-93" fmla="*/ 99588 w 2480649"/>
              <a:gd name="connsiteY6-94" fmla="*/ 1906010 h 1906010"/>
              <a:gd name="connsiteX7-95" fmla="*/ 0 w 2480649"/>
              <a:gd name="connsiteY7-96" fmla="*/ 1779261 h 1906010"/>
              <a:gd name="connsiteX8-97" fmla="*/ 0 w 2480649"/>
              <a:gd name="connsiteY8-98" fmla="*/ 611364 h 1906010"/>
              <a:gd name="connsiteX9-99" fmla="*/ 36214 w 2480649"/>
              <a:gd name="connsiteY9-100" fmla="*/ 31942 h 1906010"/>
              <a:gd name="connsiteX0-101" fmla="*/ 36214 w 2480649"/>
              <a:gd name="connsiteY0-102" fmla="*/ 31942 h 1906010"/>
              <a:gd name="connsiteX1-103" fmla="*/ 2372008 w 2480649"/>
              <a:gd name="connsiteY1-104" fmla="*/ 13836 h 1906010"/>
              <a:gd name="connsiteX2-105" fmla="*/ 2480649 w 2480649"/>
              <a:gd name="connsiteY2-106" fmla="*/ 95317 h 1906010"/>
              <a:gd name="connsiteX3-107" fmla="*/ 2453489 w 2480649"/>
              <a:gd name="connsiteY3-108" fmla="*/ 1779261 h 1906010"/>
              <a:gd name="connsiteX4-109" fmla="*/ 2399168 w 2480649"/>
              <a:gd name="connsiteY4-110" fmla="*/ 1887903 h 1906010"/>
              <a:gd name="connsiteX5-111" fmla="*/ 1167897 w 2480649"/>
              <a:gd name="connsiteY5-112" fmla="*/ 1896956 h 1906010"/>
              <a:gd name="connsiteX6-113" fmla="*/ 99588 w 2480649"/>
              <a:gd name="connsiteY6-114" fmla="*/ 1906010 h 1906010"/>
              <a:gd name="connsiteX7-115" fmla="*/ 0 w 2480649"/>
              <a:gd name="connsiteY7-116" fmla="*/ 1779261 h 1906010"/>
              <a:gd name="connsiteX8-117" fmla="*/ 0 w 2480649"/>
              <a:gd name="connsiteY8-118" fmla="*/ 611364 h 1906010"/>
              <a:gd name="connsiteX9-119" fmla="*/ 36214 w 2480649"/>
              <a:gd name="connsiteY9-120" fmla="*/ 31942 h 1906010"/>
              <a:gd name="connsiteX0-121" fmla="*/ 36214 w 2480649"/>
              <a:gd name="connsiteY0-122" fmla="*/ 31942 h 1906010"/>
              <a:gd name="connsiteX1-123" fmla="*/ 2372008 w 2480649"/>
              <a:gd name="connsiteY1-124" fmla="*/ 13836 h 1906010"/>
              <a:gd name="connsiteX2-125" fmla="*/ 2480649 w 2480649"/>
              <a:gd name="connsiteY2-126" fmla="*/ 95317 h 1906010"/>
              <a:gd name="connsiteX3-127" fmla="*/ 2453489 w 2480649"/>
              <a:gd name="connsiteY3-128" fmla="*/ 1779261 h 1906010"/>
              <a:gd name="connsiteX4-129" fmla="*/ 2399168 w 2480649"/>
              <a:gd name="connsiteY4-130" fmla="*/ 1887903 h 1906010"/>
              <a:gd name="connsiteX5-131" fmla="*/ 1167897 w 2480649"/>
              <a:gd name="connsiteY5-132" fmla="*/ 1896956 h 1906010"/>
              <a:gd name="connsiteX6-133" fmla="*/ 99588 w 2480649"/>
              <a:gd name="connsiteY6-134" fmla="*/ 1906010 h 1906010"/>
              <a:gd name="connsiteX7-135" fmla="*/ 0 w 2480649"/>
              <a:gd name="connsiteY7-136" fmla="*/ 1779261 h 1906010"/>
              <a:gd name="connsiteX8-137" fmla="*/ 0 w 2480649"/>
              <a:gd name="connsiteY8-138" fmla="*/ 611364 h 1906010"/>
              <a:gd name="connsiteX9-139" fmla="*/ 36214 w 2480649"/>
              <a:gd name="connsiteY9-140" fmla="*/ 31942 h 1906010"/>
              <a:gd name="connsiteX0-141" fmla="*/ 36214 w 2480649"/>
              <a:gd name="connsiteY0-142" fmla="*/ 31942 h 1906010"/>
              <a:gd name="connsiteX1-143" fmla="*/ 2372008 w 2480649"/>
              <a:gd name="connsiteY1-144" fmla="*/ 13836 h 1906010"/>
              <a:gd name="connsiteX2-145" fmla="*/ 2480649 w 2480649"/>
              <a:gd name="connsiteY2-146" fmla="*/ 95317 h 1906010"/>
              <a:gd name="connsiteX3-147" fmla="*/ 2453489 w 2480649"/>
              <a:gd name="connsiteY3-148" fmla="*/ 1779261 h 1906010"/>
              <a:gd name="connsiteX4-149" fmla="*/ 2399168 w 2480649"/>
              <a:gd name="connsiteY4-150" fmla="*/ 1887903 h 1906010"/>
              <a:gd name="connsiteX5-151" fmla="*/ 1167897 w 2480649"/>
              <a:gd name="connsiteY5-152" fmla="*/ 1896956 h 1906010"/>
              <a:gd name="connsiteX6-153" fmla="*/ 99588 w 2480649"/>
              <a:gd name="connsiteY6-154" fmla="*/ 1906010 h 1906010"/>
              <a:gd name="connsiteX7-155" fmla="*/ 0 w 2480649"/>
              <a:gd name="connsiteY7-156" fmla="*/ 1779261 h 1906010"/>
              <a:gd name="connsiteX8-157" fmla="*/ 0 w 2480649"/>
              <a:gd name="connsiteY8-158" fmla="*/ 611364 h 1906010"/>
              <a:gd name="connsiteX9-159" fmla="*/ 36214 w 2480649"/>
              <a:gd name="connsiteY9-160" fmla="*/ 31942 h 1906010"/>
              <a:gd name="connsiteX0-161" fmla="*/ 36214 w 2480649"/>
              <a:gd name="connsiteY0-162" fmla="*/ 31942 h 1906010"/>
              <a:gd name="connsiteX1-163" fmla="*/ 2372008 w 2480649"/>
              <a:gd name="connsiteY1-164" fmla="*/ 13836 h 1906010"/>
              <a:gd name="connsiteX2-165" fmla="*/ 2480649 w 2480649"/>
              <a:gd name="connsiteY2-166" fmla="*/ 95317 h 1906010"/>
              <a:gd name="connsiteX3-167" fmla="*/ 2457299 w 2480649"/>
              <a:gd name="connsiteY3-168" fmla="*/ 1775451 h 1906010"/>
              <a:gd name="connsiteX4-169" fmla="*/ 2399168 w 2480649"/>
              <a:gd name="connsiteY4-170" fmla="*/ 1887903 h 1906010"/>
              <a:gd name="connsiteX5-171" fmla="*/ 1167897 w 2480649"/>
              <a:gd name="connsiteY5-172" fmla="*/ 1896956 h 1906010"/>
              <a:gd name="connsiteX6-173" fmla="*/ 99588 w 2480649"/>
              <a:gd name="connsiteY6-174" fmla="*/ 1906010 h 1906010"/>
              <a:gd name="connsiteX7-175" fmla="*/ 0 w 2480649"/>
              <a:gd name="connsiteY7-176" fmla="*/ 1779261 h 1906010"/>
              <a:gd name="connsiteX8-177" fmla="*/ 0 w 2480649"/>
              <a:gd name="connsiteY8-178" fmla="*/ 611364 h 1906010"/>
              <a:gd name="connsiteX9-179" fmla="*/ 36214 w 2480649"/>
              <a:gd name="connsiteY9-180" fmla="*/ 31942 h 1906010"/>
              <a:gd name="connsiteX0-181" fmla="*/ 36214 w 2480649"/>
              <a:gd name="connsiteY0-182" fmla="*/ 31942 h 1906010"/>
              <a:gd name="connsiteX1-183" fmla="*/ 2372008 w 2480649"/>
              <a:gd name="connsiteY1-184" fmla="*/ 13836 h 1906010"/>
              <a:gd name="connsiteX2-185" fmla="*/ 2480649 w 2480649"/>
              <a:gd name="connsiteY2-186" fmla="*/ 95317 h 1906010"/>
              <a:gd name="connsiteX3-187" fmla="*/ 2457299 w 2480649"/>
              <a:gd name="connsiteY3-188" fmla="*/ 1775451 h 1906010"/>
              <a:gd name="connsiteX4-189" fmla="*/ 2399168 w 2480649"/>
              <a:gd name="connsiteY4-190" fmla="*/ 1887903 h 1906010"/>
              <a:gd name="connsiteX5-191" fmla="*/ 1167897 w 2480649"/>
              <a:gd name="connsiteY5-192" fmla="*/ 1896956 h 1906010"/>
              <a:gd name="connsiteX6-193" fmla="*/ 99588 w 2480649"/>
              <a:gd name="connsiteY6-194" fmla="*/ 1906010 h 1906010"/>
              <a:gd name="connsiteX7-195" fmla="*/ 0 w 2480649"/>
              <a:gd name="connsiteY7-196" fmla="*/ 1779261 h 1906010"/>
              <a:gd name="connsiteX8-197" fmla="*/ 0 w 2480649"/>
              <a:gd name="connsiteY8-198" fmla="*/ 611364 h 1906010"/>
              <a:gd name="connsiteX9-199" fmla="*/ 36214 w 2480649"/>
              <a:gd name="connsiteY9-200" fmla="*/ 31942 h 1906010"/>
              <a:gd name="connsiteX0-201" fmla="*/ 36214 w 2480649"/>
              <a:gd name="connsiteY0-202" fmla="*/ 31942 h 1906010"/>
              <a:gd name="connsiteX1-203" fmla="*/ 2372008 w 2480649"/>
              <a:gd name="connsiteY1-204" fmla="*/ 13836 h 1906010"/>
              <a:gd name="connsiteX2-205" fmla="*/ 2480649 w 2480649"/>
              <a:gd name="connsiteY2-206" fmla="*/ 95317 h 1906010"/>
              <a:gd name="connsiteX3-207" fmla="*/ 2457299 w 2480649"/>
              <a:gd name="connsiteY3-208" fmla="*/ 1775451 h 1906010"/>
              <a:gd name="connsiteX4-209" fmla="*/ 2399168 w 2480649"/>
              <a:gd name="connsiteY4-210" fmla="*/ 1887903 h 1906010"/>
              <a:gd name="connsiteX5-211" fmla="*/ 1167897 w 2480649"/>
              <a:gd name="connsiteY5-212" fmla="*/ 1896956 h 1906010"/>
              <a:gd name="connsiteX6-213" fmla="*/ 99588 w 2480649"/>
              <a:gd name="connsiteY6-214" fmla="*/ 1906010 h 1906010"/>
              <a:gd name="connsiteX7-215" fmla="*/ 0 w 2480649"/>
              <a:gd name="connsiteY7-216" fmla="*/ 1779261 h 1906010"/>
              <a:gd name="connsiteX8-217" fmla="*/ 0 w 2480649"/>
              <a:gd name="connsiteY8-218" fmla="*/ 611364 h 1906010"/>
              <a:gd name="connsiteX9-219" fmla="*/ 36214 w 2480649"/>
              <a:gd name="connsiteY9-220" fmla="*/ 31942 h 1906010"/>
              <a:gd name="connsiteX0-221" fmla="*/ 36214 w 2480649"/>
              <a:gd name="connsiteY0-222" fmla="*/ 31942 h 1906010"/>
              <a:gd name="connsiteX1-223" fmla="*/ 2372008 w 2480649"/>
              <a:gd name="connsiteY1-224" fmla="*/ 13836 h 1906010"/>
              <a:gd name="connsiteX2-225" fmla="*/ 2480649 w 2480649"/>
              <a:gd name="connsiteY2-226" fmla="*/ 95317 h 1906010"/>
              <a:gd name="connsiteX3-227" fmla="*/ 2457299 w 2480649"/>
              <a:gd name="connsiteY3-228" fmla="*/ 1775451 h 1906010"/>
              <a:gd name="connsiteX4-229" fmla="*/ 2399168 w 2480649"/>
              <a:gd name="connsiteY4-230" fmla="*/ 1887903 h 1906010"/>
              <a:gd name="connsiteX5-231" fmla="*/ 1167897 w 2480649"/>
              <a:gd name="connsiteY5-232" fmla="*/ 1896956 h 1906010"/>
              <a:gd name="connsiteX6-233" fmla="*/ 99588 w 2480649"/>
              <a:gd name="connsiteY6-234" fmla="*/ 1906010 h 1906010"/>
              <a:gd name="connsiteX7-235" fmla="*/ 0 w 2480649"/>
              <a:gd name="connsiteY7-236" fmla="*/ 1779261 h 1906010"/>
              <a:gd name="connsiteX8-237" fmla="*/ 0 w 2480649"/>
              <a:gd name="connsiteY8-238" fmla="*/ 611364 h 1906010"/>
              <a:gd name="connsiteX9-239" fmla="*/ 36214 w 2480649"/>
              <a:gd name="connsiteY9-240" fmla="*/ 31942 h 1906010"/>
              <a:gd name="connsiteX0-241" fmla="*/ 36214 w 2480649"/>
              <a:gd name="connsiteY0-242" fmla="*/ 31942 h 1906010"/>
              <a:gd name="connsiteX1-243" fmla="*/ 2372008 w 2480649"/>
              <a:gd name="connsiteY1-244" fmla="*/ 13836 h 1906010"/>
              <a:gd name="connsiteX2-245" fmla="*/ 2480649 w 2480649"/>
              <a:gd name="connsiteY2-246" fmla="*/ 95317 h 1906010"/>
              <a:gd name="connsiteX3-247" fmla="*/ 2457299 w 2480649"/>
              <a:gd name="connsiteY3-248" fmla="*/ 1775451 h 1906010"/>
              <a:gd name="connsiteX4-249" fmla="*/ 2399168 w 2480649"/>
              <a:gd name="connsiteY4-250" fmla="*/ 1887903 h 1906010"/>
              <a:gd name="connsiteX5-251" fmla="*/ 1167897 w 2480649"/>
              <a:gd name="connsiteY5-252" fmla="*/ 1896956 h 1906010"/>
              <a:gd name="connsiteX6-253" fmla="*/ 99588 w 2480649"/>
              <a:gd name="connsiteY6-254" fmla="*/ 1906010 h 1906010"/>
              <a:gd name="connsiteX7-255" fmla="*/ 0 w 2480649"/>
              <a:gd name="connsiteY7-256" fmla="*/ 1779261 h 1906010"/>
              <a:gd name="connsiteX8-257" fmla="*/ 0 w 2480649"/>
              <a:gd name="connsiteY8-258" fmla="*/ 611364 h 1906010"/>
              <a:gd name="connsiteX9-259" fmla="*/ 36214 w 2480649"/>
              <a:gd name="connsiteY9-260" fmla="*/ 31942 h 1906010"/>
              <a:gd name="connsiteX0-261" fmla="*/ 36214 w 2480649"/>
              <a:gd name="connsiteY0-262" fmla="*/ 31942 h 1906010"/>
              <a:gd name="connsiteX1-263" fmla="*/ 2372008 w 2480649"/>
              <a:gd name="connsiteY1-264" fmla="*/ 13836 h 1906010"/>
              <a:gd name="connsiteX2-265" fmla="*/ 2480649 w 2480649"/>
              <a:gd name="connsiteY2-266" fmla="*/ 95317 h 1906010"/>
              <a:gd name="connsiteX3-267" fmla="*/ 2457299 w 2480649"/>
              <a:gd name="connsiteY3-268" fmla="*/ 1775451 h 1906010"/>
              <a:gd name="connsiteX4-269" fmla="*/ 2399168 w 2480649"/>
              <a:gd name="connsiteY4-270" fmla="*/ 1887903 h 1906010"/>
              <a:gd name="connsiteX5-271" fmla="*/ 1167897 w 2480649"/>
              <a:gd name="connsiteY5-272" fmla="*/ 1896956 h 1906010"/>
              <a:gd name="connsiteX6-273" fmla="*/ 99588 w 2480649"/>
              <a:gd name="connsiteY6-274" fmla="*/ 1906010 h 1906010"/>
              <a:gd name="connsiteX7-275" fmla="*/ 0 w 2480649"/>
              <a:gd name="connsiteY7-276" fmla="*/ 1779261 h 1906010"/>
              <a:gd name="connsiteX8-277" fmla="*/ 0 w 2480649"/>
              <a:gd name="connsiteY8-278" fmla="*/ 611364 h 1906010"/>
              <a:gd name="connsiteX9-279" fmla="*/ 36214 w 2480649"/>
              <a:gd name="connsiteY9-280" fmla="*/ 31942 h 1906010"/>
              <a:gd name="connsiteX0-281" fmla="*/ 36214 w 2480649"/>
              <a:gd name="connsiteY0-282" fmla="*/ 48932 h 1923000"/>
              <a:gd name="connsiteX1-283" fmla="*/ 279450 w 2480649"/>
              <a:gd name="connsiteY1-284" fmla="*/ 30222 h 1923000"/>
              <a:gd name="connsiteX2-285" fmla="*/ 2372008 w 2480649"/>
              <a:gd name="connsiteY2-286" fmla="*/ 30826 h 1923000"/>
              <a:gd name="connsiteX3-287" fmla="*/ 2480649 w 2480649"/>
              <a:gd name="connsiteY3-288" fmla="*/ 112307 h 1923000"/>
              <a:gd name="connsiteX4-289" fmla="*/ 2457299 w 2480649"/>
              <a:gd name="connsiteY4-290" fmla="*/ 1792441 h 1923000"/>
              <a:gd name="connsiteX5-291" fmla="*/ 2399168 w 2480649"/>
              <a:gd name="connsiteY5-292" fmla="*/ 1904893 h 1923000"/>
              <a:gd name="connsiteX6-293" fmla="*/ 1167897 w 2480649"/>
              <a:gd name="connsiteY6-294" fmla="*/ 1913946 h 1923000"/>
              <a:gd name="connsiteX7-295" fmla="*/ 99588 w 2480649"/>
              <a:gd name="connsiteY7-296" fmla="*/ 1923000 h 1923000"/>
              <a:gd name="connsiteX8-297" fmla="*/ 0 w 2480649"/>
              <a:gd name="connsiteY8-298" fmla="*/ 1796251 h 1923000"/>
              <a:gd name="connsiteX9-299" fmla="*/ 0 w 2480649"/>
              <a:gd name="connsiteY9-300" fmla="*/ 628354 h 1923000"/>
              <a:gd name="connsiteX10" fmla="*/ 36214 w 2480649"/>
              <a:gd name="connsiteY10" fmla="*/ 48932 h 1923000"/>
              <a:gd name="connsiteX0-301" fmla="*/ 28766 w 2492251"/>
              <a:gd name="connsiteY0-302" fmla="*/ 144440 h 1892778"/>
              <a:gd name="connsiteX1-303" fmla="*/ 291052 w 2492251"/>
              <a:gd name="connsiteY1-304" fmla="*/ 0 h 1892778"/>
              <a:gd name="connsiteX2-305" fmla="*/ 2383610 w 2492251"/>
              <a:gd name="connsiteY2-306" fmla="*/ 604 h 1892778"/>
              <a:gd name="connsiteX3-307" fmla="*/ 2492251 w 2492251"/>
              <a:gd name="connsiteY3-308" fmla="*/ 82085 h 1892778"/>
              <a:gd name="connsiteX4-309" fmla="*/ 2468901 w 2492251"/>
              <a:gd name="connsiteY4-310" fmla="*/ 1762219 h 1892778"/>
              <a:gd name="connsiteX5-311" fmla="*/ 2410770 w 2492251"/>
              <a:gd name="connsiteY5-312" fmla="*/ 1874671 h 1892778"/>
              <a:gd name="connsiteX6-313" fmla="*/ 1179499 w 2492251"/>
              <a:gd name="connsiteY6-314" fmla="*/ 1883724 h 1892778"/>
              <a:gd name="connsiteX7-315" fmla="*/ 111190 w 2492251"/>
              <a:gd name="connsiteY7-316" fmla="*/ 1892778 h 1892778"/>
              <a:gd name="connsiteX8-317" fmla="*/ 11602 w 2492251"/>
              <a:gd name="connsiteY8-318" fmla="*/ 1766029 h 1892778"/>
              <a:gd name="connsiteX9-319" fmla="*/ 11602 w 2492251"/>
              <a:gd name="connsiteY9-320" fmla="*/ 598132 h 1892778"/>
              <a:gd name="connsiteX10-321" fmla="*/ 28766 w 2492251"/>
              <a:gd name="connsiteY10-322" fmla="*/ 144440 h 1892778"/>
              <a:gd name="connsiteX0-323" fmla="*/ 28766 w 2492251"/>
              <a:gd name="connsiteY0-324" fmla="*/ 144440 h 1892778"/>
              <a:gd name="connsiteX1-325" fmla="*/ 291052 w 2492251"/>
              <a:gd name="connsiteY1-326" fmla="*/ 0 h 1892778"/>
              <a:gd name="connsiteX2-327" fmla="*/ 2383610 w 2492251"/>
              <a:gd name="connsiteY2-328" fmla="*/ 604 h 1892778"/>
              <a:gd name="connsiteX3-329" fmla="*/ 2492251 w 2492251"/>
              <a:gd name="connsiteY3-330" fmla="*/ 82085 h 1892778"/>
              <a:gd name="connsiteX4-331" fmla="*/ 2468901 w 2492251"/>
              <a:gd name="connsiteY4-332" fmla="*/ 1762219 h 1892778"/>
              <a:gd name="connsiteX5-333" fmla="*/ 2410770 w 2492251"/>
              <a:gd name="connsiteY5-334" fmla="*/ 1874671 h 1892778"/>
              <a:gd name="connsiteX6-335" fmla="*/ 1179499 w 2492251"/>
              <a:gd name="connsiteY6-336" fmla="*/ 1883724 h 1892778"/>
              <a:gd name="connsiteX7-337" fmla="*/ 111190 w 2492251"/>
              <a:gd name="connsiteY7-338" fmla="*/ 1892778 h 1892778"/>
              <a:gd name="connsiteX8-339" fmla="*/ 11602 w 2492251"/>
              <a:gd name="connsiteY8-340" fmla="*/ 1766029 h 1892778"/>
              <a:gd name="connsiteX9-341" fmla="*/ 11602 w 2492251"/>
              <a:gd name="connsiteY9-342" fmla="*/ 598132 h 1892778"/>
              <a:gd name="connsiteX10-343" fmla="*/ 28766 w 2492251"/>
              <a:gd name="connsiteY10-344" fmla="*/ 144440 h 1892778"/>
              <a:gd name="connsiteX0-345" fmla="*/ 25645 w 2500560"/>
              <a:gd name="connsiteY0-346" fmla="*/ 136820 h 1892778"/>
              <a:gd name="connsiteX1-347" fmla="*/ 299361 w 2500560"/>
              <a:gd name="connsiteY1-348" fmla="*/ 0 h 1892778"/>
              <a:gd name="connsiteX2-349" fmla="*/ 2391919 w 2500560"/>
              <a:gd name="connsiteY2-350" fmla="*/ 604 h 1892778"/>
              <a:gd name="connsiteX3-351" fmla="*/ 2500560 w 2500560"/>
              <a:gd name="connsiteY3-352" fmla="*/ 82085 h 1892778"/>
              <a:gd name="connsiteX4-353" fmla="*/ 2477210 w 2500560"/>
              <a:gd name="connsiteY4-354" fmla="*/ 1762219 h 1892778"/>
              <a:gd name="connsiteX5-355" fmla="*/ 2419079 w 2500560"/>
              <a:gd name="connsiteY5-356" fmla="*/ 1874671 h 1892778"/>
              <a:gd name="connsiteX6-357" fmla="*/ 1187808 w 2500560"/>
              <a:gd name="connsiteY6-358" fmla="*/ 1883724 h 1892778"/>
              <a:gd name="connsiteX7-359" fmla="*/ 119499 w 2500560"/>
              <a:gd name="connsiteY7-360" fmla="*/ 1892778 h 1892778"/>
              <a:gd name="connsiteX8-361" fmla="*/ 19911 w 2500560"/>
              <a:gd name="connsiteY8-362" fmla="*/ 1766029 h 1892778"/>
              <a:gd name="connsiteX9-363" fmla="*/ 19911 w 2500560"/>
              <a:gd name="connsiteY9-364" fmla="*/ 598132 h 1892778"/>
              <a:gd name="connsiteX10-365" fmla="*/ 25645 w 2500560"/>
              <a:gd name="connsiteY10-366" fmla="*/ 136820 h 1892778"/>
              <a:gd name="connsiteX0-367" fmla="*/ 25645 w 2500560"/>
              <a:gd name="connsiteY0-368" fmla="*/ 136820 h 1892778"/>
              <a:gd name="connsiteX1-369" fmla="*/ 299361 w 2500560"/>
              <a:gd name="connsiteY1-370" fmla="*/ 0 h 1892778"/>
              <a:gd name="connsiteX2-371" fmla="*/ 2391919 w 2500560"/>
              <a:gd name="connsiteY2-372" fmla="*/ 604 h 1892778"/>
              <a:gd name="connsiteX3-373" fmla="*/ 2500560 w 2500560"/>
              <a:gd name="connsiteY3-374" fmla="*/ 82085 h 1892778"/>
              <a:gd name="connsiteX4-375" fmla="*/ 2477210 w 2500560"/>
              <a:gd name="connsiteY4-376" fmla="*/ 1762219 h 1892778"/>
              <a:gd name="connsiteX5-377" fmla="*/ 2419079 w 2500560"/>
              <a:gd name="connsiteY5-378" fmla="*/ 1874671 h 1892778"/>
              <a:gd name="connsiteX6-379" fmla="*/ 1187808 w 2500560"/>
              <a:gd name="connsiteY6-380" fmla="*/ 1883724 h 1892778"/>
              <a:gd name="connsiteX7-381" fmla="*/ 119499 w 2500560"/>
              <a:gd name="connsiteY7-382" fmla="*/ 1892778 h 1892778"/>
              <a:gd name="connsiteX8-383" fmla="*/ 19911 w 2500560"/>
              <a:gd name="connsiteY8-384" fmla="*/ 1766029 h 1892778"/>
              <a:gd name="connsiteX9-385" fmla="*/ 19911 w 2500560"/>
              <a:gd name="connsiteY9-386" fmla="*/ 598132 h 1892778"/>
              <a:gd name="connsiteX10-387" fmla="*/ 25645 w 2500560"/>
              <a:gd name="connsiteY10-388" fmla="*/ 136820 h 1892778"/>
              <a:gd name="connsiteX0-389" fmla="*/ 5734 w 2480649"/>
              <a:gd name="connsiteY0-390" fmla="*/ 136820 h 1892778"/>
              <a:gd name="connsiteX1-391" fmla="*/ 279450 w 2480649"/>
              <a:gd name="connsiteY1-392" fmla="*/ 0 h 1892778"/>
              <a:gd name="connsiteX2-393" fmla="*/ 2372008 w 2480649"/>
              <a:gd name="connsiteY2-394" fmla="*/ 604 h 1892778"/>
              <a:gd name="connsiteX3-395" fmla="*/ 2480649 w 2480649"/>
              <a:gd name="connsiteY3-396" fmla="*/ 82085 h 1892778"/>
              <a:gd name="connsiteX4-397" fmla="*/ 2457299 w 2480649"/>
              <a:gd name="connsiteY4-398" fmla="*/ 1762219 h 1892778"/>
              <a:gd name="connsiteX5-399" fmla="*/ 2399168 w 2480649"/>
              <a:gd name="connsiteY5-400" fmla="*/ 1874671 h 1892778"/>
              <a:gd name="connsiteX6-401" fmla="*/ 1167897 w 2480649"/>
              <a:gd name="connsiteY6-402" fmla="*/ 1883724 h 1892778"/>
              <a:gd name="connsiteX7-403" fmla="*/ 99588 w 2480649"/>
              <a:gd name="connsiteY7-404" fmla="*/ 1892778 h 1892778"/>
              <a:gd name="connsiteX8-405" fmla="*/ 0 w 2480649"/>
              <a:gd name="connsiteY8-406" fmla="*/ 1766029 h 1892778"/>
              <a:gd name="connsiteX9-407" fmla="*/ 0 w 2480649"/>
              <a:gd name="connsiteY9-408" fmla="*/ 598132 h 1892778"/>
              <a:gd name="connsiteX10-409" fmla="*/ 5734 w 2480649"/>
              <a:gd name="connsiteY10-410" fmla="*/ 136820 h 1892778"/>
              <a:gd name="connsiteX0-411" fmla="*/ 0 w 2480649"/>
              <a:gd name="connsiteY0-412" fmla="*/ 598132 h 1892778"/>
              <a:gd name="connsiteX1-413" fmla="*/ 5734 w 2480649"/>
              <a:gd name="connsiteY1-414" fmla="*/ 136820 h 1892778"/>
              <a:gd name="connsiteX2-415" fmla="*/ 279450 w 2480649"/>
              <a:gd name="connsiteY2-416" fmla="*/ 0 h 1892778"/>
              <a:gd name="connsiteX3-417" fmla="*/ 2372008 w 2480649"/>
              <a:gd name="connsiteY3-418" fmla="*/ 604 h 1892778"/>
              <a:gd name="connsiteX4-419" fmla="*/ 2480649 w 2480649"/>
              <a:gd name="connsiteY4-420" fmla="*/ 82085 h 1892778"/>
              <a:gd name="connsiteX5-421" fmla="*/ 2457299 w 2480649"/>
              <a:gd name="connsiteY5-422" fmla="*/ 1762219 h 1892778"/>
              <a:gd name="connsiteX6-423" fmla="*/ 2399168 w 2480649"/>
              <a:gd name="connsiteY6-424" fmla="*/ 1874671 h 1892778"/>
              <a:gd name="connsiteX7-425" fmla="*/ 1167897 w 2480649"/>
              <a:gd name="connsiteY7-426" fmla="*/ 1883724 h 1892778"/>
              <a:gd name="connsiteX8-427" fmla="*/ 99588 w 2480649"/>
              <a:gd name="connsiteY8-428" fmla="*/ 1892778 h 1892778"/>
              <a:gd name="connsiteX9-429" fmla="*/ 0 w 2480649"/>
              <a:gd name="connsiteY9-430" fmla="*/ 1766029 h 1892778"/>
              <a:gd name="connsiteX10-431" fmla="*/ 94660 w 2480649"/>
              <a:gd name="connsiteY10-432" fmla="*/ 692792 h 1892778"/>
              <a:gd name="connsiteX0-433" fmla="*/ 0 w 2480649"/>
              <a:gd name="connsiteY0-434" fmla="*/ 598132 h 1892778"/>
              <a:gd name="connsiteX1-435" fmla="*/ 5734 w 2480649"/>
              <a:gd name="connsiteY1-436" fmla="*/ 136820 h 1892778"/>
              <a:gd name="connsiteX2-437" fmla="*/ 279450 w 2480649"/>
              <a:gd name="connsiteY2-438" fmla="*/ 0 h 1892778"/>
              <a:gd name="connsiteX3-439" fmla="*/ 2372008 w 2480649"/>
              <a:gd name="connsiteY3-440" fmla="*/ 604 h 1892778"/>
              <a:gd name="connsiteX4-441" fmla="*/ 2480649 w 2480649"/>
              <a:gd name="connsiteY4-442" fmla="*/ 82085 h 1892778"/>
              <a:gd name="connsiteX5-443" fmla="*/ 2457299 w 2480649"/>
              <a:gd name="connsiteY5-444" fmla="*/ 1762219 h 1892778"/>
              <a:gd name="connsiteX6-445" fmla="*/ 2399168 w 2480649"/>
              <a:gd name="connsiteY6-446" fmla="*/ 1874671 h 1892778"/>
              <a:gd name="connsiteX7-447" fmla="*/ 1167897 w 2480649"/>
              <a:gd name="connsiteY7-448" fmla="*/ 1883724 h 1892778"/>
              <a:gd name="connsiteX8-449" fmla="*/ 99588 w 2480649"/>
              <a:gd name="connsiteY8-450" fmla="*/ 1892778 h 1892778"/>
              <a:gd name="connsiteX9-451" fmla="*/ 0 w 2480649"/>
              <a:gd name="connsiteY9-452" fmla="*/ 1766029 h 1892778"/>
              <a:gd name="connsiteX10-453" fmla="*/ 10518 w 2480649"/>
              <a:gd name="connsiteY10-454" fmla="*/ 997806 h 1892778"/>
              <a:gd name="connsiteX0-455" fmla="*/ 0 w 2480649"/>
              <a:gd name="connsiteY0-456" fmla="*/ 598132 h 1892778"/>
              <a:gd name="connsiteX1-457" fmla="*/ 279450 w 2480649"/>
              <a:gd name="connsiteY1-458" fmla="*/ 0 h 1892778"/>
              <a:gd name="connsiteX2-459" fmla="*/ 2372008 w 2480649"/>
              <a:gd name="connsiteY2-460" fmla="*/ 604 h 1892778"/>
              <a:gd name="connsiteX3-461" fmla="*/ 2480649 w 2480649"/>
              <a:gd name="connsiteY3-462" fmla="*/ 82085 h 1892778"/>
              <a:gd name="connsiteX4-463" fmla="*/ 2457299 w 2480649"/>
              <a:gd name="connsiteY4-464" fmla="*/ 1762219 h 1892778"/>
              <a:gd name="connsiteX5-465" fmla="*/ 2399168 w 2480649"/>
              <a:gd name="connsiteY5-466" fmla="*/ 1874671 h 1892778"/>
              <a:gd name="connsiteX6-467" fmla="*/ 1167897 w 2480649"/>
              <a:gd name="connsiteY6-468" fmla="*/ 1883724 h 1892778"/>
              <a:gd name="connsiteX7-469" fmla="*/ 99588 w 2480649"/>
              <a:gd name="connsiteY7-470" fmla="*/ 1892778 h 1892778"/>
              <a:gd name="connsiteX8-471" fmla="*/ 0 w 2480649"/>
              <a:gd name="connsiteY8-472" fmla="*/ 1766029 h 1892778"/>
              <a:gd name="connsiteX9-473" fmla="*/ 10518 w 2480649"/>
              <a:gd name="connsiteY9-474" fmla="*/ 997806 h 1892778"/>
              <a:gd name="connsiteX0-475" fmla="*/ 279450 w 2480649"/>
              <a:gd name="connsiteY0-476" fmla="*/ 0 h 1892778"/>
              <a:gd name="connsiteX1-477" fmla="*/ 2372008 w 2480649"/>
              <a:gd name="connsiteY1-478" fmla="*/ 604 h 1892778"/>
              <a:gd name="connsiteX2-479" fmla="*/ 2480649 w 2480649"/>
              <a:gd name="connsiteY2-480" fmla="*/ 82085 h 1892778"/>
              <a:gd name="connsiteX3-481" fmla="*/ 2457299 w 2480649"/>
              <a:gd name="connsiteY3-482" fmla="*/ 1762219 h 1892778"/>
              <a:gd name="connsiteX4-483" fmla="*/ 2399168 w 2480649"/>
              <a:gd name="connsiteY4-484" fmla="*/ 1874671 h 1892778"/>
              <a:gd name="connsiteX5-485" fmla="*/ 1167897 w 2480649"/>
              <a:gd name="connsiteY5-486" fmla="*/ 1883724 h 1892778"/>
              <a:gd name="connsiteX6-487" fmla="*/ 99588 w 2480649"/>
              <a:gd name="connsiteY6-488" fmla="*/ 1892778 h 1892778"/>
              <a:gd name="connsiteX7-489" fmla="*/ 0 w 2480649"/>
              <a:gd name="connsiteY7-490" fmla="*/ 1766029 h 1892778"/>
              <a:gd name="connsiteX8-491" fmla="*/ 10518 w 2480649"/>
              <a:gd name="connsiteY8-492" fmla="*/ 997806 h 1892778"/>
              <a:gd name="connsiteX0-493" fmla="*/ 289968 w 2491167"/>
              <a:gd name="connsiteY0-494" fmla="*/ 0 h 1892778"/>
              <a:gd name="connsiteX1-495" fmla="*/ 2382526 w 2491167"/>
              <a:gd name="connsiteY1-496" fmla="*/ 604 h 1892778"/>
              <a:gd name="connsiteX2-497" fmla="*/ 2491167 w 2491167"/>
              <a:gd name="connsiteY2-498" fmla="*/ 82085 h 1892778"/>
              <a:gd name="connsiteX3-499" fmla="*/ 2467817 w 2491167"/>
              <a:gd name="connsiteY3-500" fmla="*/ 1762219 h 1892778"/>
              <a:gd name="connsiteX4-501" fmla="*/ 2409686 w 2491167"/>
              <a:gd name="connsiteY4-502" fmla="*/ 1874671 h 1892778"/>
              <a:gd name="connsiteX5-503" fmla="*/ 1178415 w 2491167"/>
              <a:gd name="connsiteY5-504" fmla="*/ 1883724 h 1892778"/>
              <a:gd name="connsiteX6-505" fmla="*/ 110106 w 2491167"/>
              <a:gd name="connsiteY6-506" fmla="*/ 1892778 h 1892778"/>
              <a:gd name="connsiteX7-507" fmla="*/ 10518 w 2491167"/>
              <a:gd name="connsiteY7-508" fmla="*/ 1766029 h 1892778"/>
              <a:gd name="connsiteX8-509" fmla="*/ 0 w 2491167"/>
              <a:gd name="connsiteY8-510" fmla="*/ 324671 h 1892778"/>
              <a:gd name="connsiteX0-511" fmla="*/ 289968 w 2491167"/>
              <a:gd name="connsiteY0-512" fmla="*/ 0 h 1892778"/>
              <a:gd name="connsiteX1-513" fmla="*/ 2382526 w 2491167"/>
              <a:gd name="connsiteY1-514" fmla="*/ 604 h 1892778"/>
              <a:gd name="connsiteX2-515" fmla="*/ 2491167 w 2491167"/>
              <a:gd name="connsiteY2-516" fmla="*/ 82085 h 1892778"/>
              <a:gd name="connsiteX3-517" fmla="*/ 2488852 w 2491167"/>
              <a:gd name="connsiteY3-518" fmla="*/ 1762219 h 1892778"/>
              <a:gd name="connsiteX4-519" fmla="*/ 2409686 w 2491167"/>
              <a:gd name="connsiteY4-520" fmla="*/ 1874671 h 1892778"/>
              <a:gd name="connsiteX5-521" fmla="*/ 1178415 w 2491167"/>
              <a:gd name="connsiteY5-522" fmla="*/ 1883724 h 1892778"/>
              <a:gd name="connsiteX6-523" fmla="*/ 110106 w 2491167"/>
              <a:gd name="connsiteY6-524" fmla="*/ 1892778 h 1892778"/>
              <a:gd name="connsiteX7-525" fmla="*/ 10518 w 2491167"/>
              <a:gd name="connsiteY7-526" fmla="*/ 1766029 h 1892778"/>
              <a:gd name="connsiteX8-527" fmla="*/ 0 w 2491167"/>
              <a:gd name="connsiteY8-528" fmla="*/ 324671 h 1892778"/>
              <a:gd name="connsiteX0-529" fmla="*/ 289968 w 2491167"/>
              <a:gd name="connsiteY0-530" fmla="*/ 2179 h 1894957"/>
              <a:gd name="connsiteX1-531" fmla="*/ 1421260 w 2491167"/>
              <a:gd name="connsiteY1-532" fmla="*/ 0 h 1894957"/>
              <a:gd name="connsiteX2-533" fmla="*/ 2382526 w 2491167"/>
              <a:gd name="connsiteY2-534" fmla="*/ 2783 h 1894957"/>
              <a:gd name="connsiteX3-535" fmla="*/ 2491167 w 2491167"/>
              <a:gd name="connsiteY3-536" fmla="*/ 84264 h 1894957"/>
              <a:gd name="connsiteX4-537" fmla="*/ 2488852 w 2491167"/>
              <a:gd name="connsiteY4-538" fmla="*/ 1764398 h 1894957"/>
              <a:gd name="connsiteX5-539" fmla="*/ 2409686 w 2491167"/>
              <a:gd name="connsiteY5-540" fmla="*/ 1876850 h 1894957"/>
              <a:gd name="connsiteX6-541" fmla="*/ 1178415 w 2491167"/>
              <a:gd name="connsiteY6-542" fmla="*/ 1885903 h 1894957"/>
              <a:gd name="connsiteX7-543" fmla="*/ 110106 w 2491167"/>
              <a:gd name="connsiteY7-544" fmla="*/ 1894957 h 1894957"/>
              <a:gd name="connsiteX8-545" fmla="*/ 10518 w 2491167"/>
              <a:gd name="connsiteY8-546" fmla="*/ 1768208 h 1894957"/>
              <a:gd name="connsiteX9-547" fmla="*/ 0 w 2491167"/>
              <a:gd name="connsiteY9-548" fmla="*/ 326850 h 1894957"/>
              <a:gd name="connsiteX0-549" fmla="*/ 289968 w 2491167"/>
              <a:gd name="connsiteY0-550" fmla="*/ 44250 h 1937028"/>
              <a:gd name="connsiteX1-551" fmla="*/ 1305565 w 2491167"/>
              <a:gd name="connsiteY1-552" fmla="*/ 0 h 1937028"/>
              <a:gd name="connsiteX2-553" fmla="*/ 2382526 w 2491167"/>
              <a:gd name="connsiteY2-554" fmla="*/ 44854 h 1937028"/>
              <a:gd name="connsiteX3-555" fmla="*/ 2491167 w 2491167"/>
              <a:gd name="connsiteY3-556" fmla="*/ 126335 h 1937028"/>
              <a:gd name="connsiteX4-557" fmla="*/ 2488852 w 2491167"/>
              <a:gd name="connsiteY4-558" fmla="*/ 1806469 h 1937028"/>
              <a:gd name="connsiteX5-559" fmla="*/ 2409686 w 2491167"/>
              <a:gd name="connsiteY5-560" fmla="*/ 1918921 h 1937028"/>
              <a:gd name="connsiteX6-561" fmla="*/ 1178415 w 2491167"/>
              <a:gd name="connsiteY6-562" fmla="*/ 1927974 h 1937028"/>
              <a:gd name="connsiteX7-563" fmla="*/ 110106 w 2491167"/>
              <a:gd name="connsiteY7-564" fmla="*/ 1937028 h 1937028"/>
              <a:gd name="connsiteX8-565" fmla="*/ 10518 w 2491167"/>
              <a:gd name="connsiteY8-566" fmla="*/ 1810279 h 1937028"/>
              <a:gd name="connsiteX9-567" fmla="*/ 0 w 2491167"/>
              <a:gd name="connsiteY9-568" fmla="*/ 368921 h 1937028"/>
              <a:gd name="connsiteX0-569" fmla="*/ 289968 w 2491167"/>
              <a:gd name="connsiteY0-570" fmla="*/ 12697 h 1905475"/>
              <a:gd name="connsiteX1-571" fmla="*/ 1305565 w 2491167"/>
              <a:gd name="connsiteY1-572" fmla="*/ 0 h 1905475"/>
              <a:gd name="connsiteX2-573" fmla="*/ 2382526 w 2491167"/>
              <a:gd name="connsiteY2-574" fmla="*/ 13301 h 1905475"/>
              <a:gd name="connsiteX3-575" fmla="*/ 2491167 w 2491167"/>
              <a:gd name="connsiteY3-576" fmla="*/ 94782 h 1905475"/>
              <a:gd name="connsiteX4-577" fmla="*/ 2488852 w 2491167"/>
              <a:gd name="connsiteY4-578" fmla="*/ 1774916 h 1905475"/>
              <a:gd name="connsiteX5-579" fmla="*/ 2409686 w 2491167"/>
              <a:gd name="connsiteY5-580" fmla="*/ 1887368 h 1905475"/>
              <a:gd name="connsiteX6-581" fmla="*/ 1178415 w 2491167"/>
              <a:gd name="connsiteY6-582" fmla="*/ 1896421 h 1905475"/>
              <a:gd name="connsiteX7-583" fmla="*/ 110106 w 2491167"/>
              <a:gd name="connsiteY7-584" fmla="*/ 1905475 h 1905475"/>
              <a:gd name="connsiteX8-585" fmla="*/ 10518 w 2491167"/>
              <a:gd name="connsiteY8-586" fmla="*/ 1778726 h 1905475"/>
              <a:gd name="connsiteX9-587" fmla="*/ 0 w 2491167"/>
              <a:gd name="connsiteY9-588" fmla="*/ 337368 h 1905475"/>
              <a:gd name="connsiteX0-589" fmla="*/ 289968 w 2500356"/>
              <a:gd name="connsiteY0-590" fmla="*/ 12697 h 1905475"/>
              <a:gd name="connsiteX1-591" fmla="*/ 1305565 w 2500356"/>
              <a:gd name="connsiteY1-592" fmla="*/ 0 h 1905475"/>
              <a:gd name="connsiteX2-593" fmla="*/ 2382526 w 2500356"/>
              <a:gd name="connsiteY2-594" fmla="*/ 13301 h 1905475"/>
              <a:gd name="connsiteX3-595" fmla="*/ 2491167 w 2500356"/>
              <a:gd name="connsiteY3-596" fmla="*/ 94782 h 1905475"/>
              <a:gd name="connsiteX4-597" fmla="*/ 2494069 w 2500356"/>
              <a:gd name="connsiteY4-598" fmla="*/ 872973 h 1905475"/>
              <a:gd name="connsiteX5-599" fmla="*/ 2488852 w 2500356"/>
              <a:gd name="connsiteY5-600" fmla="*/ 1774916 h 1905475"/>
              <a:gd name="connsiteX6-601" fmla="*/ 2409686 w 2500356"/>
              <a:gd name="connsiteY6-602" fmla="*/ 1887368 h 1905475"/>
              <a:gd name="connsiteX7-603" fmla="*/ 1178415 w 2500356"/>
              <a:gd name="connsiteY7-604" fmla="*/ 1896421 h 1905475"/>
              <a:gd name="connsiteX8-605" fmla="*/ 110106 w 2500356"/>
              <a:gd name="connsiteY8-606" fmla="*/ 1905475 h 1905475"/>
              <a:gd name="connsiteX9-607" fmla="*/ 10518 w 2500356"/>
              <a:gd name="connsiteY9-608" fmla="*/ 1778726 h 1905475"/>
              <a:gd name="connsiteX10-609" fmla="*/ 0 w 2500356"/>
              <a:gd name="connsiteY10-610" fmla="*/ 337368 h 1905475"/>
              <a:gd name="connsiteX0-611" fmla="*/ 289968 w 2536144"/>
              <a:gd name="connsiteY0-612" fmla="*/ 12697 h 1905475"/>
              <a:gd name="connsiteX1-613" fmla="*/ 1305565 w 2536144"/>
              <a:gd name="connsiteY1-614" fmla="*/ 0 h 1905475"/>
              <a:gd name="connsiteX2-615" fmla="*/ 2382526 w 2536144"/>
              <a:gd name="connsiteY2-616" fmla="*/ 13301 h 1905475"/>
              <a:gd name="connsiteX3-617" fmla="*/ 2491167 w 2536144"/>
              <a:gd name="connsiteY3-618" fmla="*/ 94782 h 1905475"/>
              <a:gd name="connsiteX4-619" fmla="*/ 2536140 w 2536144"/>
              <a:gd name="connsiteY4-620" fmla="*/ 967633 h 1905475"/>
              <a:gd name="connsiteX5-621" fmla="*/ 2488852 w 2536144"/>
              <a:gd name="connsiteY5-622" fmla="*/ 1774916 h 1905475"/>
              <a:gd name="connsiteX6-623" fmla="*/ 2409686 w 2536144"/>
              <a:gd name="connsiteY6-624" fmla="*/ 1887368 h 1905475"/>
              <a:gd name="connsiteX7-625" fmla="*/ 1178415 w 2536144"/>
              <a:gd name="connsiteY7-626" fmla="*/ 1896421 h 1905475"/>
              <a:gd name="connsiteX8-627" fmla="*/ 110106 w 2536144"/>
              <a:gd name="connsiteY8-628" fmla="*/ 1905475 h 1905475"/>
              <a:gd name="connsiteX9-629" fmla="*/ 10518 w 2536144"/>
              <a:gd name="connsiteY9-630" fmla="*/ 1778726 h 1905475"/>
              <a:gd name="connsiteX10-631" fmla="*/ 0 w 2536144"/>
              <a:gd name="connsiteY10-632" fmla="*/ 337368 h 1905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321" y="connsiteY10-322"/>
              </a:cxn>
            </a:cxnLst>
            <a:rect l="l" t="t" r="r" b="b"/>
            <a:pathLst>
              <a:path w="2536144" h="1905475">
                <a:moveTo>
                  <a:pt x="289968" y="12697"/>
                </a:moveTo>
                <a:lnTo>
                  <a:pt x="1305565" y="0"/>
                </a:lnTo>
                <a:lnTo>
                  <a:pt x="2382526" y="13301"/>
                </a:lnTo>
                <a:cubicBezTo>
                  <a:pt x="2468270" y="13791"/>
                  <a:pt x="2485433" y="60002"/>
                  <a:pt x="2491167" y="94782"/>
                </a:cubicBezTo>
                <a:cubicBezTo>
                  <a:pt x="2509758" y="238061"/>
                  <a:pt x="2536526" y="687611"/>
                  <a:pt x="2536140" y="967633"/>
                </a:cubicBezTo>
                <a:cubicBezTo>
                  <a:pt x="2535754" y="1247655"/>
                  <a:pt x="2502916" y="1605850"/>
                  <a:pt x="2488852" y="1774916"/>
                </a:cubicBezTo>
                <a:cubicBezTo>
                  <a:pt x="2501225" y="1860660"/>
                  <a:pt x="2439223" y="1866394"/>
                  <a:pt x="2409686" y="1887368"/>
                </a:cubicBezTo>
                <a:lnTo>
                  <a:pt x="1178415" y="1896421"/>
                </a:lnTo>
                <a:lnTo>
                  <a:pt x="110106" y="1905475"/>
                </a:lnTo>
                <a:cubicBezTo>
                  <a:pt x="65480" y="1882275"/>
                  <a:pt x="32284" y="1904796"/>
                  <a:pt x="10518" y="1778726"/>
                </a:cubicBezTo>
                <a:cubicBezTo>
                  <a:pt x="10518" y="1389427"/>
                  <a:pt x="0" y="337368"/>
                  <a:pt x="0" y="337368"/>
                </a:cubicBez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27"/>
          <p:cNvSpPr/>
          <p:nvPr/>
        </p:nvSpPr>
        <p:spPr>
          <a:xfrm>
            <a:off x="3605481" y="2846504"/>
            <a:ext cx="1301799" cy="855144"/>
          </a:xfrm>
          <a:custGeom>
            <a:avLst/>
            <a:gdLst>
              <a:gd name="connsiteX0" fmla="*/ 36214 w 2480649"/>
              <a:gd name="connsiteY0" fmla="*/ 18106 h 1892174"/>
              <a:gd name="connsiteX1" fmla="*/ 2372008 w 2480649"/>
              <a:gd name="connsiteY1" fmla="*/ 0 h 1892174"/>
              <a:gd name="connsiteX2" fmla="*/ 2480649 w 2480649"/>
              <a:gd name="connsiteY2" fmla="*/ 81481 h 1892174"/>
              <a:gd name="connsiteX3" fmla="*/ 2453489 w 2480649"/>
              <a:gd name="connsiteY3" fmla="*/ 1765425 h 1892174"/>
              <a:gd name="connsiteX4" fmla="*/ 2399168 w 2480649"/>
              <a:gd name="connsiteY4" fmla="*/ 1874067 h 1892174"/>
              <a:gd name="connsiteX5" fmla="*/ 1167897 w 2480649"/>
              <a:gd name="connsiteY5" fmla="*/ 1883120 h 1892174"/>
              <a:gd name="connsiteX6" fmla="*/ 99588 w 2480649"/>
              <a:gd name="connsiteY6" fmla="*/ 1892174 h 1892174"/>
              <a:gd name="connsiteX7" fmla="*/ 0 w 2480649"/>
              <a:gd name="connsiteY7" fmla="*/ 1765425 h 1892174"/>
              <a:gd name="connsiteX8" fmla="*/ 0 w 2480649"/>
              <a:gd name="connsiteY8" fmla="*/ 597528 h 1892174"/>
              <a:gd name="connsiteX9" fmla="*/ 36214 w 2480649"/>
              <a:gd name="connsiteY9" fmla="*/ 18106 h 1892174"/>
              <a:gd name="connsiteX0-1" fmla="*/ 36214 w 2480649"/>
              <a:gd name="connsiteY0-2" fmla="*/ 18106 h 1892174"/>
              <a:gd name="connsiteX1-3" fmla="*/ 2372008 w 2480649"/>
              <a:gd name="connsiteY1-4" fmla="*/ 0 h 1892174"/>
              <a:gd name="connsiteX2-5" fmla="*/ 2480649 w 2480649"/>
              <a:gd name="connsiteY2-6" fmla="*/ 81481 h 1892174"/>
              <a:gd name="connsiteX3-7" fmla="*/ 2453489 w 2480649"/>
              <a:gd name="connsiteY3-8" fmla="*/ 1765425 h 1892174"/>
              <a:gd name="connsiteX4-9" fmla="*/ 2399168 w 2480649"/>
              <a:gd name="connsiteY4-10" fmla="*/ 1874067 h 1892174"/>
              <a:gd name="connsiteX5-11" fmla="*/ 1167897 w 2480649"/>
              <a:gd name="connsiteY5-12" fmla="*/ 1883120 h 1892174"/>
              <a:gd name="connsiteX6-13" fmla="*/ 99588 w 2480649"/>
              <a:gd name="connsiteY6-14" fmla="*/ 1892174 h 1892174"/>
              <a:gd name="connsiteX7-15" fmla="*/ 0 w 2480649"/>
              <a:gd name="connsiteY7-16" fmla="*/ 1765425 h 1892174"/>
              <a:gd name="connsiteX8-17" fmla="*/ 0 w 2480649"/>
              <a:gd name="connsiteY8-18" fmla="*/ 597528 h 1892174"/>
              <a:gd name="connsiteX9-19" fmla="*/ 36214 w 2480649"/>
              <a:gd name="connsiteY9-20" fmla="*/ 18106 h 1892174"/>
              <a:gd name="connsiteX0-21" fmla="*/ 36214 w 2480649"/>
              <a:gd name="connsiteY0-22" fmla="*/ 31942 h 1906010"/>
              <a:gd name="connsiteX1-23" fmla="*/ 2372008 w 2480649"/>
              <a:gd name="connsiteY1-24" fmla="*/ 13836 h 1906010"/>
              <a:gd name="connsiteX2-25" fmla="*/ 2480649 w 2480649"/>
              <a:gd name="connsiteY2-26" fmla="*/ 95317 h 1906010"/>
              <a:gd name="connsiteX3-27" fmla="*/ 2453489 w 2480649"/>
              <a:gd name="connsiteY3-28" fmla="*/ 1779261 h 1906010"/>
              <a:gd name="connsiteX4-29" fmla="*/ 2399168 w 2480649"/>
              <a:gd name="connsiteY4-30" fmla="*/ 1887903 h 1906010"/>
              <a:gd name="connsiteX5-31" fmla="*/ 1167897 w 2480649"/>
              <a:gd name="connsiteY5-32" fmla="*/ 1896956 h 1906010"/>
              <a:gd name="connsiteX6-33" fmla="*/ 99588 w 2480649"/>
              <a:gd name="connsiteY6-34" fmla="*/ 1906010 h 1906010"/>
              <a:gd name="connsiteX7-35" fmla="*/ 0 w 2480649"/>
              <a:gd name="connsiteY7-36" fmla="*/ 1779261 h 1906010"/>
              <a:gd name="connsiteX8-37" fmla="*/ 0 w 2480649"/>
              <a:gd name="connsiteY8-38" fmla="*/ 611364 h 1906010"/>
              <a:gd name="connsiteX9-39" fmla="*/ 36214 w 2480649"/>
              <a:gd name="connsiteY9-40" fmla="*/ 31942 h 1906010"/>
              <a:gd name="connsiteX0-41" fmla="*/ 36214 w 2480649"/>
              <a:gd name="connsiteY0-42" fmla="*/ 31942 h 1906010"/>
              <a:gd name="connsiteX1-43" fmla="*/ 2372008 w 2480649"/>
              <a:gd name="connsiteY1-44" fmla="*/ 13836 h 1906010"/>
              <a:gd name="connsiteX2-45" fmla="*/ 2480649 w 2480649"/>
              <a:gd name="connsiteY2-46" fmla="*/ 95317 h 1906010"/>
              <a:gd name="connsiteX3-47" fmla="*/ 2453489 w 2480649"/>
              <a:gd name="connsiteY3-48" fmla="*/ 1779261 h 1906010"/>
              <a:gd name="connsiteX4-49" fmla="*/ 2399168 w 2480649"/>
              <a:gd name="connsiteY4-50" fmla="*/ 1887903 h 1906010"/>
              <a:gd name="connsiteX5-51" fmla="*/ 1167897 w 2480649"/>
              <a:gd name="connsiteY5-52" fmla="*/ 1896956 h 1906010"/>
              <a:gd name="connsiteX6-53" fmla="*/ 99588 w 2480649"/>
              <a:gd name="connsiteY6-54" fmla="*/ 1906010 h 1906010"/>
              <a:gd name="connsiteX7-55" fmla="*/ 0 w 2480649"/>
              <a:gd name="connsiteY7-56" fmla="*/ 1779261 h 1906010"/>
              <a:gd name="connsiteX8-57" fmla="*/ 0 w 2480649"/>
              <a:gd name="connsiteY8-58" fmla="*/ 611364 h 1906010"/>
              <a:gd name="connsiteX9-59" fmla="*/ 36214 w 2480649"/>
              <a:gd name="connsiteY9-60" fmla="*/ 31942 h 1906010"/>
              <a:gd name="connsiteX0-61" fmla="*/ 36214 w 2480649"/>
              <a:gd name="connsiteY0-62" fmla="*/ 31942 h 1906010"/>
              <a:gd name="connsiteX1-63" fmla="*/ 2372008 w 2480649"/>
              <a:gd name="connsiteY1-64" fmla="*/ 13836 h 1906010"/>
              <a:gd name="connsiteX2-65" fmla="*/ 2480649 w 2480649"/>
              <a:gd name="connsiteY2-66" fmla="*/ 95317 h 1906010"/>
              <a:gd name="connsiteX3-67" fmla="*/ 2453489 w 2480649"/>
              <a:gd name="connsiteY3-68" fmla="*/ 1779261 h 1906010"/>
              <a:gd name="connsiteX4-69" fmla="*/ 2399168 w 2480649"/>
              <a:gd name="connsiteY4-70" fmla="*/ 1887903 h 1906010"/>
              <a:gd name="connsiteX5-71" fmla="*/ 1167897 w 2480649"/>
              <a:gd name="connsiteY5-72" fmla="*/ 1896956 h 1906010"/>
              <a:gd name="connsiteX6-73" fmla="*/ 99588 w 2480649"/>
              <a:gd name="connsiteY6-74" fmla="*/ 1906010 h 1906010"/>
              <a:gd name="connsiteX7-75" fmla="*/ 0 w 2480649"/>
              <a:gd name="connsiteY7-76" fmla="*/ 1779261 h 1906010"/>
              <a:gd name="connsiteX8-77" fmla="*/ 0 w 2480649"/>
              <a:gd name="connsiteY8-78" fmla="*/ 611364 h 1906010"/>
              <a:gd name="connsiteX9-79" fmla="*/ 36214 w 2480649"/>
              <a:gd name="connsiteY9-80" fmla="*/ 31942 h 1906010"/>
              <a:gd name="connsiteX0-81" fmla="*/ 36214 w 2480649"/>
              <a:gd name="connsiteY0-82" fmla="*/ 31942 h 1906010"/>
              <a:gd name="connsiteX1-83" fmla="*/ 2372008 w 2480649"/>
              <a:gd name="connsiteY1-84" fmla="*/ 13836 h 1906010"/>
              <a:gd name="connsiteX2-85" fmla="*/ 2480649 w 2480649"/>
              <a:gd name="connsiteY2-86" fmla="*/ 95317 h 1906010"/>
              <a:gd name="connsiteX3-87" fmla="*/ 2453489 w 2480649"/>
              <a:gd name="connsiteY3-88" fmla="*/ 1779261 h 1906010"/>
              <a:gd name="connsiteX4-89" fmla="*/ 2399168 w 2480649"/>
              <a:gd name="connsiteY4-90" fmla="*/ 1887903 h 1906010"/>
              <a:gd name="connsiteX5-91" fmla="*/ 1167897 w 2480649"/>
              <a:gd name="connsiteY5-92" fmla="*/ 1896956 h 1906010"/>
              <a:gd name="connsiteX6-93" fmla="*/ 99588 w 2480649"/>
              <a:gd name="connsiteY6-94" fmla="*/ 1906010 h 1906010"/>
              <a:gd name="connsiteX7-95" fmla="*/ 0 w 2480649"/>
              <a:gd name="connsiteY7-96" fmla="*/ 1779261 h 1906010"/>
              <a:gd name="connsiteX8-97" fmla="*/ 0 w 2480649"/>
              <a:gd name="connsiteY8-98" fmla="*/ 611364 h 1906010"/>
              <a:gd name="connsiteX9-99" fmla="*/ 36214 w 2480649"/>
              <a:gd name="connsiteY9-100" fmla="*/ 31942 h 1906010"/>
              <a:gd name="connsiteX0-101" fmla="*/ 36214 w 2480649"/>
              <a:gd name="connsiteY0-102" fmla="*/ 31942 h 1906010"/>
              <a:gd name="connsiteX1-103" fmla="*/ 2372008 w 2480649"/>
              <a:gd name="connsiteY1-104" fmla="*/ 13836 h 1906010"/>
              <a:gd name="connsiteX2-105" fmla="*/ 2480649 w 2480649"/>
              <a:gd name="connsiteY2-106" fmla="*/ 95317 h 1906010"/>
              <a:gd name="connsiteX3-107" fmla="*/ 2453489 w 2480649"/>
              <a:gd name="connsiteY3-108" fmla="*/ 1779261 h 1906010"/>
              <a:gd name="connsiteX4-109" fmla="*/ 2399168 w 2480649"/>
              <a:gd name="connsiteY4-110" fmla="*/ 1887903 h 1906010"/>
              <a:gd name="connsiteX5-111" fmla="*/ 1167897 w 2480649"/>
              <a:gd name="connsiteY5-112" fmla="*/ 1896956 h 1906010"/>
              <a:gd name="connsiteX6-113" fmla="*/ 99588 w 2480649"/>
              <a:gd name="connsiteY6-114" fmla="*/ 1906010 h 1906010"/>
              <a:gd name="connsiteX7-115" fmla="*/ 0 w 2480649"/>
              <a:gd name="connsiteY7-116" fmla="*/ 1779261 h 1906010"/>
              <a:gd name="connsiteX8-117" fmla="*/ 0 w 2480649"/>
              <a:gd name="connsiteY8-118" fmla="*/ 611364 h 1906010"/>
              <a:gd name="connsiteX9-119" fmla="*/ 36214 w 2480649"/>
              <a:gd name="connsiteY9-120" fmla="*/ 31942 h 1906010"/>
              <a:gd name="connsiteX0-121" fmla="*/ 36214 w 2480649"/>
              <a:gd name="connsiteY0-122" fmla="*/ 31942 h 1906010"/>
              <a:gd name="connsiteX1-123" fmla="*/ 2372008 w 2480649"/>
              <a:gd name="connsiteY1-124" fmla="*/ 13836 h 1906010"/>
              <a:gd name="connsiteX2-125" fmla="*/ 2480649 w 2480649"/>
              <a:gd name="connsiteY2-126" fmla="*/ 95317 h 1906010"/>
              <a:gd name="connsiteX3-127" fmla="*/ 2453489 w 2480649"/>
              <a:gd name="connsiteY3-128" fmla="*/ 1779261 h 1906010"/>
              <a:gd name="connsiteX4-129" fmla="*/ 2399168 w 2480649"/>
              <a:gd name="connsiteY4-130" fmla="*/ 1887903 h 1906010"/>
              <a:gd name="connsiteX5-131" fmla="*/ 1167897 w 2480649"/>
              <a:gd name="connsiteY5-132" fmla="*/ 1896956 h 1906010"/>
              <a:gd name="connsiteX6-133" fmla="*/ 99588 w 2480649"/>
              <a:gd name="connsiteY6-134" fmla="*/ 1906010 h 1906010"/>
              <a:gd name="connsiteX7-135" fmla="*/ 0 w 2480649"/>
              <a:gd name="connsiteY7-136" fmla="*/ 1779261 h 1906010"/>
              <a:gd name="connsiteX8-137" fmla="*/ 0 w 2480649"/>
              <a:gd name="connsiteY8-138" fmla="*/ 611364 h 1906010"/>
              <a:gd name="connsiteX9-139" fmla="*/ 36214 w 2480649"/>
              <a:gd name="connsiteY9-140" fmla="*/ 31942 h 1906010"/>
              <a:gd name="connsiteX0-141" fmla="*/ 36214 w 2480649"/>
              <a:gd name="connsiteY0-142" fmla="*/ 31942 h 1906010"/>
              <a:gd name="connsiteX1-143" fmla="*/ 2372008 w 2480649"/>
              <a:gd name="connsiteY1-144" fmla="*/ 13836 h 1906010"/>
              <a:gd name="connsiteX2-145" fmla="*/ 2480649 w 2480649"/>
              <a:gd name="connsiteY2-146" fmla="*/ 95317 h 1906010"/>
              <a:gd name="connsiteX3-147" fmla="*/ 2453489 w 2480649"/>
              <a:gd name="connsiteY3-148" fmla="*/ 1779261 h 1906010"/>
              <a:gd name="connsiteX4-149" fmla="*/ 2399168 w 2480649"/>
              <a:gd name="connsiteY4-150" fmla="*/ 1887903 h 1906010"/>
              <a:gd name="connsiteX5-151" fmla="*/ 1167897 w 2480649"/>
              <a:gd name="connsiteY5-152" fmla="*/ 1896956 h 1906010"/>
              <a:gd name="connsiteX6-153" fmla="*/ 99588 w 2480649"/>
              <a:gd name="connsiteY6-154" fmla="*/ 1906010 h 1906010"/>
              <a:gd name="connsiteX7-155" fmla="*/ 0 w 2480649"/>
              <a:gd name="connsiteY7-156" fmla="*/ 1779261 h 1906010"/>
              <a:gd name="connsiteX8-157" fmla="*/ 0 w 2480649"/>
              <a:gd name="connsiteY8-158" fmla="*/ 611364 h 1906010"/>
              <a:gd name="connsiteX9-159" fmla="*/ 36214 w 2480649"/>
              <a:gd name="connsiteY9-160" fmla="*/ 31942 h 1906010"/>
              <a:gd name="connsiteX0-161" fmla="*/ 36214 w 2480649"/>
              <a:gd name="connsiteY0-162" fmla="*/ 31942 h 1906010"/>
              <a:gd name="connsiteX1-163" fmla="*/ 2372008 w 2480649"/>
              <a:gd name="connsiteY1-164" fmla="*/ 13836 h 1906010"/>
              <a:gd name="connsiteX2-165" fmla="*/ 2480649 w 2480649"/>
              <a:gd name="connsiteY2-166" fmla="*/ 95317 h 1906010"/>
              <a:gd name="connsiteX3-167" fmla="*/ 2457299 w 2480649"/>
              <a:gd name="connsiteY3-168" fmla="*/ 1775451 h 1906010"/>
              <a:gd name="connsiteX4-169" fmla="*/ 2399168 w 2480649"/>
              <a:gd name="connsiteY4-170" fmla="*/ 1887903 h 1906010"/>
              <a:gd name="connsiteX5-171" fmla="*/ 1167897 w 2480649"/>
              <a:gd name="connsiteY5-172" fmla="*/ 1896956 h 1906010"/>
              <a:gd name="connsiteX6-173" fmla="*/ 99588 w 2480649"/>
              <a:gd name="connsiteY6-174" fmla="*/ 1906010 h 1906010"/>
              <a:gd name="connsiteX7-175" fmla="*/ 0 w 2480649"/>
              <a:gd name="connsiteY7-176" fmla="*/ 1779261 h 1906010"/>
              <a:gd name="connsiteX8-177" fmla="*/ 0 w 2480649"/>
              <a:gd name="connsiteY8-178" fmla="*/ 611364 h 1906010"/>
              <a:gd name="connsiteX9-179" fmla="*/ 36214 w 2480649"/>
              <a:gd name="connsiteY9-180" fmla="*/ 31942 h 1906010"/>
              <a:gd name="connsiteX0-181" fmla="*/ 36214 w 2480649"/>
              <a:gd name="connsiteY0-182" fmla="*/ 31942 h 1906010"/>
              <a:gd name="connsiteX1-183" fmla="*/ 2372008 w 2480649"/>
              <a:gd name="connsiteY1-184" fmla="*/ 13836 h 1906010"/>
              <a:gd name="connsiteX2-185" fmla="*/ 2480649 w 2480649"/>
              <a:gd name="connsiteY2-186" fmla="*/ 95317 h 1906010"/>
              <a:gd name="connsiteX3-187" fmla="*/ 2457299 w 2480649"/>
              <a:gd name="connsiteY3-188" fmla="*/ 1775451 h 1906010"/>
              <a:gd name="connsiteX4-189" fmla="*/ 2399168 w 2480649"/>
              <a:gd name="connsiteY4-190" fmla="*/ 1887903 h 1906010"/>
              <a:gd name="connsiteX5-191" fmla="*/ 1167897 w 2480649"/>
              <a:gd name="connsiteY5-192" fmla="*/ 1896956 h 1906010"/>
              <a:gd name="connsiteX6-193" fmla="*/ 99588 w 2480649"/>
              <a:gd name="connsiteY6-194" fmla="*/ 1906010 h 1906010"/>
              <a:gd name="connsiteX7-195" fmla="*/ 0 w 2480649"/>
              <a:gd name="connsiteY7-196" fmla="*/ 1779261 h 1906010"/>
              <a:gd name="connsiteX8-197" fmla="*/ 0 w 2480649"/>
              <a:gd name="connsiteY8-198" fmla="*/ 611364 h 1906010"/>
              <a:gd name="connsiteX9-199" fmla="*/ 36214 w 2480649"/>
              <a:gd name="connsiteY9-200" fmla="*/ 31942 h 1906010"/>
              <a:gd name="connsiteX0-201" fmla="*/ 36214 w 2480649"/>
              <a:gd name="connsiteY0-202" fmla="*/ 31942 h 1906010"/>
              <a:gd name="connsiteX1-203" fmla="*/ 2372008 w 2480649"/>
              <a:gd name="connsiteY1-204" fmla="*/ 13836 h 1906010"/>
              <a:gd name="connsiteX2-205" fmla="*/ 2480649 w 2480649"/>
              <a:gd name="connsiteY2-206" fmla="*/ 95317 h 1906010"/>
              <a:gd name="connsiteX3-207" fmla="*/ 2457299 w 2480649"/>
              <a:gd name="connsiteY3-208" fmla="*/ 1775451 h 1906010"/>
              <a:gd name="connsiteX4-209" fmla="*/ 2399168 w 2480649"/>
              <a:gd name="connsiteY4-210" fmla="*/ 1887903 h 1906010"/>
              <a:gd name="connsiteX5-211" fmla="*/ 1167897 w 2480649"/>
              <a:gd name="connsiteY5-212" fmla="*/ 1896956 h 1906010"/>
              <a:gd name="connsiteX6-213" fmla="*/ 99588 w 2480649"/>
              <a:gd name="connsiteY6-214" fmla="*/ 1906010 h 1906010"/>
              <a:gd name="connsiteX7-215" fmla="*/ 0 w 2480649"/>
              <a:gd name="connsiteY7-216" fmla="*/ 1779261 h 1906010"/>
              <a:gd name="connsiteX8-217" fmla="*/ 0 w 2480649"/>
              <a:gd name="connsiteY8-218" fmla="*/ 611364 h 1906010"/>
              <a:gd name="connsiteX9-219" fmla="*/ 36214 w 2480649"/>
              <a:gd name="connsiteY9-220" fmla="*/ 31942 h 1906010"/>
              <a:gd name="connsiteX0-221" fmla="*/ 36214 w 2480649"/>
              <a:gd name="connsiteY0-222" fmla="*/ 31942 h 1906010"/>
              <a:gd name="connsiteX1-223" fmla="*/ 2372008 w 2480649"/>
              <a:gd name="connsiteY1-224" fmla="*/ 13836 h 1906010"/>
              <a:gd name="connsiteX2-225" fmla="*/ 2480649 w 2480649"/>
              <a:gd name="connsiteY2-226" fmla="*/ 95317 h 1906010"/>
              <a:gd name="connsiteX3-227" fmla="*/ 2457299 w 2480649"/>
              <a:gd name="connsiteY3-228" fmla="*/ 1775451 h 1906010"/>
              <a:gd name="connsiteX4-229" fmla="*/ 2399168 w 2480649"/>
              <a:gd name="connsiteY4-230" fmla="*/ 1887903 h 1906010"/>
              <a:gd name="connsiteX5-231" fmla="*/ 1167897 w 2480649"/>
              <a:gd name="connsiteY5-232" fmla="*/ 1896956 h 1906010"/>
              <a:gd name="connsiteX6-233" fmla="*/ 99588 w 2480649"/>
              <a:gd name="connsiteY6-234" fmla="*/ 1906010 h 1906010"/>
              <a:gd name="connsiteX7-235" fmla="*/ 0 w 2480649"/>
              <a:gd name="connsiteY7-236" fmla="*/ 1779261 h 1906010"/>
              <a:gd name="connsiteX8-237" fmla="*/ 0 w 2480649"/>
              <a:gd name="connsiteY8-238" fmla="*/ 611364 h 1906010"/>
              <a:gd name="connsiteX9-239" fmla="*/ 36214 w 2480649"/>
              <a:gd name="connsiteY9-240" fmla="*/ 31942 h 1906010"/>
              <a:gd name="connsiteX0-241" fmla="*/ 36214 w 2480649"/>
              <a:gd name="connsiteY0-242" fmla="*/ 31942 h 1906010"/>
              <a:gd name="connsiteX1-243" fmla="*/ 2372008 w 2480649"/>
              <a:gd name="connsiteY1-244" fmla="*/ 13836 h 1906010"/>
              <a:gd name="connsiteX2-245" fmla="*/ 2480649 w 2480649"/>
              <a:gd name="connsiteY2-246" fmla="*/ 95317 h 1906010"/>
              <a:gd name="connsiteX3-247" fmla="*/ 2457299 w 2480649"/>
              <a:gd name="connsiteY3-248" fmla="*/ 1775451 h 1906010"/>
              <a:gd name="connsiteX4-249" fmla="*/ 2399168 w 2480649"/>
              <a:gd name="connsiteY4-250" fmla="*/ 1887903 h 1906010"/>
              <a:gd name="connsiteX5-251" fmla="*/ 1167897 w 2480649"/>
              <a:gd name="connsiteY5-252" fmla="*/ 1896956 h 1906010"/>
              <a:gd name="connsiteX6-253" fmla="*/ 99588 w 2480649"/>
              <a:gd name="connsiteY6-254" fmla="*/ 1906010 h 1906010"/>
              <a:gd name="connsiteX7-255" fmla="*/ 0 w 2480649"/>
              <a:gd name="connsiteY7-256" fmla="*/ 1779261 h 1906010"/>
              <a:gd name="connsiteX8-257" fmla="*/ 0 w 2480649"/>
              <a:gd name="connsiteY8-258" fmla="*/ 611364 h 1906010"/>
              <a:gd name="connsiteX9-259" fmla="*/ 36214 w 2480649"/>
              <a:gd name="connsiteY9-260" fmla="*/ 31942 h 1906010"/>
              <a:gd name="connsiteX0-261" fmla="*/ 36214 w 2480649"/>
              <a:gd name="connsiteY0-262" fmla="*/ 31942 h 1906010"/>
              <a:gd name="connsiteX1-263" fmla="*/ 2372008 w 2480649"/>
              <a:gd name="connsiteY1-264" fmla="*/ 13836 h 1906010"/>
              <a:gd name="connsiteX2-265" fmla="*/ 2480649 w 2480649"/>
              <a:gd name="connsiteY2-266" fmla="*/ 95317 h 1906010"/>
              <a:gd name="connsiteX3-267" fmla="*/ 2457299 w 2480649"/>
              <a:gd name="connsiteY3-268" fmla="*/ 1775451 h 1906010"/>
              <a:gd name="connsiteX4-269" fmla="*/ 2399168 w 2480649"/>
              <a:gd name="connsiteY4-270" fmla="*/ 1887903 h 1906010"/>
              <a:gd name="connsiteX5-271" fmla="*/ 1167897 w 2480649"/>
              <a:gd name="connsiteY5-272" fmla="*/ 1896956 h 1906010"/>
              <a:gd name="connsiteX6-273" fmla="*/ 99588 w 2480649"/>
              <a:gd name="connsiteY6-274" fmla="*/ 1906010 h 1906010"/>
              <a:gd name="connsiteX7-275" fmla="*/ 0 w 2480649"/>
              <a:gd name="connsiteY7-276" fmla="*/ 1779261 h 1906010"/>
              <a:gd name="connsiteX8-277" fmla="*/ 0 w 2480649"/>
              <a:gd name="connsiteY8-278" fmla="*/ 611364 h 1906010"/>
              <a:gd name="connsiteX9-279" fmla="*/ 36214 w 2480649"/>
              <a:gd name="connsiteY9-280" fmla="*/ 31942 h 1906010"/>
              <a:gd name="connsiteX0-281" fmla="*/ 36214 w 2480649"/>
              <a:gd name="connsiteY0-282" fmla="*/ 48932 h 1923000"/>
              <a:gd name="connsiteX1-283" fmla="*/ 279450 w 2480649"/>
              <a:gd name="connsiteY1-284" fmla="*/ 30222 h 1923000"/>
              <a:gd name="connsiteX2-285" fmla="*/ 2372008 w 2480649"/>
              <a:gd name="connsiteY2-286" fmla="*/ 30826 h 1923000"/>
              <a:gd name="connsiteX3-287" fmla="*/ 2480649 w 2480649"/>
              <a:gd name="connsiteY3-288" fmla="*/ 112307 h 1923000"/>
              <a:gd name="connsiteX4-289" fmla="*/ 2457299 w 2480649"/>
              <a:gd name="connsiteY4-290" fmla="*/ 1792441 h 1923000"/>
              <a:gd name="connsiteX5-291" fmla="*/ 2399168 w 2480649"/>
              <a:gd name="connsiteY5-292" fmla="*/ 1904893 h 1923000"/>
              <a:gd name="connsiteX6-293" fmla="*/ 1167897 w 2480649"/>
              <a:gd name="connsiteY6-294" fmla="*/ 1913946 h 1923000"/>
              <a:gd name="connsiteX7-295" fmla="*/ 99588 w 2480649"/>
              <a:gd name="connsiteY7-296" fmla="*/ 1923000 h 1923000"/>
              <a:gd name="connsiteX8-297" fmla="*/ 0 w 2480649"/>
              <a:gd name="connsiteY8-298" fmla="*/ 1796251 h 1923000"/>
              <a:gd name="connsiteX9-299" fmla="*/ 0 w 2480649"/>
              <a:gd name="connsiteY9-300" fmla="*/ 628354 h 1923000"/>
              <a:gd name="connsiteX10" fmla="*/ 36214 w 2480649"/>
              <a:gd name="connsiteY10" fmla="*/ 48932 h 1923000"/>
              <a:gd name="connsiteX0-301" fmla="*/ 28766 w 2492251"/>
              <a:gd name="connsiteY0-302" fmla="*/ 144440 h 1892778"/>
              <a:gd name="connsiteX1-303" fmla="*/ 291052 w 2492251"/>
              <a:gd name="connsiteY1-304" fmla="*/ 0 h 1892778"/>
              <a:gd name="connsiteX2-305" fmla="*/ 2383610 w 2492251"/>
              <a:gd name="connsiteY2-306" fmla="*/ 604 h 1892778"/>
              <a:gd name="connsiteX3-307" fmla="*/ 2492251 w 2492251"/>
              <a:gd name="connsiteY3-308" fmla="*/ 82085 h 1892778"/>
              <a:gd name="connsiteX4-309" fmla="*/ 2468901 w 2492251"/>
              <a:gd name="connsiteY4-310" fmla="*/ 1762219 h 1892778"/>
              <a:gd name="connsiteX5-311" fmla="*/ 2410770 w 2492251"/>
              <a:gd name="connsiteY5-312" fmla="*/ 1874671 h 1892778"/>
              <a:gd name="connsiteX6-313" fmla="*/ 1179499 w 2492251"/>
              <a:gd name="connsiteY6-314" fmla="*/ 1883724 h 1892778"/>
              <a:gd name="connsiteX7-315" fmla="*/ 111190 w 2492251"/>
              <a:gd name="connsiteY7-316" fmla="*/ 1892778 h 1892778"/>
              <a:gd name="connsiteX8-317" fmla="*/ 11602 w 2492251"/>
              <a:gd name="connsiteY8-318" fmla="*/ 1766029 h 1892778"/>
              <a:gd name="connsiteX9-319" fmla="*/ 11602 w 2492251"/>
              <a:gd name="connsiteY9-320" fmla="*/ 598132 h 1892778"/>
              <a:gd name="connsiteX10-321" fmla="*/ 28766 w 2492251"/>
              <a:gd name="connsiteY10-322" fmla="*/ 144440 h 1892778"/>
              <a:gd name="connsiteX0-323" fmla="*/ 28766 w 2492251"/>
              <a:gd name="connsiteY0-324" fmla="*/ 144440 h 1892778"/>
              <a:gd name="connsiteX1-325" fmla="*/ 291052 w 2492251"/>
              <a:gd name="connsiteY1-326" fmla="*/ 0 h 1892778"/>
              <a:gd name="connsiteX2-327" fmla="*/ 2383610 w 2492251"/>
              <a:gd name="connsiteY2-328" fmla="*/ 604 h 1892778"/>
              <a:gd name="connsiteX3-329" fmla="*/ 2492251 w 2492251"/>
              <a:gd name="connsiteY3-330" fmla="*/ 82085 h 1892778"/>
              <a:gd name="connsiteX4-331" fmla="*/ 2468901 w 2492251"/>
              <a:gd name="connsiteY4-332" fmla="*/ 1762219 h 1892778"/>
              <a:gd name="connsiteX5-333" fmla="*/ 2410770 w 2492251"/>
              <a:gd name="connsiteY5-334" fmla="*/ 1874671 h 1892778"/>
              <a:gd name="connsiteX6-335" fmla="*/ 1179499 w 2492251"/>
              <a:gd name="connsiteY6-336" fmla="*/ 1883724 h 1892778"/>
              <a:gd name="connsiteX7-337" fmla="*/ 111190 w 2492251"/>
              <a:gd name="connsiteY7-338" fmla="*/ 1892778 h 1892778"/>
              <a:gd name="connsiteX8-339" fmla="*/ 11602 w 2492251"/>
              <a:gd name="connsiteY8-340" fmla="*/ 1766029 h 1892778"/>
              <a:gd name="connsiteX9-341" fmla="*/ 11602 w 2492251"/>
              <a:gd name="connsiteY9-342" fmla="*/ 598132 h 1892778"/>
              <a:gd name="connsiteX10-343" fmla="*/ 28766 w 2492251"/>
              <a:gd name="connsiteY10-344" fmla="*/ 144440 h 1892778"/>
              <a:gd name="connsiteX0-345" fmla="*/ 25645 w 2500560"/>
              <a:gd name="connsiteY0-346" fmla="*/ 136820 h 1892778"/>
              <a:gd name="connsiteX1-347" fmla="*/ 299361 w 2500560"/>
              <a:gd name="connsiteY1-348" fmla="*/ 0 h 1892778"/>
              <a:gd name="connsiteX2-349" fmla="*/ 2391919 w 2500560"/>
              <a:gd name="connsiteY2-350" fmla="*/ 604 h 1892778"/>
              <a:gd name="connsiteX3-351" fmla="*/ 2500560 w 2500560"/>
              <a:gd name="connsiteY3-352" fmla="*/ 82085 h 1892778"/>
              <a:gd name="connsiteX4-353" fmla="*/ 2477210 w 2500560"/>
              <a:gd name="connsiteY4-354" fmla="*/ 1762219 h 1892778"/>
              <a:gd name="connsiteX5-355" fmla="*/ 2419079 w 2500560"/>
              <a:gd name="connsiteY5-356" fmla="*/ 1874671 h 1892778"/>
              <a:gd name="connsiteX6-357" fmla="*/ 1187808 w 2500560"/>
              <a:gd name="connsiteY6-358" fmla="*/ 1883724 h 1892778"/>
              <a:gd name="connsiteX7-359" fmla="*/ 119499 w 2500560"/>
              <a:gd name="connsiteY7-360" fmla="*/ 1892778 h 1892778"/>
              <a:gd name="connsiteX8-361" fmla="*/ 19911 w 2500560"/>
              <a:gd name="connsiteY8-362" fmla="*/ 1766029 h 1892778"/>
              <a:gd name="connsiteX9-363" fmla="*/ 19911 w 2500560"/>
              <a:gd name="connsiteY9-364" fmla="*/ 598132 h 1892778"/>
              <a:gd name="connsiteX10-365" fmla="*/ 25645 w 2500560"/>
              <a:gd name="connsiteY10-366" fmla="*/ 136820 h 1892778"/>
              <a:gd name="connsiteX0-367" fmla="*/ 25645 w 2500560"/>
              <a:gd name="connsiteY0-368" fmla="*/ 136820 h 1892778"/>
              <a:gd name="connsiteX1-369" fmla="*/ 299361 w 2500560"/>
              <a:gd name="connsiteY1-370" fmla="*/ 0 h 1892778"/>
              <a:gd name="connsiteX2-371" fmla="*/ 2391919 w 2500560"/>
              <a:gd name="connsiteY2-372" fmla="*/ 604 h 1892778"/>
              <a:gd name="connsiteX3-373" fmla="*/ 2500560 w 2500560"/>
              <a:gd name="connsiteY3-374" fmla="*/ 82085 h 1892778"/>
              <a:gd name="connsiteX4-375" fmla="*/ 2477210 w 2500560"/>
              <a:gd name="connsiteY4-376" fmla="*/ 1762219 h 1892778"/>
              <a:gd name="connsiteX5-377" fmla="*/ 2419079 w 2500560"/>
              <a:gd name="connsiteY5-378" fmla="*/ 1874671 h 1892778"/>
              <a:gd name="connsiteX6-379" fmla="*/ 1187808 w 2500560"/>
              <a:gd name="connsiteY6-380" fmla="*/ 1883724 h 1892778"/>
              <a:gd name="connsiteX7-381" fmla="*/ 119499 w 2500560"/>
              <a:gd name="connsiteY7-382" fmla="*/ 1892778 h 1892778"/>
              <a:gd name="connsiteX8-383" fmla="*/ 19911 w 2500560"/>
              <a:gd name="connsiteY8-384" fmla="*/ 1766029 h 1892778"/>
              <a:gd name="connsiteX9-385" fmla="*/ 19911 w 2500560"/>
              <a:gd name="connsiteY9-386" fmla="*/ 598132 h 1892778"/>
              <a:gd name="connsiteX10-387" fmla="*/ 25645 w 2500560"/>
              <a:gd name="connsiteY10-388" fmla="*/ 136820 h 1892778"/>
              <a:gd name="connsiteX0-389" fmla="*/ 5734 w 2480649"/>
              <a:gd name="connsiteY0-390" fmla="*/ 136820 h 1892778"/>
              <a:gd name="connsiteX1-391" fmla="*/ 279450 w 2480649"/>
              <a:gd name="connsiteY1-392" fmla="*/ 0 h 1892778"/>
              <a:gd name="connsiteX2-393" fmla="*/ 2372008 w 2480649"/>
              <a:gd name="connsiteY2-394" fmla="*/ 604 h 1892778"/>
              <a:gd name="connsiteX3-395" fmla="*/ 2480649 w 2480649"/>
              <a:gd name="connsiteY3-396" fmla="*/ 82085 h 1892778"/>
              <a:gd name="connsiteX4-397" fmla="*/ 2457299 w 2480649"/>
              <a:gd name="connsiteY4-398" fmla="*/ 1762219 h 1892778"/>
              <a:gd name="connsiteX5-399" fmla="*/ 2399168 w 2480649"/>
              <a:gd name="connsiteY5-400" fmla="*/ 1874671 h 1892778"/>
              <a:gd name="connsiteX6-401" fmla="*/ 1167897 w 2480649"/>
              <a:gd name="connsiteY6-402" fmla="*/ 1883724 h 1892778"/>
              <a:gd name="connsiteX7-403" fmla="*/ 99588 w 2480649"/>
              <a:gd name="connsiteY7-404" fmla="*/ 1892778 h 1892778"/>
              <a:gd name="connsiteX8-405" fmla="*/ 0 w 2480649"/>
              <a:gd name="connsiteY8-406" fmla="*/ 1766029 h 1892778"/>
              <a:gd name="connsiteX9-407" fmla="*/ 0 w 2480649"/>
              <a:gd name="connsiteY9-408" fmla="*/ 598132 h 1892778"/>
              <a:gd name="connsiteX10-409" fmla="*/ 5734 w 2480649"/>
              <a:gd name="connsiteY10-410" fmla="*/ 136820 h 1892778"/>
              <a:gd name="connsiteX0-411" fmla="*/ 0 w 2480649"/>
              <a:gd name="connsiteY0-412" fmla="*/ 598132 h 1892778"/>
              <a:gd name="connsiteX1-413" fmla="*/ 5734 w 2480649"/>
              <a:gd name="connsiteY1-414" fmla="*/ 136820 h 1892778"/>
              <a:gd name="connsiteX2-415" fmla="*/ 279450 w 2480649"/>
              <a:gd name="connsiteY2-416" fmla="*/ 0 h 1892778"/>
              <a:gd name="connsiteX3-417" fmla="*/ 2372008 w 2480649"/>
              <a:gd name="connsiteY3-418" fmla="*/ 604 h 1892778"/>
              <a:gd name="connsiteX4-419" fmla="*/ 2480649 w 2480649"/>
              <a:gd name="connsiteY4-420" fmla="*/ 82085 h 1892778"/>
              <a:gd name="connsiteX5-421" fmla="*/ 2457299 w 2480649"/>
              <a:gd name="connsiteY5-422" fmla="*/ 1762219 h 1892778"/>
              <a:gd name="connsiteX6-423" fmla="*/ 2399168 w 2480649"/>
              <a:gd name="connsiteY6-424" fmla="*/ 1874671 h 1892778"/>
              <a:gd name="connsiteX7-425" fmla="*/ 1167897 w 2480649"/>
              <a:gd name="connsiteY7-426" fmla="*/ 1883724 h 1892778"/>
              <a:gd name="connsiteX8-427" fmla="*/ 99588 w 2480649"/>
              <a:gd name="connsiteY8-428" fmla="*/ 1892778 h 1892778"/>
              <a:gd name="connsiteX9-429" fmla="*/ 0 w 2480649"/>
              <a:gd name="connsiteY9-430" fmla="*/ 1766029 h 1892778"/>
              <a:gd name="connsiteX10-431" fmla="*/ 94660 w 2480649"/>
              <a:gd name="connsiteY10-432" fmla="*/ 692792 h 1892778"/>
              <a:gd name="connsiteX0-433" fmla="*/ 0 w 2480649"/>
              <a:gd name="connsiteY0-434" fmla="*/ 598132 h 1892778"/>
              <a:gd name="connsiteX1-435" fmla="*/ 5734 w 2480649"/>
              <a:gd name="connsiteY1-436" fmla="*/ 136820 h 1892778"/>
              <a:gd name="connsiteX2-437" fmla="*/ 279450 w 2480649"/>
              <a:gd name="connsiteY2-438" fmla="*/ 0 h 1892778"/>
              <a:gd name="connsiteX3-439" fmla="*/ 2372008 w 2480649"/>
              <a:gd name="connsiteY3-440" fmla="*/ 604 h 1892778"/>
              <a:gd name="connsiteX4-441" fmla="*/ 2480649 w 2480649"/>
              <a:gd name="connsiteY4-442" fmla="*/ 82085 h 1892778"/>
              <a:gd name="connsiteX5-443" fmla="*/ 2457299 w 2480649"/>
              <a:gd name="connsiteY5-444" fmla="*/ 1762219 h 1892778"/>
              <a:gd name="connsiteX6-445" fmla="*/ 2399168 w 2480649"/>
              <a:gd name="connsiteY6-446" fmla="*/ 1874671 h 1892778"/>
              <a:gd name="connsiteX7-447" fmla="*/ 1167897 w 2480649"/>
              <a:gd name="connsiteY7-448" fmla="*/ 1883724 h 1892778"/>
              <a:gd name="connsiteX8-449" fmla="*/ 99588 w 2480649"/>
              <a:gd name="connsiteY8-450" fmla="*/ 1892778 h 1892778"/>
              <a:gd name="connsiteX9-451" fmla="*/ 0 w 2480649"/>
              <a:gd name="connsiteY9-452" fmla="*/ 1766029 h 1892778"/>
              <a:gd name="connsiteX10-453" fmla="*/ 10518 w 2480649"/>
              <a:gd name="connsiteY10-454" fmla="*/ 997806 h 1892778"/>
              <a:gd name="connsiteX0-455" fmla="*/ 0 w 2480649"/>
              <a:gd name="connsiteY0-456" fmla="*/ 598132 h 1892778"/>
              <a:gd name="connsiteX1-457" fmla="*/ 279450 w 2480649"/>
              <a:gd name="connsiteY1-458" fmla="*/ 0 h 1892778"/>
              <a:gd name="connsiteX2-459" fmla="*/ 2372008 w 2480649"/>
              <a:gd name="connsiteY2-460" fmla="*/ 604 h 1892778"/>
              <a:gd name="connsiteX3-461" fmla="*/ 2480649 w 2480649"/>
              <a:gd name="connsiteY3-462" fmla="*/ 82085 h 1892778"/>
              <a:gd name="connsiteX4-463" fmla="*/ 2457299 w 2480649"/>
              <a:gd name="connsiteY4-464" fmla="*/ 1762219 h 1892778"/>
              <a:gd name="connsiteX5-465" fmla="*/ 2399168 w 2480649"/>
              <a:gd name="connsiteY5-466" fmla="*/ 1874671 h 1892778"/>
              <a:gd name="connsiteX6-467" fmla="*/ 1167897 w 2480649"/>
              <a:gd name="connsiteY6-468" fmla="*/ 1883724 h 1892778"/>
              <a:gd name="connsiteX7-469" fmla="*/ 99588 w 2480649"/>
              <a:gd name="connsiteY7-470" fmla="*/ 1892778 h 1892778"/>
              <a:gd name="connsiteX8-471" fmla="*/ 0 w 2480649"/>
              <a:gd name="connsiteY8-472" fmla="*/ 1766029 h 1892778"/>
              <a:gd name="connsiteX9-473" fmla="*/ 10518 w 2480649"/>
              <a:gd name="connsiteY9-474" fmla="*/ 997806 h 1892778"/>
              <a:gd name="connsiteX0-475" fmla="*/ 279450 w 2480649"/>
              <a:gd name="connsiteY0-476" fmla="*/ 0 h 1892778"/>
              <a:gd name="connsiteX1-477" fmla="*/ 2372008 w 2480649"/>
              <a:gd name="connsiteY1-478" fmla="*/ 604 h 1892778"/>
              <a:gd name="connsiteX2-479" fmla="*/ 2480649 w 2480649"/>
              <a:gd name="connsiteY2-480" fmla="*/ 82085 h 1892778"/>
              <a:gd name="connsiteX3-481" fmla="*/ 2457299 w 2480649"/>
              <a:gd name="connsiteY3-482" fmla="*/ 1762219 h 1892778"/>
              <a:gd name="connsiteX4-483" fmla="*/ 2399168 w 2480649"/>
              <a:gd name="connsiteY4-484" fmla="*/ 1874671 h 1892778"/>
              <a:gd name="connsiteX5-485" fmla="*/ 1167897 w 2480649"/>
              <a:gd name="connsiteY5-486" fmla="*/ 1883724 h 1892778"/>
              <a:gd name="connsiteX6-487" fmla="*/ 99588 w 2480649"/>
              <a:gd name="connsiteY6-488" fmla="*/ 1892778 h 1892778"/>
              <a:gd name="connsiteX7-489" fmla="*/ 0 w 2480649"/>
              <a:gd name="connsiteY7-490" fmla="*/ 1766029 h 1892778"/>
              <a:gd name="connsiteX8-491" fmla="*/ 10518 w 2480649"/>
              <a:gd name="connsiteY8-492" fmla="*/ 997806 h 1892778"/>
              <a:gd name="connsiteX0-493" fmla="*/ 289968 w 2491167"/>
              <a:gd name="connsiteY0-494" fmla="*/ 0 h 1892778"/>
              <a:gd name="connsiteX1-495" fmla="*/ 2382526 w 2491167"/>
              <a:gd name="connsiteY1-496" fmla="*/ 604 h 1892778"/>
              <a:gd name="connsiteX2-497" fmla="*/ 2491167 w 2491167"/>
              <a:gd name="connsiteY2-498" fmla="*/ 82085 h 1892778"/>
              <a:gd name="connsiteX3-499" fmla="*/ 2467817 w 2491167"/>
              <a:gd name="connsiteY3-500" fmla="*/ 1762219 h 1892778"/>
              <a:gd name="connsiteX4-501" fmla="*/ 2409686 w 2491167"/>
              <a:gd name="connsiteY4-502" fmla="*/ 1874671 h 1892778"/>
              <a:gd name="connsiteX5-503" fmla="*/ 1178415 w 2491167"/>
              <a:gd name="connsiteY5-504" fmla="*/ 1883724 h 1892778"/>
              <a:gd name="connsiteX6-505" fmla="*/ 110106 w 2491167"/>
              <a:gd name="connsiteY6-506" fmla="*/ 1892778 h 1892778"/>
              <a:gd name="connsiteX7-507" fmla="*/ 10518 w 2491167"/>
              <a:gd name="connsiteY7-508" fmla="*/ 1766029 h 1892778"/>
              <a:gd name="connsiteX8-509" fmla="*/ 0 w 2491167"/>
              <a:gd name="connsiteY8-510" fmla="*/ 324671 h 1892778"/>
              <a:gd name="connsiteX0-511" fmla="*/ 289968 w 2491167"/>
              <a:gd name="connsiteY0-512" fmla="*/ 0 h 1892778"/>
              <a:gd name="connsiteX1-513" fmla="*/ 2382526 w 2491167"/>
              <a:gd name="connsiteY1-514" fmla="*/ 604 h 1892778"/>
              <a:gd name="connsiteX2-515" fmla="*/ 2491167 w 2491167"/>
              <a:gd name="connsiteY2-516" fmla="*/ 82085 h 1892778"/>
              <a:gd name="connsiteX3-517" fmla="*/ 2488852 w 2491167"/>
              <a:gd name="connsiteY3-518" fmla="*/ 1762219 h 1892778"/>
              <a:gd name="connsiteX4-519" fmla="*/ 2409686 w 2491167"/>
              <a:gd name="connsiteY4-520" fmla="*/ 1874671 h 1892778"/>
              <a:gd name="connsiteX5-521" fmla="*/ 1178415 w 2491167"/>
              <a:gd name="connsiteY5-522" fmla="*/ 1883724 h 1892778"/>
              <a:gd name="connsiteX6-523" fmla="*/ 110106 w 2491167"/>
              <a:gd name="connsiteY6-524" fmla="*/ 1892778 h 1892778"/>
              <a:gd name="connsiteX7-525" fmla="*/ 10518 w 2491167"/>
              <a:gd name="connsiteY7-526" fmla="*/ 1766029 h 1892778"/>
              <a:gd name="connsiteX8-527" fmla="*/ 0 w 2491167"/>
              <a:gd name="connsiteY8-528" fmla="*/ 324671 h 1892778"/>
              <a:gd name="connsiteX0-529" fmla="*/ 289968 w 2491167"/>
              <a:gd name="connsiteY0-530" fmla="*/ 2179 h 1894957"/>
              <a:gd name="connsiteX1-531" fmla="*/ 1421260 w 2491167"/>
              <a:gd name="connsiteY1-532" fmla="*/ 0 h 1894957"/>
              <a:gd name="connsiteX2-533" fmla="*/ 2382526 w 2491167"/>
              <a:gd name="connsiteY2-534" fmla="*/ 2783 h 1894957"/>
              <a:gd name="connsiteX3-535" fmla="*/ 2491167 w 2491167"/>
              <a:gd name="connsiteY3-536" fmla="*/ 84264 h 1894957"/>
              <a:gd name="connsiteX4-537" fmla="*/ 2488852 w 2491167"/>
              <a:gd name="connsiteY4-538" fmla="*/ 1764398 h 1894957"/>
              <a:gd name="connsiteX5-539" fmla="*/ 2409686 w 2491167"/>
              <a:gd name="connsiteY5-540" fmla="*/ 1876850 h 1894957"/>
              <a:gd name="connsiteX6-541" fmla="*/ 1178415 w 2491167"/>
              <a:gd name="connsiteY6-542" fmla="*/ 1885903 h 1894957"/>
              <a:gd name="connsiteX7-543" fmla="*/ 110106 w 2491167"/>
              <a:gd name="connsiteY7-544" fmla="*/ 1894957 h 1894957"/>
              <a:gd name="connsiteX8-545" fmla="*/ 10518 w 2491167"/>
              <a:gd name="connsiteY8-546" fmla="*/ 1768208 h 1894957"/>
              <a:gd name="connsiteX9-547" fmla="*/ 0 w 2491167"/>
              <a:gd name="connsiteY9-548" fmla="*/ 326850 h 1894957"/>
              <a:gd name="connsiteX0-549" fmla="*/ 289968 w 2491167"/>
              <a:gd name="connsiteY0-550" fmla="*/ 44250 h 1937028"/>
              <a:gd name="connsiteX1-551" fmla="*/ 1305565 w 2491167"/>
              <a:gd name="connsiteY1-552" fmla="*/ 0 h 1937028"/>
              <a:gd name="connsiteX2-553" fmla="*/ 2382526 w 2491167"/>
              <a:gd name="connsiteY2-554" fmla="*/ 44854 h 1937028"/>
              <a:gd name="connsiteX3-555" fmla="*/ 2491167 w 2491167"/>
              <a:gd name="connsiteY3-556" fmla="*/ 126335 h 1937028"/>
              <a:gd name="connsiteX4-557" fmla="*/ 2488852 w 2491167"/>
              <a:gd name="connsiteY4-558" fmla="*/ 1806469 h 1937028"/>
              <a:gd name="connsiteX5-559" fmla="*/ 2409686 w 2491167"/>
              <a:gd name="connsiteY5-560" fmla="*/ 1918921 h 1937028"/>
              <a:gd name="connsiteX6-561" fmla="*/ 1178415 w 2491167"/>
              <a:gd name="connsiteY6-562" fmla="*/ 1927974 h 1937028"/>
              <a:gd name="connsiteX7-563" fmla="*/ 110106 w 2491167"/>
              <a:gd name="connsiteY7-564" fmla="*/ 1937028 h 1937028"/>
              <a:gd name="connsiteX8-565" fmla="*/ 10518 w 2491167"/>
              <a:gd name="connsiteY8-566" fmla="*/ 1810279 h 1937028"/>
              <a:gd name="connsiteX9-567" fmla="*/ 0 w 2491167"/>
              <a:gd name="connsiteY9-568" fmla="*/ 368921 h 1937028"/>
              <a:gd name="connsiteX0-569" fmla="*/ 289968 w 2491167"/>
              <a:gd name="connsiteY0-570" fmla="*/ 12697 h 1905475"/>
              <a:gd name="connsiteX1-571" fmla="*/ 1305565 w 2491167"/>
              <a:gd name="connsiteY1-572" fmla="*/ 0 h 1905475"/>
              <a:gd name="connsiteX2-573" fmla="*/ 2382526 w 2491167"/>
              <a:gd name="connsiteY2-574" fmla="*/ 13301 h 1905475"/>
              <a:gd name="connsiteX3-575" fmla="*/ 2491167 w 2491167"/>
              <a:gd name="connsiteY3-576" fmla="*/ 94782 h 1905475"/>
              <a:gd name="connsiteX4-577" fmla="*/ 2488852 w 2491167"/>
              <a:gd name="connsiteY4-578" fmla="*/ 1774916 h 1905475"/>
              <a:gd name="connsiteX5-579" fmla="*/ 2409686 w 2491167"/>
              <a:gd name="connsiteY5-580" fmla="*/ 1887368 h 1905475"/>
              <a:gd name="connsiteX6-581" fmla="*/ 1178415 w 2491167"/>
              <a:gd name="connsiteY6-582" fmla="*/ 1896421 h 1905475"/>
              <a:gd name="connsiteX7-583" fmla="*/ 110106 w 2491167"/>
              <a:gd name="connsiteY7-584" fmla="*/ 1905475 h 1905475"/>
              <a:gd name="connsiteX8-585" fmla="*/ 10518 w 2491167"/>
              <a:gd name="connsiteY8-586" fmla="*/ 1778726 h 1905475"/>
              <a:gd name="connsiteX9-587" fmla="*/ 0 w 2491167"/>
              <a:gd name="connsiteY9-588" fmla="*/ 337368 h 1905475"/>
              <a:gd name="connsiteX0-589" fmla="*/ 289968 w 2500356"/>
              <a:gd name="connsiteY0-590" fmla="*/ 12697 h 1905475"/>
              <a:gd name="connsiteX1-591" fmla="*/ 1305565 w 2500356"/>
              <a:gd name="connsiteY1-592" fmla="*/ 0 h 1905475"/>
              <a:gd name="connsiteX2-593" fmla="*/ 2382526 w 2500356"/>
              <a:gd name="connsiteY2-594" fmla="*/ 13301 h 1905475"/>
              <a:gd name="connsiteX3-595" fmla="*/ 2491167 w 2500356"/>
              <a:gd name="connsiteY3-596" fmla="*/ 94782 h 1905475"/>
              <a:gd name="connsiteX4-597" fmla="*/ 2494069 w 2500356"/>
              <a:gd name="connsiteY4-598" fmla="*/ 872973 h 1905475"/>
              <a:gd name="connsiteX5-599" fmla="*/ 2488852 w 2500356"/>
              <a:gd name="connsiteY5-600" fmla="*/ 1774916 h 1905475"/>
              <a:gd name="connsiteX6-601" fmla="*/ 2409686 w 2500356"/>
              <a:gd name="connsiteY6-602" fmla="*/ 1887368 h 1905475"/>
              <a:gd name="connsiteX7-603" fmla="*/ 1178415 w 2500356"/>
              <a:gd name="connsiteY7-604" fmla="*/ 1896421 h 1905475"/>
              <a:gd name="connsiteX8-605" fmla="*/ 110106 w 2500356"/>
              <a:gd name="connsiteY8-606" fmla="*/ 1905475 h 1905475"/>
              <a:gd name="connsiteX9-607" fmla="*/ 10518 w 2500356"/>
              <a:gd name="connsiteY9-608" fmla="*/ 1778726 h 1905475"/>
              <a:gd name="connsiteX10-609" fmla="*/ 0 w 2500356"/>
              <a:gd name="connsiteY10-610" fmla="*/ 337368 h 1905475"/>
              <a:gd name="connsiteX0-611" fmla="*/ 289968 w 2536144"/>
              <a:gd name="connsiteY0-612" fmla="*/ 12697 h 1905475"/>
              <a:gd name="connsiteX1-613" fmla="*/ 1305565 w 2536144"/>
              <a:gd name="connsiteY1-614" fmla="*/ 0 h 1905475"/>
              <a:gd name="connsiteX2-615" fmla="*/ 2382526 w 2536144"/>
              <a:gd name="connsiteY2-616" fmla="*/ 13301 h 1905475"/>
              <a:gd name="connsiteX3-617" fmla="*/ 2491167 w 2536144"/>
              <a:gd name="connsiteY3-618" fmla="*/ 94782 h 1905475"/>
              <a:gd name="connsiteX4-619" fmla="*/ 2536140 w 2536144"/>
              <a:gd name="connsiteY4-620" fmla="*/ 967633 h 1905475"/>
              <a:gd name="connsiteX5-621" fmla="*/ 2488852 w 2536144"/>
              <a:gd name="connsiteY5-622" fmla="*/ 1774916 h 1905475"/>
              <a:gd name="connsiteX6-623" fmla="*/ 2409686 w 2536144"/>
              <a:gd name="connsiteY6-624" fmla="*/ 1887368 h 1905475"/>
              <a:gd name="connsiteX7-625" fmla="*/ 1178415 w 2536144"/>
              <a:gd name="connsiteY7-626" fmla="*/ 1896421 h 1905475"/>
              <a:gd name="connsiteX8-627" fmla="*/ 110106 w 2536144"/>
              <a:gd name="connsiteY8-628" fmla="*/ 1905475 h 1905475"/>
              <a:gd name="connsiteX9-629" fmla="*/ 10518 w 2536144"/>
              <a:gd name="connsiteY9-630" fmla="*/ 1778726 h 1905475"/>
              <a:gd name="connsiteX10-631" fmla="*/ 0 w 2536144"/>
              <a:gd name="connsiteY10-632" fmla="*/ 337368 h 1905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321" y="connsiteY10-322"/>
              </a:cxn>
            </a:cxnLst>
            <a:rect l="l" t="t" r="r" b="b"/>
            <a:pathLst>
              <a:path w="2536144" h="1905475">
                <a:moveTo>
                  <a:pt x="289968" y="12697"/>
                </a:moveTo>
                <a:lnTo>
                  <a:pt x="1305565" y="0"/>
                </a:lnTo>
                <a:lnTo>
                  <a:pt x="2382526" y="13301"/>
                </a:lnTo>
                <a:cubicBezTo>
                  <a:pt x="2468270" y="13791"/>
                  <a:pt x="2485433" y="60002"/>
                  <a:pt x="2491167" y="94782"/>
                </a:cubicBezTo>
                <a:cubicBezTo>
                  <a:pt x="2509758" y="238061"/>
                  <a:pt x="2536526" y="687611"/>
                  <a:pt x="2536140" y="967633"/>
                </a:cubicBezTo>
                <a:cubicBezTo>
                  <a:pt x="2535754" y="1247655"/>
                  <a:pt x="2502916" y="1605850"/>
                  <a:pt x="2488852" y="1774916"/>
                </a:cubicBezTo>
                <a:cubicBezTo>
                  <a:pt x="2501225" y="1860660"/>
                  <a:pt x="2439223" y="1866394"/>
                  <a:pt x="2409686" y="1887368"/>
                </a:cubicBezTo>
                <a:lnTo>
                  <a:pt x="1178415" y="1896421"/>
                </a:lnTo>
                <a:lnTo>
                  <a:pt x="110106" y="1905475"/>
                </a:lnTo>
                <a:cubicBezTo>
                  <a:pt x="65480" y="1882275"/>
                  <a:pt x="32284" y="1904796"/>
                  <a:pt x="10518" y="1778726"/>
                </a:cubicBezTo>
                <a:cubicBezTo>
                  <a:pt x="10518" y="1389427"/>
                  <a:pt x="0" y="337368"/>
                  <a:pt x="0" y="337368"/>
                </a:cubicBez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28"/>
          <p:cNvSpPr/>
          <p:nvPr/>
        </p:nvSpPr>
        <p:spPr>
          <a:xfrm>
            <a:off x="3829001" y="3701648"/>
            <a:ext cx="1301799" cy="855144"/>
          </a:xfrm>
          <a:custGeom>
            <a:avLst/>
            <a:gdLst>
              <a:gd name="connsiteX0" fmla="*/ 36214 w 2480649"/>
              <a:gd name="connsiteY0" fmla="*/ 18106 h 1892174"/>
              <a:gd name="connsiteX1" fmla="*/ 2372008 w 2480649"/>
              <a:gd name="connsiteY1" fmla="*/ 0 h 1892174"/>
              <a:gd name="connsiteX2" fmla="*/ 2480649 w 2480649"/>
              <a:gd name="connsiteY2" fmla="*/ 81481 h 1892174"/>
              <a:gd name="connsiteX3" fmla="*/ 2453489 w 2480649"/>
              <a:gd name="connsiteY3" fmla="*/ 1765425 h 1892174"/>
              <a:gd name="connsiteX4" fmla="*/ 2399168 w 2480649"/>
              <a:gd name="connsiteY4" fmla="*/ 1874067 h 1892174"/>
              <a:gd name="connsiteX5" fmla="*/ 1167897 w 2480649"/>
              <a:gd name="connsiteY5" fmla="*/ 1883120 h 1892174"/>
              <a:gd name="connsiteX6" fmla="*/ 99588 w 2480649"/>
              <a:gd name="connsiteY6" fmla="*/ 1892174 h 1892174"/>
              <a:gd name="connsiteX7" fmla="*/ 0 w 2480649"/>
              <a:gd name="connsiteY7" fmla="*/ 1765425 h 1892174"/>
              <a:gd name="connsiteX8" fmla="*/ 0 w 2480649"/>
              <a:gd name="connsiteY8" fmla="*/ 597528 h 1892174"/>
              <a:gd name="connsiteX9" fmla="*/ 36214 w 2480649"/>
              <a:gd name="connsiteY9" fmla="*/ 18106 h 1892174"/>
              <a:gd name="connsiteX0-1" fmla="*/ 36214 w 2480649"/>
              <a:gd name="connsiteY0-2" fmla="*/ 18106 h 1892174"/>
              <a:gd name="connsiteX1-3" fmla="*/ 2372008 w 2480649"/>
              <a:gd name="connsiteY1-4" fmla="*/ 0 h 1892174"/>
              <a:gd name="connsiteX2-5" fmla="*/ 2480649 w 2480649"/>
              <a:gd name="connsiteY2-6" fmla="*/ 81481 h 1892174"/>
              <a:gd name="connsiteX3-7" fmla="*/ 2453489 w 2480649"/>
              <a:gd name="connsiteY3-8" fmla="*/ 1765425 h 1892174"/>
              <a:gd name="connsiteX4-9" fmla="*/ 2399168 w 2480649"/>
              <a:gd name="connsiteY4-10" fmla="*/ 1874067 h 1892174"/>
              <a:gd name="connsiteX5-11" fmla="*/ 1167897 w 2480649"/>
              <a:gd name="connsiteY5-12" fmla="*/ 1883120 h 1892174"/>
              <a:gd name="connsiteX6-13" fmla="*/ 99588 w 2480649"/>
              <a:gd name="connsiteY6-14" fmla="*/ 1892174 h 1892174"/>
              <a:gd name="connsiteX7-15" fmla="*/ 0 w 2480649"/>
              <a:gd name="connsiteY7-16" fmla="*/ 1765425 h 1892174"/>
              <a:gd name="connsiteX8-17" fmla="*/ 0 w 2480649"/>
              <a:gd name="connsiteY8-18" fmla="*/ 597528 h 1892174"/>
              <a:gd name="connsiteX9-19" fmla="*/ 36214 w 2480649"/>
              <a:gd name="connsiteY9-20" fmla="*/ 18106 h 1892174"/>
              <a:gd name="connsiteX0-21" fmla="*/ 36214 w 2480649"/>
              <a:gd name="connsiteY0-22" fmla="*/ 31942 h 1906010"/>
              <a:gd name="connsiteX1-23" fmla="*/ 2372008 w 2480649"/>
              <a:gd name="connsiteY1-24" fmla="*/ 13836 h 1906010"/>
              <a:gd name="connsiteX2-25" fmla="*/ 2480649 w 2480649"/>
              <a:gd name="connsiteY2-26" fmla="*/ 95317 h 1906010"/>
              <a:gd name="connsiteX3-27" fmla="*/ 2453489 w 2480649"/>
              <a:gd name="connsiteY3-28" fmla="*/ 1779261 h 1906010"/>
              <a:gd name="connsiteX4-29" fmla="*/ 2399168 w 2480649"/>
              <a:gd name="connsiteY4-30" fmla="*/ 1887903 h 1906010"/>
              <a:gd name="connsiteX5-31" fmla="*/ 1167897 w 2480649"/>
              <a:gd name="connsiteY5-32" fmla="*/ 1896956 h 1906010"/>
              <a:gd name="connsiteX6-33" fmla="*/ 99588 w 2480649"/>
              <a:gd name="connsiteY6-34" fmla="*/ 1906010 h 1906010"/>
              <a:gd name="connsiteX7-35" fmla="*/ 0 w 2480649"/>
              <a:gd name="connsiteY7-36" fmla="*/ 1779261 h 1906010"/>
              <a:gd name="connsiteX8-37" fmla="*/ 0 w 2480649"/>
              <a:gd name="connsiteY8-38" fmla="*/ 611364 h 1906010"/>
              <a:gd name="connsiteX9-39" fmla="*/ 36214 w 2480649"/>
              <a:gd name="connsiteY9-40" fmla="*/ 31942 h 1906010"/>
              <a:gd name="connsiteX0-41" fmla="*/ 36214 w 2480649"/>
              <a:gd name="connsiteY0-42" fmla="*/ 31942 h 1906010"/>
              <a:gd name="connsiteX1-43" fmla="*/ 2372008 w 2480649"/>
              <a:gd name="connsiteY1-44" fmla="*/ 13836 h 1906010"/>
              <a:gd name="connsiteX2-45" fmla="*/ 2480649 w 2480649"/>
              <a:gd name="connsiteY2-46" fmla="*/ 95317 h 1906010"/>
              <a:gd name="connsiteX3-47" fmla="*/ 2453489 w 2480649"/>
              <a:gd name="connsiteY3-48" fmla="*/ 1779261 h 1906010"/>
              <a:gd name="connsiteX4-49" fmla="*/ 2399168 w 2480649"/>
              <a:gd name="connsiteY4-50" fmla="*/ 1887903 h 1906010"/>
              <a:gd name="connsiteX5-51" fmla="*/ 1167897 w 2480649"/>
              <a:gd name="connsiteY5-52" fmla="*/ 1896956 h 1906010"/>
              <a:gd name="connsiteX6-53" fmla="*/ 99588 w 2480649"/>
              <a:gd name="connsiteY6-54" fmla="*/ 1906010 h 1906010"/>
              <a:gd name="connsiteX7-55" fmla="*/ 0 w 2480649"/>
              <a:gd name="connsiteY7-56" fmla="*/ 1779261 h 1906010"/>
              <a:gd name="connsiteX8-57" fmla="*/ 0 w 2480649"/>
              <a:gd name="connsiteY8-58" fmla="*/ 611364 h 1906010"/>
              <a:gd name="connsiteX9-59" fmla="*/ 36214 w 2480649"/>
              <a:gd name="connsiteY9-60" fmla="*/ 31942 h 1906010"/>
              <a:gd name="connsiteX0-61" fmla="*/ 36214 w 2480649"/>
              <a:gd name="connsiteY0-62" fmla="*/ 31942 h 1906010"/>
              <a:gd name="connsiteX1-63" fmla="*/ 2372008 w 2480649"/>
              <a:gd name="connsiteY1-64" fmla="*/ 13836 h 1906010"/>
              <a:gd name="connsiteX2-65" fmla="*/ 2480649 w 2480649"/>
              <a:gd name="connsiteY2-66" fmla="*/ 95317 h 1906010"/>
              <a:gd name="connsiteX3-67" fmla="*/ 2453489 w 2480649"/>
              <a:gd name="connsiteY3-68" fmla="*/ 1779261 h 1906010"/>
              <a:gd name="connsiteX4-69" fmla="*/ 2399168 w 2480649"/>
              <a:gd name="connsiteY4-70" fmla="*/ 1887903 h 1906010"/>
              <a:gd name="connsiteX5-71" fmla="*/ 1167897 w 2480649"/>
              <a:gd name="connsiteY5-72" fmla="*/ 1896956 h 1906010"/>
              <a:gd name="connsiteX6-73" fmla="*/ 99588 w 2480649"/>
              <a:gd name="connsiteY6-74" fmla="*/ 1906010 h 1906010"/>
              <a:gd name="connsiteX7-75" fmla="*/ 0 w 2480649"/>
              <a:gd name="connsiteY7-76" fmla="*/ 1779261 h 1906010"/>
              <a:gd name="connsiteX8-77" fmla="*/ 0 w 2480649"/>
              <a:gd name="connsiteY8-78" fmla="*/ 611364 h 1906010"/>
              <a:gd name="connsiteX9-79" fmla="*/ 36214 w 2480649"/>
              <a:gd name="connsiteY9-80" fmla="*/ 31942 h 1906010"/>
              <a:gd name="connsiteX0-81" fmla="*/ 36214 w 2480649"/>
              <a:gd name="connsiteY0-82" fmla="*/ 31942 h 1906010"/>
              <a:gd name="connsiteX1-83" fmla="*/ 2372008 w 2480649"/>
              <a:gd name="connsiteY1-84" fmla="*/ 13836 h 1906010"/>
              <a:gd name="connsiteX2-85" fmla="*/ 2480649 w 2480649"/>
              <a:gd name="connsiteY2-86" fmla="*/ 95317 h 1906010"/>
              <a:gd name="connsiteX3-87" fmla="*/ 2453489 w 2480649"/>
              <a:gd name="connsiteY3-88" fmla="*/ 1779261 h 1906010"/>
              <a:gd name="connsiteX4-89" fmla="*/ 2399168 w 2480649"/>
              <a:gd name="connsiteY4-90" fmla="*/ 1887903 h 1906010"/>
              <a:gd name="connsiteX5-91" fmla="*/ 1167897 w 2480649"/>
              <a:gd name="connsiteY5-92" fmla="*/ 1896956 h 1906010"/>
              <a:gd name="connsiteX6-93" fmla="*/ 99588 w 2480649"/>
              <a:gd name="connsiteY6-94" fmla="*/ 1906010 h 1906010"/>
              <a:gd name="connsiteX7-95" fmla="*/ 0 w 2480649"/>
              <a:gd name="connsiteY7-96" fmla="*/ 1779261 h 1906010"/>
              <a:gd name="connsiteX8-97" fmla="*/ 0 w 2480649"/>
              <a:gd name="connsiteY8-98" fmla="*/ 611364 h 1906010"/>
              <a:gd name="connsiteX9-99" fmla="*/ 36214 w 2480649"/>
              <a:gd name="connsiteY9-100" fmla="*/ 31942 h 1906010"/>
              <a:gd name="connsiteX0-101" fmla="*/ 36214 w 2480649"/>
              <a:gd name="connsiteY0-102" fmla="*/ 31942 h 1906010"/>
              <a:gd name="connsiteX1-103" fmla="*/ 2372008 w 2480649"/>
              <a:gd name="connsiteY1-104" fmla="*/ 13836 h 1906010"/>
              <a:gd name="connsiteX2-105" fmla="*/ 2480649 w 2480649"/>
              <a:gd name="connsiteY2-106" fmla="*/ 95317 h 1906010"/>
              <a:gd name="connsiteX3-107" fmla="*/ 2453489 w 2480649"/>
              <a:gd name="connsiteY3-108" fmla="*/ 1779261 h 1906010"/>
              <a:gd name="connsiteX4-109" fmla="*/ 2399168 w 2480649"/>
              <a:gd name="connsiteY4-110" fmla="*/ 1887903 h 1906010"/>
              <a:gd name="connsiteX5-111" fmla="*/ 1167897 w 2480649"/>
              <a:gd name="connsiteY5-112" fmla="*/ 1896956 h 1906010"/>
              <a:gd name="connsiteX6-113" fmla="*/ 99588 w 2480649"/>
              <a:gd name="connsiteY6-114" fmla="*/ 1906010 h 1906010"/>
              <a:gd name="connsiteX7-115" fmla="*/ 0 w 2480649"/>
              <a:gd name="connsiteY7-116" fmla="*/ 1779261 h 1906010"/>
              <a:gd name="connsiteX8-117" fmla="*/ 0 w 2480649"/>
              <a:gd name="connsiteY8-118" fmla="*/ 611364 h 1906010"/>
              <a:gd name="connsiteX9-119" fmla="*/ 36214 w 2480649"/>
              <a:gd name="connsiteY9-120" fmla="*/ 31942 h 1906010"/>
              <a:gd name="connsiteX0-121" fmla="*/ 36214 w 2480649"/>
              <a:gd name="connsiteY0-122" fmla="*/ 31942 h 1906010"/>
              <a:gd name="connsiteX1-123" fmla="*/ 2372008 w 2480649"/>
              <a:gd name="connsiteY1-124" fmla="*/ 13836 h 1906010"/>
              <a:gd name="connsiteX2-125" fmla="*/ 2480649 w 2480649"/>
              <a:gd name="connsiteY2-126" fmla="*/ 95317 h 1906010"/>
              <a:gd name="connsiteX3-127" fmla="*/ 2453489 w 2480649"/>
              <a:gd name="connsiteY3-128" fmla="*/ 1779261 h 1906010"/>
              <a:gd name="connsiteX4-129" fmla="*/ 2399168 w 2480649"/>
              <a:gd name="connsiteY4-130" fmla="*/ 1887903 h 1906010"/>
              <a:gd name="connsiteX5-131" fmla="*/ 1167897 w 2480649"/>
              <a:gd name="connsiteY5-132" fmla="*/ 1896956 h 1906010"/>
              <a:gd name="connsiteX6-133" fmla="*/ 99588 w 2480649"/>
              <a:gd name="connsiteY6-134" fmla="*/ 1906010 h 1906010"/>
              <a:gd name="connsiteX7-135" fmla="*/ 0 w 2480649"/>
              <a:gd name="connsiteY7-136" fmla="*/ 1779261 h 1906010"/>
              <a:gd name="connsiteX8-137" fmla="*/ 0 w 2480649"/>
              <a:gd name="connsiteY8-138" fmla="*/ 611364 h 1906010"/>
              <a:gd name="connsiteX9-139" fmla="*/ 36214 w 2480649"/>
              <a:gd name="connsiteY9-140" fmla="*/ 31942 h 1906010"/>
              <a:gd name="connsiteX0-141" fmla="*/ 36214 w 2480649"/>
              <a:gd name="connsiteY0-142" fmla="*/ 31942 h 1906010"/>
              <a:gd name="connsiteX1-143" fmla="*/ 2372008 w 2480649"/>
              <a:gd name="connsiteY1-144" fmla="*/ 13836 h 1906010"/>
              <a:gd name="connsiteX2-145" fmla="*/ 2480649 w 2480649"/>
              <a:gd name="connsiteY2-146" fmla="*/ 95317 h 1906010"/>
              <a:gd name="connsiteX3-147" fmla="*/ 2453489 w 2480649"/>
              <a:gd name="connsiteY3-148" fmla="*/ 1779261 h 1906010"/>
              <a:gd name="connsiteX4-149" fmla="*/ 2399168 w 2480649"/>
              <a:gd name="connsiteY4-150" fmla="*/ 1887903 h 1906010"/>
              <a:gd name="connsiteX5-151" fmla="*/ 1167897 w 2480649"/>
              <a:gd name="connsiteY5-152" fmla="*/ 1896956 h 1906010"/>
              <a:gd name="connsiteX6-153" fmla="*/ 99588 w 2480649"/>
              <a:gd name="connsiteY6-154" fmla="*/ 1906010 h 1906010"/>
              <a:gd name="connsiteX7-155" fmla="*/ 0 w 2480649"/>
              <a:gd name="connsiteY7-156" fmla="*/ 1779261 h 1906010"/>
              <a:gd name="connsiteX8-157" fmla="*/ 0 w 2480649"/>
              <a:gd name="connsiteY8-158" fmla="*/ 611364 h 1906010"/>
              <a:gd name="connsiteX9-159" fmla="*/ 36214 w 2480649"/>
              <a:gd name="connsiteY9-160" fmla="*/ 31942 h 1906010"/>
              <a:gd name="connsiteX0-161" fmla="*/ 36214 w 2480649"/>
              <a:gd name="connsiteY0-162" fmla="*/ 31942 h 1906010"/>
              <a:gd name="connsiteX1-163" fmla="*/ 2372008 w 2480649"/>
              <a:gd name="connsiteY1-164" fmla="*/ 13836 h 1906010"/>
              <a:gd name="connsiteX2-165" fmla="*/ 2480649 w 2480649"/>
              <a:gd name="connsiteY2-166" fmla="*/ 95317 h 1906010"/>
              <a:gd name="connsiteX3-167" fmla="*/ 2457299 w 2480649"/>
              <a:gd name="connsiteY3-168" fmla="*/ 1775451 h 1906010"/>
              <a:gd name="connsiteX4-169" fmla="*/ 2399168 w 2480649"/>
              <a:gd name="connsiteY4-170" fmla="*/ 1887903 h 1906010"/>
              <a:gd name="connsiteX5-171" fmla="*/ 1167897 w 2480649"/>
              <a:gd name="connsiteY5-172" fmla="*/ 1896956 h 1906010"/>
              <a:gd name="connsiteX6-173" fmla="*/ 99588 w 2480649"/>
              <a:gd name="connsiteY6-174" fmla="*/ 1906010 h 1906010"/>
              <a:gd name="connsiteX7-175" fmla="*/ 0 w 2480649"/>
              <a:gd name="connsiteY7-176" fmla="*/ 1779261 h 1906010"/>
              <a:gd name="connsiteX8-177" fmla="*/ 0 w 2480649"/>
              <a:gd name="connsiteY8-178" fmla="*/ 611364 h 1906010"/>
              <a:gd name="connsiteX9-179" fmla="*/ 36214 w 2480649"/>
              <a:gd name="connsiteY9-180" fmla="*/ 31942 h 1906010"/>
              <a:gd name="connsiteX0-181" fmla="*/ 36214 w 2480649"/>
              <a:gd name="connsiteY0-182" fmla="*/ 31942 h 1906010"/>
              <a:gd name="connsiteX1-183" fmla="*/ 2372008 w 2480649"/>
              <a:gd name="connsiteY1-184" fmla="*/ 13836 h 1906010"/>
              <a:gd name="connsiteX2-185" fmla="*/ 2480649 w 2480649"/>
              <a:gd name="connsiteY2-186" fmla="*/ 95317 h 1906010"/>
              <a:gd name="connsiteX3-187" fmla="*/ 2457299 w 2480649"/>
              <a:gd name="connsiteY3-188" fmla="*/ 1775451 h 1906010"/>
              <a:gd name="connsiteX4-189" fmla="*/ 2399168 w 2480649"/>
              <a:gd name="connsiteY4-190" fmla="*/ 1887903 h 1906010"/>
              <a:gd name="connsiteX5-191" fmla="*/ 1167897 w 2480649"/>
              <a:gd name="connsiteY5-192" fmla="*/ 1896956 h 1906010"/>
              <a:gd name="connsiteX6-193" fmla="*/ 99588 w 2480649"/>
              <a:gd name="connsiteY6-194" fmla="*/ 1906010 h 1906010"/>
              <a:gd name="connsiteX7-195" fmla="*/ 0 w 2480649"/>
              <a:gd name="connsiteY7-196" fmla="*/ 1779261 h 1906010"/>
              <a:gd name="connsiteX8-197" fmla="*/ 0 w 2480649"/>
              <a:gd name="connsiteY8-198" fmla="*/ 611364 h 1906010"/>
              <a:gd name="connsiteX9-199" fmla="*/ 36214 w 2480649"/>
              <a:gd name="connsiteY9-200" fmla="*/ 31942 h 1906010"/>
              <a:gd name="connsiteX0-201" fmla="*/ 36214 w 2480649"/>
              <a:gd name="connsiteY0-202" fmla="*/ 31942 h 1906010"/>
              <a:gd name="connsiteX1-203" fmla="*/ 2372008 w 2480649"/>
              <a:gd name="connsiteY1-204" fmla="*/ 13836 h 1906010"/>
              <a:gd name="connsiteX2-205" fmla="*/ 2480649 w 2480649"/>
              <a:gd name="connsiteY2-206" fmla="*/ 95317 h 1906010"/>
              <a:gd name="connsiteX3-207" fmla="*/ 2457299 w 2480649"/>
              <a:gd name="connsiteY3-208" fmla="*/ 1775451 h 1906010"/>
              <a:gd name="connsiteX4-209" fmla="*/ 2399168 w 2480649"/>
              <a:gd name="connsiteY4-210" fmla="*/ 1887903 h 1906010"/>
              <a:gd name="connsiteX5-211" fmla="*/ 1167897 w 2480649"/>
              <a:gd name="connsiteY5-212" fmla="*/ 1896956 h 1906010"/>
              <a:gd name="connsiteX6-213" fmla="*/ 99588 w 2480649"/>
              <a:gd name="connsiteY6-214" fmla="*/ 1906010 h 1906010"/>
              <a:gd name="connsiteX7-215" fmla="*/ 0 w 2480649"/>
              <a:gd name="connsiteY7-216" fmla="*/ 1779261 h 1906010"/>
              <a:gd name="connsiteX8-217" fmla="*/ 0 w 2480649"/>
              <a:gd name="connsiteY8-218" fmla="*/ 611364 h 1906010"/>
              <a:gd name="connsiteX9-219" fmla="*/ 36214 w 2480649"/>
              <a:gd name="connsiteY9-220" fmla="*/ 31942 h 1906010"/>
              <a:gd name="connsiteX0-221" fmla="*/ 36214 w 2480649"/>
              <a:gd name="connsiteY0-222" fmla="*/ 31942 h 1906010"/>
              <a:gd name="connsiteX1-223" fmla="*/ 2372008 w 2480649"/>
              <a:gd name="connsiteY1-224" fmla="*/ 13836 h 1906010"/>
              <a:gd name="connsiteX2-225" fmla="*/ 2480649 w 2480649"/>
              <a:gd name="connsiteY2-226" fmla="*/ 95317 h 1906010"/>
              <a:gd name="connsiteX3-227" fmla="*/ 2457299 w 2480649"/>
              <a:gd name="connsiteY3-228" fmla="*/ 1775451 h 1906010"/>
              <a:gd name="connsiteX4-229" fmla="*/ 2399168 w 2480649"/>
              <a:gd name="connsiteY4-230" fmla="*/ 1887903 h 1906010"/>
              <a:gd name="connsiteX5-231" fmla="*/ 1167897 w 2480649"/>
              <a:gd name="connsiteY5-232" fmla="*/ 1896956 h 1906010"/>
              <a:gd name="connsiteX6-233" fmla="*/ 99588 w 2480649"/>
              <a:gd name="connsiteY6-234" fmla="*/ 1906010 h 1906010"/>
              <a:gd name="connsiteX7-235" fmla="*/ 0 w 2480649"/>
              <a:gd name="connsiteY7-236" fmla="*/ 1779261 h 1906010"/>
              <a:gd name="connsiteX8-237" fmla="*/ 0 w 2480649"/>
              <a:gd name="connsiteY8-238" fmla="*/ 611364 h 1906010"/>
              <a:gd name="connsiteX9-239" fmla="*/ 36214 w 2480649"/>
              <a:gd name="connsiteY9-240" fmla="*/ 31942 h 1906010"/>
              <a:gd name="connsiteX0-241" fmla="*/ 36214 w 2480649"/>
              <a:gd name="connsiteY0-242" fmla="*/ 31942 h 1906010"/>
              <a:gd name="connsiteX1-243" fmla="*/ 2372008 w 2480649"/>
              <a:gd name="connsiteY1-244" fmla="*/ 13836 h 1906010"/>
              <a:gd name="connsiteX2-245" fmla="*/ 2480649 w 2480649"/>
              <a:gd name="connsiteY2-246" fmla="*/ 95317 h 1906010"/>
              <a:gd name="connsiteX3-247" fmla="*/ 2457299 w 2480649"/>
              <a:gd name="connsiteY3-248" fmla="*/ 1775451 h 1906010"/>
              <a:gd name="connsiteX4-249" fmla="*/ 2399168 w 2480649"/>
              <a:gd name="connsiteY4-250" fmla="*/ 1887903 h 1906010"/>
              <a:gd name="connsiteX5-251" fmla="*/ 1167897 w 2480649"/>
              <a:gd name="connsiteY5-252" fmla="*/ 1896956 h 1906010"/>
              <a:gd name="connsiteX6-253" fmla="*/ 99588 w 2480649"/>
              <a:gd name="connsiteY6-254" fmla="*/ 1906010 h 1906010"/>
              <a:gd name="connsiteX7-255" fmla="*/ 0 w 2480649"/>
              <a:gd name="connsiteY7-256" fmla="*/ 1779261 h 1906010"/>
              <a:gd name="connsiteX8-257" fmla="*/ 0 w 2480649"/>
              <a:gd name="connsiteY8-258" fmla="*/ 611364 h 1906010"/>
              <a:gd name="connsiteX9-259" fmla="*/ 36214 w 2480649"/>
              <a:gd name="connsiteY9-260" fmla="*/ 31942 h 1906010"/>
              <a:gd name="connsiteX0-261" fmla="*/ 36214 w 2480649"/>
              <a:gd name="connsiteY0-262" fmla="*/ 31942 h 1906010"/>
              <a:gd name="connsiteX1-263" fmla="*/ 2372008 w 2480649"/>
              <a:gd name="connsiteY1-264" fmla="*/ 13836 h 1906010"/>
              <a:gd name="connsiteX2-265" fmla="*/ 2480649 w 2480649"/>
              <a:gd name="connsiteY2-266" fmla="*/ 95317 h 1906010"/>
              <a:gd name="connsiteX3-267" fmla="*/ 2457299 w 2480649"/>
              <a:gd name="connsiteY3-268" fmla="*/ 1775451 h 1906010"/>
              <a:gd name="connsiteX4-269" fmla="*/ 2399168 w 2480649"/>
              <a:gd name="connsiteY4-270" fmla="*/ 1887903 h 1906010"/>
              <a:gd name="connsiteX5-271" fmla="*/ 1167897 w 2480649"/>
              <a:gd name="connsiteY5-272" fmla="*/ 1896956 h 1906010"/>
              <a:gd name="connsiteX6-273" fmla="*/ 99588 w 2480649"/>
              <a:gd name="connsiteY6-274" fmla="*/ 1906010 h 1906010"/>
              <a:gd name="connsiteX7-275" fmla="*/ 0 w 2480649"/>
              <a:gd name="connsiteY7-276" fmla="*/ 1779261 h 1906010"/>
              <a:gd name="connsiteX8-277" fmla="*/ 0 w 2480649"/>
              <a:gd name="connsiteY8-278" fmla="*/ 611364 h 1906010"/>
              <a:gd name="connsiteX9-279" fmla="*/ 36214 w 2480649"/>
              <a:gd name="connsiteY9-280" fmla="*/ 31942 h 1906010"/>
              <a:gd name="connsiteX0-281" fmla="*/ 36214 w 2480649"/>
              <a:gd name="connsiteY0-282" fmla="*/ 48932 h 1923000"/>
              <a:gd name="connsiteX1-283" fmla="*/ 279450 w 2480649"/>
              <a:gd name="connsiteY1-284" fmla="*/ 30222 h 1923000"/>
              <a:gd name="connsiteX2-285" fmla="*/ 2372008 w 2480649"/>
              <a:gd name="connsiteY2-286" fmla="*/ 30826 h 1923000"/>
              <a:gd name="connsiteX3-287" fmla="*/ 2480649 w 2480649"/>
              <a:gd name="connsiteY3-288" fmla="*/ 112307 h 1923000"/>
              <a:gd name="connsiteX4-289" fmla="*/ 2457299 w 2480649"/>
              <a:gd name="connsiteY4-290" fmla="*/ 1792441 h 1923000"/>
              <a:gd name="connsiteX5-291" fmla="*/ 2399168 w 2480649"/>
              <a:gd name="connsiteY5-292" fmla="*/ 1904893 h 1923000"/>
              <a:gd name="connsiteX6-293" fmla="*/ 1167897 w 2480649"/>
              <a:gd name="connsiteY6-294" fmla="*/ 1913946 h 1923000"/>
              <a:gd name="connsiteX7-295" fmla="*/ 99588 w 2480649"/>
              <a:gd name="connsiteY7-296" fmla="*/ 1923000 h 1923000"/>
              <a:gd name="connsiteX8-297" fmla="*/ 0 w 2480649"/>
              <a:gd name="connsiteY8-298" fmla="*/ 1796251 h 1923000"/>
              <a:gd name="connsiteX9-299" fmla="*/ 0 w 2480649"/>
              <a:gd name="connsiteY9-300" fmla="*/ 628354 h 1923000"/>
              <a:gd name="connsiteX10" fmla="*/ 36214 w 2480649"/>
              <a:gd name="connsiteY10" fmla="*/ 48932 h 1923000"/>
              <a:gd name="connsiteX0-301" fmla="*/ 28766 w 2492251"/>
              <a:gd name="connsiteY0-302" fmla="*/ 144440 h 1892778"/>
              <a:gd name="connsiteX1-303" fmla="*/ 291052 w 2492251"/>
              <a:gd name="connsiteY1-304" fmla="*/ 0 h 1892778"/>
              <a:gd name="connsiteX2-305" fmla="*/ 2383610 w 2492251"/>
              <a:gd name="connsiteY2-306" fmla="*/ 604 h 1892778"/>
              <a:gd name="connsiteX3-307" fmla="*/ 2492251 w 2492251"/>
              <a:gd name="connsiteY3-308" fmla="*/ 82085 h 1892778"/>
              <a:gd name="connsiteX4-309" fmla="*/ 2468901 w 2492251"/>
              <a:gd name="connsiteY4-310" fmla="*/ 1762219 h 1892778"/>
              <a:gd name="connsiteX5-311" fmla="*/ 2410770 w 2492251"/>
              <a:gd name="connsiteY5-312" fmla="*/ 1874671 h 1892778"/>
              <a:gd name="connsiteX6-313" fmla="*/ 1179499 w 2492251"/>
              <a:gd name="connsiteY6-314" fmla="*/ 1883724 h 1892778"/>
              <a:gd name="connsiteX7-315" fmla="*/ 111190 w 2492251"/>
              <a:gd name="connsiteY7-316" fmla="*/ 1892778 h 1892778"/>
              <a:gd name="connsiteX8-317" fmla="*/ 11602 w 2492251"/>
              <a:gd name="connsiteY8-318" fmla="*/ 1766029 h 1892778"/>
              <a:gd name="connsiteX9-319" fmla="*/ 11602 w 2492251"/>
              <a:gd name="connsiteY9-320" fmla="*/ 598132 h 1892778"/>
              <a:gd name="connsiteX10-321" fmla="*/ 28766 w 2492251"/>
              <a:gd name="connsiteY10-322" fmla="*/ 144440 h 1892778"/>
              <a:gd name="connsiteX0-323" fmla="*/ 28766 w 2492251"/>
              <a:gd name="connsiteY0-324" fmla="*/ 144440 h 1892778"/>
              <a:gd name="connsiteX1-325" fmla="*/ 291052 w 2492251"/>
              <a:gd name="connsiteY1-326" fmla="*/ 0 h 1892778"/>
              <a:gd name="connsiteX2-327" fmla="*/ 2383610 w 2492251"/>
              <a:gd name="connsiteY2-328" fmla="*/ 604 h 1892778"/>
              <a:gd name="connsiteX3-329" fmla="*/ 2492251 w 2492251"/>
              <a:gd name="connsiteY3-330" fmla="*/ 82085 h 1892778"/>
              <a:gd name="connsiteX4-331" fmla="*/ 2468901 w 2492251"/>
              <a:gd name="connsiteY4-332" fmla="*/ 1762219 h 1892778"/>
              <a:gd name="connsiteX5-333" fmla="*/ 2410770 w 2492251"/>
              <a:gd name="connsiteY5-334" fmla="*/ 1874671 h 1892778"/>
              <a:gd name="connsiteX6-335" fmla="*/ 1179499 w 2492251"/>
              <a:gd name="connsiteY6-336" fmla="*/ 1883724 h 1892778"/>
              <a:gd name="connsiteX7-337" fmla="*/ 111190 w 2492251"/>
              <a:gd name="connsiteY7-338" fmla="*/ 1892778 h 1892778"/>
              <a:gd name="connsiteX8-339" fmla="*/ 11602 w 2492251"/>
              <a:gd name="connsiteY8-340" fmla="*/ 1766029 h 1892778"/>
              <a:gd name="connsiteX9-341" fmla="*/ 11602 w 2492251"/>
              <a:gd name="connsiteY9-342" fmla="*/ 598132 h 1892778"/>
              <a:gd name="connsiteX10-343" fmla="*/ 28766 w 2492251"/>
              <a:gd name="connsiteY10-344" fmla="*/ 144440 h 1892778"/>
              <a:gd name="connsiteX0-345" fmla="*/ 25645 w 2500560"/>
              <a:gd name="connsiteY0-346" fmla="*/ 136820 h 1892778"/>
              <a:gd name="connsiteX1-347" fmla="*/ 299361 w 2500560"/>
              <a:gd name="connsiteY1-348" fmla="*/ 0 h 1892778"/>
              <a:gd name="connsiteX2-349" fmla="*/ 2391919 w 2500560"/>
              <a:gd name="connsiteY2-350" fmla="*/ 604 h 1892778"/>
              <a:gd name="connsiteX3-351" fmla="*/ 2500560 w 2500560"/>
              <a:gd name="connsiteY3-352" fmla="*/ 82085 h 1892778"/>
              <a:gd name="connsiteX4-353" fmla="*/ 2477210 w 2500560"/>
              <a:gd name="connsiteY4-354" fmla="*/ 1762219 h 1892778"/>
              <a:gd name="connsiteX5-355" fmla="*/ 2419079 w 2500560"/>
              <a:gd name="connsiteY5-356" fmla="*/ 1874671 h 1892778"/>
              <a:gd name="connsiteX6-357" fmla="*/ 1187808 w 2500560"/>
              <a:gd name="connsiteY6-358" fmla="*/ 1883724 h 1892778"/>
              <a:gd name="connsiteX7-359" fmla="*/ 119499 w 2500560"/>
              <a:gd name="connsiteY7-360" fmla="*/ 1892778 h 1892778"/>
              <a:gd name="connsiteX8-361" fmla="*/ 19911 w 2500560"/>
              <a:gd name="connsiteY8-362" fmla="*/ 1766029 h 1892778"/>
              <a:gd name="connsiteX9-363" fmla="*/ 19911 w 2500560"/>
              <a:gd name="connsiteY9-364" fmla="*/ 598132 h 1892778"/>
              <a:gd name="connsiteX10-365" fmla="*/ 25645 w 2500560"/>
              <a:gd name="connsiteY10-366" fmla="*/ 136820 h 1892778"/>
              <a:gd name="connsiteX0-367" fmla="*/ 25645 w 2500560"/>
              <a:gd name="connsiteY0-368" fmla="*/ 136820 h 1892778"/>
              <a:gd name="connsiteX1-369" fmla="*/ 299361 w 2500560"/>
              <a:gd name="connsiteY1-370" fmla="*/ 0 h 1892778"/>
              <a:gd name="connsiteX2-371" fmla="*/ 2391919 w 2500560"/>
              <a:gd name="connsiteY2-372" fmla="*/ 604 h 1892778"/>
              <a:gd name="connsiteX3-373" fmla="*/ 2500560 w 2500560"/>
              <a:gd name="connsiteY3-374" fmla="*/ 82085 h 1892778"/>
              <a:gd name="connsiteX4-375" fmla="*/ 2477210 w 2500560"/>
              <a:gd name="connsiteY4-376" fmla="*/ 1762219 h 1892778"/>
              <a:gd name="connsiteX5-377" fmla="*/ 2419079 w 2500560"/>
              <a:gd name="connsiteY5-378" fmla="*/ 1874671 h 1892778"/>
              <a:gd name="connsiteX6-379" fmla="*/ 1187808 w 2500560"/>
              <a:gd name="connsiteY6-380" fmla="*/ 1883724 h 1892778"/>
              <a:gd name="connsiteX7-381" fmla="*/ 119499 w 2500560"/>
              <a:gd name="connsiteY7-382" fmla="*/ 1892778 h 1892778"/>
              <a:gd name="connsiteX8-383" fmla="*/ 19911 w 2500560"/>
              <a:gd name="connsiteY8-384" fmla="*/ 1766029 h 1892778"/>
              <a:gd name="connsiteX9-385" fmla="*/ 19911 w 2500560"/>
              <a:gd name="connsiteY9-386" fmla="*/ 598132 h 1892778"/>
              <a:gd name="connsiteX10-387" fmla="*/ 25645 w 2500560"/>
              <a:gd name="connsiteY10-388" fmla="*/ 136820 h 1892778"/>
              <a:gd name="connsiteX0-389" fmla="*/ 5734 w 2480649"/>
              <a:gd name="connsiteY0-390" fmla="*/ 136820 h 1892778"/>
              <a:gd name="connsiteX1-391" fmla="*/ 279450 w 2480649"/>
              <a:gd name="connsiteY1-392" fmla="*/ 0 h 1892778"/>
              <a:gd name="connsiteX2-393" fmla="*/ 2372008 w 2480649"/>
              <a:gd name="connsiteY2-394" fmla="*/ 604 h 1892778"/>
              <a:gd name="connsiteX3-395" fmla="*/ 2480649 w 2480649"/>
              <a:gd name="connsiteY3-396" fmla="*/ 82085 h 1892778"/>
              <a:gd name="connsiteX4-397" fmla="*/ 2457299 w 2480649"/>
              <a:gd name="connsiteY4-398" fmla="*/ 1762219 h 1892778"/>
              <a:gd name="connsiteX5-399" fmla="*/ 2399168 w 2480649"/>
              <a:gd name="connsiteY5-400" fmla="*/ 1874671 h 1892778"/>
              <a:gd name="connsiteX6-401" fmla="*/ 1167897 w 2480649"/>
              <a:gd name="connsiteY6-402" fmla="*/ 1883724 h 1892778"/>
              <a:gd name="connsiteX7-403" fmla="*/ 99588 w 2480649"/>
              <a:gd name="connsiteY7-404" fmla="*/ 1892778 h 1892778"/>
              <a:gd name="connsiteX8-405" fmla="*/ 0 w 2480649"/>
              <a:gd name="connsiteY8-406" fmla="*/ 1766029 h 1892778"/>
              <a:gd name="connsiteX9-407" fmla="*/ 0 w 2480649"/>
              <a:gd name="connsiteY9-408" fmla="*/ 598132 h 1892778"/>
              <a:gd name="connsiteX10-409" fmla="*/ 5734 w 2480649"/>
              <a:gd name="connsiteY10-410" fmla="*/ 136820 h 1892778"/>
              <a:gd name="connsiteX0-411" fmla="*/ 0 w 2480649"/>
              <a:gd name="connsiteY0-412" fmla="*/ 598132 h 1892778"/>
              <a:gd name="connsiteX1-413" fmla="*/ 5734 w 2480649"/>
              <a:gd name="connsiteY1-414" fmla="*/ 136820 h 1892778"/>
              <a:gd name="connsiteX2-415" fmla="*/ 279450 w 2480649"/>
              <a:gd name="connsiteY2-416" fmla="*/ 0 h 1892778"/>
              <a:gd name="connsiteX3-417" fmla="*/ 2372008 w 2480649"/>
              <a:gd name="connsiteY3-418" fmla="*/ 604 h 1892778"/>
              <a:gd name="connsiteX4-419" fmla="*/ 2480649 w 2480649"/>
              <a:gd name="connsiteY4-420" fmla="*/ 82085 h 1892778"/>
              <a:gd name="connsiteX5-421" fmla="*/ 2457299 w 2480649"/>
              <a:gd name="connsiteY5-422" fmla="*/ 1762219 h 1892778"/>
              <a:gd name="connsiteX6-423" fmla="*/ 2399168 w 2480649"/>
              <a:gd name="connsiteY6-424" fmla="*/ 1874671 h 1892778"/>
              <a:gd name="connsiteX7-425" fmla="*/ 1167897 w 2480649"/>
              <a:gd name="connsiteY7-426" fmla="*/ 1883724 h 1892778"/>
              <a:gd name="connsiteX8-427" fmla="*/ 99588 w 2480649"/>
              <a:gd name="connsiteY8-428" fmla="*/ 1892778 h 1892778"/>
              <a:gd name="connsiteX9-429" fmla="*/ 0 w 2480649"/>
              <a:gd name="connsiteY9-430" fmla="*/ 1766029 h 1892778"/>
              <a:gd name="connsiteX10-431" fmla="*/ 94660 w 2480649"/>
              <a:gd name="connsiteY10-432" fmla="*/ 692792 h 1892778"/>
              <a:gd name="connsiteX0-433" fmla="*/ 0 w 2480649"/>
              <a:gd name="connsiteY0-434" fmla="*/ 598132 h 1892778"/>
              <a:gd name="connsiteX1-435" fmla="*/ 5734 w 2480649"/>
              <a:gd name="connsiteY1-436" fmla="*/ 136820 h 1892778"/>
              <a:gd name="connsiteX2-437" fmla="*/ 279450 w 2480649"/>
              <a:gd name="connsiteY2-438" fmla="*/ 0 h 1892778"/>
              <a:gd name="connsiteX3-439" fmla="*/ 2372008 w 2480649"/>
              <a:gd name="connsiteY3-440" fmla="*/ 604 h 1892778"/>
              <a:gd name="connsiteX4-441" fmla="*/ 2480649 w 2480649"/>
              <a:gd name="connsiteY4-442" fmla="*/ 82085 h 1892778"/>
              <a:gd name="connsiteX5-443" fmla="*/ 2457299 w 2480649"/>
              <a:gd name="connsiteY5-444" fmla="*/ 1762219 h 1892778"/>
              <a:gd name="connsiteX6-445" fmla="*/ 2399168 w 2480649"/>
              <a:gd name="connsiteY6-446" fmla="*/ 1874671 h 1892778"/>
              <a:gd name="connsiteX7-447" fmla="*/ 1167897 w 2480649"/>
              <a:gd name="connsiteY7-448" fmla="*/ 1883724 h 1892778"/>
              <a:gd name="connsiteX8-449" fmla="*/ 99588 w 2480649"/>
              <a:gd name="connsiteY8-450" fmla="*/ 1892778 h 1892778"/>
              <a:gd name="connsiteX9-451" fmla="*/ 0 w 2480649"/>
              <a:gd name="connsiteY9-452" fmla="*/ 1766029 h 1892778"/>
              <a:gd name="connsiteX10-453" fmla="*/ 10518 w 2480649"/>
              <a:gd name="connsiteY10-454" fmla="*/ 997806 h 1892778"/>
              <a:gd name="connsiteX0-455" fmla="*/ 0 w 2480649"/>
              <a:gd name="connsiteY0-456" fmla="*/ 598132 h 1892778"/>
              <a:gd name="connsiteX1-457" fmla="*/ 279450 w 2480649"/>
              <a:gd name="connsiteY1-458" fmla="*/ 0 h 1892778"/>
              <a:gd name="connsiteX2-459" fmla="*/ 2372008 w 2480649"/>
              <a:gd name="connsiteY2-460" fmla="*/ 604 h 1892778"/>
              <a:gd name="connsiteX3-461" fmla="*/ 2480649 w 2480649"/>
              <a:gd name="connsiteY3-462" fmla="*/ 82085 h 1892778"/>
              <a:gd name="connsiteX4-463" fmla="*/ 2457299 w 2480649"/>
              <a:gd name="connsiteY4-464" fmla="*/ 1762219 h 1892778"/>
              <a:gd name="connsiteX5-465" fmla="*/ 2399168 w 2480649"/>
              <a:gd name="connsiteY5-466" fmla="*/ 1874671 h 1892778"/>
              <a:gd name="connsiteX6-467" fmla="*/ 1167897 w 2480649"/>
              <a:gd name="connsiteY6-468" fmla="*/ 1883724 h 1892778"/>
              <a:gd name="connsiteX7-469" fmla="*/ 99588 w 2480649"/>
              <a:gd name="connsiteY7-470" fmla="*/ 1892778 h 1892778"/>
              <a:gd name="connsiteX8-471" fmla="*/ 0 w 2480649"/>
              <a:gd name="connsiteY8-472" fmla="*/ 1766029 h 1892778"/>
              <a:gd name="connsiteX9-473" fmla="*/ 10518 w 2480649"/>
              <a:gd name="connsiteY9-474" fmla="*/ 997806 h 1892778"/>
              <a:gd name="connsiteX0-475" fmla="*/ 279450 w 2480649"/>
              <a:gd name="connsiteY0-476" fmla="*/ 0 h 1892778"/>
              <a:gd name="connsiteX1-477" fmla="*/ 2372008 w 2480649"/>
              <a:gd name="connsiteY1-478" fmla="*/ 604 h 1892778"/>
              <a:gd name="connsiteX2-479" fmla="*/ 2480649 w 2480649"/>
              <a:gd name="connsiteY2-480" fmla="*/ 82085 h 1892778"/>
              <a:gd name="connsiteX3-481" fmla="*/ 2457299 w 2480649"/>
              <a:gd name="connsiteY3-482" fmla="*/ 1762219 h 1892778"/>
              <a:gd name="connsiteX4-483" fmla="*/ 2399168 w 2480649"/>
              <a:gd name="connsiteY4-484" fmla="*/ 1874671 h 1892778"/>
              <a:gd name="connsiteX5-485" fmla="*/ 1167897 w 2480649"/>
              <a:gd name="connsiteY5-486" fmla="*/ 1883724 h 1892778"/>
              <a:gd name="connsiteX6-487" fmla="*/ 99588 w 2480649"/>
              <a:gd name="connsiteY6-488" fmla="*/ 1892778 h 1892778"/>
              <a:gd name="connsiteX7-489" fmla="*/ 0 w 2480649"/>
              <a:gd name="connsiteY7-490" fmla="*/ 1766029 h 1892778"/>
              <a:gd name="connsiteX8-491" fmla="*/ 10518 w 2480649"/>
              <a:gd name="connsiteY8-492" fmla="*/ 997806 h 1892778"/>
              <a:gd name="connsiteX0-493" fmla="*/ 289968 w 2491167"/>
              <a:gd name="connsiteY0-494" fmla="*/ 0 h 1892778"/>
              <a:gd name="connsiteX1-495" fmla="*/ 2382526 w 2491167"/>
              <a:gd name="connsiteY1-496" fmla="*/ 604 h 1892778"/>
              <a:gd name="connsiteX2-497" fmla="*/ 2491167 w 2491167"/>
              <a:gd name="connsiteY2-498" fmla="*/ 82085 h 1892778"/>
              <a:gd name="connsiteX3-499" fmla="*/ 2467817 w 2491167"/>
              <a:gd name="connsiteY3-500" fmla="*/ 1762219 h 1892778"/>
              <a:gd name="connsiteX4-501" fmla="*/ 2409686 w 2491167"/>
              <a:gd name="connsiteY4-502" fmla="*/ 1874671 h 1892778"/>
              <a:gd name="connsiteX5-503" fmla="*/ 1178415 w 2491167"/>
              <a:gd name="connsiteY5-504" fmla="*/ 1883724 h 1892778"/>
              <a:gd name="connsiteX6-505" fmla="*/ 110106 w 2491167"/>
              <a:gd name="connsiteY6-506" fmla="*/ 1892778 h 1892778"/>
              <a:gd name="connsiteX7-507" fmla="*/ 10518 w 2491167"/>
              <a:gd name="connsiteY7-508" fmla="*/ 1766029 h 1892778"/>
              <a:gd name="connsiteX8-509" fmla="*/ 0 w 2491167"/>
              <a:gd name="connsiteY8-510" fmla="*/ 324671 h 1892778"/>
              <a:gd name="connsiteX0-511" fmla="*/ 289968 w 2491167"/>
              <a:gd name="connsiteY0-512" fmla="*/ 0 h 1892778"/>
              <a:gd name="connsiteX1-513" fmla="*/ 2382526 w 2491167"/>
              <a:gd name="connsiteY1-514" fmla="*/ 604 h 1892778"/>
              <a:gd name="connsiteX2-515" fmla="*/ 2491167 w 2491167"/>
              <a:gd name="connsiteY2-516" fmla="*/ 82085 h 1892778"/>
              <a:gd name="connsiteX3-517" fmla="*/ 2488852 w 2491167"/>
              <a:gd name="connsiteY3-518" fmla="*/ 1762219 h 1892778"/>
              <a:gd name="connsiteX4-519" fmla="*/ 2409686 w 2491167"/>
              <a:gd name="connsiteY4-520" fmla="*/ 1874671 h 1892778"/>
              <a:gd name="connsiteX5-521" fmla="*/ 1178415 w 2491167"/>
              <a:gd name="connsiteY5-522" fmla="*/ 1883724 h 1892778"/>
              <a:gd name="connsiteX6-523" fmla="*/ 110106 w 2491167"/>
              <a:gd name="connsiteY6-524" fmla="*/ 1892778 h 1892778"/>
              <a:gd name="connsiteX7-525" fmla="*/ 10518 w 2491167"/>
              <a:gd name="connsiteY7-526" fmla="*/ 1766029 h 1892778"/>
              <a:gd name="connsiteX8-527" fmla="*/ 0 w 2491167"/>
              <a:gd name="connsiteY8-528" fmla="*/ 324671 h 1892778"/>
              <a:gd name="connsiteX0-529" fmla="*/ 289968 w 2491167"/>
              <a:gd name="connsiteY0-530" fmla="*/ 2179 h 1894957"/>
              <a:gd name="connsiteX1-531" fmla="*/ 1421260 w 2491167"/>
              <a:gd name="connsiteY1-532" fmla="*/ 0 h 1894957"/>
              <a:gd name="connsiteX2-533" fmla="*/ 2382526 w 2491167"/>
              <a:gd name="connsiteY2-534" fmla="*/ 2783 h 1894957"/>
              <a:gd name="connsiteX3-535" fmla="*/ 2491167 w 2491167"/>
              <a:gd name="connsiteY3-536" fmla="*/ 84264 h 1894957"/>
              <a:gd name="connsiteX4-537" fmla="*/ 2488852 w 2491167"/>
              <a:gd name="connsiteY4-538" fmla="*/ 1764398 h 1894957"/>
              <a:gd name="connsiteX5-539" fmla="*/ 2409686 w 2491167"/>
              <a:gd name="connsiteY5-540" fmla="*/ 1876850 h 1894957"/>
              <a:gd name="connsiteX6-541" fmla="*/ 1178415 w 2491167"/>
              <a:gd name="connsiteY6-542" fmla="*/ 1885903 h 1894957"/>
              <a:gd name="connsiteX7-543" fmla="*/ 110106 w 2491167"/>
              <a:gd name="connsiteY7-544" fmla="*/ 1894957 h 1894957"/>
              <a:gd name="connsiteX8-545" fmla="*/ 10518 w 2491167"/>
              <a:gd name="connsiteY8-546" fmla="*/ 1768208 h 1894957"/>
              <a:gd name="connsiteX9-547" fmla="*/ 0 w 2491167"/>
              <a:gd name="connsiteY9-548" fmla="*/ 326850 h 1894957"/>
              <a:gd name="connsiteX0-549" fmla="*/ 289968 w 2491167"/>
              <a:gd name="connsiteY0-550" fmla="*/ 44250 h 1937028"/>
              <a:gd name="connsiteX1-551" fmla="*/ 1305565 w 2491167"/>
              <a:gd name="connsiteY1-552" fmla="*/ 0 h 1937028"/>
              <a:gd name="connsiteX2-553" fmla="*/ 2382526 w 2491167"/>
              <a:gd name="connsiteY2-554" fmla="*/ 44854 h 1937028"/>
              <a:gd name="connsiteX3-555" fmla="*/ 2491167 w 2491167"/>
              <a:gd name="connsiteY3-556" fmla="*/ 126335 h 1937028"/>
              <a:gd name="connsiteX4-557" fmla="*/ 2488852 w 2491167"/>
              <a:gd name="connsiteY4-558" fmla="*/ 1806469 h 1937028"/>
              <a:gd name="connsiteX5-559" fmla="*/ 2409686 w 2491167"/>
              <a:gd name="connsiteY5-560" fmla="*/ 1918921 h 1937028"/>
              <a:gd name="connsiteX6-561" fmla="*/ 1178415 w 2491167"/>
              <a:gd name="connsiteY6-562" fmla="*/ 1927974 h 1937028"/>
              <a:gd name="connsiteX7-563" fmla="*/ 110106 w 2491167"/>
              <a:gd name="connsiteY7-564" fmla="*/ 1937028 h 1937028"/>
              <a:gd name="connsiteX8-565" fmla="*/ 10518 w 2491167"/>
              <a:gd name="connsiteY8-566" fmla="*/ 1810279 h 1937028"/>
              <a:gd name="connsiteX9-567" fmla="*/ 0 w 2491167"/>
              <a:gd name="connsiteY9-568" fmla="*/ 368921 h 1937028"/>
              <a:gd name="connsiteX0-569" fmla="*/ 289968 w 2491167"/>
              <a:gd name="connsiteY0-570" fmla="*/ 12697 h 1905475"/>
              <a:gd name="connsiteX1-571" fmla="*/ 1305565 w 2491167"/>
              <a:gd name="connsiteY1-572" fmla="*/ 0 h 1905475"/>
              <a:gd name="connsiteX2-573" fmla="*/ 2382526 w 2491167"/>
              <a:gd name="connsiteY2-574" fmla="*/ 13301 h 1905475"/>
              <a:gd name="connsiteX3-575" fmla="*/ 2491167 w 2491167"/>
              <a:gd name="connsiteY3-576" fmla="*/ 94782 h 1905475"/>
              <a:gd name="connsiteX4-577" fmla="*/ 2488852 w 2491167"/>
              <a:gd name="connsiteY4-578" fmla="*/ 1774916 h 1905475"/>
              <a:gd name="connsiteX5-579" fmla="*/ 2409686 w 2491167"/>
              <a:gd name="connsiteY5-580" fmla="*/ 1887368 h 1905475"/>
              <a:gd name="connsiteX6-581" fmla="*/ 1178415 w 2491167"/>
              <a:gd name="connsiteY6-582" fmla="*/ 1896421 h 1905475"/>
              <a:gd name="connsiteX7-583" fmla="*/ 110106 w 2491167"/>
              <a:gd name="connsiteY7-584" fmla="*/ 1905475 h 1905475"/>
              <a:gd name="connsiteX8-585" fmla="*/ 10518 w 2491167"/>
              <a:gd name="connsiteY8-586" fmla="*/ 1778726 h 1905475"/>
              <a:gd name="connsiteX9-587" fmla="*/ 0 w 2491167"/>
              <a:gd name="connsiteY9-588" fmla="*/ 337368 h 1905475"/>
              <a:gd name="connsiteX0-589" fmla="*/ 289968 w 2500356"/>
              <a:gd name="connsiteY0-590" fmla="*/ 12697 h 1905475"/>
              <a:gd name="connsiteX1-591" fmla="*/ 1305565 w 2500356"/>
              <a:gd name="connsiteY1-592" fmla="*/ 0 h 1905475"/>
              <a:gd name="connsiteX2-593" fmla="*/ 2382526 w 2500356"/>
              <a:gd name="connsiteY2-594" fmla="*/ 13301 h 1905475"/>
              <a:gd name="connsiteX3-595" fmla="*/ 2491167 w 2500356"/>
              <a:gd name="connsiteY3-596" fmla="*/ 94782 h 1905475"/>
              <a:gd name="connsiteX4-597" fmla="*/ 2494069 w 2500356"/>
              <a:gd name="connsiteY4-598" fmla="*/ 872973 h 1905475"/>
              <a:gd name="connsiteX5-599" fmla="*/ 2488852 w 2500356"/>
              <a:gd name="connsiteY5-600" fmla="*/ 1774916 h 1905475"/>
              <a:gd name="connsiteX6-601" fmla="*/ 2409686 w 2500356"/>
              <a:gd name="connsiteY6-602" fmla="*/ 1887368 h 1905475"/>
              <a:gd name="connsiteX7-603" fmla="*/ 1178415 w 2500356"/>
              <a:gd name="connsiteY7-604" fmla="*/ 1896421 h 1905475"/>
              <a:gd name="connsiteX8-605" fmla="*/ 110106 w 2500356"/>
              <a:gd name="connsiteY8-606" fmla="*/ 1905475 h 1905475"/>
              <a:gd name="connsiteX9-607" fmla="*/ 10518 w 2500356"/>
              <a:gd name="connsiteY9-608" fmla="*/ 1778726 h 1905475"/>
              <a:gd name="connsiteX10-609" fmla="*/ 0 w 2500356"/>
              <a:gd name="connsiteY10-610" fmla="*/ 337368 h 1905475"/>
              <a:gd name="connsiteX0-611" fmla="*/ 289968 w 2536144"/>
              <a:gd name="connsiteY0-612" fmla="*/ 12697 h 1905475"/>
              <a:gd name="connsiteX1-613" fmla="*/ 1305565 w 2536144"/>
              <a:gd name="connsiteY1-614" fmla="*/ 0 h 1905475"/>
              <a:gd name="connsiteX2-615" fmla="*/ 2382526 w 2536144"/>
              <a:gd name="connsiteY2-616" fmla="*/ 13301 h 1905475"/>
              <a:gd name="connsiteX3-617" fmla="*/ 2491167 w 2536144"/>
              <a:gd name="connsiteY3-618" fmla="*/ 94782 h 1905475"/>
              <a:gd name="connsiteX4-619" fmla="*/ 2536140 w 2536144"/>
              <a:gd name="connsiteY4-620" fmla="*/ 967633 h 1905475"/>
              <a:gd name="connsiteX5-621" fmla="*/ 2488852 w 2536144"/>
              <a:gd name="connsiteY5-622" fmla="*/ 1774916 h 1905475"/>
              <a:gd name="connsiteX6-623" fmla="*/ 2409686 w 2536144"/>
              <a:gd name="connsiteY6-624" fmla="*/ 1887368 h 1905475"/>
              <a:gd name="connsiteX7-625" fmla="*/ 1178415 w 2536144"/>
              <a:gd name="connsiteY7-626" fmla="*/ 1896421 h 1905475"/>
              <a:gd name="connsiteX8-627" fmla="*/ 110106 w 2536144"/>
              <a:gd name="connsiteY8-628" fmla="*/ 1905475 h 1905475"/>
              <a:gd name="connsiteX9-629" fmla="*/ 10518 w 2536144"/>
              <a:gd name="connsiteY9-630" fmla="*/ 1778726 h 1905475"/>
              <a:gd name="connsiteX10-631" fmla="*/ 0 w 2536144"/>
              <a:gd name="connsiteY10-632" fmla="*/ 337368 h 1905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321" y="connsiteY10-322"/>
              </a:cxn>
            </a:cxnLst>
            <a:rect l="l" t="t" r="r" b="b"/>
            <a:pathLst>
              <a:path w="2536144" h="1905475">
                <a:moveTo>
                  <a:pt x="289968" y="12697"/>
                </a:moveTo>
                <a:lnTo>
                  <a:pt x="1305565" y="0"/>
                </a:lnTo>
                <a:lnTo>
                  <a:pt x="2382526" y="13301"/>
                </a:lnTo>
                <a:cubicBezTo>
                  <a:pt x="2468270" y="13791"/>
                  <a:pt x="2485433" y="60002"/>
                  <a:pt x="2491167" y="94782"/>
                </a:cubicBezTo>
                <a:cubicBezTo>
                  <a:pt x="2509758" y="238061"/>
                  <a:pt x="2536526" y="687611"/>
                  <a:pt x="2536140" y="967633"/>
                </a:cubicBezTo>
                <a:cubicBezTo>
                  <a:pt x="2535754" y="1247655"/>
                  <a:pt x="2502916" y="1605850"/>
                  <a:pt x="2488852" y="1774916"/>
                </a:cubicBezTo>
                <a:cubicBezTo>
                  <a:pt x="2501225" y="1860660"/>
                  <a:pt x="2439223" y="1866394"/>
                  <a:pt x="2409686" y="1887368"/>
                </a:cubicBezTo>
                <a:lnTo>
                  <a:pt x="1178415" y="1896421"/>
                </a:lnTo>
                <a:lnTo>
                  <a:pt x="110106" y="1905475"/>
                </a:lnTo>
                <a:cubicBezTo>
                  <a:pt x="65480" y="1882275"/>
                  <a:pt x="32284" y="1904796"/>
                  <a:pt x="10518" y="1778726"/>
                </a:cubicBezTo>
                <a:cubicBezTo>
                  <a:pt x="10518" y="1389427"/>
                  <a:pt x="0" y="337368"/>
                  <a:pt x="0" y="337368"/>
                </a:cubicBez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29"/>
          <p:cNvSpPr/>
          <p:nvPr/>
        </p:nvSpPr>
        <p:spPr>
          <a:xfrm>
            <a:off x="3381961" y="4556792"/>
            <a:ext cx="1301799" cy="855144"/>
          </a:xfrm>
          <a:custGeom>
            <a:avLst/>
            <a:gdLst>
              <a:gd name="connsiteX0" fmla="*/ 36214 w 2480649"/>
              <a:gd name="connsiteY0" fmla="*/ 18106 h 1892174"/>
              <a:gd name="connsiteX1" fmla="*/ 2372008 w 2480649"/>
              <a:gd name="connsiteY1" fmla="*/ 0 h 1892174"/>
              <a:gd name="connsiteX2" fmla="*/ 2480649 w 2480649"/>
              <a:gd name="connsiteY2" fmla="*/ 81481 h 1892174"/>
              <a:gd name="connsiteX3" fmla="*/ 2453489 w 2480649"/>
              <a:gd name="connsiteY3" fmla="*/ 1765425 h 1892174"/>
              <a:gd name="connsiteX4" fmla="*/ 2399168 w 2480649"/>
              <a:gd name="connsiteY4" fmla="*/ 1874067 h 1892174"/>
              <a:gd name="connsiteX5" fmla="*/ 1167897 w 2480649"/>
              <a:gd name="connsiteY5" fmla="*/ 1883120 h 1892174"/>
              <a:gd name="connsiteX6" fmla="*/ 99588 w 2480649"/>
              <a:gd name="connsiteY6" fmla="*/ 1892174 h 1892174"/>
              <a:gd name="connsiteX7" fmla="*/ 0 w 2480649"/>
              <a:gd name="connsiteY7" fmla="*/ 1765425 h 1892174"/>
              <a:gd name="connsiteX8" fmla="*/ 0 w 2480649"/>
              <a:gd name="connsiteY8" fmla="*/ 597528 h 1892174"/>
              <a:gd name="connsiteX9" fmla="*/ 36214 w 2480649"/>
              <a:gd name="connsiteY9" fmla="*/ 18106 h 1892174"/>
              <a:gd name="connsiteX0-1" fmla="*/ 36214 w 2480649"/>
              <a:gd name="connsiteY0-2" fmla="*/ 18106 h 1892174"/>
              <a:gd name="connsiteX1-3" fmla="*/ 2372008 w 2480649"/>
              <a:gd name="connsiteY1-4" fmla="*/ 0 h 1892174"/>
              <a:gd name="connsiteX2-5" fmla="*/ 2480649 w 2480649"/>
              <a:gd name="connsiteY2-6" fmla="*/ 81481 h 1892174"/>
              <a:gd name="connsiteX3-7" fmla="*/ 2453489 w 2480649"/>
              <a:gd name="connsiteY3-8" fmla="*/ 1765425 h 1892174"/>
              <a:gd name="connsiteX4-9" fmla="*/ 2399168 w 2480649"/>
              <a:gd name="connsiteY4-10" fmla="*/ 1874067 h 1892174"/>
              <a:gd name="connsiteX5-11" fmla="*/ 1167897 w 2480649"/>
              <a:gd name="connsiteY5-12" fmla="*/ 1883120 h 1892174"/>
              <a:gd name="connsiteX6-13" fmla="*/ 99588 w 2480649"/>
              <a:gd name="connsiteY6-14" fmla="*/ 1892174 h 1892174"/>
              <a:gd name="connsiteX7-15" fmla="*/ 0 w 2480649"/>
              <a:gd name="connsiteY7-16" fmla="*/ 1765425 h 1892174"/>
              <a:gd name="connsiteX8-17" fmla="*/ 0 w 2480649"/>
              <a:gd name="connsiteY8-18" fmla="*/ 597528 h 1892174"/>
              <a:gd name="connsiteX9-19" fmla="*/ 36214 w 2480649"/>
              <a:gd name="connsiteY9-20" fmla="*/ 18106 h 1892174"/>
              <a:gd name="connsiteX0-21" fmla="*/ 36214 w 2480649"/>
              <a:gd name="connsiteY0-22" fmla="*/ 31942 h 1906010"/>
              <a:gd name="connsiteX1-23" fmla="*/ 2372008 w 2480649"/>
              <a:gd name="connsiteY1-24" fmla="*/ 13836 h 1906010"/>
              <a:gd name="connsiteX2-25" fmla="*/ 2480649 w 2480649"/>
              <a:gd name="connsiteY2-26" fmla="*/ 95317 h 1906010"/>
              <a:gd name="connsiteX3-27" fmla="*/ 2453489 w 2480649"/>
              <a:gd name="connsiteY3-28" fmla="*/ 1779261 h 1906010"/>
              <a:gd name="connsiteX4-29" fmla="*/ 2399168 w 2480649"/>
              <a:gd name="connsiteY4-30" fmla="*/ 1887903 h 1906010"/>
              <a:gd name="connsiteX5-31" fmla="*/ 1167897 w 2480649"/>
              <a:gd name="connsiteY5-32" fmla="*/ 1896956 h 1906010"/>
              <a:gd name="connsiteX6-33" fmla="*/ 99588 w 2480649"/>
              <a:gd name="connsiteY6-34" fmla="*/ 1906010 h 1906010"/>
              <a:gd name="connsiteX7-35" fmla="*/ 0 w 2480649"/>
              <a:gd name="connsiteY7-36" fmla="*/ 1779261 h 1906010"/>
              <a:gd name="connsiteX8-37" fmla="*/ 0 w 2480649"/>
              <a:gd name="connsiteY8-38" fmla="*/ 611364 h 1906010"/>
              <a:gd name="connsiteX9-39" fmla="*/ 36214 w 2480649"/>
              <a:gd name="connsiteY9-40" fmla="*/ 31942 h 1906010"/>
              <a:gd name="connsiteX0-41" fmla="*/ 36214 w 2480649"/>
              <a:gd name="connsiteY0-42" fmla="*/ 31942 h 1906010"/>
              <a:gd name="connsiteX1-43" fmla="*/ 2372008 w 2480649"/>
              <a:gd name="connsiteY1-44" fmla="*/ 13836 h 1906010"/>
              <a:gd name="connsiteX2-45" fmla="*/ 2480649 w 2480649"/>
              <a:gd name="connsiteY2-46" fmla="*/ 95317 h 1906010"/>
              <a:gd name="connsiteX3-47" fmla="*/ 2453489 w 2480649"/>
              <a:gd name="connsiteY3-48" fmla="*/ 1779261 h 1906010"/>
              <a:gd name="connsiteX4-49" fmla="*/ 2399168 w 2480649"/>
              <a:gd name="connsiteY4-50" fmla="*/ 1887903 h 1906010"/>
              <a:gd name="connsiteX5-51" fmla="*/ 1167897 w 2480649"/>
              <a:gd name="connsiteY5-52" fmla="*/ 1896956 h 1906010"/>
              <a:gd name="connsiteX6-53" fmla="*/ 99588 w 2480649"/>
              <a:gd name="connsiteY6-54" fmla="*/ 1906010 h 1906010"/>
              <a:gd name="connsiteX7-55" fmla="*/ 0 w 2480649"/>
              <a:gd name="connsiteY7-56" fmla="*/ 1779261 h 1906010"/>
              <a:gd name="connsiteX8-57" fmla="*/ 0 w 2480649"/>
              <a:gd name="connsiteY8-58" fmla="*/ 611364 h 1906010"/>
              <a:gd name="connsiteX9-59" fmla="*/ 36214 w 2480649"/>
              <a:gd name="connsiteY9-60" fmla="*/ 31942 h 1906010"/>
              <a:gd name="connsiteX0-61" fmla="*/ 36214 w 2480649"/>
              <a:gd name="connsiteY0-62" fmla="*/ 31942 h 1906010"/>
              <a:gd name="connsiteX1-63" fmla="*/ 2372008 w 2480649"/>
              <a:gd name="connsiteY1-64" fmla="*/ 13836 h 1906010"/>
              <a:gd name="connsiteX2-65" fmla="*/ 2480649 w 2480649"/>
              <a:gd name="connsiteY2-66" fmla="*/ 95317 h 1906010"/>
              <a:gd name="connsiteX3-67" fmla="*/ 2453489 w 2480649"/>
              <a:gd name="connsiteY3-68" fmla="*/ 1779261 h 1906010"/>
              <a:gd name="connsiteX4-69" fmla="*/ 2399168 w 2480649"/>
              <a:gd name="connsiteY4-70" fmla="*/ 1887903 h 1906010"/>
              <a:gd name="connsiteX5-71" fmla="*/ 1167897 w 2480649"/>
              <a:gd name="connsiteY5-72" fmla="*/ 1896956 h 1906010"/>
              <a:gd name="connsiteX6-73" fmla="*/ 99588 w 2480649"/>
              <a:gd name="connsiteY6-74" fmla="*/ 1906010 h 1906010"/>
              <a:gd name="connsiteX7-75" fmla="*/ 0 w 2480649"/>
              <a:gd name="connsiteY7-76" fmla="*/ 1779261 h 1906010"/>
              <a:gd name="connsiteX8-77" fmla="*/ 0 w 2480649"/>
              <a:gd name="connsiteY8-78" fmla="*/ 611364 h 1906010"/>
              <a:gd name="connsiteX9-79" fmla="*/ 36214 w 2480649"/>
              <a:gd name="connsiteY9-80" fmla="*/ 31942 h 1906010"/>
              <a:gd name="connsiteX0-81" fmla="*/ 36214 w 2480649"/>
              <a:gd name="connsiteY0-82" fmla="*/ 31942 h 1906010"/>
              <a:gd name="connsiteX1-83" fmla="*/ 2372008 w 2480649"/>
              <a:gd name="connsiteY1-84" fmla="*/ 13836 h 1906010"/>
              <a:gd name="connsiteX2-85" fmla="*/ 2480649 w 2480649"/>
              <a:gd name="connsiteY2-86" fmla="*/ 95317 h 1906010"/>
              <a:gd name="connsiteX3-87" fmla="*/ 2453489 w 2480649"/>
              <a:gd name="connsiteY3-88" fmla="*/ 1779261 h 1906010"/>
              <a:gd name="connsiteX4-89" fmla="*/ 2399168 w 2480649"/>
              <a:gd name="connsiteY4-90" fmla="*/ 1887903 h 1906010"/>
              <a:gd name="connsiteX5-91" fmla="*/ 1167897 w 2480649"/>
              <a:gd name="connsiteY5-92" fmla="*/ 1896956 h 1906010"/>
              <a:gd name="connsiteX6-93" fmla="*/ 99588 w 2480649"/>
              <a:gd name="connsiteY6-94" fmla="*/ 1906010 h 1906010"/>
              <a:gd name="connsiteX7-95" fmla="*/ 0 w 2480649"/>
              <a:gd name="connsiteY7-96" fmla="*/ 1779261 h 1906010"/>
              <a:gd name="connsiteX8-97" fmla="*/ 0 w 2480649"/>
              <a:gd name="connsiteY8-98" fmla="*/ 611364 h 1906010"/>
              <a:gd name="connsiteX9-99" fmla="*/ 36214 w 2480649"/>
              <a:gd name="connsiteY9-100" fmla="*/ 31942 h 1906010"/>
              <a:gd name="connsiteX0-101" fmla="*/ 36214 w 2480649"/>
              <a:gd name="connsiteY0-102" fmla="*/ 31942 h 1906010"/>
              <a:gd name="connsiteX1-103" fmla="*/ 2372008 w 2480649"/>
              <a:gd name="connsiteY1-104" fmla="*/ 13836 h 1906010"/>
              <a:gd name="connsiteX2-105" fmla="*/ 2480649 w 2480649"/>
              <a:gd name="connsiteY2-106" fmla="*/ 95317 h 1906010"/>
              <a:gd name="connsiteX3-107" fmla="*/ 2453489 w 2480649"/>
              <a:gd name="connsiteY3-108" fmla="*/ 1779261 h 1906010"/>
              <a:gd name="connsiteX4-109" fmla="*/ 2399168 w 2480649"/>
              <a:gd name="connsiteY4-110" fmla="*/ 1887903 h 1906010"/>
              <a:gd name="connsiteX5-111" fmla="*/ 1167897 w 2480649"/>
              <a:gd name="connsiteY5-112" fmla="*/ 1896956 h 1906010"/>
              <a:gd name="connsiteX6-113" fmla="*/ 99588 w 2480649"/>
              <a:gd name="connsiteY6-114" fmla="*/ 1906010 h 1906010"/>
              <a:gd name="connsiteX7-115" fmla="*/ 0 w 2480649"/>
              <a:gd name="connsiteY7-116" fmla="*/ 1779261 h 1906010"/>
              <a:gd name="connsiteX8-117" fmla="*/ 0 w 2480649"/>
              <a:gd name="connsiteY8-118" fmla="*/ 611364 h 1906010"/>
              <a:gd name="connsiteX9-119" fmla="*/ 36214 w 2480649"/>
              <a:gd name="connsiteY9-120" fmla="*/ 31942 h 1906010"/>
              <a:gd name="connsiteX0-121" fmla="*/ 36214 w 2480649"/>
              <a:gd name="connsiteY0-122" fmla="*/ 31942 h 1906010"/>
              <a:gd name="connsiteX1-123" fmla="*/ 2372008 w 2480649"/>
              <a:gd name="connsiteY1-124" fmla="*/ 13836 h 1906010"/>
              <a:gd name="connsiteX2-125" fmla="*/ 2480649 w 2480649"/>
              <a:gd name="connsiteY2-126" fmla="*/ 95317 h 1906010"/>
              <a:gd name="connsiteX3-127" fmla="*/ 2453489 w 2480649"/>
              <a:gd name="connsiteY3-128" fmla="*/ 1779261 h 1906010"/>
              <a:gd name="connsiteX4-129" fmla="*/ 2399168 w 2480649"/>
              <a:gd name="connsiteY4-130" fmla="*/ 1887903 h 1906010"/>
              <a:gd name="connsiteX5-131" fmla="*/ 1167897 w 2480649"/>
              <a:gd name="connsiteY5-132" fmla="*/ 1896956 h 1906010"/>
              <a:gd name="connsiteX6-133" fmla="*/ 99588 w 2480649"/>
              <a:gd name="connsiteY6-134" fmla="*/ 1906010 h 1906010"/>
              <a:gd name="connsiteX7-135" fmla="*/ 0 w 2480649"/>
              <a:gd name="connsiteY7-136" fmla="*/ 1779261 h 1906010"/>
              <a:gd name="connsiteX8-137" fmla="*/ 0 w 2480649"/>
              <a:gd name="connsiteY8-138" fmla="*/ 611364 h 1906010"/>
              <a:gd name="connsiteX9-139" fmla="*/ 36214 w 2480649"/>
              <a:gd name="connsiteY9-140" fmla="*/ 31942 h 1906010"/>
              <a:gd name="connsiteX0-141" fmla="*/ 36214 w 2480649"/>
              <a:gd name="connsiteY0-142" fmla="*/ 31942 h 1906010"/>
              <a:gd name="connsiteX1-143" fmla="*/ 2372008 w 2480649"/>
              <a:gd name="connsiteY1-144" fmla="*/ 13836 h 1906010"/>
              <a:gd name="connsiteX2-145" fmla="*/ 2480649 w 2480649"/>
              <a:gd name="connsiteY2-146" fmla="*/ 95317 h 1906010"/>
              <a:gd name="connsiteX3-147" fmla="*/ 2453489 w 2480649"/>
              <a:gd name="connsiteY3-148" fmla="*/ 1779261 h 1906010"/>
              <a:gd name="connsiteX4-149" fmla="*/ 2399168 w 2480649"/>
              <a:gd name="connsiteY4-150" fmla="*/ 1887903 h 1906010"/>
              <a:gd name="connsiteX5-151" fmla="*/ 1167897 w 2480649"/>
              <a:gd name="connsiteY5-152" fmla="*/ 1896956 h 1906010"/>
              <a:gd name="connsiteX6-153" fmla="*/ 99588 w 2480649"/>
              <a:gd name="connsiteY6-154" fmla="*/ 1906010 h 1906010"/>
              <a:gd name="connsiteX7-155" fmla="*/ 0 w 2480649"/>
              <a:gd name="connsiteY7-156" fmla="*/ 1779261 h 1906010"/>
              <a:gd name="connsiteX8-157" fmla="*/ 0 w 2480649"/>
              <a:gd name="connsiteY8-158" fmla="*/ 611364 h 1906010"/>
              <a:gd name="connsiteX9-159" fmla="*/ 36214 w 2480649"/>
              <a:gd name="connsiteY9-160" fmla="*/ 31942 h 1906010"/>
              <a:gd name="connsiteX0-161" fmla="*/ 36214 w 2480649"/>
              <a:gd name="connsiteY0-162" fmla="*/ 31942 h 1906010"/>
              <a:gd name="connsiteX1-163" fmla="*/ 2372008 w 2480649"/>
              <a:gd name="connsiteY1-164" fmla="*/ 13836 h 1906010"/>
              <a:gd name="connsiteX2-165" fmla="*/ 2480649 w 2480649"/>
              <a:gd name="connsiteY2-166" fmla="*/ 95317 h 1906010"/>
              <a:gd name="connsiteX3-167" fmla="*/ 2457299 w 2480649"/>
              <a:gd name="connsiteY3-168" fmla="*/ 1775451 h 1906010"/>
              <a:gd name="connsiteX4-169" fmla="*/ 2399168 w 2480649"/>
              <a:gd name="connsiteY4-170" fmla="*/ 1887903 h 1906010"/>
              <a:gd name="connsiteX5-171" fmla="*/ 1167897 w 2480649"/>
              <a:gd name="connsiteY5-172" fmla="*/ 1896956 h 1906010"/>
              <a:gd name="connsiteX6-173" fmla="*/ 99588 w 2480649"/>
              <a:gd name="connsiteY6-174" fmla="*/ 1906010 h 1906010"/>
              <a:gd name="connsiteX7-175" fmla="*/ 0 w 2480649"/>
              <a:gd name="connsiteY7-176" fmla="*/ 1779261 h 1906010"/>
              <a:gd name="connsiteX8-177" fmla="*/ 0 w 2480649"/>
              <a:gd name="connsiteY8-178" fmla="*/ 611364 h 1906010"/>
              <a:gd name="connsiteX9-179" fmla="*/ 36214 w 2480649"/>
              <a:gd name="connsiteY9-180" fmla="*/ 31942 h 1906010"/>
              <a:gd name="connsiteX0-181" fmla="*/ 36214 w 2480649"/>
              <a:gd name="connsiteY0-182" fmla="*/ 31942 h 1906010"/>
              <a:gd name="connsiteX1-183" fmla="*/ 2372008 w 2480649"/>
              <a:gd name="connsiteY1-184" fmla="*/ 13836 h 1906010"/>
              <a:gd name="connsiteX2-185" fmla="*/ 2480649 w 2480649"/>
              <a:gd name="connsiteY2-186" fmla="*/ 95317 h 1906010"/>
              <a:gd name="connsiteX3-187" fmla="*/ 2457299 w 2480649"/>
              <a:gd name="connsiteY3-188" fmla="*/ 1775451 h 1906010"/>
              <a:gd name="connsiteX4-189" fmla="*/ 2399168 w 2480649"/>
              <a:gd name="connsiteY4-190" fmla="*/ 1887903 h 1906010"/>
              <a:gd name="connsiteX5-191" fmla="*/ 1167897 w 2480649"/>
              <a:gd name="connsiteY5-192" fmla="*/ 1896956 h 1906010"/>
              <a:gd name="connsiteX6-193" fmla="*/ 99588 w 2480649"/>
              <a:gd name="connsiteY6-194" fmla="*/ 1906010 h 1906010"/>
              <a:gd name="connsiteX7-195" fmla="*/ 0 w 2480649"/>
              <a:gd name="connsiteY7-196" fmla="*/ 1779261 h 1906010"/>
              <a:gd name="connsiteX8-197" fmla="*/ 0 w 2480649"/>
              <a:gd name="connsiteY8-198" fmla="*/ 611364 h 1906010"/>
              <a:gd name="connsiteX9-199" fmla="*/ 36214 w 2480649"/>
              <a:gd name="connsiteY9-200" fmla="*/ 31942 h 1906010"/>
              <a:gd name="connsiteX0-201" fmla="*/ 36214 w 2480649"/>
              <a:gd name="connsiteY0-202" fmla="*/ 31942 h 1906010"/>
              <a:gd name="connsiteX1-203" fmla="*/ 2372008 w 2480649"/>
              <a:gd name="connsiteY1-204" fmla="*/ 13836 h 1906010"/>
              <a:gd name="connsiteX2-205" fmla="*/ 2480649 w 2480649"/>
              <a:gd name="connsiteY2-206" fmla="*/ 95317 h 1906010"/>
              <a:gd name="connsiteX3-207" fmla="*/ 2457299 w 2480649"/>
              <a:gd name="connsiteY3-208" fmla="*/ 1775451 h 1906010"/>
              <a:gd name="connsiteX4-209" fmla="*/ 2399168 w 2480649"/>
              <a:gd name="connsiteY4-210" fmla="*/ 1887903 h 1906010"/>
              <a:gd name="connsiteX5-211" fmla="*/ 1167897 w 2480649"/>
              <a:gd name="connsiteY5-212" fmla="*/ 1896956 h 1906010"/>
              <a:gd name="connsiteX6-213" fmla="*/ 99588 w 2480649"/>
              <a:gd name="connsiteY6-214" fmla="*/ 1906010 h 1906010"/>
              <a:gd name="connsiteX7-215" fmla="*/ 0 w 2480649"/>
              <a:gd name="connsiteY7-216" fmla="*/ 1779261 h 1906010"/>
              <a:gd name="connsiteX8-217" fmla="*/ 0 w 2480649"/>
              <a:gd name="connsiteY8-218" fmla="*/ 611364 h 1906010"/>
              <a:gd name="connsiteX9-219" fmla="*/ 36214 w 2480649"/>
              <a:gd name="connsiteY9-220" fmla="*/ 31942 h 1906010"/>
              <a:gd name="connsiteX0-221" fmla="*/ 36214 w 2480649"/>
              <a:gd name="connsiteY0-222" fmla="*/ 31942 h 1906010"/>
              <a:gd name="connsiteX1-223" fmla="*/ 2372008 w 2480649"/>
              <a:gd name="connsiteY1-224" fmla="*/ 13836 h 1906010"/>
              <a:gd name="connsiteX2-225" fmla="*/ 2480649 w 2480649"/>
              <a:gd name="connsiteY2-226" fmla="*/ 95317 h 1906010"/>
              <a:gd name="connsiteX3-227" fmla="*/ 2457299 w 2480649"/>
              <a:gd name="connsiteY3-228" fmla="*/ 1775451 h 1906010"/>
              <a:gd name="connsiteX4-229" fmla="*/ 2399168 w 2480649"/>
              <a:gd name="connsiteY4-230" fmla="*/ 1887903 h 1906010"/>
              <a:gd name="connsiteX5-231" fmla="*/ 1167897 w 2480649"/>
              <a:gd name="connsiteY5-232" fmla="*/ 1896956 h 1906010"/>
              <a:gd name="connsiteX6-233" fmla="*/ 99588 w 2480649"/>
              <a:gd name="connsiteY6-234" fmla="*/ 1906010 h 1906010"/>
              <a:gd name="connsiteX7-235" fmla="*/ 0 w 2480649"/>
              <a:gd name="connsiteY7-236" fmla="*/ 1779261 h 1906010"/>
              <a:gd name="connsiteX8-237" fmla="*/ 0 w 2480649"/>
              <a:gd name="connsiteY8-238" fmla="*/ 611364 h 1906010"/>
              <a:gd name="connsiteX9-239" fmla="*/ 36214 w 2480649"/>
              <a:gd name="connsiteY9-240" fmla="*/ 31942 h 1906010"/>
              <a:gd name="connsiteX0-241" fmla="*/ 36214 w 2480649"/>
              <a:gd name="connsiteY0-242" fmla="*/ 31942 h 1906010"/>
              <a:gd name="connsiteX1-243" fmla="*/ 2372008 w 2480649"/>
              <a:gd name="connsiteY1-244" fmla="*/ 13836 h 1906010"/>
              <a:gd name="connsiteX2-245" fmla="*/ 2480649 w 2480649"/>
              <a:gd name="connsiteY2-246" fmla="*/ 95317 h 1906010"/>
              <a:gd name="connsiteX3-247" fmla="*/ 2457299 w 2480649"/>
              <a:gd name="connsiteY3-248" fmla="*/ 1775451 h 1906010"/>
              <a:gd name="connsiteX4-249" fmla="*/ 2399168 w 2480649"/>
              <a:gd name="connsiteY4-250" fmla="*/ 1887903 h 1906010"/>
              <a:gd name="connsiteX5-251" fmla="*/ 1167897 w 2480649"/>
              <a:gd name="connsiteY5-252" fmla="*/ 1896956 h 1906010"/>
              <a:gd name="connsiteX6-253" fmla="*/ 99588 w 2480649"/>
              <a:gd name="connsiteY6-254" fmla="*/ 1906010 h 1906010"/>
              <a:gd name="connsiteX7-255" fmla="*/ 0 w 2480649"/>
              <a:gd name="connsiteY7-256" fmla="*/ 1779261 h 1906010"/>
              <a:gd name="connsiteX8-257" fmla="*/ 0 w 2480649"/>
              <a:gd name="connsiteY8-258" fmla="*/ 611364 h 1906010"/>
              <a:gd name="connsiteX9-259" fmla="*/ 36214 w 2480649"/>
              <a:gd name="connsiteY9-260" fmla="*/ 31942 h 1906010"/>
              <a:gd name="connsiteX0-261" fmla="*/ 36214 w 2480649"/>
              <a:gd name="connsiteY0-262" fmla="*/ 31942 h 1906010"/>
              <a:gd name="connsiteX1-263" fmla="*/ 2372008 w 2480649"/>
              <a:gd name="connsiteY1-264" fmla="*/ 13836 h 1906010"/>
              <a:gd name="connsiteX2-265" fmla="*/ 2480649 w 2480649"/>
              <a:gd name="connsiteY2-266" fmla="*/ 95317 h 1906010"/>
              <a:gd name="connsiteX3-267" fmla="*/ 2457299 w 2480649"/>
              <a:gd name="connsiteY3-268" fmla="*/ 1775451 h 1906010"/>
              <a:gd name="connsiteX4-269" fmla="*/ 2399168 w 2480649"/>
              <a:gd name="connsiteY4-270" fmla="*/ 1887903 h 1906010"/>
              <a:gd name="connsiteX5-271" fmla="*/ 1167897 w 2480649"/>
              <a:gd name="connsiteY5-272" fmla="*/ 1896956 h 1906010"/>
              <a:gd name="connsiteX6-273" fmla="*/ 99588 w 2480649"/>
              <a:gd name="connsiteY6-274" fmla="*/ 1906010 h 1906010"/>
              <a:gd name="connsiteX7-275" fmla="*/ 0 w 2480649"/>
              <a:gd name="connsiteY7-276" fmla="*/ 1779261 h 1906010"/>
              <a:gd name="connsiteX8-277" fmla="*/ 0 w 2480649"/>
              <a:gd name="connsiteY8-278" fmla="*/ 611364 h 1906010"/>
              <a:gd name="connsiteX9-279" fmla="*/ 36214 w 2480649"/>
              <a:gd name="connsiteY9-280" fmla="*/ 31942 h 1906010"/>
              <a:gd name="connsiteX0-281" fmla="*/ 36214 w 2480649"/>
              <a:gd name="connsiteY0-282" fmla="*/ 48932 h 1923000"/>
              <a:gd name="connsiteX1-283" fmla="*/ 279450 w 2480649"/>
              <a:gd name="connsiteY1-284" fmla="*/ 30222 h 1923000"/>
              <a:gd name="connsiteX2-285" fmla="*/ 2372008 w 2480649"/>
              <a:gd name="connsiteY2-286" fmla="*/ 30826 h 1923000"/>
              <a:gd name="connsiteX3-287" fmla="*/ 2480649 w 2480649"/>
              <a:gd name="connsiteY3-288" fmla="*/ 112307 h 1923000"/>
              <a:gd name="connsiteX4-289" fmla="*/ 2457299 w 2480649"/>
              <a:gd name="connsiteY4-290" fmla="*/ 1792441 h 1923000"/>
              <a:gd name="connsiteX5-291" fmla="*/ 2399168 w 2480649"/>
              <a:gd name="connsiteY5-292" fmla="*/ 1904893 h 1923000"/>
              <a:gd name="connsiteX6-293" fmla="*/ 1167897 w 2480649"/>
              <a:gd name="connsiteY6-294" fmla="*/ 1913946 h 1923000"/>
              <a:gd name="connsiteX7-295" fmla="*/ 99588 w 2480649"/>
              <a:gd name="connsiteY7-296" fmla="*/ 1923000 h 1923000"/>
              <a:gd name="connsiteX8-297" fmla="*/ 0 w 2480649"/>
              <a:gd name="connsiteY8-298" fmla="*/ 1796251 h 1923000"/>
              <a:gd name="connsiteX9-299" fmla="*/ 0 w 2480649"/>
              <a:gd name="connsiteY9-300" fmla="*/ 628354 h 1923000"/>
              <a:gd name="connsiteX10" fmla="*/ 36214 w 2480649"/>
              <a:gd name="connsiteY10" fmla="*/ 48932 h 1923000"/>
              <a:gd name="connsiteX0-301" fmla="*/ 28766 w 2492251"/>
              <a:gd name="connsiteY0-302" fmla="*/ 144440 h 1892778"/>
              <a:gd name="connsiteX1-303" fmla="*/ 291052 w 2492251"/>
              <a:gd name="connsiteY1-304" fmla="*/ 0 h 1892778"/>
              <a:gd name="connsiteX2-305" fmla="*/ 2383610 w 2492251"/>
              <a:gd name="connsiteY2-306" fmla="*/ 604 h 1892778"/>
              <a:gd name="connsiteX3-307" fmla="*/ 2492251 w 2492251"/>
              <a:gd name="connsiteY3-308" fmla="*/ 82085 h 1892778"/>
              <a:gd name="connsiteX4-309" fmla="*/ 2468901 w 2492251"/>
              <a:gd name="connsiteY4-310" fmla="*/ 1762219 h 1892778"/>
              <a:gd name="connsiteX5-311" fmla="*/ 2410770 w 2492251"/>
              <a:gd name="connsiteY5-312" fmla="*/ 1874671 h 1892778"/>
              <a:gd name="connsiteX6-313" fmla="*/ 1179499 w 2492251"/>
              <a:gd name="connsiteY6-314" fmla="*/ 1883724 h 1892778"/>
              <a:gd name="connsiteX7-315" fmla="*/ 111190 w 2492251"/>
              <a:gd name="connsiteY7-316" fmla="*/ 1892778 h 1892778"/>
              <a:gd name="connsiteX8-317" fmla="*/ 11602 w 2492251"/>
              <a:gd name="connsiteY8-318" fmla="*/ 1766029 h 1892778"/>
              <a:gd name="connsiteX9-319" fmla="*/ 11602 w 2492251"/>
              <a:gd name="connsiteY9-320" fmla="*/ 598132 h 1892778"/>
              <a:gd name="connsiteX10-321" fmla="*/ 28766 w 2492251"/>
              <a:gd name="connsiteY10-322" fmla="*/ 144440 h 1892778"/>
              <a:gd name="connsiteX0-323" fmla="*/ 28766 w 2492251"/>
              <a:gd name="connsiteY0-324" fmla="*/ 144440 h 1892778"/>
              <a:gd name="connsiteX1-325" fmla="*/ 291052 w 2492251"/>
              <a:gd name="connsiteY1-326" fmla="*/ 0 h 1892778"/>
              <a:gd name="connsiteX2-327" fmla="*/ 2383610 w 2492251"/>
              <a:gd name="connsiteY2-328" fmla="*/ 604 h 1892778"/>
              <a:gd name="connsiteX3-329" fmla="*/ 2492251 w 2492251"/>
              <a:gd name="connsiteY3-330" fmla="*/ 82085 h 1892778"/>
              <a:gd name="connsiteX4-331" fmla="*/ 2468901 w 2492251"/>
              <a:gd name="connsiteY4-332" fmla="*/ 1762219 h 1892778"/>
              <a:gd name="connsiteX5-333" fmla="*/ 2410770 w 2492251"/>
              <a:gd name="connsiteY5-334" fmla="*/ 1874671 h 1892778"/>
              <a:gd name="connsiteX6-335" fmla="*/ 1179499 w 2492251"/>
              <a:gd name="connsiteY6-336" fmla="*/ 1883724 h 1892778"/>
              <a:gd name="connsiteX7-337" fmla="*/ 111190 w 2492251"/>
              <a:gd name="connsiteY7-338" fmla="*/ 1892778 h 1892778"/>
              <a:gd name="connsiteX8-339" fmla="*/ 11602 w 2492251"/>
              <a:gd name="connsiteY8-340" fmla="*/ 1766029 h 1892778"/>
              <a:gd name="connsiteX9-341" fmla="*/ 11602 w 2492251"/>
              <a:gd name="connsiteY9-342" fmla="*/ 598132 h 1892778"/>
              <a:gd name="connsiteX10-343" fmla="*/ 28766 w 2492251"/>
              <a:gd name="connsiteY10-344" fmla="*/ 144440 h 1892778"/>
              <a:gd name="connsiteX0-345" fmla="*/ 25645 w 2500560"/>
              <a:gd name="connsiteY0-346" fmla="*/ 136820 h 1892778"/>
              <a:gd name="connsiteX1-347" fmla="*/ 299361 w 2500560"/>
              <a:gd name="connsiteY1-348" fmla="*/ 0 h 1892778"/>
              <a:gd name="connsiteX2-349" fmla="*/ 2391919 w 2500560"/>
              <a:gd name="connsiteY2-350" fmla="*/ 604 h 1892778"/>
              <a:gd name="connsiteX3-351" fmla="*/ 2500560 w 2500560"/>
              <a:gd name="connsiteY3-352" fmla="*/ 82085 h 1892778"/>
              <a:gd name="connsiteX4-353" fmla="*/ 2477210 w 2500560"/>
              <a:gd name="connsiteY4-354" fmla="*/ 1762219 h 1892778"/>
              <a:gd name="connsiteX5-355" fmla="*/ 2419079 w 2500560"/>
              <a:gd name="connsiteY5-356" fmla="*/ 1874671 h 1892778"/>
              <a:gd name="connsiteX6-357" fmla="*/ 1187808 w 2500560"/>
              <a:gd name="connsiteY6-358" fmla="*/ 1883724 h 1892778"/>
              <a:gd name="connsiteX7-359" fmla="*/ 119499 w 2500560"/>
              <a:gd name="connsiteY7-360" fmla="*/ 1892778 h 1892778"/>
              <a:gd name="connsiteX8-361" fmla="*/ 19911 w 2500560"/>
              <a:gd name="connsiteY8-362" fmla="*/ 1766029 h 1892778"/>
              <a:gd name="connsiteX9-363" fmla="*/ 19911 w 2500560"/>
              <a:gd name="connsiteY9-364" fmla="*/ 598132 h 1892778"/>
              <a:gd name="connsiteX10-365" fmla="*/ 25645 w 2500560"/>
              <a:gd name="connsiteY10-366" fmla="*/ 136820 h 1892778"/>
              <a:gd name="connsiteX0-367" fmla="*/ 25645 w 2500560"/>
              <a:gd name="connsiteY0-368" fmla="*/ 136820 h 1892778"/>
              <a:gd name="connsiteX1-369" fmla="*/ 299361 w 2500560"/>
              <a:gd name="connsiteY1-370" fmla="*/ 0 h 1892778"/>
              <a:gd name="connsiteX2-371" fmla="*/ 2391919 w 2500560"/>
              <a:gd name="connsiteY2-372" fmla="*/ 604 h 1892778"/>
              <a:gd name="connsiteX3-373" fmla="*/ 2500560 w 2500560"/>
              <a:gd name="connsiteY3-374" fmla="*/ 82085 h 1892778"/>
              <a:gd name="connsiteX4-375" fmla="*/ 2477210 w 2500560"/>
              <a:gd name="connsiteY4-376" fmla="*/ 1762219 h 1892778"/>
              <a:gd name="connsiteX5-377" fmla="*/ 2419079 w 2500560"/>
              <a:gd name="connsiteY5-378" fmla="*/ 1874671 h 1892778"/>
              <a:gd name="connsiteX6-379" fmla="*/ 1187808 w 2500560"/>
              <a:gd name="connsiteY6-380" fmla="*/ 1883724 h 1892778"/>
              <a:gd name="connsiteX7-381" fmla="*/ 119499 w 2500560"/>
              <a:gd name="connsiteY7-382" fmla="*/ 1892778 h 1892778"/>
              <a:gd name="connsiteX8-383" fmla="*/ 19911 w 2500560"/>
              <a:gd name="connsiteY8-384" fmla="*/ 1766029 h 1892778"/>
              <a:gd name="connsiteX9-385" fmla="*/ 19911 w 2500560"/>
              <a:gd name="connsiteY9-386" fmla="*/ 598132 h 1892778"/>
              <a:gd name="connsiteX10-387" fmla="*/ 25645 w 2500560"/>
              <a:gd name="connsiteY10-388" fmla="*/ 136820 h 1892778"/>
              <a:gd name="connsiteX0-389" fmla="*/ 5734 w 2480649"/>
              <a:gd name="connsiteY0-390" fmla="*/ 136820 h 1892778"/>
              <a:gd name="connsiteX1-391" fmla="*/ 279450 w 2480649"/>
              <a:gd name="connsiteY1-392" fmla="*/ 0 h 1892778"/>
              <a:gd name="connsiteX2-393" fmla="*/ 2372008 w 2480649"/>
              <a:gd name="connsiteY2-394" fmla="*/ 604 h 1892778"/>
              <a:gd name="connsiteX3-395" fmla="*/ 2480649 w 2480649"/>
              <a:gd name="connsiteY3-396" fmla="*/ 82085 h 1892778"/>
              <a:gd name="connsiteX4-397" fmla="*/ 2457299 w 2480649"/>
              <a:gd name="connsiteY4-398" fmla="*/ 1762219 h 1892778"/>
              <a:gd name="connsiteX5-399" fmla="*/ 2399168 w 2480649"/>
              <a:gd name="connsiteY5-400" fmla="*/ 1874671 h 1892778"/>
              <a:gd name="connsiteX6-401" fmla="*/ 1167897 w 2480649"/>
              <a:gd name="connsiteY6-402" fmla="*/ 1883724 h 1892778"/>
              <a:gd name="connsiteX7-403" fmla="*/ 99588 w 2480649"/>
              <a:gd name="connsiteY7-404" fmla="*/ 1892778 h 1892778"/>
              <a:gd name="connsiteX8-405" fmla="*/ 0 w 2480649"/>
              <a:gd name="connsiteY8-406" fmla="*/ 1766029 h 1892778"/>
              <a:gd name="connsiteX9-407" fmla="*/ 0 w 2480649"/>
              <a:gd name="connsiteY9-408" fmla="*/ 598132 h 1892778"/>
              <a:gd name="connsiteX10-409" fmla="*/ 5734 w 2480649"/>
              <a:gd name="connsiteY10-410" fmla="*/ 136820 h 1892778"/>
              <a:gd name="connsiteX0-411" fmla="*/ 0 w 2480649"/>
              <a:gd name="connsiteY0-412" fmla="*/ 598132 h 1892778"/>
              <a:gd name="connsiteX1-413" fmla="*/ 5734 w 2480649"/>
              <a:gd name="connsiteY1-414" fmla="*/ 136820 h 1892778"/>
              <a:gd name="connsiteX2-415" fmla="*/ 279450 w 2480649"/>
              <a:gd name="connsiteY2-416" fmla="*/ 0 h 1892778"/>
              <a:gd name="connsiteX3-417" fmla="*/ 2372008 w 2480649"/>
              <a:gd name="connsiteY3-418" fmla="*/ 604 h 1892778"/>
              <a:gd name="connsiteX4-419" fmla="*/ 2480649 w 2480649"/>
              <a:gd name="connsiteY4-420" fmla="*/ 82085 h 1892778"/>
              <a:gd name="connsiteX5-421" fmla="*/ 2457299 w 2480649"/>
              <a:gd name="connsiteY5-422" fmla="*/ 1762219 h 1892778"/>
              <a:gd name="connsiteX6-423" fmla="*/ 2399168 w 2480649"/>
              <a:gd name="connsiteY6-424" fmla="*/ 1874671 h 1892778"/>
              <a:gd name="connsiteX7-425" fmla="*/ 1167897 w 2480649"/>
              <a:gd name="connsiteY7-426" fmla="*/ 1883724 h 1892778"/>
              <a:gd name="connsiteX8-427" fmla="*/ 99588 w 2480649"/>
              <a:gd name="connsiteY8-428" fmla="*/ 1892778 h 1892778"/>
              <a:gd name="connsiteX9-429" fmla="*/ 0 w 2480649"/>
              <a:gd name="connsiteY9-430" fmla="*/ 1766029 h 1892778"/>
              <a:gd name="connsiteX10-431" fmla="*/ 94660 w 2480649"/>
              <a:gd name="connsiteY10-432" fmla="*/ 692792 h 1892778"/>
              <a:gd name="connsiteX0-433" fmla="*/ 0 w 2480649"/>
              <a:gd name="connsiteY0-434" fmla="*/ 598132 h 1892778"/>
              <a:gd name="connsiteX1-435" fmla="*/ 5734 w 2480649"/>
              <a:gd name="connsiteY1-436" fmla="*/ 136820 h 1892778"/>
              <a:gd name="connsiteX2-437" fmla="*/ 279450 w 2480649"/>
              <a:gd name="connsiteY2-438" fmla="*/ 0 h 1892778"/>
              <a:gd name="connsiteX3-439" fmla="*/ 2372008 w 2480649"/>
              <a:gd name="connsiteY3-440" fmla="*/ 604 h 1892778"/>
              <a:gd name="connsiteX4-441" fmla="*/ 2480649 w 2480649"/>
              <a:gd name="connsiteY4-442" fmla="*/ 82085 h 1892778"/>
              <a:gd name="connsiteX5-443" fmla="*/ 2457299 w 2480649"/>
              <a:gd name="connsiteY5-444" fmla="*/ 1762219 h 1892778"/>
              <a:gd name="connsiteX6-445" fmla="*/ 2399168 w 2480649"/>
              <a:gd name="connsiteY6-446" fmla="*/ 1874671 h 1892778"/>
              <a:gd name="connsiteX7-447" fmla="*/ 1167897 w 2480649"/>
              <a:gd name="connsiteY7-448" fmla="*/ 1883724 h 1892778"/>
              <a:gd name="connsiteX8-449" fmla="*/ 99588 w 2480649"/>
              <a:gd name="connsiteY8-450" fmla="*/ 1892778 h 1892778"/>
              <a:gd name="connsiteX9-451" fmla="*/ 0 w 2480649"/>
              <a:gd name="connsiteY9-452" fmla="*/ 1766029 h 1892778"/>
              <a:gd name="connsiteX10-453" fmla="*/ 10518 w 2480649"/>
              <a:gd name="connsiteY10-454" fmla="*/ 997806 h 1892778"/>
              <a:gd name="connsiteX0-455" fmla="*/ 0 w 2480649"/>
              <a:gd name="connsiteY0-456" fmla="*/ 598132 h 1892778"/>
              <a:gd name="connsiteX1-457" fmla="*/ 279450 w 2480649"/>
              <a:gd name="connsiteY1-458" fmla="*/ 0 h 1892778"/>
              <a:gd name="connsiteX2-459" fmla="*/ 2372008 w 2480649"/>
              <a:gd name="connsiteY2-460" fmla="*/ 604 h 1892778"/>
              <a:gd name="connsiteX3-461" fmla="*/ 2480649 w 2480649"/>
              <a:gd name="connsiteY3-462" fmla="*/ 82085 h 1892778"/>
              <a:gd name="connsiteX4-463" fmla="*/ 2457299 w 2480649"/>
              <a:gd name="connsiteY4-464" fmla="*/ 1762219 h 1892778"/>
              <a:gd name="connsiteX5-465" fmla="*/ 2399168 w 2480649"/>
              <a:gd name="connsiteY5-466" fmla="*/ 1874671 h 1892778"/>
              <a:gd name="connsiteX6-467" fmla="*/ 1167897 w 2480649"/>
              <a:gd name="connsiteY6-468" fmla="*/ 1883724 h 1892778"/>
              <a:gd name="connsiteX7-469" fmla="*/ 99588 w 2480649"/>
              <a:gd name="connsiteY7-470" fmla="*/ 1892778 h 1892778"/>
              <a:gd name="connsiteX8-471" fmla="*/ 0 w 2480649"/>
              <a:gd name="connsiteY8-472" fmla="*/ 1766029 h 1892778"/>
              <a:gd name="connsiteX9-473" fmla="*/ 10518 w 2480649"/>
              <a:gd name="connsiteY9-474" fmla="*/ 997806 h 1892778"/>
              <a:gd name="connsiteX0-475" fmla="*/ 279450 w 2480649"/>
              <a:gd name="connsiteY0-476" fmla="*/ 0 h 1892778"/>
              <a:gd name="connsiteX1-477" fmla="*/ 2372008 w 2480649"/>
              <a:gd name="connsiteY1-478" fmla="*/ 604 h 1892778"/>
              <a:gd name="connsiteX2-479" fmla="*/ 2480649 w 2480649"/>
              <a:gd name="connsiteY2-480" fmla="*/ 82085 h 1892778"/>
              <a:gd name="connsiteX3-481" fmla="*/ 2457299 w 2480649"/>
              <a:gd name="connsiteY3-482" fmla="*/ 1762219 h 1892778"/>
              <a:gd name="connsiteX4-483" fmla="*/ 2399168 w 2480649"/>
              <a:gd name="connsiteY4-484" fmla="*/ 1874671 h 1892778"/>
              <a:gd name="connsiteX5-485" fmla="*/ 1167897 w 2480649"/>
              <a:gd name="connsiteY5-486" fmla="*/ 1883724 h 1892778"/>
              <a:gd name="connsiteX6-487" fmla="*/ 99588 w 2480649"/>
              <a:gd name="connsiteY6-488" fmla="*/ 1892778 h 1892778"/>
              <a:gd name="connsiteX7-489" fmla="*/ 0 w 2480649"/>
              <a:gd name="connsiteY7-490" fmla="*/ 1766029 h 1892778"/>
              <a:gd name="connsiteX8-491" fmla="*/ 10518 w 2480649"/>
              <a:gd name="connsiteY8-492" fmla="*/ 997806 h 1892778"/>
              <a:gd name="connsiteX0-493" fmla="*/ 289968 w 2491167"/>
              <a:gd name="connsiteY0-494" fmla="*/ 0 h 1892778"/>
              <a:gd name="connsiteX1-495" fmla="*/ 2382526 w 2491167"/>
              <a:gd name="connsiteY1-496" fmla="*/ 604 h 1892778"/>
              <a:gd name="connsiteX2-497" fmla="*/ 2491167 w 2491167"/>
              <a:gd name="connsiteY2-498" fmla="*/ 82085 h 1892778"/>
              <a:gd name="connsiteX3-499" fmla="*/ 2467817 w 2491167"/>
              <a:gd name="connsiteY3-500" fmla="*/ 1762219 h 1892778"/>
              <a:gd name="connsiteX4-501" fmla="*/ 2409686 w 2491167"/>
              <a:gd name="connsiteY4-502" fmla="*/ 1874671 h 1892778"/>
              <a:gd name="connsiteX5-503" fmla="*/ 1178415 w 2491167"/>
              <a:gd name="connsiteY5-504" fmla="*/ 1883724 h 1892778"/>
              <a:gd name="connsiteX6-505" fmla="*/ 110106 w 2491167"/>
              <a:gd name="connsiteY6-506" fmla="*/ 1892778 h 1892778"/>
              <a:gd name="connsiteX7-507" fmla="*/ 10518 w 2491167"/>
              <a:gd name="connsiteY7-508" fmla="*/ 1766029 h 1892778"/>
              <a:gd name="connsiteX8-509" fmla="*/ 0 w 2491167"/>
              <a:gd name="connsiteY8-510" fmla="*/ 324671 h 1892778"/>
              <a:gd name="connsiteX0-511" fmla="*/ 289968 w 2491167"/>
              <a:gd name="connsiteY0-512" fmla="*/ 0 h 1892778"/>
              <a:gd name="connsiteX1-513" fmla="*/ 2382526 w 2491167"/>
              <a:gd name="connsiteY1-514" fmla="*/ 604 h 1892778"/>
              <a:gd name="connsiteX2-515" fmla="*/ 2491167 w 2491167"/>
              <a:gd name="connsiteY2-516" fmla="*/ 82085 h 1892778"/>
              <a:gd name="connsiteX3-517" fmla="*/ 2488852 w 2491167"/>
              <a:gd name="connsiteY3-518" fmla="*/ 1762219 h 1892778"/>
              <a:gd name="connsiteX4-519" fmla="*/ 2409686 w 2491167"/>
              <a:gd name="connsiteY4-520" fmla="*/ 1874671 h 1892778"/>
              <a:gd name="connsiteX5-521" fmla="*/ 1178415 w 2491167"/>
              <a:gd name="connsiteY5-522" fmla="*/ 1883724 h 1892778"/>
              <a:gd name="connsiteX6-523" fmla="*/ 110106 w 2491167"/>
              <a:gd name="connsiteY6-524" fmla="*/ 1892778 h 1892778"/>
              <a:gd name="connsiteX7-525" fmla="*/ 10518 w 2491167"/>
              <a:gd name="connsiteY7-526" fmla="*/ 1766029 h 1892778"/>
              <a:gd name="connsiteX8-527" fmla="*/ 0 w 2491167"/>
              <a:gd name="connsiteY8-528" fmla="*/ 324671 h 1892778"/>
              <a:gd name="connsiteX0-529" fmla="*/ 289968 w 2491167"/>
              <a:gd name="connsiteY0-530" fmla="*/ 2179 h 1894957"/>
              <a:gd name="connsiteX1-531" fmla="*/ 1421260 w 2491167"/>
              <a:gd name="connsiteY1-532" fmla="*/ 0 h 1894957"/>
              <a:gd name="connsiteX2-533" fmla="*/ 2382526 w 2491167"/>
              <a:gd name="connsiteY2-534" fmla="*/ 2783 h 1894957"/>
              <a:gd name="connsiteX3-535" fmla="*/ 2491167 w 2491167"/>
              <a:gd name="connsiteY3-536" fmla="*/ 84264 h 1894957"/>
              <a:gd name="connsiteX4-537" fmla="*/ 2488852 w 2491167"/>
              <a:gd name="connsiteY4-538" fmla="*/ 1764398 h 1894957"/>
              <a:gd name="connsiteX5-539" fmla="*/ 2409686 w 2491167"/>
              <a:gd name="connsiteY5-540" fmla="*/ 1876850 h 1894957"/>
              <a:gd name="connsiteX6-541" fmla="*/ 1178415 w 2491167"/>
              <a:gd name="connsiteY6-542" fmla="*/ 1885903 h 1894957"/>
              <a:gd name="connsiteX7-543" fmla="*/ 110106 w 2491167"/>
              <a:gd name="connsiteY7-544" fmla="*/ 1894957 h 1894957"/>
              <a:gd name="connsiteX8-545" fmla="*/ 10518 w 2491167"/>
              <a:gd name="connsiteY8-546" fmla="*/ 1768208 h 1894957"/>
              <a:gd name="connsiteX9-547" fmla="*/ 0 w 2491167"/>
              <a:gd name="connsiteY9-548" fmla="*/ 326850 h 1894957"/>
              <a:gd name="connsiteX0-549" fmla="*/ 289968 w 2491167"/>
              <a:gd name="connsiteY0-550" fmla="*/ 44250 h 1937028"/>
              <a:gd name="connsiteX1-551" fmla="*/ 1305565 w 2491167"/>
              <a:gd name="connsiteY1-552" fmla="*/ 0 h 1937028"/>
              <a:gd name="connsiteX2-553" fmla="*/ 2382526 w 2491167"/>
              <a:gd name="connsiteY2-554" fmla="*/ 44854 h 1937028"/>
              <a:gd name="connsiteX3-555" fmla="*/ 2491167 w 2491167"/>
              <a:gd name="connsiteY3-556" fmla="*/ 126335 h 1937028"/>
              <a:gd name="connsiteX4-557" fmla="*/ 2488852 w 2491167"/>
              <a:gd name="connsiteY4-558" fmla="*/ 1806469 h 1937028"/>
              <a:gd name="connsiteX5-559" fmla="*/ 2409686 w 2491167"/>
              <a:gd name="connsiteY5-560" fmla="*/ 1918921 h 1937028"/>
              <a:gd name="connsiteX6-561" fmla="*/ 1178415 w 2491167"/>
              <a:gd name="connsiteY6-562" fmla="*/ 1927974 h 1937028"/>
              <a:gd name="connsiteX7-563" fmla="*/ 110106 w 2491167"/>
              <a:gd name="connsiteY7-564" fmla="*/ 1937028 h 1937028"/>
              <a:gd name="connsiteX8-565" fmla="*/ 10518 w 2491167"/>
              <a:gd name="connsiteY8-566" fmla="*/ 1810279 h 1937028"/>
              <a:gd name="connsiteX9-567" fmla="*/ 0 w 2491167"/>
              <a:gd name="connsiteY9-568" fmla="*/ 368921 h 1937028"/>
              <a:gd name="connsiteX0-569" fmla="*/ 289968 w 2491167"/>
              <a:gd name="connsiteY0-570" fmla="*/ 12697 h 1905475"/>
              <a:gd name="connsiteX1-571" fmla="*/ 1305565 w 2491167"/>
              <a:gd name="connsiteY1-572" fmla="*/ 0 h 1905475"/>
              <a:gd name="connsiteX2-573" fmla="*/ 2382526 w 2491167"/>
              <a:gd name="connsiteY2-574" fmla="*/ 13301 h 1905475"/>
              <a:gd name="connsiteX3-575" fmla="*/ 2491167 w 2491167"/>
              <a:gd name="connsiteY3-576" fmla="*/ 94782 h 1905475"/>
              <a:gd name="connsiteX4-577" fmla="*/ 2488852 w 2491167"/>
              <a:gd name="connsiteY4-578" fmla="*/ 1774916 h 1905475"/>
              <a:gd name="connsiteX5-579" fmla="*/ 2409686 w 2491167"/>
              <a:gd name="connsiteY5-580" fmla="*/ 1887368 h 1905475"/>
              <a:gd name="connsiteX6-581" fmla="*/ 1178415 w 2491167"/>
              <a:gd name="connsiteY6-582" fmla="*/ 1896421 h 1905475"/>
              <a:gd name="connsiteX7-583" fmla="*/ 110106 w 2491167"/>
              <a:gd name="connsiteY7-584" fmla="*/ 1905475 h 1905475"/>
              <a:gd name="connsiteX8-585" fmla="*/ 10518 w 2491167"/>
              <a:gd name="connsiteY8-586" fmla="*/ 1778726 h 1905475"/>
              <a:gd name="connsiteX9-587" fmla="*/ 0 w 2491167"/>
              <a:gd name="connsiteY9-588" fmla="*/ 337368 h 1905475"/>
              <a:gd name="connsiteX0-589" fmla="*/ 289968 w 2500356"/>
              <a:gd name="connsiteY0-590" fmla="*/ 12697 h 1905475"/>
              <a:gd name="connsiteX1-591" fmla="*/ 1305565 w 2500356"/>
              <a:gd name="connsiteY1-592" fmla="*/ 0 h 1905475"/>
              <a:gd name="connsiteX2-593" fmla="*/ 2382526 w 2500356"/>
              <a:gd name="connsiteY2-594" fmla="*/ 13301 h 1905475"/>
              <a:gd name="connsiteX3-595" fmla="*/ 2491167 w 2500356"/>
              <a:gd name="connsiteY3-596" fmla="*/ 94782 h 1905475"/>
              <a:gd name="connsiteX4-597" fmla="*/ 2494069 w 2500356"/>
              <a:gd name="connsiteY4-598" fmla="*/ 872973 h 1905475"/>
              <a:gd name="connsiteX5-599" fmla="*/ 2488852 w 2500356"/>
              <a:gd name="connsiteY5-600" fmla="*/ 1774916 h 1905475"/>
              <a:gd name="connsiteX6-601" fmla="*/ 2409686 w 2500356"/>
              <a:gd name="connsiteY6-602" fmla="*/ 1887368 h 1905475"/>
              <a:gd name="connsiteX7-603" fmla="*/ 1178415 w 2500356"/>
              <a:gd name="connsiteY7-604" fmla="*/ 1896421 h 1905475"/>
              <a:gd name="connsiteX8-605" fmla="*/ 110106 w 2500356"/>
              <a:gd name="connsiteY8-606" fmla="*/ 1905475 h 1905475"/>
              <a:gd name="connsiteX9-607" fmla="*/ 10518 w 2500356"/>
              <a:gd name="connsiteY9-608" fmla="*/ 1778726 h 1905475"/>
              <a:gd name="connsiteX10-609" fmla="*/ 0 w 2500356"/>
              <a:gd name="connsiteY10-610" fmla="*/ 337368 h 1905475"/>
              <a:gd name="connsiteX0-611" fmla="*/ 289968 w 2536144"/>
              <a:gd name="connsiteY0-612" fmla="*/ 12697 h 1905475"/>
              <a:gd name="connsiteX1-613" fmla="*/ 1305565 w 2536144"/>
              <a:gd name="connsiteY1-614" fmla="*/ 0 h 1905475"/>
              <a:gd name="connsiteX2-615" fmla="*/ 2382526 w 2536144"/>
              <a:gd name="connsiteY2-616" fmla="*/ 13301 h 1905475"/>
              <a:gd name="connsiteX3-617" fmla="*/ 2491167 w 2536144"/>
              <a:gd name="connsiteY3-618" fmla="*/ 94782 h 1905475"/>
              <a:gd name="connsiteX4-619" fmla="*/ 2536140 w 2536144"/>
              <a:gd name="connsiteY4-620" fmla="*/ 967633 h 1905475"/>
              <a:gd name="connsiteX5-621" fmla="*/ 2488852 w 2536144"/>
              <a:gd name="connsiteY5-622" fmla="*/ 1774916 h 1905475"/>
              <a:gd name="connsiteX6-623" fmla="*/ 2409686 w 2536144"/>
              <a:gd name="connsiteY6-624" fmla="*/ 1887368 h 1905475"/>
              <a:gd name="connsiteX7-625" fmla="*/ 1178415 w 2536144"/>
              <a:gd name="connsiteY7-626" fmla="*/ 1896421 h 1905475"/>
              <a:gd name="connsiteX8-627" fmla="*/ 110106 w 2536144"/>
              <a:gd name="connsiteY8-628" fmla="*/ 1905475 h 1905475"/>
              <a:gd name="connsiteX9-629" fmla="*/ 10518 w 2536144"/>
              <a:gd name="connsiteY9-630" fmla="*/ 1778726 h 1905475"/>
              <a:gd name="connsiteX10-631" fmla="*/ 0 w 2536144"/>
              <a:gd name="connsiteY10-632" fmla="*/ 337368 h 1905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321" y="connsiteY10-322"/>
              </a:cxn>
            </a:cxnLst>
            <a:rect l="l" t="t" r="r" b="b"/>
            <a:pathLst>
              <a:path w="2536144" h="1905475">
                <a:moveTo>
                  <a:pt x="289968" y="12697"/>
                </a:moveTo>
                <a:lnTo>
                  <a:pt x="1305565" y="0"/>
                </a:lnTo>
                <a:lnTo>
                  <a:pt x="2382526" y="13301"/>
                </a:lnTo>
                <a:cubicBezTo>
                  <a:pt x="2468270" y="13791"/>
                  <a:pt x="2485433" y="60002"/>
                  <a:pt x="2491167" y="94782"/>
                </a:cubicBezTo>
                <a:cubicBezTo>
                  <a:pt x="2509758" y="238061"/>
                  <a:pt x="2536526" y="687611"/>
                  <a:pt x="2536140" y="967633"/>
                </a:cubicBezTo>
                <a:cubicBezTo>
                  <a:pt x="2535754" y="1247655"/>
                  <a:pt x="2502916" y="1605850"/>
                  <a:pt x="2488852" y="1774916"/>
                </a:cubicBezTo>
                <a:cubicBezTo>
                  <a:pt x="2501225" y="1860660"/>
                  <a:pt x="2439223" y="1866394"/>
                  <a:pt x="2409686" y="1887368"/>
                </a:cubicBezTo>
                <a:lnTo>
                  <a:pt x="1178415" y="1896421"/>
                </a:lnTo>
                <a:lnTo>
                  <a:pt x="110106" y="1905475"/>
                </a:lnTo>
                <a:cubicBezTo>
                  <a:pt x="65480" y="1882275"/>
                  <a:pt x="32284" y="1904796"/>
                  <a:pt x="10518" y="1778726"/>
                </a:cubicBezTo>
                <a:cubicBezTo>
                  <a:pt x="10518" y="1389427"/>
                  <a:pt x="0" y="337368"/>
                  <a:pt x="0" y="337368"/>
                </a:cubicBez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4053098" y="3055381"/>
            <a:ext cx="464697" cy="490176"/>
            <a:chOff x="4197350" y="2182813"/>
            <a:chExt cx="608013" cy="641350"/>
          </a:xfrm>
          <a:solidFill>
            <a:schemeClr val="tx1"/>
          </a:solidFill>
        </p:grpSpPr>
        <p:sp>
          <p:nvSpPr>
            <p:cNvPr id="32"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3"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4"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5"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6"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7"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8"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9"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0"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1"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2"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3"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4"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grpSp>
        <p:nvGrpSpPr>
          <p:cNvPr id="79" name="组合 78"/>
          <p:cNvGrpSpPr/>
          <p:nvPr/>
        </p:nvGrpSpPr>
        <p:grpSpPr>
          <a:xfrm>
            <a:off x="4224133" y="3847577"/>
            <a:ext cx="569055" cy="559919"/>
            <a:chOff x="5219701" y="3138488"/>
            <a:chExt cx="692150" cy="681038"/>
          </a:xfrm>
          <a:solidFill>
            <a:schemeClr val="tx1"/>
          </a:solidFill>
        </p:grpSpPr>
        <p:sp>
          <p:nvSpPr>
            <p:cNvPr id="80" name="Freeform 408"/>
            <p:cNvSpPr>
              <a:spLocks noEditPoints="1"/>
            </p:cNvSpPr>
            <p:nvPr/>
          </p:nvSpPr>
          <p:spPr bwMode="auto">
            <a:xfrm>
              <a:off x="5219701" y="3141663"/>
              <a:ext cx="692150" cy="674688"/>
            </a:xfrm>
            <a:custGeom>
              <a:avLst/>
              <a:gdLst/>
              <a:ahLst/>
              <a:cxnLst>
                <a:cxn ang="0">
                  <a:pos x="473" y="1264"/>
                </a:cxn>
                <a:cxn ang="0">
                  <a:pos x="369" y="1230"/>
                </a:cxn>
                <a:cxn ang="0">
                  <a:pos x="184" y="1094"/>
                </a:cxn>
                <a:cxn ang="0">
                  <a:pos x="72" y="952"/>
                </a:cxn>
                <a:cxn ang="0">
                  <a:pos x="19" y="846"/>
                </a:cxn>
                <a:cxn ang="0">
                  <a:pos x="0" y="746"/>
                </a:cxn>
                <a:cxn ang="0">
                  <a:pos x="6" y="574"/>
                </a:cxn>
                <a:cxn ang="0">
                  <a:pos x="32" y="411"/>
                </a:cxn>
                <a:cxn ang="0">
                  <a:pos x="85" y="309"/>
                </a:cxn>
                <a:cxn ang="0">
                  <a:pos x="183" y="166"/>
                </a:cxn>
                <a:cxn ang="0">
                  <a:pos x="275" y="111"/>
                </a:cxn>
                <a:cxn ang="0">
                  <a:pos x="415" y="49"/>
                </a:cxn>
                <a:cxn ang="0">
                  <a:pos x="597" y="12"/>
                </a:cxn>
                <a:cxn ang="0">
                  <a:pos x="663" y="1"/>
                </a:cxn>
                <a:cxn ang="0">
                  <a:pos x="769" y="11"/>
                </a:cxn>
                <a:cxn ang="0">
                  <a:pos x="888" y="41"/>
                </a:cxn>
                <a:cxn ang="0">
                  <a:pos x="947" y="72"/>
                </a:cxn>
                <a:cxn ang="0">
                  <a:pos x="981" y="90"/>
                </a:cxn>
                <a:cxn ang="0">
                  <a:pos x="1034" y="127"/>
                </a:cxn>
                <a:cxn ang="0">
                  <a:pos x="1074" y="158"/>
                </a:cxn>
                <a:cxn ang="0">
                  <a:pos x="1155" y="246"/>
                </a:cxn>
                <a:cxn ang="0">
                  <a:pos x="1259" y="406"/>
                </a:cxn>
                <a:cxn ang="0">
                  <a:pos x="1286" y="512"/>
                </a:cxn>
                <a:cxn ang="0">
                  <a:pos x="1307" y="689"/>
                </a:cxn>
                <a:cxn ang="0">
                  <a:pos x="1291" y="846"/>
                </a:cxn>
                <a:cxn ang="0">
                  <a:pos x="1253" y="938"/>
                </a:cxn>
                <a:cxn ang="0">
                  <a:pos x="1196" y="1039"/>
                </a:cxn>
                <a:cxn ang="0">
                  <a:pos x="1097" y="1142"/>
                </a:cxn>
                <a:cxn ang="0">
                  <a:pos x="905" y="1234"/>
                </a:cxn>
                <a:cxn ang="0">
                  <a:pos x="672" y="1270"/>
                </a:cxn>
                <a:cxn ang="0">
                  <a:pos x="656" y="1277"/>
                </a:cxn>
                <a:cxn ang="0">
                  <a:pos x="656" y="44"/>
                </a:cxn>
                <a:cxn ang="0">
                  <a:pos x="492" y="66"/>
                </a:cxn>
                <a:cxn ang="0">
                  <a:pos x="340" y="119"/>
                </a:cxn>
                <a:cxn ang="0">
                  <a:pos x="235" y="172"/>
                </a:cxn>
                <a:cxn ang="0">
                  <a:pos x="157" y="253"/>
                </a:cxn>
                <a:cxn ang="0">
                  <a:pos x="82" y="390"/>
                </a:cxn>
                <a:cxn ang="0">
                  <a:pos x="47" y="525"/>
                </a:cxn>
                <a:cxn ang="0">
                  <a:pos x="35" y="687"/>
                </a:cxn>
                <a:cxn ang="0">
                  <a:pos x="50" y="820"/>
                </a:cxn>
                <a:cxn ang="0">
                  <a:pos x="121" y="958"/>
                </a:cxn>
                <a:cxn ang="0">
                  <a:pos x="249" y="1105"/>
                </a:cxn>
                <a:cxn ang="0">
                  <a:pos x="397" y="1203"/>
                </a:cxn>
                <a:cxn ang="0">
                  <a:pos x="610" y="1241"/>
                </a:cxn>
                <a:cxn ang="0">
                  <a:pos x="653" y="1235"/>
                </a:cxn>
                <a:cxn ang="0">
                  <a:pos x="807" y="1220"/>
                </a:cxn>
                <a:cxn ang="0">
                  <a:pos x="1008" y="1152"/>
                </a:cxn>
                <a:cxn ang="0">
                  <a:pos x="1116" y="1081"/>
                </a:cxn>
                <a:cxn ang="0">
                  <a:pos x="1202" y="965"/>
                </a:cxn>
                <a:cxn ang="0">
                  <a:pos x="1244" y="870"/>
                </a:cxn>
                <a:cxn ang="0">
                  <a:pos x="1269" y="756"/>
                </a:cxn>
                <a:cxn ang="0">
                  <a:pos x="1260" y="566"/>
                </a:cxn>
                <a:cxn ang="0">
                  <a:pos x="1219" y="405"/>
                </a:cxn>
                <a:cxn ang="0">
                  <a:pos x="1155" y="301"/>
                </a:cxn>
                <a:cxn ang="0">
                  <a:pos x="1103" y="245"/>
                </a:cxn>
                <a:cxn ang="0">
                  <a:pos x="1071" y="207"/>
                </a:cxn>
                <a:cxn ang="0">
                  <a:pos x="1021" y="161"/>
                </a:cxn>
                <a:cxn ang="0">
                  <a:pos x="971" y="126"/>
                </a:cxn>
                <a:cxn ang="0">
                  <a:pos x="940" y="115"/>
                </a:cxn>
                <a:cxn ang="0">
                  <a:pos x="867" y="71"/>
                </a:cxn>
                <a:cxn ang="0">
                  <a:pos x="751" y="44"/>
                </a:cxn>
                <a:cxn ang="0">
                  <a:pos x="670" y="38"/>
                </a:cxn>
              </a:cxnLst>
              <a:rect l="0" t="0" r="r" b="b"/>
              <a:pathLst>
                <a:path w="1307" h="1277">
                  <a:moveTo>
                    <a:pt x="641" y="1277"/>
                  </a:moveTo>
                  <a:lnTo>
                    <a:pt x="641" y="1277"/>
                  </a:lnTo>
                  <a:lnTo>
                    <a:pt x="608" y="1276"/>
                  </a:lnTo>
                  <a:lnTo>
                    <a:pt x="574" y="1275"/>
                  </a:lnTo>
                  <a:lnTo>
                    <a:pt x="541" y="1273"/>
                  </a:lnTo>
                  <a:lnTo>
                    <a:pt x="507" y="1270"/>
                  </a:lnTo>
                  <a:lnTo>
                    <a:pt x="473" y="1264"/>
                  </a:lnTo>
                  <a:lnTo>
                    <a:pt x="456" y="1259"/>
                  </a:lnTo>
                  <a:lnTo>
                    <a:pt x="439" y="1255"/>
                  </a:lnTo>
                  <a:lnTo>
                    <a:pt x="421" y="1250"/>
                  </a:lnTo>
                  <a:lnTo>
                    <a:pt x="404" y="1244"/>
                  </a:lnTo>
                  <a:lnTo>
                    <a:pt x="386" y="1238"/>
                  </a:lnTo>
                  <a:lnTo>
                    <a:pt x="369" y="1230"/>
                  </a:lnTo>
                  <a:lnTo>
                    <a:pt x="369" y="1230"/>
                  </a:lnTo>
                  <a:lnTo>
                    <a:pt x="343" y="1217"/>
                  </a:lnTo>
                  <a:lnTo>
                    <a:pt x="316" y="1202"/>
                  </a:lnTo>
                  <a:lnTo>
                    <a:pt x="289" y="1184"/>
                  </a:lnTo>
                  <a:lnTo>
                    <a:pt x="262" y="1164"/>
                  </a:lnTo>
                  <a:lnTo>
                    <a:pt x="236" y="1143"/>
                  </a:lnTo>
                  <a:lnTo>
                    <a:pt x="210" y="1119"/>
                  </a:lnTo>
                  <a:lnTo>
                    <a:pt x="184" y="1094"/>
                  </a:lnTo>
                  <a:lnTo>
                    <a:pt x="159" y="1068"/>
                  </a:lnTo>
                  <a:lnTo>
                    <a:pt x="159" y="1068"/>
                  </a:lnTo>
                  <a:lnTo>
                    <a:pt x="136" y="1043"/>
                  </a:lnTo>
                  <a:lnTo>
                    <a:pt x="116" y="1017"/>
                  </a:lnTo>
                  <a:lnTo>
                    <a:pt x="97" y="991"/>
                  </a:lnTo>
                  <a:lnTo>
                    <a:pt x="80" y="964"/>
                  </a:lnTo>
                  <a:lnTo>
                    <a:pt x="72" y="952"/>
                  </a:lnTo>
                  <a:lnTo>
                    <a:pt x="72" y="952"/>
                  </a:lnTo>
                  <a:lnTo>
                    <a:pt x="58" y="926"/>
                  </a:lnTo>
                  <a:lnTo>
                    <a:pt x="43" y="899"/>
                  </a:lnTo>
                  <a:lnTo>
                    <a:pt x="30" y="872"/>
                  </a:lnTo>
                  <a:lnTo>
                    <a:pt x="24" y="859"/>
                  </a:lnTo>
                  <a:lnTo>
                    <a:pt x="19" y="846"/>
                  </a:lnTo>
                  <a:lnTo>
                    <a:pt x="19" y="846"/>
                  </a:lnTo>
                  <a:lnTo>
                    <a:pt x="12" y="825"/>
                  </a:lnTo>
                  <a:lnTo>
                    <a:pt x="6" y="800"/>
                  </a:lnTo>
                  <a:lnTo>
                    <a:pt x="3" y="787"/>
                  </a:lnTo>
                  <a:lnTo>
                    <a:pt x="1" y="774"/>
                  </a:lnTo>
                  <a:lnTo>
                    <a:pt x="0" y="761"/>
                  </a:lnTo>
                  <a:lnTo>
                    <a:pt x="0" y="746"/>
                  </a:lnTo>
                  <a:lnTo>
                    <a:pt x="0" y="746"/>
                  </a:lnTo>
                  <a:lnTo>
                    <a:pt x="1" y="710"/>
                  </a:lnTo>
                  <a:lnTo>
                    <a:pt x="3" y="674"/>
                  </a:lnTo>
                  <a:lnTo>
                    <a:pt x="3" y="674"/>
                  </a:lnTo>
                  <a:lnTo>
                    <a:pt x="5" y="638"/>
                  </a:lnTo>
                  <a:lnTo>
                    <a:pt x="6" y="602"/>
                  </a:lnTo>
                  <a:lnTo>
                    <a:pt x="6" y="602"/>
                  </a:lnTo>
                  <a:lnTo>
                    <a:pt x="6" y="574"/>
                  </a:lnTo>
                  <a:lnTo>
                    <a:pt x="7" y="545"/>
                  </a:lnTo>
                  <a:lnTo>
                    <a:pt x="9" y="515"/>
                  </a:lnTo>
                  <a:lnTo>
                    <a:pt x="13" y="485"/>
                  </a:lnTo>
                  <a:lnTo>
                    <a:pt x="19" y="455"/>
                  </a:lnTo>
                  <a:lnTo>
                    <a:pt x="23" y="440"/>
                  </a:lnTo>
                  <a:lnTo>
                    <a:pt x="27" y="426"/>
                  </a:lnTo>
                  <a:lnTo>
                    <a:pt x="32" y="411"/>
                  </a:lnTo>
                  <a:lnTo>
                    <a:pt x="37" y="398"/>
                  </a:lnTo>
                  <a:lnTo>
                    <a:pt x="43" y="385"/>
                  </a:lnTo>
                  <a:lnTo>
                    <a:pt x="51" y="372"/>
                  </a:lnTo>
                  <a:lnTo>
                    <a:pt x="51" y="372"/>
                  </a:lnTo>
                  <a:lnTo>
                    <a:pt x="68" y="341"/>
                  </a:lnTo>
                  <a:lnTo>
                    <a:pt x="85" y="309"/>
                  </a:lnTo>
                  <a:lnTo>
                    <a:pt x="85" y="309"/>
                  </a:lnTo>
                  <a:lnTo>
                    <a:pt x="106" y="268"/>
                  </a:lnTo>
                  <a:lnTo>
                    <a:pt x="118" y="247"/>
                  </a:lnTo>
                  <a:lnTo>
                    <a:pt x="130" y="228"/>
                  </a:lnTo>
                  <a:lnTo>
                    <a:pt x="144" y="208"/>
                  </a:lnTo>
                  <a:lnTo>
                    <a:pt x="158" y="190"/>
                  </a:lnTo>
                  <a:lnTo>
                    <a:pt x="174" y="174"/>
                  </a:lnTo>
                  <a:lnTo>
                    <a:pt x="183" y="166"/>
                  </a:lnTo>
                  <a:lnTo>
                    <a:pt x="191" y="158"/>
                  </a:lnTo>
                  <a:lnTo>
                    <a:pt x="191" y="158"/>
                  </a:lnTo>
                  <a:lnTo>
                    <a:pt x="212" y="145"/>
                  </a:lnTo>
                  <a:lnTo>
                    <a:pt x="232" y="133"/>
                  </a:lnTo>
                  <a:lnTo>
                    <a:pt x="253" y="121"/>
                  </a:lnTo>
                  <a:lnTo>
                    <a:pt x="275" y="111"/>
                  </a:lnTo>
                  <a:lnTo>
                    <a:pt x="275" y="111"/>
                  </a:lnTo>
                  <a:lnTo>
                    <a:pt x="305" y="95"/>
                  </a:lnTo>
                  <a:lnTo>
                    <a:pt x="305" y="95"/>
                  </a:lnTo>
                  <a:lnTo>
                    <a:pt x="335" y="81"/>
                  </a:lnTo>
                  <a:lnTo>
                    <a:pt x="366" y="66"/>
                  </a:lnTo>
                  <a:lnTo>
                    <a:pt x="382" y="60"/>
                  </a:lnTo>
                  <a:lnTo>
                    <a:pt x="399" y="54"/>
                  </a:lnTo>
                  <a:lnTo>
                    <a:pt x="415" y="49"/>
                  </a:lnTo>
                  <a:lnTo>
                    <a:pt x="433" y="44"/>
                  </a:lnTo>
                  <a:lnTo>
                    <a:pt x="447" y="41"/>
                  </a:lnTo>
                  <a:lnTo>
                    <a:pt x="447" y="41"/>
                  </a:lnTo>
                  <a:lnTo>
                    <a:pt x="496" y="29"/>
                  </a:lnTo>
                  <a:lnTo>
                    <a:pt x="546" y="19"/>
                  </a:lnTo>
                  <a:lnTo>
                    <a:pt x="571" y="15"/>
                  </a:lnTo>
                  <a:lnTo>
                    <a:pt x="597" y="12"/>
                  </a:lnTo>
                  <a:lnTo>
                    <a:pt x="622" y="10"/>
                  </a:lnTo>
                  <a:lnTo>
                    <a:pt x="648" y="9"/>
                  </a:lnTo>
                  <a:lnTo>
                    <a:pt x="650" y="9"/>
                  </a:lnTo>
                  <a:lnTo>
                    <a:pt x="651" y="7"/>
                  </a:lnTo>
                  <a:lnTo>
                    <a:pt x="651" y="7"/>
                  </a:lnTo>
                  <a:lnTo>
                    <a:pt x="656" y="3"/>
                  </a:lnTo>
                  <a:lnTo>
                    <a:pt x="663" y="1"/>
                  </a:lnTo>
                  <a:lnTo>
                    <a:pt x="663" y="1"/>
                  </a:lnTo>
                  <a:lnTo>
                    <a:pt x="687" y="0"/>
                  </a:lnTo>
                  <a:lnTo>
                    <a:pt x="687" y="0"/>
                  </a:lnTo>
                  <a:lnTo>
                    <a:pt x="708" y="1"/>
                  </a:lnTo>
                  <a:lnTo>
                    <a:pt x="728" y="3"/>
                  </a:lnTo>
                  <a:lnTo>
                    <a:pt x="749" y="7"/>
                  </a:lnTo>
                  <a:lnTo>
                    <a:pt x="769" y="11"/>
                  </a:lnTo>
                  <a:lnTo>
                    <a:pt x="769" y="11"/>
                  </a:lnTo>
                  <a:lnTo>
                    <a:pt x="806" y="18"/>
                  </a:lnTo>
                  <a:lnTo>
                    <a:pt x="806" y="18"/>
                  </a:lnTo>
                  <a:lnTo>
                    <a:pt x="830" y="23"/>
                  </a:lnTo>
                  <a:lnTo>
                    <a:pt x="853" y="29"/>
                  </a:lnTo>
                  <a:lnTo>
                    <a:pt x="877" y="36"/>
                  </a:lnTo>
                  <a:lnTo>
                    <a:pt x="888" y="41"/>
                  </a:lnTo>
                  <a:lnTo>
                    <a:pt x="900" y="46"/>
                  </a:lnTo>
                  <a:lnTo>
                    <a:pt x="900" y="46"/>
                  </a:lnTo>
                  <a:lnTo>
                    <a:pt x="914" y="53"/>
                  </a:lnTo>
                  <a:lnTo>
                    <a:pt x="914" y="53"/>
                  </a:lnTo>
                  <a:lnTo>
                    <a:pt x="926" y="59"/>
                  </a:lnTo>
                  <a:lnTo>
                    <a:pt x="937" y="64"/>
                  </a:lnTo>
                  <a:lnTo>
                    <a:pt x="947" y="72"/>
                  </a:lnTo>
                  <a:lnTo>
                    <a:pt x="957" y="80"/>
                  </a:lnTo>
                  <a:lnTo>
                    <a:pt x="957" y="80"/>
                  </a:lnTo>
                  <a:lnTo>
                    <a:pt x="960" y="82"/>
                  </a:lnTo>
                  <a:lnTo>
                    <a:pt x="965" y="84"/>
                  </a:lnTo>
                  <a:lnTo>
                    <a:pt x="975" y="88"/>
                  </a:lnTo>
                  <a:lnTo>
                    <a:pt x="975" y="88"/>
                  </a:lnTo>
                  <a:lnTo>
                    <a:pt x="981" y="90"/>
                  </a:lnTo>
                  <a:lnTo>
                    <a:pt x="987" y="92"/>
                  </a:lnTo>
                  <a:lnTo>
                    <a:pt x="987" y="92"/>
                  </a:lnTo>
                  <a:lnTo>
                    <a:pt x="996" y="97"/>
                  </a:lnTo>
                  <a:lnTo>
                    <a:pt x="1005" y="104"/>
                  </a:lnTo>
                  <a:lnTo>
                    <a:pt x="1022" y="117"/>
                  </a:lnTo>
                  <a:lnTo>
                    <a:pt x="1022" y="117"/>
                  </a:lnTo>
                  <a:lnTo>
                    <a:pt x="1034" y="127"/>
                  </a:lnTo>
                  <a:lnTo>
                    <a:pt x="1047" y="137"/>
                  </a:lnTo>
                  <a:lnTo>
                    <a:pt x="1052" y="140"/>
                  </a:lnTo>
                  <a:lnTo>
                    <a:pt x="1052" y="140"/>
                  </a:lnTo>
                  <a:lnTo>
                    <a:pt x="1064" y="148"/>
                  </a:lnTo>
                  <a:lnTo>
                    <a:pt x="1069" y="152"/>
                  </a:lnTo>
                  <a:lnTo>
                    <a:pt x="1074" y="158"/>
                  </a:lnTo>
                  <a:lnTo>
                    <a:pt x="1074" y="158"/>
                  </a:lnTo>
                  <a:lnTo>
                    <a:pt x="1085" y="171"/>
                  </a:lnTo>
                  <a:lnTo>
                    <a:pt x="1095" y="182"/>
                  </a:lnTo>
                  <a:lnTo>
                    <a:pt x="1117" y="205"/>
                  </a:lnTo>
                  <a:lnTo>
                    <a:pt x="1117" y="205"/>
                  </a:lnTo>
                  <a:lnTo>
                    <a:pt x="1136" y="226"/>
                  </a:lnTo>
                  <a:lnTo>
                    <a:pt x="1155" y="246"/>
                  </a:lnTo>
                  <a:lnTo>
                    <a:pt x="1155" y="246"/>
                  </a:lnTo>
                  <a:lnTo>
                    <a:pt x="1181" y="279"/>
                  </a:lnTo>
                  <a:lnTo>
                    <a:pt x="1204" y="313"/>
                  </a:lnTo>
                  <a:lnTo>
                    <a:pt x="1225" y="345"/>
                  </a:lnTo>
                  <a:lnTo>
                    <a:pt x="1244" y="374"/>
                  </a:lnTo>
                  <a:lnTo>
                    <a:pt x="1244" y="374"/>
                  </a:lnTo>
                  <a:lnTo>
                    <a:pt x="1252" y="390"/>
                  </a:lnTo>
                  <a:lnTo>
                    <a:pt x="1259" y="406"/>
                  </a:lnTo>
                  <a:lnTo>
                    <a:pt x="1265" y="423"/>
                  </a:lnTo>
                  <a:lnTo>
                    <a:pt x="1271" y="440"/>
                  </a:lnTo>
                  <a:lnTo>
                    <a:pt x="1276" y="458"/>
                  </a:lnTo>
                  <a:lnTo>
                    <a:pt x="1280" y="475"/>
                  </a:lnTo>
                  <a:lnTo>
                    <a:pt x="1286" y="511"/>
                  </a:lnTo>
                  <a:lnTo>
                    <a:pt x="1286" y="512"/>
                  </a:lnTo>
                  <a:lnTo>
                    <a:pt x="1286" y="512"/>
                  </a:lnTo>
                  <a:lnTo>
                    <a:pt x="1291" y="538"/>
                  </a:lnTo>
                  <a:lnTo>
                    <a:pt x="1295" y="564"/>
                  </a:lnTo>
                  <a:lnTo>
                    <a:pt x="1298" y="590"/>
                  </a:lnTo>
                  <a:lnTo>
                    <a:pt x="1302" y="616"/>
                  </a:lnTo>
                  <a:lnTo>
                    <a:pt x="1302" y="616"/>
                  </a:lnTo>
                  <a:lnTo>
                    <a:pt x="1305" y="653"/>
                  </a:lnTo>
                  <a:lnTo>
                    <a:pt x="1307" y="689"/>
                  </a:lnTo>
                  <a:lnTo>
                    <a:pt x="1307" y="725"/>
                  </a:lnTo>
                  <a:lnTo>
                    <a:pt x="1306" y="761"/>
                  </a:lnTo>
                  <a:lnTo>
                    <a:pt x="1305" y="778"/>
                  </a:lnTo>
                  <a:lnTo>
                    <a:pt x="1303" y="796"/>
                  </a:lnTo>
                  <a:lnTo>
                    <a:pt x="1299" y="812"/>
                  </a:lnTo>
                  <a:lnTo>
                    <a:pt x="1295" y="830"/>
                  </a:lnTo>
                  <a:lnTo>
                    <a:pt x="1291" y="846"/>
                  </a:lnTo>
                  <a:lnTo>
                    <a:pt x="1286" y="863"/>
                  </a:lnTo>
                  <a:lnTo>
                    <a:pt x="1280" y="879"/>
                  </a:lnTo>
                  <a:lnTo>
                    <a:pt x="1272" y="895"/>
                  </a:lnTo>
                  <a:lnTo>
                    <a:pt x="1272" y="895"/>
                  </a:lnTo>
                  <a:lnTo>
                    <a:pt x="1262" y="917"/>
                  </a:lnTo>
                  <a:lnTo>
                    <a:pt x="1253" y="938"/>
                  </a:lnTo>
                  <a:lnTo>
                    <a:pt x="1253" y="938"/>
                  </a:lnTo>
                  <a:lnTo>
                    <a:pt x="1246" y="956"/>
                  </a:lnTo>
                  <a:lnTo>
                    <a:pt x="1237" y="974"/>
                  </a:lnTo>
                  <a:lnTo>
                    <a:pt x="1228" y="992"/>
                  </a:lnTo>
                  <a:lnTo>
                    <a:pt x="1218" y="1008"/>
                  </a:lnTo>
                  <a:lnTo>
                    <a:pt x="1213" y="1016"/>
                  </a:lnTo>
                  <a:lnTo>
                    <a:pt x="1213" y="1016"/>
                  </a:lnTo>
                  <a:lnTo>
                    <a:pt x="1196" y="1039"/>
                  </a:lnTo>
                  <a:lnTo>
                    <a:pt x="1180" y="1063"/>
                  </a:lnTo>
                  <a:lnTo>
                    <a:pt x="1161" y="1086"/>
                  </a:lnTo>
                  <a:lnTo>
                    <a:pt x="1151" y="1096"/>
                  </a:lnTo>
                  <a:lnTo>
                    <a:pt x="1141" y="1106"/>
                  </a:lnTo>
                  <a:lnTo>
                    <a:pt x="1141" y="1106"/>
                  </a:lnTo>
                  <a:lnTo>
                    <a:pt x="1120" y="1124"/>
                  </a:lnTo>
                  <a:lnTo>
                    <a:pt x="1097" y="1142"/>
                  </a:lnTo>
                  <a:lnTo>
                    <a:pt x="1073" y="1157"/>
                  </a:lnTo>
                  <a:lnTo>
                    <a:pt x="1048" y="1173"/>
                  </a:lnTo>
                  <a:lnTo>
                    <a:pt x="1022" y="1187"/>
                  </a:lnTo>
                  <a:lnTo>
                    <a:pt x="994" y="1201"/>
                  </a:lnTo>
                  <a:lnTo>
                    <a:pt x="965" y="1213"/>
                  </a:lnTo>
                  <a:lnTo>
                    <a:pt x="936" y="1223"/>
                  </a:lnTo>
                  <a:lnTo>
                    <a:pt x="905" y="1234"/>
                  </a:lnTo>
                  <a:lnTo>
                    <a:pt x="873" y="1243"/>
                  </a:lnTo>
                  <a:lnTo>
                    <a:pt x="841" y="1250"/>
                  </a:lnTo>
                  <a:lnTo>
                    <a:pt x="809" y="1256"/>
                  </a:lnTo>
                  <a:lnTo>
                    <a:pt x="775" y="1262"/>
                  </a:lnTo>
                  <a:lnTo>
                    <a:pt x="741" y="1266"/>
                  </a:lnTo>
                  <a:lnTo>
                    <a:pt x="707" y="1269"/>
                  </a:lnTo>
                  <a:lnTo>
                    <a:pt x="672" y="1270"/>
                  </a:lnTo>
                  <a:lnTo>
                    <a:pt x="670" y="1270"/>
                  </a:lnTo>
                  <a:lnTo>
                    <a:pt x="668" y="1272"/>
                  </a:lnTo>
                  <a:lnTo>
                    <a:pt x="668" y="1272"/>
                  </a:lnTo>
                  <a:lnTo>
                    <a:pt x="665" y="1274"/>
                  </a:lnTo>
                  <a:lnTo>
                    <a:pt x="663" y="1275"/>
                  </a:lnTo>
                  <a:lnTo>
                    <a:pt x="660" y="1276"/>
                  </a:lnTo>
                  <a:lnTo>
                    <a:pt x="656" y="1277"/>
                  </a:lnTo>
                  <a:lnTo>
                    <a:pt x="641" y="1277"/>
                  </a:lnTo>
                  <a:close/>
                  <a:moveTo>
                    <a:pt x="668" y="40"/>
                  </a:moveTo>
                  <a:lnTo>
                    <a:pt x="668" y="40"/>
                  </a:lnTo>
                  <a:lnTo>
                    <a:pt x="666" y="42"/>
                  </a:lnTo>
                  <a:lnTo>
                    <a:pt x="663" y="43"/>
                  </a:lnTo>
                  <a:lnTo>
                    <a:pt x="660" y="44"/>
                  </a:lnTo>
                  <a:lnTo>
                    <a:pt x="656" y="44"/>
                  </a:lnTo>
                  <a:lnTo>
                    <a:pt x="656" y="44"/>
                  </a:lnTo>
                  <a:lnTo>
                    <a:pt x="628" y="45"/>
                  </a:lnTo>
                  <a:lnTo>
                    <a:pt x="600" y="47"/>
                  </a:lnTo>
                  <a:lnTo>
                    <a:pt x="572" y="51"/>
                  </a:lnTo>
                  <a:lnTo>
                    <a:pt x="544" y="55"/>
                  </a:lnTo>
                  <a:lnTo>
                    <a:pt x="518" y="60"/>
                  </a:lnTo>
                  <a:lnTo>
                    <a:pt x="492" y="66"/>
                  </a:lnTo>
                  <a:lnTo>
                    <a:pt x="443" y="79"/>
                  </a:lnTo>
                  <a:lnTo>
                    <a:pt x="443" y="79"/>
                  </a:lnTo>
                  <a:lnTo>
                    <a:pt x="425" y="84"/>
                  </a:lnTo>
                  <a:lnTo>
                    <a:pt x="407" y="90"/>
                  </a:lnTo>
                  <a:lnTo>
                    <a:pt x="389" y="96"/>
                  </a:lnTo>
                  <a:lnTo>
                    <a:pt x="372" y="104"/>
                  </a:lnTo>
                  <a:lnTo>
                    <a:pt x="340" y="119"/>
                  </a:lnTo>
                  <a:lnTo>
                    <a:pt x="309" y="135"/>
                  </a:lnTo>
                  <a:lnTo>
                    <a:pt x="309" y="135"/>
                  </a:lnTo>
                  <a:lnTo>
                    <a:pt x="283" y="147"/>
                  </a:lnTo>
                  <a:lnTo>
                    <a:pt x="283" y="147"/>
                  </a:lnTo>
                  <a:lnTo>
                    <a:pt x="267" y="154"/>
                  </a:lnTo>
                  <a:lnTo>
                    <a:pt x="251" y="162"/>
                  </a:lnTo>
                  <a:lnTo>
                    <a:pt x="235" y="172"/>
                  </a:lnTo>
                  <a:lnTo>
                    <a:pt x="220" y="182"/>
                  </a:lnTo>
                  <a:lnTo>
                    <a:pt x="220" y="182"/>
                  </a:lnTo>
                  <a:lnTo>
                    <a:pt x="211" y="189"/>
                  </a:lnTo>
                  <a:lnTo>
                    <a:pt x="201" y="198"/>
                  </a:lnTo>
                  <a:lnTo>
                    <a:pt x="185" y="215"/>
                  </a:lnTo>
                  <a:lnTo>
                    <a:pt x="170" y="233"/>
                  </a:lnTo>
                  <a:lnTo>
                    <a:pt x="157" y="253"/>
                  </a:lnTo>
                  <a:lnTo>
                    <a:pt x="144" y="274"/>
                  </a:lnTo>
                  <a:lnTo>
                    <a:pt x="132" y="295"/>
                  </a:lnTo>
                  <a:lnTo>
                    <a:pt x="110" y="338"/>
                  </a:lnTo>
                  <a:lnTo>
                    <a:pt x="110" y="338"/>
                  </a:lnTo>
                  <a:lnTo>
                    <a:pt x="96" y="365"/>
                  </a:lnTo>
                  <a:lnTo>
                    <a:pt x="82" y="390"/>
                  </a:lnTo>
                  <a:lnTo>
                    <a:pt x="82" y="390"/>
                  </a:lnTo>
                  <a:lnTo>
                    <a:pt x="76" y="400"/>
                  </a:lnTo>
                  <a:lnTo>
                    <a:pt x="71" y="410"/>
                  </a:lnTo>
                  <a:lnTo>
                    <a:pt x="63" y="432"/>
                  </a:lnTo>
                  <a:lnTo>
                    <a:pt x="57" y="455"/>
                  </a:lnTo>
                  <a:lnTo>
                    <a:pt x="53" y="478"/>
                  </a:lnTo>
                  <a:lnTo>
                    <a:pt x="50" y="501"/>
                  </a:lnTo>
                  <a:lnTo>
                    <a:pt x="47" y="525"/>
                  </a:lnTo>
                  <a:lnTo>
                    <a:pt x="43" y="572"/>
                  </a:lnTo>
                  <a:lnTo>
                    <a:pt x="43" y="572"/>
                  </a:lnTo>
                  <a:lnTo>
                    <a:pt x="42" y="600"/>
                  </a:lnTo>
                  <a:lnTo>
                    <a:pt x="42" y="600"/>
                  </a:lnTo>
                  <a:lnTo>
                    <a:pt x="39" y="632"/>
                  </a:lnTo>
                  <a:lnTo>
                    <a:pt x="39" y="632"/>
                  </a:lnTo>
                  <a:lnTo>
                    <a:pt x="35" y="687"/>
                  </a:lnTo>
                  <a:lnTo>
                    <a:pt x="35" y="714"/>
                  </a:lnTo>
                  <a:lnTo>
                    <a:pt x="35" y="742"/>
                  </a:lnTo>
                  <a:lnTo>
                    <a:pt x="37" y="769"/>
                  </a:lnTo>
                  <a:lnTo>
                    <a:pt x="39" y="781"/>
                  </a:lnTo>
                  <a:lnTo>
                    <a:pt x="42" y="795"/>
                  </a:lnTo>
                  <a:lnTo>
                    <a:pt x="45" y="808"/>
                  </a:lnTo>
                  <a:lnTo>
                    <a:pt x="50" y="820"/>
                  </a:lnTo>
                  <a:lnTo>
                    <a:pt x="55" y="833"/>
                  </a:lnTo>
                  <a:lnTo>
                    <a:pt x="61" y="845"/>
                  </a:lnTo>
                  <a:lnTo>
                    <a:pt x="64" y="853"/>
                  </a:lnTo>
                  <a:lnTo>
                    <a:pt x="64" y="853"/>
                  </a:lnTo>
                  <a:lnTo>
                    <a:pt x="92" y="906"/>
                  </a:lnTo>
                  <a:lnTo>
                    <a:pt x="106" y="932"/>
                  </a:lnTo>
                  <a:lnTo>
                    <a:pt x="121" y="958"/>
                  </a:lnTo>
                  <a:lnTo>
                    <a:pt x="137" y="983"/>
                  </a:lnTo>
                  <a:lnTo>
                    <a:pt x="155" y="1007"/>
                  </a:lnTo>
                  <a:lnTo>
                    <a:pt x="175" y="1031"/>
                  </a:lnTo>
                  <a:lnTo>
                    <a:pt x="195" y="1054"/>
                  </a:lnTo>
                  <a:lnTo>
                    <a:pt x="195" y="1054"/>
                  </a:lnTo>
                  <a:lnTo>
                    <a:pt x="222" y="1081"/>
                  </a:lnTo>
                  <a:lnTo>
                    <a:pt x="249" y="1105"/>
                  </a:lnTo>
                  <a:lnTo>
                    <a:pt x="275" y="1127"/>
                  </a:lnTo>
                  <a:lnTo>
                    <a:pt x="300" y="1147"/>
                  </a:lnTo>
                  <a:lnTo>
                    <a:pt x="324" y="1164"/>
                  </a:lnTo>
                  <a:lnTo>
                    <a:pt x="349" y="1180"/>
                  </a:lnTo>
                  <a:lnTo>
                    <a:pt x="373" y="1192"/>
                  </a:lnTo>
                  <a:lnTo>
                    <a:pt x="397" y="1203"/>
                  </a:lnTo>
                  <a:lnTo>
                    <a:pt x="397" y="1203"/>
                  </a:lnTo>
                  <a:lnTo>
                    <a:pt x="429" y="1214"/>
                  </a:lnTo>
                  <a:lnTo>
                    <a:pt x="460" y="1223"/>
                  </a:lnTo>
                  <a:lnTo>
                    <a:pt x="491" y="1231"/>
                  </a:lnTo>
                  <a:lnTo>
                    <a:pt x="521" y="1235"/>
                  </a:lnTo>
                  <a:lnTo>
                    <a:pt x="551" y="1238"/>
                  </a:lnTo>
                  <a:lnTo>
                    <a:pt x="581" y="1240"/>
                  </a:lnTo>
                  <a:lnTo>
                    <a:pt x="610" y="1241"/>
                  </a:lnTo>
                  <a:lnTo>
                    <a:pt x="640" y="1241"/>
                  </a:lnTo>
                  <a:lnTo>
                    <a:pt x="643" y="1241"/>
                  </a:lnTo>
                  <a:lnTo>
                    <a:pt x="644" y="1239"/>
                  </a:lnTo>
                  <a:lnTo>
                    <a:pt x="644" y="1239"/>
                  </a:lnTo>
                  <a:lnTo>
                    <a:pt x="647" y="1237"/>
                  </a:lnTo>
                  <a:lnTo>
                    <a:pt x="650" y="1236"/>
                  </a:lnTo>
                  <a:lnTo>
                    <a:pt x="653" y="1235"/>
                  </a:lnTo>
                  <a:lnTo>
                    <a:pt x="656" y="1235"/>
                  </a:lnTo>
                  <a:lnTo>
                    <a:pt x="656" y="1235"/>
                  </a:lnTo>
                  <a:lnTo>
                    <a:pt x="687" y="1234"/>
                  </a:lnTo>
                  <a:lnTo>
                    <a:pt x="718" y="1232"/>
                  </a:lnTo>
                  <a:lnTo>
                    <a:pt x="748" y="1230"/>
                  </a:lnTo>
                  <a:lnTo>
                    <a:pt x="778" y="1225"/>
                  </a:lnTo>
                  <a:lnTo>
                    <a:pt x="807" y="1220"/>
                  </a:lnTo>
                  <a:lnTo>
                    <a:pt x="836" y="1213"/>
                  </a:lnTo>
                  <a:lnTo>
                    <a:pt x="864" y="1206"/>
                  </a:lnTo>
                  <a:lnTo>
                    <a:pt x="891" y="1196"/>
                  </a:lnTo>
                  <a:lnTo>
                    <a:pt x="891" y="1196"/>
                  </a:lnTo>
                  <a:lnTo>
                    <a:pt x="949" y="1177"/>
                  </a:lnTo>
                  <a:lnTo>
                    <a:pt x="978" y="1165"/>
                  </a:lnTo>
                  <a:lnTo>
                    <a:pt x="1008" y="1152"/>
                  </a:lnTo>
                  <a:lnTo>
                    <a:pt x="1037" y="1138"/>
                  </a:lnTo>
                  <a:lnTo>
                    <a:pt x="1052" y="1129"/>
                  </a:lnTo>
                  <a:lnTo>
                    <a:pt x="1065" y="1121"/>
                  </a:lnTo>
                  <a:lnTo>
                    <a:pt x="1078" y="1112"/>
                  </a:lnTo>
                  <a:lnTo>
                    <a:pt x="1092" y="1102"/>
                  </a:lnTo>
                  <a:lnTo>
                    <a:pt x="1103" y="1092"/>
                  </a:lnTo>
                  <a:lnTo>
                    <a:pt x="1116" y="1081"/>
                  </a:lnTo>
                  <a:lnTo>
                    <a:pt x="1116" y="1081"/>
                  </a:lnTo>
                  <a:lnTo>
                    <a:pt x="1136" y="1058"/>
                  </a:lnTo>
                  <a:lnTo>
                    <a:pt x="1157" y="1033"/>
                  </a:lnTo>
                  <a:lnTo>
                    <a:pt x="1177" y="1006"/>
                  </a:lnTo>
                  <a:lnTo>
                    <a:pt x="1195" y="979"/>
                  </a:lnTo>
                  <a:lnTo>
                    <a:pt x="1195" y="979"/>
                  </a:lnTo>
                  <a:lnTo>
                    <a:pt x="1202" y="965"/>
                  </a:lnTo>
                  <a:lnTo>
                    <a:pt x="1209" y="952"/>
                  </a:lnTo>
                  <a:lnTo>
                    <a:pt x="1221" y="924"/>
                  </a:lnTo>
                  <a:lnTo>
                    <a:pt x="1221" y="924"/>
                  </a:lnTo>
                  <a:lnTo>
                    <a:pt x="1228" y="904"/>
                  </a:lnTo>
                  <a:lnTo>
                    <a:pt x="1236" y="886"/>
                  </a:lnTo>
                  <a:lnTo>
                    <a:pt x="1236" y="886"/>
                  </a:lnTo>
                  <a:lnTo>
                    <a:pt x="1244" y="870"/>
                  </a:lnTo>
                  <a:lnTo>
                    <a:pt x="1250" y="855"/>
                  </a:lnTo>
                  <a:lnTo>
                    <a:pt x="1255" y="838"/>
                  </a:lnTo>
                  <a:lnTo>
                    <a:pt x="1259" y="822"/>
                  </a:lnTo>
                  <a:lnTo>
                    <a:pt x="1263" y="806"/>
                  </a:lnTo>
                  <a:lnTo>
                    <a:pt x="1266" y="789"/>
                  </a:lnTo>
                  <a:lnTo>
                    <a:pt x="1268" y="773"/>
                  </a:lnTo>
                  <a:lnTo>
                    <a:pt x="1269" y="756"/>
                  </a:lnTo>
                  <a:lnTo>
                    <a:pt x="1271" y="723"/>
                  </a:lnTo>
                  <a:lnTo>
                    <a:pt x="1271" y="691"/>
                  </a:lnTo>
                  <a:lnTo>
                    <a:pt x="1268" y="660"/>
                  </a:lnTo>
                  <a:lnTo>
                    <a:pt x="1266" y="629"/>
                  </a:lnTo>
                  <a:lnTo>
                    <a:pt x="1266" y="629"/>
                  </a:lnTo>
                  <a:lnTo>
                    <a:pt x="1263" y="598"/>
                  </a:lnTo>
                  <a:lnTo>
                    <a:pt x="1260" y="566"/>
                  </a:lnTo>
                  <a:lnTo>
                    <a:pt x="1256" y="533"/>
                  </a:lnTo>
                  <a:lnTo>
                    <a:pt x="1250" y="500"/>
                  </a:lnTo>
                  <a:lnTo>
                    <a:pt x="1242" y="467"/>
                  </a:lnTo>
                  <a:lnTo>
                    <a:pt x="1237" y="452"/>
                  </a:lnTo>
                  <a:lnTo>
                    <a:pt x="1232" y="436"/>
                  </a:lnTo>
                  <a:lnTo>
                    <a:pt x="1226" y="421"/>
                  </a:lnTo>
                  <a:lnTo>
                    <a:pt x="1219" y="405"/>
                  </a:lnTo>
                  <a:lnTo>
                    <a:pt x="1212" y="392"/>
                  </a:lnTo>
                  <a:lnTo>
                    <a:pt x="1203" y="377"/>
                  </a:lnTo>
                  <a:lnTo>
                    <a:pt x="1203" y="377"/>
                  </a:lnTo>
                  <a:lnTo>
                    <a:pt x="1184" y="346"/>
                  </a:lnTo>
                  <a:lnTo>
                    <a:pt x="1184" y="346"/>
                  </a:lnTo>
                  <a:lnTo>
                    <a:pt x="1169" y="324"/>
                  </a:lnTo>
                  <a:lnTo>
                    <a:pt x="1155" y="301"/>
                  </a:lnTo>
                  <a:lnTo>
                    <a:pt x="1138" y="280"/>
                  </a:lnTo>
                  <a:lnTo>
                    <a:pt x="1130" y="271"/>
                  </a:lnTo>
                  <a:lnTo>
                    <a:pt x="1122" y="263"/>
                  </a:lnTo>
                  <a:lnTo>
                    <a:pt x="1122" y="263"/>
                  </a:lnTo>
                  <a:lnTo>
                    <a:pt x="1114" y="255"/>
                  </a:lnTo>
                  <a:lnTo>
                    <a:pt x="1114" y="255"/>
                  </a:lnTo>
                  <a:lnTo>
                    <a:pt x="1103" y="245"/>
                  </a:lnTo>
                  <a:lnTo>
                    <a:pt x="1098" y="240"/>
                  </a:lnTo>
                  <a:lnTo>
                    <a:pt x="1095" y="235"/>
                  </a:lnTo>
                  <a:lnTo>
                    <a:pt x="1095" y="235"/>
                  </a:lnTo>
                  <a:lnTo>
                    <a:pt x="1090" y="227"/>
                  </a:lnTo>
                  <a:lnTo>
                    <a:pt x="1084" y="219"/>
                  </a:lnTo>
                  <a:lnTo>
                    <a:pt x="1077" y="213"/>
                  </a:lnTo>
                  <a:lnTo>
                    <a:pt x="1071" y="207"/>
                  </a:lnTo>
                  <a:lnTo>
                    <a:pt x="1071" y="207"/>
                  </a:lnTo>
                  <a:lnTo>
                    <a:pt x="1063" y="200"/>
                  </a:lnTo>
                  <a:lnTo>
                    <a:pt x="1055" y="190"/>
                  </a:lnTo>
                  <a:lnTo>
                    <a:pt x="1055" y="190"/>
                  </a:lnTo>
                  <a:lnTo>
                    <a:pt x="1044" y="180"/>
                  </a:lnTo>
                  <a:lnTo>
                    <a:pt x="1033" y="170"/>
                  </a:lnTo>
                  <a:lnTo>
                    <a:pt x="1021" y="161"/>
                  </a:lnTo>
                  <a:lnTo>
                    <a:pt x="1008" y="153"/>
                  </a:lnTo>
                  <a:lnTo>
                    <a:pt x="1008" y="153"/>
                  </a:lnTo>
                  <a:lnTo>
                    <a:pt x="992" y="142"/>
                  </a:lnTo>
                  <a:lnTo>
                    <a:pt x="983" y="137"/>
                  </a:lnTo>
                  <a:lnTo>
                    <a:pt x="976" y="130"/>
                  </a:lnTo>
                  <a:lnTo>
                    <a:pt x="976" y="130"/>
                  </a:lnTo>
                  <a:lnTo>
                    <a:pt x="971" y="126"/>
                  </a:lnTo>
                  <a:lnTo>
                    <a:pt x="966" y="124"/>
                  </a:lnTo>
                  <a:lnTo>
                    <a:pt x="955" y="121"/>
                  </a:lnTo>
                  <a:lnTo>
                    <a:pt x="955" y="121"/>
                  </a:lnTo>
                  <a:lnTo>
                    <a:pt x="947" y="119"/>
                  </a:lnTo>
                  <a:lnTo>
                    <a:pt x="943" y="117"/>
                  </a:lnTo>
                  <a:lnTo>
                    <a:pt x="940" y="115"/>
                  </a:lnTo>
                  <a:lnTo>
                    <a:pt x="940" y="115"/>
                  </a:lnTo>
                  <a:lnTo>
                    <a:pt x="934" y="108"/>
                  </a:lnTo>
                  <a:lnTo>
                    <a:pt x="927" y="103"/>
                  </a:lnTo>
                  <a:lnTo>
                    <a:pt x="911" y="92"/>
                  </a:lnTo>
                  <a:lnTo>
                    <a:pt x="896" y="84"/>
                  </a:lnTo>
                  <a:lnTo>
                    <a:pt x="880" y="77"/>
                  </a:lnTo>
                  <a:lnTo>
                    <a:pt x="880" y="77"/>
                  </a:lnTo>
                  <a:lnTo>
                    <a:pt x="867" y="71"/>
                  </a:lnTo>
                  <a:lnTo>
                    <a:pt x="852" y="65"/>
                  </a:lnTo>
                  <a:lnTo>
                    <a:pt x="837" y="59"/>
                  </a:lnTo>
                  <a:lnTo>
                    <a:pt x="820" y="54"/>
                  </a:lnTo>
                  <a:lnTo>
                    <a:pt x="803" y="50"/>
                  </a:lnTo>
                  <a:lnTo>
                    <a:pt x="785" y="47"/>
                  </a:lnTo>
                  <a:lnTo>
                    <a:pt x="767" y="45"/>
                  </a:lnTo>
                  <a:lnTo>
                    <a:pt x="751" y="44"/>
                  </a:lnTo>
                  <a:lnTo>
                    <a:pt x="751" y="44"/>
                  </a:lnTo>
                  <a:lnTo>
                    <a:pt x="731" y="43"/>
                  </a:lnTo>
                  <a:lnTo>
                    <a:pt x="712" y="41"/>
                  </a:lnTo>
                  <a:lnTo>
                    <a:pt x="712" y="41"/>
                  </a:lnTo>
                  <a:lnTo>
                    <a:pt x="693" y="39"/>
                  </a:lnTo>
                  <a:lnTo>
                    <a:pt x="672" y="38"/>
                  </a:lnTo>
                  <a:lnTo>
                    <a:pt x="670" y="38"/>
                  </a:lnTo>
                  <a:lnTo>
                    <a:pt x="668" y="4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1" name="Freeform 409"/>
            <p:cNvSpPr/>
            <p:nvPr/>
          </p:nvSpPr>
          <p:spPr bwMode="auto">
            <a:xfrm>
              <a:off x="5319713" y="3249613"/>
              <a:ext cx="493713" cy="57150"/>
            </a:xfrm>
            <a:custGeom>
              <a:avLst/>
              <a:gdLst/>
              <a:ahLst/>
              <a:cxnLst>
                <a:cxn ang="0">
                  <a:pos x="488" y="109"/>
                </a:cxn>
                <a:cxn ang="0">
                  <a:pos x="463" y="107"/>
                </a:cxn>
                <a:cxn ang="0">
                  <a:pos x="442" y="104"/>
                </a:cxn>
                <a:cxn ang="0">
                  <a:pos x="431" y="101"/>
                </a:cxn>
                <a:cxn ang="0">
                  <a:pos x="395" y="96"/>
                </a:cxn>
                <a:cxn ang="0">
                  <a:pos x="346" y="93"/>
                </a:cxn>
                <a:cxn ang="0">
                  <a:pos x="339" y="93"/>
                </a:cxn>
                <a:cxn ang="0">
                  <a:pos x="272" y="88"/>
                </a:cxn>
                <a:cxn ang="0">
                  <a:pos x="206" y="81"/>
                </a:cxn>
                <a:cxn ang="0">
                  <a:pos x="157" y="74"/>
                </a:cxn>
                <a:cxn ang="0">
                  <a:pos x="106" y="65"/>
                </a:cxn>
                <a:cxn ang="0">
                  <a:pos x="56" y="51"/>
                </a:cxn>
                <a:cxn ang="0">
                  <a:pos x="9" y="32"/>
                </a:cxn>
                <a:cxn ang="0">
                  <a:pos x="6" y="30"/>
                </a:cxn>
                <a:cxn ang="0">
                  <a:pos x="1" y="24"/>
                </a:cxn>
                <a:cxn ang="0">
                  <a:pos x="0" y="15"/>
                </a:cxn>
                <a:cxn ang="0">
                  <a:pos x="3" y="9"/>
                </a:cxn>
                <a:cxn ang="0">
                  <a:pos x="12" y="1"/>
                </a:cxn>
                <a:cxn ang="0">
                  <a:pos x="20" y="0"/>
                </a:cxn>
                <a:cxn ang="0">
                  <a:pos x="24" y="0"/>
                </a:cxn>
                <a:cxn ang="0">
                  <a:pos x="29" y="2"/>
                </a:cxn>
                <a:cxn ang="0">
                  <a:pos x="57" y="13"/>
                </a:cxn>
                <a:cxn ang="0">
                  <a:pos x="117" y="31"/>
                </a:cxn>
                <a:cxn ang="0">
                  <a:pos x="178" y="41"/>
                </a:cxn>
                <a:cxn ang="0">
                  <a:pos x="270" y="50"/>
                </a:cxn>
                <a:cxn ang="0">
                  <a:pos x="273" y="50"/>
                </a:cxn>
                <a:cxn ang="0">
                  <a:pos x="356" y="60"/>
                </a:cxn>
                <a:cxn ang="0">
                  <a:pos x="409" y="66"/>
                </a:cxn>
                <a:cxn ang="0">
                  <a:pos x="463" y="70"/>
                </a:cxn>
                <a:cxn ang="0">
                  <a:pos x="489" y="71"/>
                </a:cxn>
                <a:cxn ang="0">
                  <a:pos x="517" y="71"/>
                </a:cxn>
                <a:cxn ang="0">
                  <a:pos x="596" y="69"/>
                </a:cxn>
                <a:cxn ang="0">
                  <a:pos x="693" y="63"/>
                </a:cxn>
                <a:cxn ang="0">
                  <a:pos x="714" y="62"/>
                </a:cxn>
                <a:cxn ang="0">
                  <a:pos x="738" y="61"/>
                </a:cxn>
                <a:cxn ang="0">
                  <a:pos x="784" y="55"/>
                </a:cxn>
                <a:cxn ang="0">
                  <a:pos x="807" y="48"/>
                </a:cxn>
                <a:cxn ang="0">
                  <a:pos x="818" y="44"/>
                </a:cxn>
                <a:cxn ang="0">
                  <a:pos x="854" y="38"/>
                </a:cxn>
                <a:cxn ang="0">
                  <a:pos x="874" y="34"/>
                </a:cxn>
                <a:cxn ang="0">
                  <a:pos x="895" y="30"/>
                </a:cxn>
                <a:cxn ang="0">
                  <a:pos x="896" y="29"/>
                </a:cxn>
                <a:cxn ang="0">
                  <a:pos x="902" y="26"/>
                </a:cxn>
                <a:cxn ang="0">
                  <a:pos x="915" y="25"/>
                </a:cxn>
                <a:cxn ang="0">
                  <a:pos x="919" y="25"/>
                </a:cxn>
                <a:cxn ang="0">
                  <a:pos x="927" y="27"/>
                </a:cxn>
                <a:cxn ang="0">
                  <a:pos x="931" y="33"/>
                </a:cxn>
                <a:cxn ang="0">
                  <a:pos x="933" y="37"/>
                </a:cxn>
                <a:cxn ang="0">
                  <a:pos x="931" y="49"/>
                </a:cxn>
                <a:cxn ang="0">
                  <a:pos x="926" y="56"/>
                </a:cxn>
                <a:cxn ang="0">
                  <a:pos x="919" y="60"/>
                </a:cxn>
                <a:cxn ang="0">
                  <a:pos x="900" y="67"/>
                </a:cxn>
                <a:cxn ang="0">
                  <a:pos x="858" y="77"/>
                </a:cxn>
                <a:cxn ang="0">
                  <a:pos x="794" y="88"/>
                </a:cxn>
                <a:cxn ang="0">
                  <a:pos x="752" y="93"/>
                </a:cxn>
                <a:cxn ang="0">
                  <a:pos x="684" y="100"/>
                </a:cxn>
                <a:cxn ang="0">
                  <a:pos x="663" y="103"/>
                </a:cxn>
                <a:cxn ang="0">
                  <a:pos x="602" y="104"/>
                </a:cxn>
                <a:cxn ang="0">
                  <a:pos x="559" y="105"/>
                </a:cxn>
                <a:cxn ang="0">
                  <a:pos x="533" y="107"/>
                </a:cxn>
                <a:cxn ang="0">
                  <a:pos x="510" y="108"/>
                </a:cxn>
                <a:cxn ang="0">
                  <a:pos x="488" y="109"/>
                </a:cxn>
              </a:cxnLst>
              <a:rect l="0" t="0" r="r" b="b"/>
              <a:pathLst>
                <a:path w="933" h="109">
                  <a:moveTo>
                    <a:pt x="488" y="109"/>
                  </a:moveTo>
                  <a:lnTo>
                    <a:pt x="488" y="109"/>
                  </a:lnTo>
                  <a:lnTo>
                    <a:pt x="475" y="108"/>
                  </a:lnTo>
                  <a:lnTo>
                    <a:pt x="463" y="107"/>
                  </a:lnTo>
                  <a:lnTo>
                    <a:pt x="452" y="106"/>
                  </a:lnTo>
                  <a:lnTo>
                    <a:pt x="442" y="104"/>
                  </a:lnTo>
                  <a:lnTo>
                    <a:pt x="442" y="104"/>
                  </a:lnTo>
                  <a:lnTo>
                    <a:pt x="431" y="101"/>
                  </a:lnTo>
                  <a:lnTo>
                    <a:pt x="419" y="99"/>
                  </a:lnTo>
                  <a:lnTo>
                    <a:pt x="395" y="96"/>
                  </a:lnTo>
                  <a:lnTo>
                    <a:pt x="370" y="94"/>
                  </a:lnTo>
                  <a:lnTo>
                    <a:pt x="346" y="93"/>
                  </a:lnTo>
                  <a:lnTo>
                    <a:pt x="339" y="93"/>
                  </a:lnTo>
                  <a:lnTo>
                    <a:pt x="339" y="93"/>
                  </a:lnTo>
                  <a:lnTo>
                    <a:pt x="306" y="91"/>
                  </a:lnTo>
                  <a:lnTo>
                    <a:pt x="272" y="88"/>
                  </a:lnTo>
                  <a:lnTo>
                    <a:pt x="239" y="85"/>
                  </a:lnTo>
                  <a:lnTo>
                    <a:pt x="206" y="81"/>
                  </a:lnTo>
                  <a:lnTo>
                    <a:pt x="206" y="81"/>
                  </a:lnTo>
                  <a:lnTo>
                    <a:pt x="157" y="74"/>
                  </a:lnTo>
                  <a:lnTo>
                    <a:pt x="131" y="70"/>
                  </a:lnTo>
                  <a:lnTo>
                    <a:pt x="106" y="65"/>
                  </a:lnTo>
                  <a:lnTo>
                    <a:pt x="81" y="59"/>
                  </a:lnTo>
                  <a:lnTo>
                    <a:pt x="56" y="51"/>
                  </a:lnTo>
                  <a:lnTo>
                    <a:pt x="32" y="42"/>
                  </a:lnTo>
                  <a:lnTo>
                    <a:pt x="9" y="32"/>
                  </a:lnTo>
                  <a:lnTo>
                    <a:pt x="9" y="32"/>
                  </a:lnTo>
                  <a:lnTo>
                    <a:pt x="6" y="30"/>
                  </a:lnTo>
                  <a:lnTo>
                    <a:pt x="3" y="28"/>
                  </a:lnTo>
                  <a:lnTo>
                    <a:pt x="1" y="24"/>
                  </a:lnTo>
                  <a:lnTo>
                    <a:pt x="0" y="19"/>
                  </a:lnTo>
                  <a:lnTo>
                    <a:pt x="0" y="15"/>
                  </a:lnTo>
                  <a:lnTo>
                    <a:pt x="0" y="15"/>
                  </a:lnTo>
                  <a:lnTo>
                    <a:pt x="3" y="9"/>
                  </a:lnTo>
                  <a:lnTo>
                    <a:pt x="7" y="4"/>
                  </a:lnTo>
                  <a:lnTo>
                    <a:pt x="12" y="1"/>
                  </a:lnTo>
                  <a:lnTo>
                    <a:pt x="17" y="0"/>
                  </a:lnTo>
                  <a:lnTo>
                    <a:pt x="20" y="0"/>
                  </a:lnTo>
                  <a:lnTo>
                    <a:pt x="20" y="0"/>
                  </a:lnTo>
                  <a:lnTo>
                    <a:pt x="24" y="0"/>
                  </a:lnTo>
                  <a:lnTo>
                    <a:pt x="29" y="2"/>
                  </a:lnTo>
                  <a:lnTo>
                    <a:pt x="29" y="2"/>
                  </a:lnTo>
                  <a:lnTo>
                    <a:pt x="42" y="8"/>
                  </a:lnTo>
                  <a:lnTo>
                    <a:pt x="57" y="13"/>
                  </a:lnTo>
                  <a:lnTo>
                    <a:pt x="86" y="24"/>
                  </a:lnTo>
                  <a:lnTo>
                    <a:pt x="117" y="31"/>
                  </a:lnTo>
                  <a:lnTo>
                    <a:pt x="147" y="37"/>
                  </a:lnTo>
                  <a:lnTo>
                    <a:pt x="178" y="41"/>
                  </a:lnTo>
                  <a:lnTo>
                    <a:pt x="209" y="45"/>
                  </a:lnTo>
                  <a:lnTo>
                    <a:pt x="270" y="50"/>
                  </a:lnTo>
                  <a:lnTo>
                    <a:pt x="273" y="50"/>
                  </a:lnTo>
                  <a:lnTo>
                    <a:pt x="273" y="50"/>
                  </a:lnTo>
                  <a:lnTo>
                    <a:pt x="315" y="55"/>
                  </a:lnTo>
                  <a:lnTo>
                    <a:pt x="356" y="60"/>
                  </a:lnTo>
                  <a:lnTo>
                    <a:pt x="356" y="60"/>
                  </a:lnTo>
                  <a:lnTo>
                    <a:pt x="409" y="66"/>
                  </a:lnTo>
                  <a:lnTo>
                    <a:pt x="436" y="68"/>
                  </a:lnTo>
                  <a:lnTo>
                    <a:pt x="463" y="70"/>
                  </a:lnTo>
                  <a:lnTo>
                    <a:pt x="463" y="70"/>
                  </a:lnTo>
                  <a:lnTo>
                    <a:pt x="489" y="71"/>
                  </a:lnTo>
                  <a:lnTo>
                    <a:pt x="517" y="71"/>
                  </a:lnTo>
                  <a:lnTo>
                    <a:pt x="517" y="71"/>
                  </a:lnTo>
                  <a:lnTo>
                    <a:pt x="557" y="71"/>
                  </a:lnTo>
                  <a:lnTo>
                    <a:pt x="596" y="69"/>
                  </a:lnTo>
                  <a:lnTo>
                    <a:pt x="675" y="64"/>
                  </a:lnTo>
                  <a:lnTo>
                    <a:pt x="693" y="63"/>
                  </a:lnTo>
                  <a:lnTo>
                    <a:pt x="693" y="63"/>
                  </a:lnTo>
                  <a:lnTo>
                    <a:pt x="714" y="62"/>
                  </a:lnTo>
                  <a:lnTo>
                    <a:pt x="714" y="62"/>
                  </a:lnTo>
                  <a:lnTo>
                    <a:pt x="738" y="61"/>
                  </a:lnTo>
                  <a:lnTo>
                    <a:pt x="760" y="59"/>
                  </a:lnTo>
                  <a:lnTo>
                    <a:pt x="784" y="55"/>
                  </a:lnTo>
                  <a:lnTo>
                    <a:pt x="795" y="51"/>
                  </a:lnTo>
                  <a:lnTo>
                    <a:pt x="807" y="48"/>
                  </a:lnTo>
                  <a:lnTo>
                    <a:pt x="807" y="48"/>
                  </a:lnTo>
                  <a:lnTo>
                    <a:pt x="818" y="44"/>
                  </a:lnTo>
                  <a:lnTo>
                    <a:pt x="831" y="42"/>
                  </a:lnTo>
                  <a:lnTo>
                    <a:pt x="854" y="38"/>
                  </a:lnTo>
                  <a:lnTo>
                    <a:pt x="854" y="38"/>
                  </a:lnTo>
                  <a:lnTo>
                    <a:pt x="874" y="34"/>
                  </a:lnTo>
                  <a:lnTo>
                    <a:pt x="894" y="30"/>
                  </a:lnTo>
                  <a:lnTo>
                    <a:pt x="895" y="30"/>
                  </a:lnTo>
                  <a:lnTo>
                    <a:pt x="896" y="29"/>
                  </a:lnTo>
                  <a:lnTo>
                    <a:pt x="896" y="29"/>
                  </a:lnTo>
                  <a:lnTo>
                    <a:pt x="899" y="27"/>
                  </a:lnTo>
                  <a:lnTo>
                    <a:pt x="902" y="26"/>
                  </a:lnTo>
                  <a:lnTo>
                    <a:pt x="908" y="25"/>
                  </a:lnTo>
                  <a:lnTo>
                    <a:pt x="915" y="25"/>
                  </a:lnTo>
                  <a:lnTo>
                    <a:pt x="915" y="25"/>
                  </a:lnTo>
                  <a:lnTo>
                    <a:pt x="919" y="25"/>
                  </a:lnTo>
                  <a:lnTo>
                    <a:pt x="923" y="26"/>
                  </a:lnTo>
                  <a:lnTo>
                    <a:pt x="927" y="27"/>
                  </a:lnTo>
                  <a:lnTo>
                    <a:pt x="929" y="29"/>
                  </a:lnTo>
                  <a:lnTo>
                    <a:pt x="931" y="33"/>
                  </a:lnTo>
                  <a:lnTo>
                    <a:pt x="933" y="37"/>
                  </a:lnTo>
                  <a:lnTo>
                    <a:pt x="933" y="37"/>
                  </a:lnTo>
                  <a:lnTo>
                    <a:pt x="933" y="43"/>
                  </a:lnTo>
                  <a:lnTo>
                    <a:pt x="931" y="49"/>
                  </a:lnTo>
                  <a:lnTo>
                    <a:pt x="929" y="53"/>
                  </a:lnTo>
                  <a:lnTo>
                    <a:pt x="926" y="56"/>
                  </a:lnTo>
                  <a:lnTo>
                    <a:pt x="923" y="58"/>
                  </a:lnTo>
                  <a:lnTo>
                    <a:pt x="919" y="60"/>
                  </a:lnTo>
                  <a:lnTo>
                    <a:pt x="919" y="60"/>
                  </a:lnTo>
                  <a:lnTo>
                    <a:pt x="900" y="67"/>
                  </a:lnTo>
                  <a:lnTo>
                    <a:pt x="879" y="73"/>
                  </a:lnTo>
                  <a:lnTo>
                    <a:pt x="858" y="77"/>
                  </a:lnTo>
                  <a:lnTo>
                    <a:pt x="838" y="81"/>
                  </a:lnTo>
                  <a:lnTo>
                    <a:pt x="794" y="88"/>
                  </a:lnTo>
                  <a:lnTo>
                    <a:pt x="752" y="93"/>
                  </a:lnTo>
                  <a:lnTo>
                    <a:pt x="752" y="93"/>
                  </a:lnTo>
                  <a:lnTo>
                    <a:pt x="718" y="96"/>
                  </a:lnTo>
                  <a:lnTo>
                    <a:pt x="684" y="100"/>
                  </a:lnTo>
                  <a:lnTo>
                    <a:pt x="684" y="100"/>
                  </a:lnTo>
                  <a:lnTo>
                    <a:pt x="663" y="103"/>
                  </a:lnTo>
                  <a:lnTo>
                    <a:pt x="644" y="104"/>
                  </a:lnTo>
                  <a:lnTo>
                    <a:pt x="602" y="104"/>
                  </a:lnTo>
                  <a:lnTo>
                    <a:pt x="602" y="104"/>
                  </a:lnTo>
                  <a:lnTo>
                    <a:pt x="559" y="105"/>
                  </a:lnTo>
                  <a:lnTo>
                    <a:pt x="559" y="105"/>
                  </a:lnTo>
                  <a:lnTo>
                    <a:pt x="533" y="107"/>
                  </a:lnTo>
                  <a:lnTo>
                    <a:pt x="533" y="107"/>
                  </a:lnTo>
                  <a:lnTo>
                    <a:pt x="510" y="108"/>
                  </a:lnTo>
                  <a:lnTo>
                    <a:pt x="488" y="109"/>
                  </a:lnTo>
                  <a:lnTo>
                    <a:pt x="488" y="109"/>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2" name="Freeform 410"/>
            <p:cNvSpPr/>
            <p:nvPr/>
          </p:nvSpPr>
          <p:spPr bwMode="auto">
            <a:xfrm>
              <a:off x="5219701" y="3473450"/>
              <a:ext cx="684213" cy="31750"/>
            </a:xfrm>
            <a:custGeom>
              <a:avLst/>
              <a:gdLst/>
              <a:ahLst/>
              <a:cxnLst>
                <a:cxn ang="0">
                  <a:pos x="1274" y="61"/>
                </a:cxn>
                <a:cxn ang="0">
                  <a:pos x="1271" y="61"/>
                </a:cxn>
                <a:cxn ang="0">
                  <a:pos x="1219" y="56"/>
                </a:cxn>
                <a:cxn ang="0">
                  <a:pos x="1171" y="55"/>
                </a:cxn>
                <a:cxn ang="0">
                  <a:pos x="1140" y="55"/>
                </a:cxn>
                <a:cxn ang="0">
                  <a:pos x="1109" y="55"/>
                </a:cxn>
                <a:cxn ang="0">
                  <a:pos x="1071" y="54"/>
                </a:cxn>
                <a:cxn ang="0">
                  <a:pos x="1034" y="52"/>
                </a:cxn>
                <a:cxn ang="0">
                  <a:pos x="960" y="49"/>
                </a:cxn>
                <a:cxn ang="0">
                  <a:pos x="889" y="48"/>
                </a:cxn>
                <a:cxn ang="0">
                  <a:pos x="820" y="46"/>
                </a:cxn>
                <a:cxn ang="0">
                  <a:pos x="681" y="43"/>
                </a:cxn>
                <a:cxn ang="0">
                  <a:pos x="570" y="43"/>
                </a:cxn>
                <a:cxn ang="0">
                  <a:pos x="460" y="42"/>
                </a:cxn>
                <a:cxn ang="0">
                  <a:pos x="393" y="43"/>
                </a:cxn>
                <a:cxn ang="0">
                  <a:pos x="333" y="43"/>
                </a:cxn>
                <a:cxn ang="0">
                  <a:pos x="289" y="45"/>
                </a:cxn>
                <a:cxn ang="0">
                  <a:pos x="212" y="46"/>
                </a:cxn>
                <a:cxn ang="0">
                  <a:pos x="164" y="45"/>
                </a:cxn>
                <a:cxn ang="0">
                  <a:pos x="111" y="42"/>
                </a:cxn>
                <a:cxn ang="0">
                  <a:pos x="64" y="38"/>
                </a:cxn>
                <a:cxn ang="0">
                  <a:pos x="18" y="36"/>
                </a:cxn>
                <a:cxn ang="0">
                  <a:pos x="13" y="36"/>
                </a:cxn>
                <a:cxn ang="0">
                  <a:pos x="7" y="33"/>
                </a:cxn>
                <a:cxn ang="0">
                  <a:pos x="3" y="28"/>
                </a:cxn>
                <a:cxn ang="0">
                  <a:pos x="0" y="18"/>
                </a:cxn>
                <a:cxn ang="0">
                  <a:pos x="1" y="12"/>
                </a:cxn>
                <a:cxn ang="0">
                  <a:pos x="4" y="7"/>
                </a:cxn>
                <a:cxn ang="0">
                  <a:pos x="10" y="2"/>
                </a:cxn>
                <a:cxn ang="0">
                  <a:pos x="18" y="0"/>
                </a:cxn>
                <a:cxn ang="0">
                  <a:pos x="40" y="0"/>
                </a:cxn>
                <a:cxn ang="0">
                  <a:pos x="107" y="4"/>
                </a:cxn>
                <a:cxn ang="0">
                  <a:pos x="152" y="8"/>
                </a:cxn>
                <a:cxn ang="0">
                  <a:pos x="197" y="10"/>
                </a:cxn>
                <a:cxn ang="0">
                  <a:pos x="200" y="10"/>
                </a:cxn>
                <a:cxn ang="0">
                  <a:pos x="283" y="9"/>
                </a:cxn>
                <a:cxn ang="0">
                  <a:pos x="324" y="8"/>
                </a:cxn>
                <a:cxn ang="0">
                  <a:pos x="715" y="7"/>
                </a:cxn>
                <a:cxn ang="0">
                  <a:pos x="750" y="8"/>
                </a:cxn>
                <a:cxn ang="0">
                  <a:pos x="784" y="10"/>
                </a:cxn>
                <a:cxn ang="0">
                  <a:pos x="855" y="13"/>
                </a:cxn>
                <a:cxn ang="0">
                  <a:pos x="894" y="13"/>
                </a:cxn>
                <a:cxn ang="0">
                  <a:pos x="932" y="12"/>
                </a:cxn>
                <a:cxn ang="0">
                  <a:pos x="963" y="13"/>
                </a:cxn>
                <a:cxn ang="0">
                  <a:pos x="989" y="15"/>
                </a:cxn>
                <a:cxn ang="0">
                  <a:pos x="1043" y="19"/>
                </a:cxn>
                <a:cxn ang="0">
                  <a:pos x="1096" y="19"/>
                </a:cxn>
                <a:cxn ang="0">
                  <a:pos x="1125" y="19"/>
                </a:cxn>
                <a:cxn ang="0">
                  <a:pos x="1154" y="19"/>
                </a:cxn>
                <a:cxn ang="0">
                  <a:pos x="1217" y="20"/>
                </a:cxn>
                <a:cxn ang="0">
                  <a:pos x="1281" y="26"/>
                </a:cxn>
                <a:cxn ang="0">
                  <a:pos x="1285" y="27"/>
                </a:cxn>
                <a:cxn ang="0">
                  <a:pos x="1290" y="31"/>
                </a:cxn>
                <a:cxn ang="0">
                  <a:pos x="1293" y="38"/>
                </a:cxn>
                <a:cxn ang="0">
                  <a:pos x="1293" y="42"/>
                </a:cxn>
                <a:cxn ang="0">
                  <a:pos x="1290" y="52"/>
                </a:cxn>
                <a:cxn ang="0">
                  <a:pos x="1285" y="57"/>
                </a:cxn>
                <a:cxn ang="0">
                  <a:pos x="1278" y="61"/>
                </a:cxn>
                <a:cxn ang="0">
                  <a:pos x="1274" y="61"/>
                </a:cxn>
                <a:cxn ang="0">
                  <a:pos x="1274" y="61"/>
                </a:cxn>
              </a:cxnLst>
              <a:rect l="0" t="0" r="r" b="b"/>
              <a:pathLst>
                <a:path w="1293" h="61">
                  <a:moveTo>
                    <a:pt x="1274" y="61"/>
                  </a:moveTo>
                  <a:lnTo>
                    <a:pt x="1274" y="61"/>
                  </a:lnTo>
                  <a:lnTo>
                    <a:pt x="1271" y="61"/>
                  </a:lnTo>
                  <a:lnTo>
                    <a:pt x="1271" y="61"/>
                  </a:lnTo>
                  <a:lnTo>
                    <a:pt x="1245" y="58"/>
                  </a:lnTo>
                  <a:lnTo>
                    <a:pt x="1219" y="56"/>
                  </a:lnTo>
                  <a:lnTo>
                    <a:pt x="1194" y="55"/>
                  </a:lnTo>
                  <a:lnTo>
                    <a:pt x="1171" y="55"/>
                  </a:lnTo>
                  <a:lnTo>
                    <a:pt x="1171" y="55"/>
                  </a:lnTo>
                  <a:lnTo>
                    <a:pt x="1140" y="55"/>
                  </a:lnTo>
                  <a:lnTo>
                    <a:pt x="1140" y="55"/>
                  </a:lnTo>
                  <a:lnTo>
                    <a:pt x="1109" y="55"/>
                  </a:lnTo>
                  <a:lnTo>
                    <a:pt x="1109" y="55"/>
                  </a:lnTo>
                  <a:lnTo>
                    <a:pt x="1071" y="54"/>
                  </a:lnTo>
                  <a:lnTo>
                    <a:pt x="1034" y="52"/>
                  </a:lnTo>
                  <a:lnTo>
                    <a:pt x="1034" y="52"/>
                  </a:lnTo>
                  <a:lnTo>
                    <a:pt x="997" y="50"/>
                  </a:lnTo>
                  <a:lnTo>
                    <a:pt x="960" y="49"/>
                  </a:lnTo>
                  <a:lnTo>
                    <a:pt x="960" y="49"/>
                  </a:lnTo>
                  <a:lnTo>
                    <a:pt x="889" y="48"/>
                  </a:lnTo>
                  <a:lnTo>
                    <a:pt x="820" y="46"/>
                  </a:lnTo>
                  <a:lnTo>
                    <a:pt x="820" y="46"/>
                  </a:lnTo>
                  <a:lnTo>
                    <a:pt x="751" y="44"/>
                  </a:lnTo>
                  <a:lnTo>
                    <a:pt x="681" y="43"/>
                  </a:lnTo>
                  <a:lnTo>
                    <a:pt x="681" y="43"/>
                  </a:lnTo>
                  <a:lnTo>
                    <a:pt x="570" y="43"/>
                  </a:lnTo>
                  <a:lnTo>
                    <a:pt x="570" y="43"/>
                  </a:lnTo>
                  <a:lnTo>
                    <a:pt x="460" y="42"/>
                  </a:lnTo>
                  <a:lnTo>
                    <a:pt x="460" y="42"/>
                  </a:lnTo>
                  <a:lnTo>
                    <a:pt x="393" y="43"/>
                  </a:lnTo>
                  <a:lnTo>
                    <a:pt x="333" y="43"/>
                  </a:lnTo>
                  <a:lnTo>
                    <a:pt x="333" y="43"/>
                  </a:lnTo>
                  <a:lnTo>
                    <a:pt x="289" y="45"/>
                  </a:lnTo>
                  <a:lnTo>
                    <a:pt x="289" y="45"/>
                  </a:lnTo>
                  <a:lnTo>
                    <a:pt x="251" y="46"/>
                  </a:lnTo>
                  <a:lnTo>
                    <a:pt x="212" y="46"/>
                  </a:lnTo>
                  <a:lnTo>
                    <a:pt x="212" y="46"/>
                  </a:lnTo>
                  <a:lnTo>
                    <a:pt x="164" y="45"/>
                  </a:lnTo>
                  <a:lnTo>
                    <a:pt x="164" y="45"/>
                  </a:lnTo>
                  <a:lnTo>
                    <a:pt x="111" y="42"/>
                  </a:lnTo>
                  <a:lnTo>
                    <a:pt x="111" y="42"/>
                  </a:lnTo>
                  <a:lnTo>
                    <a:pt x="64" y="38"/>
                  </a:lnTo>
                  <a:lnTo>
                    <a:pt x="41" y="36"/>
                  </a:lnTo>
                  <a:lnTo>
                    <a:pt x="18" y="36"/>
                  </a:lnTo>
                  <a:lnTo>
                    <a:pt x="18" y="36"/>
                  </a:lnTo>
                  <a:lnTo>
                    <a:pt x="13" y="36"/>
                  </a:lnTo>
                  <a:lnTo>
                    <a:pt x="10" y="34"/>
                  </a:lnTo>
                  <a:lnTo>
                    <a:pt x="7" y="33"/>
                  </a:lnTo>
                  <a:lnTo>
                    <a:pt x="4" y="30"/>
                  </a:lnTo>
                  <a:lnTo>
                    <a:pt x="3" y="28"/>
                  </a:lnTo>
                  <a:lnTo>
                    <a:pt x="1" y="25"/>
                  </a:lnTo>
                  <a:lnTo>
                    <a:pt x="0" y="18"/>
                  </a:lnTo>
                  <a:lnTo>
                    <a:pt x="0" y="18"/>
                  </a:lnTo>
                  <a:lnTo>
                    <a:pt x="1" y="12"/>
                  </a:lnTo>
                  <a:lnTo>
                    <a:pt x="3" y="9"/>
                  </a:lnTo>
                  <a:lnTo>
                    <a:pt x="4" y="7"/>
                  </a:lnTo>
                  <a:lnTo>
                    <a:pt x="7" y="3"/>
                  </a:lnTo>
                  <a:lnTo>
                    <a:pt x="10" y="2"/>
                  </a:lnTo>
                  <a:lnTo>
                    <a:pt x="13" y="0"/>
                  </a:lnTo>
                  <a:lnTo>
                    <a:pt x="18" y="0"/>
                  </a:lnTo>
                  <a:lnTo>
                    <a:pt x="18" y="0"/>
                  </a:lnTo>
                  <a:lnTo>
                    <a:pt x="40" y="0"/>
                  </a:lnTo>
                  <a:lnTo>
                    <a:pt x="63" y="1"/>
                  </a:lnTo>
                  <a:lnTo>
                    <a:pt x="107" y="4"/>
                  </a:lnTo>
                  <a:lnTo>
                    <a:pt x="107" y="4"/>
                  </a:lnTo>
                  <a:lnTo>
                    <a:pt x="152" y="8"/>
                  </a:lnTo>
                  <a:lnTo>
                    <a:pt x="175" y="9"/>
                  </a:lnTo>
                  <a:lnTo>
                    <a:pt x="197" y="10"/>
                  </a:lnTo>
                  <a:lnTo>
                    <a:pt x="200" y="10"/>
                  </a:lnTo>
                  <a:lnTo>
                    <a:pt x="200" y="10"/>
                  </a:lnTo>
                  <a:lnTo>
                    <a:pt x="242" y="9"/>
                  </a:lnTo>
                  <a:lnTo>
                    <a:pt x="283" y="9"/>
                  </a:lnTo>
                  <a:lnTo>
                    <a:pt x="283" y="9"/>
                  </a:lnTo>
                  <a:lnTo>
                    <a:pt x="324" y="8"/>
                  </a:lnTo>
                  <a:lnTo>
                    <a:pt x="366" y="7"/>
                  </a:lnTo>
                  <a:lnTo>
                    <a:pt x="715" y="7"/>
                  </a:lnTo>
                  <a:lnTo>
                    <a:pt x="715" y="7"/>
                  </a:lnTo>
                  <a:lnTo>
                    <a:pt x="750" y="8"/>
                  </a:lnTo>
                  <a:lnTo>
                    <a:pt x="784" y="10"/>
                  </a:lnTo>
                  <a:lnTo>
                    <a:pt x="784" y="10"/>
                  </a:lnTo>
                  <a:lnTo>
                    <a:pt x="819" y="12"/>
                  </a:lnTo>
                  <a:lnTo>
                    <a:pt x="855" y="13"/>
                  </a:lnTo>
                  <a:lnTo>
                    <a:pt x="855" y="13"/>
                  </a:lnTo>
                  <a:lnTo>
                    <a:pt x="894" y="13"/>
                  </a:lnTo>
                  <a:lnTo>
                    <a:pt x="894" y="13"/>
                  </a:lnTo>
                  <a:lnTo>
                    <a:pt x="932" y="12"/>
                  </a:lnTo>
                  <a:lnTo>
                    <a:pt x="932" y="12"/>
                  </a:lnTo>
                  <a:lnTo>
                    <a:pt x="963" y="13"/>
                  </a:lnTo>
                  <a:lnTo>
                    <a:pt x="989" y="15"/>
                  </a:lnTo>
                  <a:lnTo>
                    <a:pt x="989" y="15"/>
                  </a:lnTo>
                  <a:lnTo>
                    <a:pt x="1016" y="17"/>
                  </a:lnTo>
                  <a:lnTo>
                    <a:pt x="1043" y="19"/>
                  </a:lnTo>
                  <a:lnTo>
                    <a:pt x="1096" y="19"/>
                  </a:lnTo>
                  <a:lnTo>
                    <a:pt x="1096" y="19"/>
                  </a:lnTo>
                  <a:lnTo>
                    <a:pt x="1125" y="19"/>
                  </a:lnTo>
                  <a:lnTo>
                    <a:pt x="1125" y="19"/>
                  </a:lnTo>
                  <a:lnTo>
                    <a:pt x="1154" y="19"/>
                  </a:lnTo>
                  <a:lnTo>
                    <a:pt x="1154" y="19"/>
                  </a:lnTo>
                  <a:lnTo>
                    <a:pt x="1185" y="19"/>
                  </a:lnTo>
                  <a:lnTo>
                    <a:pt x="1217" y="20"/>
                  </a:lnTo>
                  <a:lnTo>
                    <a:pt x="1249" y="23"/>
                  </a:lnTo>
                  <a:lnTo>
                    <a:pt x="1281" y="26"/>
                  </a:lnTo>
                  <a:lnTo>
                    <a:pt x="1281" y="26"/>
                  </a:lnTo>
                  <a:lnTo>
                    <a:pt x="1285" y="27"/>
                  </a:lnTo>
                  <a:lnTo>
                    <a:pt x="1288" y="29"/>
                  </a:lnTo>
                  <a:lnTo>
                    <a:pt x="1290" y="31"/>
                  </a:lnTo>
                  <a:lnTo>
                    <a:pt x="1292" y="33"/>
                  </a:lnTo>
                  <a:lnTo>
                    <a:pt x="1293" y="38"/>
                  </a:lnTo>
                  <a:lnTo>
                    <a:pt x="1293" y="42"/>
                  </a:lnTo>
                  <a:lnTo>
                    <a:pt x="1293" y="42"/>
                  </a:lnTo>
                  <a:lnTo>
                    <a:pt x="1291" y="49"/>
                  </a:lnTo>
                  <a:lnTo>
                    <a:pt x="1290" y="52"/>
                  </a:lnTo>
                  <a:lnTo>
                    <a:pt x="1287" y="55"/>
                  </a:lnTo>
                  <a:lnTo>
                    <a:pt x="1285" y="57"/>
                  </a:lnTo>
                  <a:lnTo>
                    <a:pt x="1281" y="59"/>
                  </a:lnTo>
                  <a:lnTo>
                    <a:pt x="1278" y="61"/>
                  </a:lnTo>
                  <a:lnTo>
                    <a:pt x="1274" y="61"/>
                  </a:lnTo>
                  <a:lnTo>
                    <a:pt x="1274" y="61"/>
                  </a:lnTo>
                  <a:lnTo>
                    <a:pt x="1274" y="61"/>
                  </a:lnTo>
                  <a:lnTo>
                    <a:pt x="1274" y="6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3" name="Freeform 411"/>
            <p:cNvSpPr/>
            <p:nvPr/>
          </p:nvSpPr>
          <p:spPr bwMode="auto">
            <a:xfrm>
              <a:off x="5334001" y="3676650"/>
              <a:ext cx="481013" cy="55563"/>
            </a:xfrm>
            <a:custGeom>
              <a:avLst/>
              <a:gdLst/>
              <a:ahLst/>
              <a:cxnLst>
                <a:cxn ang="0">
                  <a:pos x="888" y="105"/>
                </a:cxn>
                <a:cxn ang="0">
                  <a:pos x="879" y="103"/>
                </a:cxn>
                <a:cxn ang="0">
                  <a:pos x="854" y="92"/>
                </a:cxn>
                <a:cxn ang="0">
                  <a:pos x="799" y="74"/>
                </a:cxn>
                <a:cxn ang="0">
                  <a:pos x="743" y="62"/>
                </a:cxn>
                <a:cxn ang="0">
                  <a:pos x="658" y="48"/>
                </a:cxn>
                <a:cxn ang="0">
                  <a:pos x="652" y="47"/>
                </a:cxn>
                <a:cxn ang="0">
                  <a:pos x="592" y="41"/>
                </a:cxn>
                <a:cxn ang="0">
                  <a:pos x="533" y="38"/>
                </a:cxn>
                <a:cxn ang="0">
                  <a:pos x="415" y="36"/>
                </a:cxn>
                <a:cxn ang="0">
                  <a:pos x="389" y="37"/>
                </a:cxn>
                <a:cxn ang="0">
                  <a:pos x="341" y="40"/>
                </a:cxn>
                <a:cxn ang="0">
                  <a:pos x="267" y="48"/>
                </a:cxn>
                <a:cxn ang="0">
                  <a:pos x="198" y="58"/>
                </a:cxn>
                <a:cxn ang="0">
                  <a:pos x="167" y="63"/>
                </a:cxn>
                <a:cxn ang="0">
                  <a:pos x="128" y="69"/>
                </a:cxn>
                <a:cxn ang="0">
                  <a:pos x="90" y="77"/>
                </a:cxn>
                <a:cxn ang="0">
                  <a:pos x="71" y="82"/>
                </a:cxn>
                <a:cxn ang="0">
                  <a:pos x="35" y="91"/>
                </a:cxn>
                <a:cxn ang="0">
                  <a:pos x="16" y="93"/>
                </a:cxn>
                <a:cxn ang="0">
                  <a:pos x="14" y="93"/>
                </a:cxn>
                <a:cxn ang="0">
                  <a:pos x="7" y="92"/>
                </a:cxn>
                <a:cxn ang="0">
                  <a:pos x="3" y="88"/>
                </a:cxn>
                <a:cxn ang="0">
                  <a:pos x="0" y="77"/>
                </a:cxn>
                <a:cxn ang="0">
                  <a:pos x="0" y="71"/>
                </a:cxn>
                <a:cxn ang="0">
                  <a:pos x="3" y="64"/>
                </a:cxn>
                <a:cxn ang="0">
                  <a:pos x="9" y="60"/>
                </a:cxn>
                <a:cxn ang="0">
                  <a:pos x="16" y="56"/>
                </a:cxn>
                <a:cxn ang="0">
                  <a:pos x="35" y="54"/>
                </a:cxn>
                <a:cxn ang="0">
                  <a:pos x="89" y="43"/>
                </a:cxn>
                <a:cxn ang="0">
                  <a:pos x="115" y="37"/>
                </a:cxn>
                <a:cxn ang="0">
                  <a:pos x="141" y="32"/>
                </a:cxn>
                <a:cxn ang="0">
                  <a:pos x="250" y="13"/>
                </a:cxn>
                <a:cxn ang="0">
                  <a:pos x="279" y="9"/>
                </a:cxn>
                <a:cxn ang="0">
                  <a:pos x="336" y="4"/>
                </a:cxn>
                <a:cxn ang="0">
                  <a:pos x="419" y="1"/>
                </a:cxn>
                <a:cxn ang="0">
                  <a:pos x="472" y="0"/>
                </a:cxn>
                <a:cxn ang="0">
                  <a:pos x="569" y="3"/>
                </a:cxn>
                <a:cxn ang="0">
                  <a:pos x="651" y="9"/>
                </a:cxn>
                <a:cxn ang="0">
                  <a:pos x="707" y="16"/>
                </a:cxn>
                <a:cxn ang="0">
                  <a:pos x="763" y="26"/>
                </a:cxn>
                <a:cxn ang="0">
                  <a:pos x="819" y="42"/>
                </a:cxn>
                <a:cxn ang="0">
                  <a:pos x="873" y="61"/>
                </a:cxn>
                <a:cxn ang="0">
                  <a:pos x="899" y="72"/>
                </a:cxn>
                <a:cxn ang="0">
                  <a:pos x="904" y="76"/>
                </a:cxn>
                <a:cxn ang="0">
                  <a:pos x="908" y="85"/>
                </a:cxn>
                <a:cxn ang="0">
                  <a:pos x="907" y="88"/>
                </a:cxn>
                <a:cxn ang="0">
                  <a:pos x="901" y="100"/>
                </a:cxn>
                <a:cxn ang="0">
                  <a:pos x="891" y="105"/>
                </a:cxn>
                <a:cxn ang="0">
                  <a:pos x="888" y="105"/>
                </a:cxn>
              </a:cxnLst>
              <a:rect l="0" t="0" r="r" b="b"/>
              <a:pathLst>
                <a:path w="908" h="105">
                  <a:moveTo>
                    <a:pt x="888" y="105"/>
                  </a:moveTo>
                  <a:lnTo>
                    <a:pt x="888" y="105"/>
                  </a:lnTo>
                  <a:lnTo>
                    <a:pt x="884" y="104"/>
                  </a:lnTo>
                  <a:lnTo>
                    <a:pt x="879" y="103"/>
                  </a:lnTo>
                  <a:lnTo>
                    <a:pt x="879" y="103"/>
                  </a:lnTo>
                  <a:lnTo>
                    <a:pt x="854" y="92"/>
                  </a:lnTo>
                  <a:lnTo>
                    <a:pt x="827" y="82"/>
                  </a:lnTo>
                  <a:lnTo>
                    <a:pt x="799" y="74"/>
                  </a:lnTo>
                  <a:lnTo>
                    <a:pt x="770" y="68"/>
                  </a:lnTo>
                  <a:lnTo>
                    <a:pt x="743" y="62"/>
                  </a:lnTo>
                  <a:lnTo>
                    <a:pt x="714" y="56"/>
                  </a:lnTo>
                  <a:lnTo>
                    <a:pt x="658" y="48"/>
                  </a:lnTo>
                  <a:lnTo>
                    <a:pt x="652" y="47"/>
                  </a:lnTo>
                  <a:lnTo>
                    <a:pt x="652" y="47"/>
                  </a:lnTo>
                  <a:lnTo>
                    <a:pt x="622" y="44"/>
                  </a:lnTo>
                  <a:lnTo>
                    <a:pt x="592" y="41"/>
                  </a:lnTo>
                  <a:lnTo>
                    <a:pt x="563" y="39"/>
                  </a:lnTo>
                  <a:lnTo>
                    <a:pt x="533" y="38"/>
                  </a:lnTo>
                  <a:lnTo>
                    <a:pt x="473" y="36"/>
                  </a:lnTo>
                  <a:lnTo>
                    <a:pt x="415" y="36"/>
                  </a:lnTo>
                  <a:lnTo>
                    <a:pt x="415" y="36"/>
                  </a:lnTo>
                  <a:lnTo>
                    <a:pt x="389" y="37"/>
                  </a:lnTo>
                  <a:lnTo>
                    <a:pt x="366" y="38"/>
                  </a:lnTo>
                  <a:lnTo>
                    <a:pt x="341" y="40"/>
                  </a:lnTo>
                  <a:lnTo>
                    <a:pt x="316" y="42"/>
                  </a:lnTo>
                  <a:lnTo>
                    <a:pt x="267" y="48"/>
                  </a:lnTo>
                  <a:lnTo>
                    <a:pt x="219" y="55"/>
                  </a:lnTo>
                  <a:lnTo>
                    <a:pt x="198" y="58"/>
                  </a:lnTo>
                  <a:lnTo>
                    <a:pt x="198" y="58"/>
                  </a:lnTo>
                  <a:lnTo>
                    <a:pt x="167" y="63"/>
                  </a:lnTo>
                  <a:lnTo>
                    <a:pt x="167" y="63"/>
                  </a:lnTo>
                  <a:lnTo>
                    <a:pt x="128" y="69"/>
                  </a:lnTo>
                  <a:lnTo>
                    <a:pt x="109" y="72"/>
                  </a:lnTo>
                  <a:lnTo>
                    <a:pt x="90" y="77"/>
                  </a:lnTo>
                  <a:lnTo>
                    <a:pt x="90" y="77"/>
                  </a:lnTo>
                  <a:lnTo>
                    <a:pt x="71" y="82"/>
                  </a:lnTo>
                  <a:lnTo>
                    <a:pt x="53" y="87"/>
                  </a:lnTo>
                  <a:lnTo>
                    <a:pt x="35" y="91"/>
                  </a:lnTo>
                  <a:lnTo>
                    <a:pt x="16" y="93"/>
                  </a:lnTo>
                  <a:lnTo>
                    <a:pt x="16" y="93"/>
                  </a:lnTo>
                  <a:lnTo>
                    <a:pt x="14" y="93"/>
                  </a:lnTo>
                  <a:lnTo>
                    <a:pt x="14" y="93"/>
                  </a:lnTo>
                  <a:lnTo>
                    <a:pt x="10" y="93"/>
                  </a:lnTo>
                  <a:lnTo>
                    <a:pt x="7" y="92"/>
                  </a:lnTo>
                  <a:lnTo>
                    <a:pt x="5" y="91"/>
                  </a:lnTo>
                  <a:lnTo>
                    <a:pt x="3" y="88"/>
                  </a:lnTo>
                  <a:lnTo>
                    <a:pt x="0" y="83"/>
                  </a:lnTo>
                  <a:lnTo>
                    <a:pt x="0" y="77"/>
                  </a:lnTo>
                  <a:lnTo>
                    <a:pt x="0" y="77"/>
                  </a:lnTo>
                  <a:lnTo>
                    <a:pt x="0" y="71"/>
                  </a:lnTo>
                  <a:lnTo>
                    <a:pt x="2" y="67"/>
                  </a:lnTo>
                  <a:lnTo>
                    <a:pt x="3" y="64"/>
                  </a:lnTo>
                  <a:lnTo>
                    <a:pt x="6" y="62"/>
                  </a:lnTo>
                  <a:lnTo>
                    <a:pt x="9" y="60"/>
                  </a:lnTo>
                  <a:lnTo>
                    <a:pt x="12" y="57"/>
                  </a:lnTo>
                  <a:lnTo>
                    <a:pt x="16" y="56"/>
                  </a:lnTo>
                  <a:lnTo>
                    <a:pt x="16" y="56"/>
                  </a:lnTo>
                  <a:lnTo>
                    <a:pt x="35" y="54"/>
                  </a:lnTo>
                  <a:lnTo>
                    <a:pt x="54" y="51"/>
                  </a:lnTo>
                  <a:lnTo>
                    <a:pt x="89" y="43"/>
                  </a:lnTo>
                  <a:lnTo>
                    <a:pt x="89" y="43"/>
                  </a:lnTo>
                  <a:lnTo>
                    <a:pt x="115" y="37"/>
                  </a:lnTo>
                  <a:lnTo>
                    <a:pt x="141" y="32"/>
                  </a:lnTo>
                  <a:lnTo>
                    <a:pt x="141" y="32"/>
                  </a:lnTo>
                  <a:lnTo>
                    <a:pt x="195" y="23"/>
                  </a:lnTo>
                  <a:lnTo>
                    <a:pt x="250" y="13"/>
                  </a:lnTo>
                  <a:lnTo>
                    <a:pt x="250" y="13"/>
                  </a:lnTo>
                  <a:lnTo>
                    <a:pt x="279" y="9"/>
                  </a:lnTo>
                  <a:lnTo>
                    <a:pt x="308" y="6"/>
                  </a:lnTo>
                  <a:lnTo>
                    <a:pt x="336" y="4"/>
                  </a:lnTo>
                  <a:lnTo>
                    <a:pt x="363" y="2"/>
                  </a:lnTo>
                  <a:lnTo>
                    <a:pt x="419" y="1"/>
                  </a:lnTo>
                  <a:lnTo>
                    <a:pt x="472" y="0"/>
                  </a:lnTo>
                  <a:lnTo>
                    <a:pt x="472" y="0"/>
                  </a:lnTo>
                  <a:lnTo>
                    <a:pt x="518" y="1"/>
                  </a:lnTo>
                  <a:lnTo>
                    <a:pt x="569" y="3"/>
                  </a:lnTo>
                  <a:lnTo>
                    <a:pt x="624" y="6"/>
                  </a:lnTo>
                  <a:lnTo>
                    <a:pt x="651" y="9"/>
                  </a:lnTo>
                  <a:lnTo>
                    <a:pt x="680" y="12"/>
                  </a:lnTo>
                  <a:lnTo>
                    <a:pt x="707" y="16"/>
                  </a:lnTo>
                  <a:lnTo>
                    <a:pt x="735" y="21"/>
                  </a:lnTo>
                  <a:lnTo>
                    <a:pt x="763" y="26"/>
                  </a:lnTo>
                  <a:lnTo>
                    <a:pt x="792" y="34"/>
                  </a:lnTo>
                  <a:lnTo>
                    <a:pt x="819" y="42"/>
                  </a:lnTo>
                  <a:lnTo>
                    <a:pt x="846" y="50"/>
                  </a:lnTo>
                  <a:lnTo>
                    <a:pt x="873" y="61"/>
                  </a:lnTo>
                  <a:lnTo>
                    <a:pt x="899" y="72"/>
                  </a:lnTo>
                  <a:lnTo>
                    <a:pt x="899" y="72"/>
                  </a:lnTo>
                  <a:lnTo>
                    <a:pt x="902" y="74"/>
                  </a:lnTo>
                  <a:lnTo>
                    <a:pt x="904" y="76"/>
                  </a:lnTo>
                  <a:lnTo>
                    <a:pt x="907" y="81"/>
                  </a:lnTo>
                  <a:lnTo>
                    <a:pt x="908" y="85"/>
                  </a:lnTo>
                  <a:lnTo>
                    <a:pt x="907" y="88"/>
                  </a:lnTo>
                  <a:lnTo>
                    <a:pt x="907" y="88"/>
                  </a:lnTo>
                  <a:lnTo>
                    <a:pt x="905" y="95"/>
                  </a:lnTo>
                  <a:lnTo>
                    <a:pt x="901" y="100"/>
                  </a:lnTo>
                  <a:lnTo>
                    <a:pt x="894" y="104"/>
                  </a:lnTo>
                  <a:lnTo>
                    <a:pt x="891" y="105"/>
                  </a:lnTo>
                  <a:lnTo>
                    <a:pt x="888" y="105"/>
                  </a:lnTo>
                  <a:lnTo>
                    <a:pt x="888" y="10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4" name="Freeform 412"/>
            <p:cNvSpPr/>
            <p:nvPr/>
          </p:nvSpPr>
          <p:spPr bwMode="auto">
            <a:xfrm>
              <a:off x="5305426" y="3159125"/>
              <a:ext cx="180975" cy="641350"/>
            </a:xfrm>
            <a:custGeom>
              <a:avLst/>
              <a:gdLst/>
              <a:ahLst/>
              <a:cxnLst>
                <a:cxn ang="0">
                  <a:pos x="244" y="1210"/>
                </a:cxn>
                <a:cxn ang="0">
                  <a:pos x="223" y="1198"/>
                </a:cxn>
                <a:cxn ang="0">
                  <a:pos x="196" y="1170"/>
                </a:cxn>
                <a:cxn ang="0">
                  <a:pos x="153" y="1107"/>
                </a:cxn>
                <a:cxn ang="0">
                  <a:pos x="87" y="998"/>
                </a:cxn>
                <a:cxn ang="0">
                  <a:pos x="60" y="953"/>
                </a:cxn>
                <a:cxn ang="0">
                  <a:pos x="54" y="927"/>
                </a:cxn>
                <a:cxn ang="0">
                  <a:pos x="30" y="874"/>
                </a:cxn>
                <a:cxn ang="0">
                  <a:pos x="17" y="839"/>
                </a:cxn>
                <a:cxn ang="0">
                  <a:pos x="6" y="782"/>
                </a:cxn>
                <a:cxn ang="0">
                  <a:pos x="2" y="708"/>
                </a:cxn>
                <a:cxn ang="0">
                  <a:pos x="2" y="665"/>
                </a:cxn>
                <a:cxn ang="0">
                  <a:pos x="0" y="599"/>
                </a:cxn>
                <a:cxn ang="0">
                  <a:pos x="4" y="530"/>
                </a:cxn>
                <a:cxn ang="0">
                  <a:pos x="20" y="388"/>
                </a:cxn>
                <a:cxn ang="0">
                  <a:pos x="30" y="310"/>
                </a:cxn>
                <a:cxn ang="0">
                  <a:pos x="57" y="241"/>
                </a:cxn>
                <a:cxn ang="0">
                  <a:pos x="93" y="191"/>
                </a:cxn>
                <a:cxn ang="0">
                  <a:pos x="164" y="118"/>
                </a:cxn>
                <a:cxn ang="0">
                  <a:pos x="234" y="64"/>
                </a:cxn>
                <a:cxn ang="0">
                  <a:pos x="279" y="30"/>
                </a:cxn>
                <a:cxn ang="0">
                  <a:pos x="300" y="12"/>
                </a:cxn>
                <a:cxn ang="0">
                  <a:pos x="310" y="7"/>
                </a:cxn>
                <a:cxn ang="0">
                  <a:pos x="325" y="0"/>
                </a:cxn>
                <a:cxn ang="0">
                  <a:pos x="337" y="5"/>
                </a:cxn>
                <a:cxn ang="0">
                  <a:pos x="342" y="18"/>
                </a:cxn>
                <a:cxn ang="0">
                  <a:pos x="341" y="30"/>
                </a:cxn>
                <a:cxn ang="0">
                  <a:pos x="335" y="39"/>
                </a:cxn>
                <a:cxn ang="0">
                  <a:pos x="325" y="42"/>
                </a:cxn>
                <a:cxn ang="0">
                  <a:pos x="298" y="57"/>
                </a:cxn>
                <a:cxn ang="0">
                  <a:pos x="269" y="79"/>
                </a:cxn>
                <a:cxn ang="0">
                  <a:pos x="192" y="141"/>
                </a:cxn>
                <a:cxn ang="0">
                  <a:pos x="126" y="205"/>
                </a:cxn>
                <a:cxn ang="0">
                  <a:pos x="81" y="274"/>
                </a:cxn>
                <a:cxn ang="0">
                  <a:pos x="67" y="315"/>
                </a:cxn>
                <a:cxn ang="0">
                  <a:pos x="55" y="413"/>
                </a:cxn>
                <a:cxn ang="0">
                  <a:pos x="49" y="471"/>
                </a:cxn>
                <a:cxn ang="0">
                  <a:pos x="38" y="548"/>
                </a:cxn>
                <a:cxn ang="0">
                  <a:pos x="37" y="630"/>
                </a:cxn>
                <a:cxn ang="0">
                  <a:pos x="36" y="725"/>
                </a:cxn>
                <a:cxn ang="0">
                  <a:pos x="44" y="787"/>
                </a:cxn>
                <a:cxn ang="0">
                  <a:pos x="70" y="871"/>
                </a:cxn>
                <a:cxn ang="0">
                  <a:pos x="95" y="941"/>
                </a:cxn>
                <a:cxn ang="0">
                  <a:pos x="114" y="969"/>
                </a:cxn>
                <a:cxn ang="0">
                  <a:pos x="131" y="998"/>
                </a:cxn>
                <a:cxn ang="0">
                  <a:pos x="160" y="1049"/>
                </a:cxn>
                <a:cxn ang="0">
                  <a:pos x="191" y="1093"/>
                </a:cxn>
                <a:cxn ang="0">
                  <a:pos x="212" y="1124"/>
                </a:cxn>
                <a:cxn ang="0">
                  <a:pos x="234" y="1160"/>
                </a:cxn>
                <a:cxn ang="0">
                  <a:pos x="253" y="1175"/>
                </a:cxn>
                <a:cxn ang="0">
                  <a:pos x="264" y="1185"/>
                </a:cxn>
                <a:cxn ang="0">
                  <a:pos x="264" y="1202"/>
                </a:cxn>
                <a:cxn ang="0">
                  <a:pos x="251" y="1211"/>
                </a:cxn>
              </a:cxnLst>
              <a:rect l="0" t="0" r="r" b="b"/>
              <a:pathLst>
                <a:path w="342" h="1211">
                  <a:moveTo>
                    <a:pt x="251" y="1211"/>
                  </a:moveTo>
                  <a:lnTo>
                    <a:pt x="251" y="1211"/>
                  </a:lnTo>
                  <a:lnTo>
                    <a:pt x="248" y="1211"/>
                  </a:lnTo>
                  <a:lnTo>
                    <a:pt x="244" y="1210"/>
                  </a:lnTo>
                  <a:lnTo>
                    <a:pt x="244" y="1210"/>
                  </a:lnTo>
                  <a:lnTo>
                    <a:pt x="237" y="1206"/>
                  </a:lnTo>
                  <a:lnTo>
                    <a:pt x="229" y="1202"/>
                  </a:lnTo>
                  <a:lnTo>
                    <a:pt x="223" y="1198"/>
                  </a:lnTo>
                  <a:lnTo>
                    <a:pt x="217" y="1192"/>
                  </a:lnTo>
                  <a:lnTo>
                    <a:pt x="206" y="1181"/>
                  </a:lnTo>
                  <a:lnTo>
                    <a:pt x="196" y="1170"/>
                  </a:lnTo>
                  <a:lnTo>
                    <a:pt x="196" y="1170"/>
                  </a:lnTo>
                  <a:lnTo>
                    <a:pt x="184" y="1154"/>
                  </a:lnTo>
                  <a:lnTo>
                    <a:pt x="173" y="1138"/>
                  </a:lnTo>
                  <a:lnTo>
                    <a:pt x="161" y="1122"/>
                  </a:lnTo>
                  <a:lnTo>
                    <a:pt x="153" y="1107"/>
                  </a:lnTo>
                  <a:lnTo>
                    <a:pt x="153" y="1107"/>
                  </a:lnTo>
                  <a:lnTo>
                    <a:pt x="138" y="1079"/>
                  </a:lnTo>
                  <a:lnTo>
                    <a:pt x="121" y="1052"/>
                  </a:lnTo>
                  <a:lnTo>
                    <a:pt x="87" y="998"/>
                  </a:lnTo>
                  <a:lnTo>
                    <a:pt x="87" y="998"/>
                  </a:lnTo>
                  <a:lnTo>
                    <a:pt x="62" y="957"/>
                  </a:lnTo>
                  <a:lnTo>
                    <a:pt x="62" y="957"/>
                  </a:lnTo>
                  <a:lnTo>
                    <a:pt x="60" y="953"/>
                  </a:lnTo>
                  <a:lnTo>
                    <a:pt x="58" y="948"/>
                  </a:lnTo>
                  <a:lnTo>
                    <a:pt x="56" y="936"/>
                  </a:lnTo>
                  <a:lnTo>
                    <a:pt x="56" y="936"/>
                  </a:lnTo>
                  <a:lnTo>
                    <a:pt x="54" y="927"/>
                  </a:lnTo>
                  <a:lnTo>
                    <a:pt x="52" y="919"/>
                  </a:lnTo>
                  <a:lnTo>
                    <a:pt x="52" y="919"/>
                  </a:lnTo>
                  <a:lnTo>
                    <a:pt x="43" y="898"/>
                  </a:lnTo>
                  <a:lnTo>
                    <a:pt x="30" y="874"/>
                  </a:lnTo>
                  <a:lnTo>
                    <a:pt x="30" y="874"/>
                  </a:lnTo>
                  <a:lnTo>
                    <a:pt x="26" y="866"/>
                  </a:lnTo>
                  <a:lnTo>
                    <a:pt x="23" y="858"/>
                  </a:lnTo>
                  <a:lnTo>
                    <a:pt x="17" y="839"/>
                  </a:lnTo>
                  <a:lnTo>
                    <a:pt x="13" y="820"/>
                  </a:lnTo>
                  <a:lnTo>
                    <a:pt x="9" y="801"/>
                  </a:lnTo>
                  <a:lnTo>
                    <a:pt x="9" y="801"/>
                  </a:lnTo>
                  <a:lnTo>
                    <a:pt x="6" y="782"/>
                  </a:lnTo>
                  <a:lnTo>
                    <a:pt x="6" y="782"/>
                  </a:lnTo>
                  <a:lnTo>
                    <a:pt x="4" y="764"/>
                  </a:lnTo>
                  <a:lnTo>
                    <a:pt x="2" y="745"/>
                  </a:lnTo>
                  <a:lnTo>
                    <a:pt x="2" y="708"/>
                  </a:lnTo>
                  <a:lnTo>
                    <a:pt x="2" y="708"/>
                  </a:lnTo>
                  <a:lnTo>
                    <a:pt x="3" y="686"/>
                  </a:lnTo>
                  <a:lnTo>
                    <a:pt x="3" y="686"/>
                  </a:lnTo>
                  <a:lnTo>
                    <a:pt x="2" y="665"/>
                  </a:lnTo>
                  <a:lnTo>
                    <a:pt x="1" y="643"/>
                  </a:lnTo>
                  <a:lnTo>
                    <a:pt x="1" y="643"/>
                  </a:lnTo>
                  <a:lnTo>
                    <a:pt x="0" y="613"/>
                  </a:lnTo>
                  <a:lnTo>
                    <a:pt x="0" y="599"/>
                  </a:lnTo>
                  <a:lnTo>
                    <a:pt x="0" y="583"/>
                  </a:lnTo>
                  <a:lnTo>
                    <a:pt x="0" y="583"/>
                  </a:lnTo>
                  <a:lnTo>
                    <a:pt x="2" y="556"/>
                  </a:lnTo>
                  <a:lnTo>
                    <a:pt x="4" y="530"/>
                  </a:lnTo>
                  <a:lnTo>
                    <a:pt x="10" y="478"/>
                  </a:lnTo>
                  <a:lnTo>
                    <a:pt x="10" y="478"/>
                  </a:lnTo>
                  <a:lnTo>
                    <a:pt x="16" y="433"/>
                  </a:lnTo>
                  <a:lnTo>
                    <a:pt x="20" y="388"/>
                  </a:lnTo>
                  <a:lnTo>
                    <a:pt x="20" y="388"/>
                  </a:lnTo>
                  <a:lnTo>
                    <a:pt x="24" y="352"/>
                  </a:lnTo>
                  <a:lnTo>
                    <a:pt x="26" y="331"/>
                  </a:lnTo>
                  <a:lnTo>
                    <a:pt x="30" y="310"/>
                  </a:lnTo>
                  <a:lnTo>
                    <a:pt x="36" y="290"/>
                  </a:lnTo>
                  <a:lnTo>
                    <a:pt x="43" y="270"/>
                  </a:lnTo>
                  <a:lnTo>
                    <a:pt x="52" y="250"/>
                  </a:lnTo>
                  <a:lnTo>
                    <a:pt x="57" y="241"/>
                  </a:lnTo>
                  <a:lnTo>
                    <a:pt x="62" y="232"/>
                  </a:lnTo>
                  <a:lnTo>
                    <a:pt x="62" y="232"/>
                  </a:lnTo>
                  <a:lnTo>
                    <a:pt x="78" y="210"/>
                  </a:lnTo>
                  <a:lnTo>
                    <a:pt x="93" y="191"/>
                  </a:lnTo>
                  <a:lnTo>
                    <a:pt x="111" y="171"/>
                  </a:lnTo>
                  <a:lnTo>
                    <a:pt x="128" y="152"/>
                  </a:lnTo>
                  <a:lnTo>
                    <a:pt x="146" y="135"/>
                  </a:lnTo>
                  <a:lnTo>
                    <a:pt x="164" y="118"/>
                  </a:lnTo>
                  <a:lnTo>
                    <a:pt x="202" y="86"/>
                  </a:lnTo>
                  <a:lnTo>
                    <a:pt x="202" y="86"/>
                  </a:lnTo>
                  <a:lnTo>
                    <a:pt x="217" y="76"/>
                  </a:lnTo>
                  <a:lnTo>
                    <a:pt x="234" y="64"/>
                  </a:lnTo>
                  <a:lnTo>
                    <a:pt x="234" y="64"/>
                  </a:lnTo>
                  <a:lnTo>
                    <a:pt x="258" y="48"/>
                  </a:lnTo>
                  <a:lnTo>
                    <a:pt x="269" y="40"/>
                  </a:lnTo>
                  <a:lnTo>
                    <a:pt x="279" y="30"/>
                  </a:lnTo>
                  <a:lnTo>
                    <a:pt x="279" y="30"/>
                  </a:lnTo>
                  <a:lnTo>
                    <a:pt x="286" y="23"/>
                  </a:lnTo>
                  <a:lnTo>
                    <a:pt x="294" y="17"/>
                  </a:lnTo>
                  <a:lnTo>
                    <a:pt x="300" y="12"/>
                  </a:lnTo>
                  <a:lnTo>
                    <a:pt x="307" y="9"/>
                  </a:lnTo>
                  <a:lnTo>
                    <a:pt x="309" y="8"/>
                  </a:lnTo>
                  <a:lnTo>
                    <a:pt x="310" y="7"/>
                  </a:lnTo>
                  <a:lnTo>
                    <a:pt x="310" y="7"/>
                  </a:lnTo>
                  <a:lnTo>
                    <a:pt x="313" y="5"/>
                  </a:lnTo>
                  <a:lnTo>
                    <a:pt x="316" y="3"/>
                  </a:lnTo>
                  <a:lnTo>
                    <a:pt x="320" y="1"/>
                  </a:lnTo>
                  <a:lnTo>
                    <a:pt x="325" y="0"/>
                  </a:lnTo>
                  <a:lnTo>
                    <a:pt x="325" y="0"/>
                  </a:lnTo>
                  <a:lnTo>
                    <a:pt x="331" y="1"/>
                  </a:lnTo>
                  <a:lnTo>
                    <a:pt x="334" y="3"/>
                  </a:lnTo>
                  <a:lnTo>
                    <a:pt x="337" y="5"/>
                  </a:lnTo>
                  <a:lnTo>
                    <a:pt x="339" y="7"/>
                  </a:lnTo>
                  <a:lnTo>
                    <a:pt x="341" y="10"/>
                  </a:lnTo>
                  <a:lnTo>
                    <a:pt x="342" y="14"/>
                  </a:lnTo>
                  <a:lnTo>
                    <a:pt x="342" y="18"/>
                  </a:lnTo>
                  <a:lnTo>
                    <a:pt x="342" y="24"/>
                  </a:lnTo>
                  <a:lnTo>
                    <a:pt x="342" y="24"/>
                  </a:lnTo>
                  <a:lnTo>
                    <a:pt x="342" y="27"/>
                  </a:lnTo>
                  <a:lnTo>
                    <a:pt x="341" y="30"/>
                  </a:lnTo>
                  <a:lnTo>
                    <a:pt x="339" y="34"/>
                  </a:lnTo>
                  <a:lnTo>
                    <a:pt x="337" y="36"/>
                  </a:lnTo>
                  <a:lnTo>
                    <a:pt x="337" y="36"/>
                  </a:lnTo>
                  <a:lnTo>
                    <a:pt x="335" y="39"/>
                  </a:lnTo>
                  <a:lnTo>
                    <a:pt x="332" y="40"/>
                  </a:lnTo>
                  <a:lnTo>
                    <a:pt x="329" y="41"/>
                  </a:lnTo>
                  <a:lnTo>
                    <a:pt x="326" y="42"/>
                  </a:lnTo>
                  <a:lnTo>
                    <a:pt x="325" y="42"/>
                  </a:lnTo>
                  <a:lnTo>
                    <a:pt x="325" y="42"/>
                  </a:lnTo>
                  <a:lnTo>
                    <a:pt x="319" y="43"/>
                  </a:lnTo>
                  <a:lnTo>
                    <a:pt x="310" y="48"/>
                  </a:lnTo>
                  <a:lnTo>
                    <a:pt x="298" y="57"/>
                  </a:lnTo>
                  <a:lnTo>
                    <a:pt x="278" y="73"/>
                  </a:lnTo>
                  <a:lnTo>
                    <a:pt x="278" y="73"/>
                  </a:lnTo>
                  <a:lnTo>
                    <a:pt x="269" y="79"/>
                  </a:lnTo>
                  <a:lnTo>
                    <a:pt x="269" y="79"/>
                  </a:lnTo>
                  <a:lnTo>
                    <a:pt x="249" y="93"/>
                  </a:lnTo>
                  <a:lnTo>
                    <a:pt x="231" y="109"/>
                  </a:lnTo>
                  <a:lnTo>
                    <a:pt x="192" y="141"/>
                  </a:lnTo>
                  <a:lnTo>
                    <a:pt x="192" y="141"/>
                  </a:lnTo>
                  <a:lnTo>
                    <a:pt x="176" y="155"/>
                  </a:lnTo>
                  <a:lnTo>
                    <a:pt x="158" y="171"/>
                  </a:lnTo>
                  <a:lnTo>
                    <a:pt x="142" y="187"/>
                  </a:lnTo>
                  <a:lnTo>
                    <a:pt x="126" y="205"/>
                  </a:lnTo>
                  <a:lnTo>
                    <a:pt x="111" y="224"/>
                  </a:lnTo>
                  <a:lnTo>
                    <a:pt x="97" y="243"/>
                  </a:lnTo>
                  <a:lnTo>
                    <a:pt x="86" y="263"/>
                  </a:lnTo>
                  <a:lnTo>
                    <a:pt x="81" y="274"/>
                  </a:lnTo>
                  <a:lnTo>
                    <a:pt x="77" y="285"/>
                  </a:lnTo>
                  <a:lnTo>
                    <a:pt x="77" y="285"/>
                  </a:lnTo>
                  <a:lnTo>
                    <a:pt x="71" y="300"/>
                  </a:lnTo>
                  <a:lnTo>
                    <a:pt x="67" y="315"/>
                  </a:lnTo>
                  <a:lnTo>
                    <a:pt x="64" y="332"/>
                  </a:lnTo>
                  <a:lnTo>
                    <a:pt x="61" y="348"/>
                  </a:lnTo>
                  <a:lnTo>
                    <a:pt x="58" y="381"/>
                  </a:lnTo>
                  <a:lnTo>
                    <a:pt x="55" y="413"/>
                  </a:lnTo>
                  <a:lnTo>
                    <a:pt x="55" y="413"/>
                  </a:lnTo>
                  <a:lnTo>
                    <a:pt x="52" y="445"/>
                  </a:lnTo>
                  <a:lnTo>
                    <a:pt x="52" y="445"/>
                  </a:lnTo>
                  <a:lnTo>
                    <a:pt x="49" y="471"/>
                  </a:lnTo>
                  <a:lnTo>
                    <a:pt x="45" y="498"/>
                  </a:lnTo>
                  <a:lnTo>
                    <a:pt x="45" y="498"/>
                  </a:lnTo>
                  <a:lnTo>
                    <a:pt x="41" y="523"/>
                  </a:lnTo>
                  <a:lnTo>
                    <a:pt x="38" y="548"/>
                  </a:lnTo>
                  <a:lnTo>
                    <a:pt x="36" y="573"/>
                  </a:lnTo>
                  <a:lnTo>
                    <a:pt x="36" y="597"/>
                  </a:lnTo>
                  <a:lnTo>
                    <a:pt x="36" y="597"/>
                  </a:lnTo>
                  <a:lnTo>
                    <a:pt x="37" y="630"/>
                  </a:lnTo>
                  <a:lnTo>
                    <a:pt x="36" y="662"/>
                  </a:lnTo>
                  <a:lnTo>
                    <a:pt x="36" y="662"/>
                  </a:lnTo>
                  <a:lnTo>
                    <a:pt x="36" y="694"/>
                  </a:lnTo>
                  <a:lnTo>
                    <a:pt x="36" y="725"/>
                  </a:lnTo>
                  <a:lnTo>
                    <a:pt x="38" y="757"/>
                  </a:lnTo>
                  <a:lnTo>
                    <a:pt x="40" y="772"/>
                  </a:lnTo>
                  <a:lnTo>
                    <a:pt x="44" y="787"/>
                  </a:lnTo>
                  <a:lnTo>
                    <a:pt x="44" y="787"/>
                  </a:lnTo>
                  <a:lnTo>
                    <a:pt x="50" y="808"/>
                  </a:lnTo>
                  <a:lnTo>
                    <a:pt x="56" y="830"/>
                  </a:lnTo>
                  <a:lnTo>
                    <a:pt x="70" y="871"/>
                  </a:lnTo>
                  <a:lnTo>
                    <a:pt x="70" y="871"/>
                  </a:lnTo>
                  <a:lnTo>
                    <a:pt x="82" y="900"/>
                  </a:lnTo>
                  <a:lnTo>
                    <a:pt x="91" y="931"/>
                  </a:lnTo>
                  <a:lnTo>
                    <a:pt x="91" y="931"/>
                  </a:lnTo>
                  <a:lnTo>
                    <a:pt x="95" y="941"/>
                  </a:lnTo>
                  <a:lnTo>
                    <a:pt x="100" y="952"/>
                  </a:lnTo>
                  <a:lnTo>
                    <a:pt x="107" y="960"/>
                  </a:lnTo>
                  <a:lnTo>
                    <a:pt x="114" y="969"/>
                  </a:lnTo>
                  <a:lnTo>
                    <a:pt x="114" y="969"/>
                  </a:lnTo>
                  <a:lnTo>
                    <a:pt x="124" y="984"/>
                  </a:lnTo>
                  <a:lnTo>
                    <a:pt x="128" y="991"/>
                  </a:lnTo>
                  <a:lnTo>
                    <a:pt x="131" y="998"/>
                  </a:lnTo>
                  <a:lnTo>
                    <a:pt x="131" y="998"/>
                  </a:lnTo>
                  <a:lnTo>
                    <a:pt x="139" y="1012"/>
                  </a:lnTo>
                  <a:lnTo>
                    <a:pt x="145" y="1025"/>
                  </a:lnTo>
                  <a:lnTo>
                    <a:pt x="160" y="1049"/>
                  </a:lnTo>
                  <a:lnTo>
                    <a:pt x="160" y="1049"/>
                  </a:lnTo>
                  <a:lnTo>
                    <a:pt x="176" y="1071"/>
                  </a:lnTo>
                  <a:lnTo>
                    <a:pt x="176" y="1071"/>
                  </a:lnTo>
                  <a:lnTo>
                    <a:pt x="183" y="1082"/>
                  </a:lnTo>
                  <a:lnTo>
                    <a:pt x="191" y="1093"/>
                  </a:lnTo>
                  <a:lnTo>
                    <a:pt x="191" y="1093"/>
                  </a:lnTo>
                  <a:lnTo>
                    <a:pt x="203" y="1109"/>
                  </a:lnTo>
                  <a:lnTo>
                    <a:pt x="208" y="1116"/>
                  </a:lnTo>
                  <a:lnTo>
                    <a:pt x="212" y="1124"/>
                  </a:lnTo>
                  <a:lnTo>
                    <a:pt x="212" y="1124"/>
                  </a:lnTo>
                  <a:lnTo>
                    <a:pt x="219" y="1139"/>
                  </a:lnTo>
                  <a:lnTo>
                    <a:pt x="228" y="1154"/>
                  </a:lnTo>
                  <a:lnTo>
                    <a:pt x="234" y="1160"/>
                  </a:lnTo>
                  <a:lnTo>
                    <a:pt x="240" y="1167"/>
                  </a:lnTo>
                  <a:lnTo>
                    <a:pt x="246" y="1172"/>
                  </a:lnTo>
                  <a:lnTo>
                    <a:pt x="253" y="1175"/>
                  </a:lnTo>
                  <a:lnTo>
                    <a:pt x="253" y="1175"/>
                  </a:lnTo>
                  <a:lnTo>
                    <a:pt x="256" y="1177"/>
                  </a:lnTo>
                  <a:lnTo>
                    <a:pt x="259" y="1179"/>
                  </a:lnTo>
                  <a:lnTo>
                    <a:pt x="261" y="1182"/>
                  </a:lnTo>
                  <a:lnTo>
                    <a:pt x="264" y="1185"/>
                  </a:lnTo>
                  <a:lnTo>
                    <a:pt x="265" y="1191"/>
                  </a:lnTo>
                  <a:lnTo>
                    <a:pt x="265" y="1198"/>
                  </a:lnTo>
                  <a:lnTo>
                    <a:pt x="265" y="1198"/>
                  </a:lnTo>
                  <a:lnTo>
                    <a:pt x="264" y="1202"/>
                  </a:lnTo>
                  <a:lnTo>
                    <a:pt x="260" y="1207"/>
                  </a:lnTo>
                  <a:lnTo>
                    <a:pt x="256" y="1210"/>
                  </a:lnTo>
                  <a:lnTo>
                    <a:pt x="254" y="1211"/>
                  </a:lnTo>
                  <a:lnTo>
                    <a:pt x="251" y="1211"/>
                  </a:lnTo>
                  <a:lnTo>
                    <a:pt x="251" y="121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5" name="Freeform 413"/>
            <p:cNvSpPr/>
            <p:nvPr/>
          </p:nvSpPr>
          <p:spPr bwMode="auto">
            <a:xfrm>
              <a:off x="5449888" y="3138488"/>
              <a:ext cx="133350" cy="681038"/>
            </a:xfrm>
            <a:custGeom>
              <a:avLst/>
              <a:gdLst/>
              <a:ahLst/>
              <a:cxnLst>
                <a:cxn ang="0">
                  <a:pos x="171" y="1285"/>
                </a:cxn>
                <a:cxn ang="0">
                  <a:pos x="162" y="1274"/>
                </a:cxn>
                <a:cxn ang="0">
                  <a:pos x="155" y="1248"/>
                </a:cxn>
                <a:cxn ang="0">
                  <a:pos x="119" y="1178"/>
                </a:cxn>
                <a:cxn ang="0">
                  <a:pos x="96" y="1130"/>
                </a:cxn>
                <a:cxn ang="0">
                  <a:pos x="85" y="1100"/>
                </a:cxn>
                <a:cxn ang="0">
                  <a:pos x="65" y="1060"/>
                </a:cxn>
                <a:cxn ang="0">
                  <a:pos x="41" y="1009"/>
                </a:cxn>
                <a:cxn ang="0">
                  <a:pos x="29" y="965"/>
                </a:cxn>
                <a:cxn ang="0">
                  <a:pos x="11" y="900"/>
                </a:cxn>
                <a:cxn ang="0">
                  <a:pos x="3" y="792"/>
                </a:cxn>
                <a:cxn ang="0">
                  <a:pos x="2" y="697"/>
                </a:cxn>
                <a:cxn ang="0">
                  <a:pos x="0" y="595"/>
                </a:cxn>
                <a:cxn ang="0">
                  <a:pos x="9" y="478"/>
                </a:cxn>
                <a:cxn ang="0">
                  <a:pos x="18" y="409"/>
                </a:cxn>
                <a:cxn ang="0">
                  <a:pos x="33" y="366"/>
                </a:cxn>
                <a:cxn ang="0">
                  <a:pos x="63" y="254"/>
                </a:cxn>
                <a:cxn ang="0">
                  <a:pos x="82" y="213"/>
                </a:cxn>
                <a:cxn ang="0">
                  <a:pos x="97" y="186"/>
                </a:cxn>
                <a:cxn ang="0">
                  <a:pos x="132" y="111"/>
                </a:cxn>
                <a:cxn ang="0">
                  <a:pos x="166" y="62"/>
                </a:cxn>
                <a:cxn ang="0">
                  <a:pos x="175" y="47"/>
                </a:cxn>
                <a:cxn ang="0">
                  <a:pos x="185" y="31"/>
                </a:cxn>
                <a:cxn ang="0">
                  <a:pos x="218" y="5"/>
                </a:cxn>
                <a:cxn ang="0">
                  <a:pos x="236" y="0"/>
                </a:cxn>
                <a:cxn ang="0">
                  <a:pos x="248" y="5"/>
                </a:cxn>
                <a:cxn ang="0">
                  <a:pos x="253" y="22"/>
                </a:cxn>
                <a:cxn ang="0">
                  <a:pos x="245" y="34"/>
                </a:cxn>
                <a:cxn ang="0">
                  <a:pos x="226" y="41"/>
                </a:cxn>
                <a:cxn ang="0">
                  <a:pos x="212" y="55"/>
                </a:cxn>
                <a:cxn ang="0">
                  <a:pos x="200" y="78"/>
                </a:cxn>
                <a:cxn ang="0">
                  <a:pos x="183" y="100"/>
                </a:cxn>
                <a:cxn ang="0">
                  <a:pos x="161" y="131"/>
                </a:cxn>
                <a:cxn ang="0">
                  <a:pos x="127" y="197"/>
                </a:cxn>
                <a:cxn ang="0">
                  <a:pos x="98" y="264"/>
                </a:cxn>
                <a:cxn ang="0">
                  <a:pos x="75" y="349"/>
                </a:cxn>
                <a:cxn ang="0">
                  <a:pos x="61" y="391"/>
                </a:cxn>
                <a:cxn ang="0">
                  <a:pos x="51" y="429"/>
                </a:cxn>
                <a:cxn ang="0">
                  <a:pos x="41" y="559"/>
                </a:cxn>
                <a:cxn ang="0">
                  <a:pos x="39" y="812"/>
                </a:cxn>
                <a:cxn ang="0">
                  <a:pos x="46" y="879"/>
                </a:cxn>
                <a:cxn ang="0">
                  <a:pos x="73" y="987"/>
                </a:cxn>
                <a:cxn ang="0">
                  <a:pos x="93" y="1036"/>
                </a:cxn>
                <a:cxn ang="0">
                  <a:pos x="112" y="1071"/>
                </a:cxn>
                <a:cxn ang="0">
                  <a:pos x="124" y="1104"/>
                </a:cxn>
                <a:cxn ang="0">
                  <a:pos x="141" y="1147"/>
                </a:cxn>
                <a:cxn ang="0">
                  <a:pos x="182" y="1217"/>
                </a:cxn>
                <a:cxn ang="0">
                  <a:pos x="197" y="1271"/>
                </a:cxn>
                <a:cxn ang="0">
                  <a:pos x="193" y="1282"/>
                </a:cxn>
                <a:cxn ang="0">
                  <a:pos x="185" y="1287"/>
                </a:cxn>
              </a:cxnLst>
              <a:rect l="0" t="0" r="r" b="b"/>
              <a:pathLst>
                <a:path w="253" h="1287">
                  <a:moveTo>
                    <a:pt x="181" y="1287"/>
                  </a:moveTo>
                  <a:lnTo>
                    <a:pt x="181" y="1287"/>
                  </a:lnTo>
                  <a:lnTo>
                    <a:pt x="174" y="1286"/>
                  </a:lnTo>
                  <a:lnTo>
                    <a:pt x="171" y="1285"/>
                  </a:lnTo>
                  <a:lnTo>
                    <a:pt x="168" y="1283"/>
                  </a:lnTo>
                  <a:lnTo>
                    <a:pt x="165" y="1280"/>
                  </a:lnTo>
                  <a:lnTo>
                    <a:pt x="163" y="1277"/>
                  </a:lnTo>
                  <a:lnTo>
                    <a:pt x="162" y="1274"/>
                  </a:lnTo>
                  <a:lnTo>
                    <a:pt x="161" y="1270"/>
                  </a:lnTo>
                  <a:lnTo>
                    <a:pt x="161" y="1270"/>
                  </a:lnTo>
                  <a:lnTo>
                    <a:pt x="159" y="1259"/>
                  </a:lnTo>
                  <a:lnTo>
                    <a:pt x="155" y="1248"/>
                  </a:lnTo>
                  <a:lnTo>
                    <a:pt x="151" y="1236"/>
                  </a:lnTo>
                  <a:lnTo>
                    <a:pt x="144" y="1222"/>
                  </a:lnTo>
                  <a:lnTo>
                    <a:pt x="131" y="1197"/>
                  </a:lnTo>
                  <a:lnTo>
                    <a:pt x="119" y="1178"/>
                  </a:lnTo>
                  <a:lnTo>
                    <a:pt x="119" y="1178"/>
                  </a:lnTo>
                  <a:lnTo>
                    <a:pt x="110" y="1162"/>
                  </a:lnTo>
                  <a:lnTo>
                    <a:pt x="102" y="1147"/>
                  </a:lnTo>
                  <a:lnTo>
                    <a:pt x="96" y="1130"/>
                  </a:lnTo>
                  <a:lnTo>
                    <a:pt x="90" y="1114"/>
                  </a:lnTo>
                  <a:lnTo>
                    <a:pt x="90" y="1114"/>
                  </a:lnTo>
                  <a:lnTo>
                    <a:pt x="85" y="1100"/>
                  </a:lnTo>
                  <a:lnTo>
                    <a:pt x="85" y="1100"/>
                  </a:lnTo>
                  <a:lnTo>
                    <a:pt x="80" y="1090"/>
                  </a:lnTo>
                  <a:lnTo>
                    <a:pt x="75" y="1080"/>
                  </a:lnTo>
                  <a:lnTo>
                    <a:pt x="65" y="1060"/>
                  </a:lnTo>
                  <a:lnTo>
                    <a:pt x="65" y="1060"/>
                  </a:lnTo>
                  <a:lnTo>
                    <a:pt x="58" y="1048"/>
                  </a:lnTo>
                  <a:lnTo>
                    <a:pt x="51" y="1035"/>
                  </a:lnTo>
                  <a:lnTo>
                    <a:pt x="45" y="1023"/>
                  </a:lnTo>
                  <a:lnTo>
                    <a:pt x="41" y="1009"/>
                  </a:lnTo>
                  <a:lnTo>
                    <a:pt x="41" y="1009"/>
                  </a:lnTo>
                  <a:lnTo>
                    <a:pt x="35" y="988"/>
                  </a:lnTo>
                  <a:lnTo>
                    <a:pt x="29" y="965"/>
                  </a:lnTo>
                  <a:lnTo>
                    <a:pt x="29" y="965"/>
                  </a:lnTo>
                  <a:lnTo>
                    <a:pt x="23" y="943"/>
                  </a:lnTo>
                  <a:lnTo>
                    <a:pt x="16" y="921"/>
                  </a:lnTo>
                  <a:lnTo>
                    <a:pt x="16" y="921"/>
                  </a:lnTo>
                  <a:lnTo>
                    <a:pt x="11" y="900"/>
                  </a:lnTo>
                  <a:lnTo>
                    <a:pt x="8" y="878"/>
                  </a:lnTo>
                  <a:lnTo>
                    <a:pt x="6" y="856"/>
                  </a:lnTo>
                  <a:lnTo>
                    <a:pt x="4" y="836"/>
                  </a:lnTo>
                  <a:lnTo>
                    <a:pt x="3" y="792"/>
                  </a:lnTo>
                  <a:lnTo>
                    <a:pt x="3" y="748"/>
                  </a:lnTo>
                  <a:lnTo>
                    <a:pt x="3" y="729"/>
                  </a:lnTo>
                  <a:lnTo>
                    <a:pt x="3" y="729"/>
                  </a:lnTo>
                  <a:lnTo>
                    <a:pt x="2" y="697"/>
                  </a:lnTo>
                  <a:lnTo>
                    <a:pt x="2" y="664"/>
                  </a:lnTo>
                  <a:lnTo>
                    <a:pt x="2" y="664"/>
                  </a:lnTo>
                  <a:lnTo>
                    <a:pt x="1" y="630"/>
                  </a:lnTo>
                  <a:lnTo>
                    <a:pt x="0" y="595"/>
                  </a:lnTo>
                  <a:lnTo>
                    <a:pt x="1" y="561"/>
                  </a:lnTo>
                  <a:lnTo>
                    <a:pt x="3" y="527"/>
                  </a:lnTo>
                  <a:lnTo>
                    <a:pt x="3" y="527"/>
                  </a:lnTo>
                  <a:lnTo>
                    <a:pt x="9" y="478"/>
                  </a:lnTo>
                  <a:lnTo>
                    <a:pt x="9" y="478"/>
                  </a:lnTo>
                  <a:lnTo>
                    <a:pt x="16" y="420"/>
                  </a:lnTo>
                  <a:lnTo>
                    <a:pt x="16" y="420"/>
                  </a:lnTo>
                  <a:lnTo>
                    <a:pt x="18" y="409"/>
                  </a:lnTo>
                  <a:lnTo>
                    <a:pt x="20" y="399"/>
                  </a:lnTo>
                  <a:lnTo>
                    <a:pt x="28" y="380"/>
                  </a:lnTo>
                  <a:lnTo>
                    <a:pt x="28" y="380"/>
                  </a:lnTo>
                  <a:lnTo>
                    <a:pt x="33" y="366"/>
                  </a:lnTo>
                  <a:lnTo>
                    <a:pt x="37" y="351"/>
                  </a:lnTo>
                  <a:lnTo>
                    <a:pt x="37" y="351"/>
                  </a:lnTo>
                  <a:lnTo>
                    <a:pt x="49" y="306"/>
                  </a:lnTo>
                  <a:lnTo>
                    <a:pt x="63" y="254"/>
                  </a:lnTo>
                  <a:lnTo>
                    <a:pt x="63" y="254"/>
                  </a:lnTo>
                  <a:lnTo>
                    <a:pt x="67" y="243"/>
                  </a:lnTo>
                  <a:lnTo>
                    <a:pt x="71" y="233"/>
                  </a:lnTo>
                  <a:lnTo>
                    <a:pt x="82" y="213"/>
                  </a:lnTo>
                  <a:lnTo>
                    <a:pt x="82" y="213"/>
                  </a:lnTo>
                  <a:lnTo>
                    <a:pt x="90" y="200"/>
                  </a:lnTo>
                  <a:lnTo>
                    <a:pt x="97" y="186"/>
                  </a:lnTo>
                  <a:lnTo>
                    <a:pt x="97" y="186"/>
                  </a:lnTo>
                  <a:lnTo>
                    <a:pt x="107" y="162"/>
                  </a:lnTo>
                  <a:lnTo>
                    <a:pt x="107" y="162"/>
                  </a:lnTo>
                  <a:lnTo>
                    <a:pt x="119" y="135"/>
                  </a:lnTo>
                  <a:lnTo>
                    <a:pt x="132" y="111"/>
                  </a:lnTo>
                  <a:lnTo>
                    <a:pt x="139" y="98"/>
                  </a:lnTo>
                  <a:lnTo>
                    <a:pt x="146" y="86"/>
                  </a:lnTo>
                  <a:lnTo>
                    <a:pt x="156" y="74"/>
                  </a:lnTo>
                  <a:lnTo>
                    <a:pt x="166" y="62"/>
                  </a:lnTo>
                  <a:lnTo>
                    <a:pt x="166" y="62"/>
                  </a:lnTo>
                  <a:lnTo>
                    <a:pt x="169" y="59"/>
                  </a:lnTo>
                  <a:lnTo>
                    <a:pt x="171" y="55"/>
                  </a:lnTo>
                  <a:lnTo>
                    <a:pt x="175" y="47"/>
                  </a:lnTo>
                  <a:lnTo>
                    <a:pt x="175" y="47"/>
                  </a:lnTo>
                  <a:lnTo>
                    <a:pt x="180" y="38"/>
                  </a:lnTo>
                  <a:lnTo>
                    <a:pt x="183" y="34"/>
                  </a:lnTo>
                  <a:lnTo>
                    <a:pt x="185" y="31"/>
                  </a:lnTo>
                  <a:lnTo>
                    <a:pt x="185" y="31"/>
                  </a:lnTo>
                  <a:lnTo>
                    <a:pt x="196" y="21"/>
                  </a:lnTo>
                  <a:lnTo>
                    <a:pt x="206" y="13"/>
                  </a:lnTo>
                  <a:lnTo>
                    <a:pt x="218" y="5"/>
                  </a:lnTo>
                  <a:lnTo>
                    <a:pt x="231" y="1"/>
                  </a:lnTo>
                  <a:lnTo>
                    <a:pt x="231" y="1"/>
                  </a:lnTo>
                  <a:lnTo>
                    <a:pt x="236" y="0"/>
                  </a:lnTo>
                  <a:lnTo>
                    <a:pt x="236" y="0"/>
                  </a:lnTo>
                  <a:lnTo>
                    <a:pt x="239" y="0"/>
                  </a:lnTo>
                  <a:lnTo>
                    <a:pt x="243" y="1"/>
                  </a:lnTo>
                  <a:lnTo>
                    <a:pt x="246" y="3"/>
                  </a:lnTo>
                  <a:lnTo>
                    <a:pt x="248" y="5"/>
                  </a:lnTo>
                  <a:lnTo>
                    <a:pt x="251" y="10"/>
                  </a:lnTo>
                  <a:lnTo>
                    <a:pt x="253" y="17"/>
                  </a:lnTo>
                  <a:lnTo>
                    <a:pt x="253" y="17"/>
                  </a:lnTo>
                  <a:lnTo>
                    <a:pt x="253" y="22"/>
                  </a:lnTo>
                  <a:lnTo>
                    <a:pt x="251" y="28"/>
                  </a:lnTo>
                  <a:lnTo>
                    <a:pt x="250" y="30"/>
                  </a:lnTo>
                  <a:lnTo>
                    <a:pt x="247" y="32"/>
                  </a:lnTo>
                  <a:lnTo>
                    <a:pt x="245" y="34"/>
                  </a:lnTo>
                  <a:lnTo>
                    <a:pt x="240" y="35"/>
                  </a:lnTo>
                  <a:lnTo>
                    <a:pt x="240" y="35"/>
                  </a:lnTo>
                  <a:lnTo>
                    <a:pt x="232" y="38"/>
                  </a:lnTo>
                  <a:lnTo>
                    <a:pt x="226" y="41"/>
                  </a:lnTo>
                  <a:lnTo>
                    <a:pt x="221" y="45"/>
                  </a:lnTo>
                  <a:lnTo>
                    <a:pt x="217" y="48"/>
                  </a:lnTo>
                  <a:lnTo>
                    <a:pt x="214" y="51"/>
                  </a:lnTo>
                  <a:lnTo>
                    <a:pt x="212" y="55"/>
                  </a:lnTo>
                  <a:lnTo>
                    <a:pt x="207" y="64"/>
                  </a:lnTo>
                  <a:lnTo>
                    <a:pt x="207" y="64"/>
                  </a:lnTo>
                  <a:lnTo>
                    <a:pt x="204" y="70"/>
                  </a:lnTo>
                  <a:lnTo>
                    <a:pt x="200" y="78"/>
                  </a:lnTo>
                  <a:lnTo>
                    <a:pt x="200" y="78"/>
                  </a:lnTo>
                  <a:lnTo>
                    <a:pt x="193" y="89"/>
                  </a:lnTo>
                  <a:lnTo>
                    <a:pt x="183" y="100"/>
                  </a:lnTo>
                  <a:lnTo>
                    <a:pt x="183" y="100"/>
                  </a:lnTo>
                  <a:lnTo>
                    <a:pt x="171" y="115"/>
                  </a:lnTo>
                  <a:lnTo>
                    <a:pt x="166" y="123"/>
                  </a:lnTo>
                  <a:lnTo>
                    <a:pt x="161" y="131"/>
                  </a:lnTo>
                  <a:lnTo>
                    <a:pt x="161" y="131"/>
                  </a:lnTo>
                  <a:lnTo>
                    <a:pt x="150" y="153"/>
                  </a:lnTo>
                  <a:lnTo>
                    <a:pt x="138" y="176"/>
                  </a:lnTo>
                  <a:lnTo>
                    <a:pt x="138" y="176"/>
                  </a:lnTo>
                  <a:lnTo>
                    <a:pt x="127" y="197"/>
                  </a:lnTo>
                  <a:lnTo>
                    <a:pt x="116" y="219"/>
                  </a:lnTo>
                  <a:lnTo>
                    <a:pt x="106" y="242"/>
                  </a:lnTo>
                  <a:lnTo>
                    <a:pt x="98" y="264"/>
                  </a:lnTo>
                  <a:lnTo>
                    <a:pt x="98" y="264"/>
                  </a:lnTo>
                  <a:lnTo>
                    <a:pt x="87" y="304"/>
                  </a:lnTo>
                  <a:lnTo>
                    <a:pt x="76" y="344"/>
                  </a:lnTo>
                  <a:lnTo>
                    <a:pt x="75" y="349"/>
                  </a:lnTo>
                  <a:lnTo>
                    <a:pt x="75" y="349"/>
                  </a:lnTo>
                  <a:lnTo>
                    <a:pt x="70" y="364"/>
                  </a:lnTo>
                  <a:lnTo>
                    <a:pt x="65" y="379"/>
                  </a:lnTo>
                  <a:lnTo>
                    <a:pt x="65" y="379"/>
                  </a:lnTo>
                  <a:lnTo>
                    <a:pt x="61" y="391"/>
                  </a:lnTo>
                  <a:lnTo>
                    <a:pt x="56" y="403"/>
                  </a:lnTo>
                  <a:lnTo>
                    <a:pt x="53" y="416"/>
                  </a:lnTo>
                  <a:lnTo>
                    <a:pt x="51" y="429"/>
                  </a:lnTo>
                  <a:lnTo>
                    <a:pt x="51" y="429"/>
                  </a:lnTo>
                  <a:lnTo>
                    <a:pt x="49" y="468"/>
                  </a:lnTo>
                  <a:lnTo>
                    <a:pt x="45" y="506"/>
                  </a:lnTo>
                  <a:lnTo>
                    <a:pt x="45" y="506"/>
                  </a:lnTo>
                  <a:lnTo>
                    <a:pt x="41" y="559"/>
                  </a:lnTo>
                  <a:lnTo>
                    <a:pt x="39" y="586"/>
                  </a:lnTo>
                  <a:lnTo>
                    <a:pt x="39" y="613"/>
                  </a:lnTo>
                  <a:lnTo>
                    <a:pt x="39" y="812"/>
                  </a:lnTo>
                  <a:lnTo>
                    <a:pt x="39" y="812"/>
                  </a:lnTo>
                  <a:lnTo>
                    <a:pt x="39" y="830"/>
                  </a:lnTo>
                  <a:lnTo>
                    <a:pt x="41" y="846"/>
                  </a:lnTo>
                  <a:lnTo>
                    <a:pt x="43" y="863"/>
                  </a:lnTo>
                  <a:lnTo>
                    <a:pt x="46" y="879"/>
                  </a:lnTo>
                  <a:lnTo>
                    <a:pt x="54" y="912"/>
                  </a:lnTo>
                  <a:lnTo>
                    <a:pt x="62" y="944"/>
                  </a:lnTo>
                  <a:lnTo>
                    <a:pt x="62" y="944"/>
                  </a:lnTo>
                  <a:lnTo>
                    <a:pt x="73" y="987"/>
                  </a:lnTo>
                  <a:lnTo>
                    <a:pt x="73" y="987"/>
                  </a:lnTo>
                  <a:lnTo>
                    <a:pt x="78" y="1003"/>
                  </a:lnTo>
                  <a:lnTo>
                    <a:pt x="86" y="1020"/>
                  </a:lnTo>
                  <a:lnTo>
                    <a:pt x="93" y="1036"/>
                  </a:lnTo>
                  <a:lnTo>
                    <a:pt x="102" y="1052"/>
                  </a:lnTo>
                  <a:lnTo>
                    <a:pt x="102" y="1052"/>
                  </a:lnTo>
                  <a:lnTo>
                    <a:pt x="112" y="1071"/>
                  </a:lnTo>
                  <a:lnTo>
                    <a:pt x="112" y="1071"/>
                  </a:lnTo>
                  <a:lnTo>
                    <a:pt x="116" y="1079"/>
                  </a:lnTo>
                  <a:lnTo>
                    <a:pt x="119" y="1087"/>
                  </a:lnTo>
                  <a:lnTo>
                    <a:pt x="124" y="1104"/>
                  </a:lnTo>
                  <a:lnTo>
                    <a:pt x="124" y="1104"/>
                  </a:lnTo>
                  <a:lnTo>
                    <a:pt x="131" y="1126"/>
                  </a:lnTo>
                  <a:lnTo>
                    <a:pt x="136" y="1136"/>
                  </a:lnTo>
                  <a:lnTo>
                    <a:pt x="141" y="1147"/>
                  </a:lnTo>
                  <a:lnTo>
                    <a:pt x="141" y="1147"/>
                  </a:lnTo>
                  <a:lnTo>
                    <a:pt x="154" y="1166"/>
                  </a:lnTo>
                  <a:lnTo>
                    <a:pt x="164" y="1184"/>
                  </a:lnTo>
                  <a:lnTo>
                    <a:pt x="173" y="1201"/>
                  </a:lnTo>
                  <a:lnTo>
                    <a:pt x="182" y="1217"/>
                  </a:lnTo>
                  <a:lnTo>
                    <a:pt x="188" y="1232"/>
                  </a:lnTo>
                  <a:lnTo>
                    <a:pt x="192" y="1246"/>
                  </a:lnTo>
                  <a:lnTo>
                    <a:pt x="195" y="1259"/>
                  </a:lnTo>
                  <a:lnTo>
                    <a:pt x="197" y="1271"/>
                  </a:lnTo>
                  <a:lnTo>
                    <a:pt x="197" y="1271"/>
                  </a:lnTo>
                  <a:lnTo>
                    <a:pt x="196" y="1277"/>
                  </a:lnTo>
                  <a:lnTo>
                    <a:pt x="195" y="1280"/>
                  </a:lnTo>
                  <a:lnTo>
                    <a:pt x="193" y="1282"/>
                  </a:lnTo>
                  <a:lnTo>
                    <a:pt x="193" y="1282"/>
                  </a:lnTo>
                  <a:lnTo>
                    <a:pt x="191" y="1284"/>
                  </a:lnTo>
                  <a:lnTo>
                    <a:pt x="188" y="1286"/>
                  </a:lnTo>
                  <a:lnTo>
                    <a:pt x="185" y="1287"/>
                  </a:lnTo>
                  <a:lnTo>
                    <a:pt x="181" y="1287"/>
                  </a:lnTo>
                  <a:lnTo>
                    <a:pt x="181" y="1287"/>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6" name="Freeform 414"/>
            <p:cNvSpPr/>
            <p:nvPr/>
          </p:nvSpPr>
          <p:spPr bwMode="auto">
            <a:xfrm>
              <a:off x="5559426" y="3148013"/>
              <a:ext cx="134938" cy="661988"/>
            </a:xfrm>
            <a:custGeom>
              <a:avLst/>
              <a:gdLst/>
              <a:ahLst/>
              <a:cxnLst>
                <a:cxn ang="0">
                  <a:pos x="66" y="1250"/>
                </a:cxn>
                <a:cxn ang="0">
                  <a:pos x="58" y="1244"/>
                </a:cxn>
                <a:cxn ang="0">
                  <a:pos x="58" y="1224"/>
                </a:cxn>
                <a:cxn ang="0">
                  <a:pos x="80" y="1168"/>
                </a:cxn>
                <a:cxn ang="0">
                  <a:pos x="111" y="1115"/>
                </a:cxn>
                <a:cxn ang="0">
                  <a:pos x="129" y="1073"/>
                </a:cxn>
                <a:cxn ang="0">
                  <a:pos x="141" y="1041"/>
                </a:cxn>
                <a:cxn ang="0">
                  <a:pos x="168" y="991"/>
                </a:cxn>
                <a:cxn ang="0">
                  <a:pos x="192" y="918"/>
                </a:cxn>
                <a:cxn ang="0">
                  <a:pos x="210" y="838"/>
                </a:cxn>
                <a:cxn ang="0">
                  <a:pos x="214" y="595"/>
                </a:cxn>
                <a:cxn ang="0">
                  <a:pos x="208" y="491"/>
                </a:cxn>
                <a:cxn ang="0">
                  <a:pos x="202" y="417"/>
                </a:cxn>
                <a:cxn ang="0">
                  <a:pos x="188" y="367"/>
                </a:cxn>
                <a:cxn ang="0">
                  <a:pos x="177" y="333"/>
                </a:cxn>
                <a:cxn ang="0">
                  <a:pos x="155" y="256"/>
                </a:cxn>
                <a:cxn ang="0">
                  <a:pos x="115" y="170"/>
                </a:cxn>
                <a:cxn ang="0">
                  <a:pos x="92" y="127"/>
                </a:cxn>
                <a:cxn ang="0">
                  <a:pos x="70" y="97"/>
                </a:cxn>
                <a:cxn ang="0">
                  <a:pos x="49" y="68"/>
                </a:cxn>
                <a:cxn ang="0">
                  <a:pos x="40" y="49"/>
                </a:cxn>
                <a:cxn ang="0">
                  <a:pos x="21" y="37"/>
                </a:cxn>
                <a:cxn ang="0">
                  <a:pos x="7" y="31"/>
                </a:cxn>
                <a:cxn ang="0">
                  <a:pos x="0" y="15"/>
                </a:cxn>
                <a:cxn ang="0">
                  <a:pos x="8" y="3"/>
                </a:cxn>
                <a:cxn ang="0">
                  <a:pos x="17" y="0"/>
                </a:cxn>
                <a:cxn ang="0">
                  <a:pos x="47" y="11"/>
                </a:cxn>
                <a:cxn ang="0">
                  <a:pos x="71" y="33"/>
                </a:cxn>
                <a:cxn ang="0">
                  <a:pos x="82" y="52"/>
                </a:cxn>
                <a:cxn ang="0">
                  <a:pos x="98" y="71"/>
                </a:cxn>
                <a:cxn ang="0">
                  <a:pos x="135" y="132"/>
                </a:cxn>
                <a:cxn ang="0">
                  <a:pos x="156" y="180"/>
                </a:cxn>
                <a:cxn ang="0">
                  <a:pos x="182" y="226"/>
                </a:cxn>
                <a:cxn ang="0">
                  <a:pos x="204" y="297"/>
                </a:cxn>
                <a:cxn ang="0">
                  <a:pos x="226" y="368"/>
                </a:cxn>
                <a:cxn ang="0">
                  <a:pos x="237" y="407"/>
                </a:cxn>
                <a:cxn ang="0">
                  <a:pos x="249" y="512"/>
                </a:cxn>
                <a:cxn ang="0">
                  <a:pos x="253" y="612"/>
                </a:cxn>
                <a:cxn ang="0">
                  <a:pos x="250" y="709"/>
                </a:cxn>
                <a:cxn ang="0">
                  <a:pos x="249" y="812"/>
                </a:cxn>
                <a:cxn ang="0">
                  <a:pos x="237" y="895"/>
                </a:cxn>
                <a:cxn ang="0">
                  <a:pos x="225" y="939"/>
                </a:cxn>
                <a:cxn ang="0">
                  <a:pos x="208" y="993"/>
                </a:cxn>
                <a:cxn ang="0">
                  <a:pos x="188" y="1031"/>
                </a:cxn>
                <a:cxn ang="0">
                  <a:pos x="168" y="1070"/>
                </a:cxn>
                <a:cxn ang="0">
                  <a:pos x="150" y="1114"/>
                </a:cxn>
                <a:cxn ang="0">
                  <a:pos x="122" y="1164"/>
                </a:cxn>
                <a:cxn ang="0">
                  <a:pos x="94" y="1224"/>
                </a:cxn>
                <a:cxn ang="0">
                  <a:pos x="90" y="1241"/>
                </a:cxn>
                <a:cxn ang="0">
                  <a:pos x="73" y="1251"/>
                </a:cxn>
              </a:cxnLst>
              <a:rect l="0" t="0" r="r" b="b"/>
              <a:pathLst>
                <a:path w="254" h="1251">
                  <a:moveTo>
                    <a:pt x="73" y="1251"/>
                  </a:moveTo>
                  <a:lnTo>
                    <a:pt x="73" y="1251"/>
                  </a:lnTo>
                  <a:lnTo>
                    <a:pt x="69" y="1251"/>
                  </a:lnTo>
                  <a:lnTo>
                    <a:pt x="66" y="1250"/>
                  </a:lnTo>
                  <a:lnTo>
                    <a:pt x="62" y="1249"/>
                  </a:lnTo>
                  <a:lnTo>
                    <a:pt x="59" y="1246"/>
                  </a:lnTo>
                  <a:lnTo>
                    <a:pt x="59" y="1246"/>
                  </a:lnTo>
                  <a:lnTo>
                    <a:pt x="58" y="1244"/>
                  </a:lnTo>
                  <a:lnTo>
                    <a:pt x="57" y="1241"/>
                  </a:lnTo>
                  <a:lnTo>
                    <a:pt x="56" y="1235"/>
                  </a:lnTo>
                  <a:lnTo>
                    <a:pt x="56" y="1235"/>
                  </a:lnTo>
                  <a:lnTo>
                    <a:pt x="58" y="1224"/>
                  </a:lnTo>
                  <a:lnTo>
                    <a:pt x="61" y="1211"/>
                  </a:lnTo>
                  <a:lnTo>
                    <a:pt x="66" y="1198"/>
                  </a:lnTo>
                  <a:lnTo>
                    <a:pt x="72" y="1183"/>
                  </a:lnTo>
                  <a:lnTo>
                    <a:pt x="80" y="1168"/>
                  </a:lnTo>
                  <a:lnTo>
                    <a:pt x="89" y="1151"/>
                  </a:lnTo>
                  <a:lnTo>
                    <a:pt x="100" y="1134"/>
                  </a:lnTo>
                  <a:lnTo>
                    <a:pt x="111" y="1115"/>
                  </a:lnTo>
                  <a:lnTo>
                    <a:pt x="111" y="1115"/>
                  </a:lnTo>
                  <a:lnTo>
                    <a:pt x="117" y="1105"/>
                  </a:lnTo>
                  <a:lnTo>
                    <a:pt x="121" y="1095"/>
                  </a:lnTo>
                  <a:lnTo>
                    <a:pt x="129" y="1073"/>
                  </a:lnTo>
                  <a:lnTo>
                    <a:pt x="129" y="1073"/>
                  </a:lnTo>
                  <a:lnTo>
                    <a:pt x="135" y="1056"/>
                  </a:lnTo>
                  <a:lnTo>
                    <a:pt x="138" y="1049"/>
                  </a:lnTo>
                  <a:lnTo>
                    <a:pt x="141" y="1041"/>
                  </a:lnTo>
                  <a:lnTo>
                    <a:pt x="141" y="1041"/>
                  </a:lnTo>
                  <a:lnTo>
                    <a:pt x="151" y="1022"/>
                  </a:lnTo>
                  <a:lnTo>
                    <a:pt x="151" y="1022"/>
                  </a:lnTo>
                  <a:lnTo>
                    <a:pt x="161" y="1007"/>
                  </a:lnTo>
                  <a:lnTo>
                    <a:pt x="168" y="991"/>
                  </a:lnTo>
                  <a:lnTo>
                    <a:pt x="175" y="976"/>
                  </a:lnTo>
                  <a:lnTo>
                    <a:pt x="180" y="959"/>
                  </a:lnTo>
                  <a:lnTo>
                    <a:pt x="180" y="959"/>
                  </a:lnTo>
                  <a:lnTo>
                    <a:pt x="192" y="918"/>
                  </a:lnTo>
                  <a:lnTo>
                    <a:pt x="192" y="918"/>
                  </a:lnTo>
                  <a:lnTo>
                    <a:pt x="200" y="887"/>
                  </a:lnTo>
                  <a:lnTo>
                    <a:pt x="207" y="855"/>
                  </a:lnTo>
                  <a:lnTo>
                    <a:pt x="210" y="838"/>
                  </a:lnTo>
                  <a:lnTo>
                    <a:pt x="212" y="823"/>
                  </a:lnTo>
                  <a:lnTo>
                    <a:pt x="214" y="806"/>
                  </a:lnTo>
                  <a:lnTo>
                    <a:pt x="214" y="789"/>
                  </a:lnTo>
                  <a:lnTo>
                    <a:pt x="214" y="595"/>
                  </a:lnTo>
                  <a:lnTo>
                    <a:pt x="214" y="595"/>
                  </a:lnTo>
                  <a:lnTo>
                    <a:pt x="214" y="569"/>
                  </a:lnTo>
                  <a:lnTo>
                    <a:pt x="212" y="543"/>
                  </a:lnTo>
                  <a:lnTo>
                    <a:pt x="208" y="491"/>
                  </a:lnTo>
                  <a:lnTo>
                    <a:pt x="208" y="491"/>
                  </a:lnTo>
                  <a:lnTo>
                    <a:pt x="204" y="454"/>
                  </a:lnTo>
                  <a:lnTo>
                    <a:pt x="202" y="417"/>
                  </a:lnTo>
                  <a:lnTo>
                    <a:pt x="202" y="417"/>
                  </a:lnTo>
                  <a:lnTo>
                    <a:pt x="200" y="404"/>
                  </a:lnTo>
                  <a:lnTo>
                    <a:pt x="197" y="391"/>
                  </a:lnTo>
                  <a:lnTo>
                    <a:pt x="193" y="380"/>
                  </a:lnTo>
                  <a:lnTo>
                    <a:pt x="188" y="367"/>
                  </a:lnTo>
                  <a:lnTo>
                    <a:pt x="188" y="367"/>
                  </a:lnTo>
                  <a:lnTo>
                    <a:pt x="182" y="354"/>
                  </a:lnTo>
                  <a:lnTo>
                    <a:pt x="178" y="340"/>
                  </a:lnTo>
                  <a:lnTo>
                    <a:pt x="177" y="333"/>
                  </a:lnTo>
                  <a:lnTo>
                    <a:pt x="177" y="333"/>
                  </a:lnTo>
                  <a:lnTo>
                    <a:pt x="167" y="294"/>
                  </a:lnTo>
                  <a:lnTo>
                    <a:pt x="155" y="256"/>
                  </a:lnTo>
                  <a:lnTo>
                    <a:pt x="155" y="256"/>
                  </a:lnTo>
                  <a:lnTo>
                    <a:pt x="147" y="234"/>
                  </a:lnTo>
                  <a:lnTo>
                    <a:pt x="138" y="212"/>
                  </a:lnTo>
                  <a:lnTo>
                    <a:pt x="126" y="192"/>
                  </a:lnTo>
                  <a:lnTo>
                    <a:pt x="115" y="170"/>
                  </a:lnTo>
                  <a:lnTo>
                    <a:pt x="115" y="170"/>
                  </a:lnTo>
                  <a:lnTo>
                    <a:pt x="103" y="148"/>
                  </a:lnTo>
                  <a:lnTo>
                    <a:pt x="92" y="127"/>
                  </a:lnTo>
                  <a:lnTo>
                    <a:pt x="92" y="127"/>
                  </a:lnTo>
                  <a:lnTo>
                    <a:pt x="87" y="118"/>
                  </a:lnTo>
                  <a:lnTo>
                    <a:pt x="82" y="111"/>
                  </a:lnTo>
                  <a:lnTo>
                    <a:pt x="70" y="97"/>
                  </a:lnTo>
                  <a:lnTo>
                    <a:pt x="70" y="97"/>
                  </a:lnTo>
                  <a:lnTo>
                    <a:pt x="60" y="86"/>
                  </a:lnTo>
                  <a:lnTo>
                    <a:pt x="52" y="75"/>
                  </a:lnTo>
                  <a:lnTo>
                    <a:pt x="52" y="75"/>
                  </a:lnTo>
                  <a:lnTo>
                    <a:pt x="49" y="68"/>
                  </a:lnTo>
                  <a:lnTo>
                    <a:pt x="46" y="62"/>
                  </a:lnTo>
                  <a:lnTo>
                    <a:pt x="46" y="62"/>
                  </a:lnTo>
                  <a:lnTo>
                    <a:pt x="42" y="52"/>
                  </a:lnTo>
                  <a:lnTo>
                    <a:pt x="40" y="49"/>
                  </a:lnTo>
                  <a:lnTo>
                    <a:pt x="37" y="45"/>
                  </a:lnTo>
                  <a:lnTo>
                    <a:pt x="32" y="42"/>
                  </a:lnTo>
                  <a:lnTo>
                    <a:pt x="27" y="39"/>
                  </a:lnTo>
                  <a:lnTo>
                    <a:pt x="21" y="37"/>
                  </a:lnTo>
                  <a:lnTo>
                    <a:pt x="13" y="34"/>
                  </a:lnTo>
                  <a:lnTo>
                    <a:pt x="13" y="34"/>
                  </a:lnTo>
                  <a:lnTo>
                    <a:pt x="9" y="33"/>
                  </a:lnTo>
                  <a:lnTo>
                    <a:pt x="7" y="31"/>
                  </a:lnTo>
                  <a:lnTo>
                    <a:pt x="4" y="29"/>
                  </a:lnTo>
                  <a:lnTo>
                    <a:pt x="3" y="27"/>
                  </a:lnTo>
                  <a:lnTo>
                    <a:pt x="0" y="20"/>
                  </a:lnTo>
                  <a:lnTo>
                    <a:pt x="0" y="15"/>
                  </a:lnTo>
                  <a:lnTo>
                    <a:pt x="0" y="15"/>
                  </a:lnTo>
                  <a:lnTo>
                    <a:pt x="2" y="10"/>
                  </a:lnTo>
                  <a:lnTo>
                    <a:pt x="6" y="5"/>
                  </a:lnTo>
                  <a:lnTo>
                    <a:pt x="8" y="3"/>
                  </a:lnTo>
                  <a:lnTo>
                    <a:pt x="10" y="1"/>
                  </a:lnTo>
                  <a:lnTo>
                    <a:pt x="13" y="0"/>
                  </a:lnTo>
                  <a:lnTo>
                    <a:pt x="17" y="0"/>
                  </a:lnTo>
                  <a:lnTo>
                    <a:pt x="17" y="0"/>
                  </a:lnTo>
                  <a:lnTo>
                    <a:pt x="22" y="1"/>
                  </a:lnTo>
                  <a:lnTo>
                    <a:pt x="22" y="1"/>
                  </a:lnTo>
                  <a:lnTo>
                    <a:pt x="36" y="5"/>
                  </a:lnTo>
                  <a:lnTo>
                    <a:pt x="47" y="11"/>
                  </a:lnTo>
                  <a:lnTo>
                    <a:pt x="57" y="19"/>
                  </a:lnTo>
                  <a:lnTo>
                    <a:pt x="69" y="30"/>
                  </a:lnTo>
                  <a:lnTo>
                    <a:pt x="69" y="30"/>
                  </a:lnTo>
                  <a:lnTo>
                    <a:pt x="71" y="33"/>
                  </a:lnTo>
                  <a:lnTo>
                    <a:pt x="74" y="37"/>
                  </a:lnTo>
                  <a:lnTo>
                    <a:pt x="78" y="44"/>
                  </a:lnTo>
                  <a:lnTo>
                    <a:pt x="78" y="44"/>
                  </a:lnTo>
                  <a:lnTo>
                    <a:pt x="82" y="52"/>
                  </a:lnTo>
                  <a:lnTo>
                    <a:pt x="84" y="57"/>
                  </a:lnTo>
                  <a:lnTo>
                    <a:pt x="87" y="61"/>
                  </a:lnTo>
                  <a:lnTo>
                    <a:pt x="87" y="61"/>
                  </a:lnTo>
                  <a:lnTo>
                    <a:pt x="98" y="71"/>
                  </a:lnTo>
                  <a:lnTo>
                    <a:pt x="107" y="83"/>
                  </a:lnTo>
                  <a:lnTo>
                    <a:pt x="114" y="95"/>
                  </a:lnTo>
                  <a:lnTo>
                    <a:pt x="121" y="107"/>
                  </a:lnTo>
                  <a:lnTo>
                    <a:pt x="135" y="132"/>
                  </a:lnTo>
                  <a:lnTo>
                    <a:pt x="146" y="158"/>
                  </a:lnTo>
                  <a:lnTo>
                    <a:pt x="146" y="158"/>
                  </a:lnTo>
                  <a:lnTo>
                    <a:pt x="156" y="180"/>
                  </a:lnTo>
                  <a:lnTo>
                    <a:pt x="156" y="180"/>
                  </a:lnTo>
                  <a:lnTo>
                    <a:pt x="164" y="194"/>
                  </a:lnTo>
                  <a:lnTo>
                    <a:pt x="171" y="206"/>
                  </a:lnTo>
                  <a:lnTo>
                    <a:pt x="171" y="206"/>
                  </a:lnTo>
                  <a:lnTo>
                    <a:pt x="182" y="226"/>
                  </a:lnTo>
                  <a:lnTo>
                    <a:pt x="186" y="236"/>
                  </a:lnTo>
                  <a:lnTo>
                    <a:pt x="191" y="247"/>
                  </a:lnTo>
                  <a:lnTo>
                    <a:pt x="191" y="247"/>
                  </a:lnTo>
                  <a:lnTo>
                    <a:pt x="204" y="297"/>
                  </a:lnTo>
                  <a:lnTo>
                    <a:pt x="215" y="342"/>
                  </a:lnTo>
                  <a:lnTo>
                    <a:pt x="215" y="342"/>
                  </a:lnTo>
                  <a:lnTo>
                    <a:pt x="220" y="355"/>
                  </a:lnTo>
                  <a:lnTo>
                    <a:pt x="226" y="368"/>
                  </a:lnTo>
                  <a:lnTo>
                    <a:pt x="226" y="368"/>
                  </a:lnTo>
                  <a:lnTo>
                    <a:pt x="233" y="388"/>
                  </a:lnTo>
                  <a:lnTo>
                    <a:pt x="235" y="397"/>
                  </a:lnTo>
                  <a:lnTo>
                    <a:pt x="237" y="407"/>
                  </a:lnTo>
                  <a:lnTo>
                    <a:pt x="237" y="407"/>
                  </a:lnTo>
                  <a:lnTo>
                    <a:pt x="244" y="466"/>
                  </a:lnTo>
                  <a:lnTo>
                    <a:pt x="244" y="466"/>
                  </a:lnTo>
                  <a:lnTo>
                    <a:pt x="249" y="512"/>
                  </a:lnTo>
                  <a:lnTo>
                    <a:pt x="249" y="512"/>
                  </a:lnTo>
                  <a:lnTo>
                    <a:pt x="253" y="545"/>
                  </a:lnTo>
                  <a:lnTo>
                    <a:pt x="254" y="579"/>
                  </a:lnTo>
                  <a:lnTo>
                    <a:pt x="253" y="612"/>
                  </a:lnTo>
                  <a:lnTo>
                    <a:pt x="251" y="646"/>
                  </a:lnTo>
                  <a:lnTo>
                    <a:pt x="251" y="646"/>
                  </a:lnTo>
                  <a:lnTo>
                    <a:pt x="250" y="677"/>
                  </a:lnTo>
                  <a:lnTo>
                    <a:pt x="250" y="709"/>
                  </a:lnTo>
                  <a:lnTo>
                    <a:pt x="250" y="727"/>
                  </a:lnTo>
                  <a:lnTo>
                    <a:pt x="250" y="727"/>
                  </a:lnTo>
                  <a:lnTo>
                    <a:pt x="250" y="770"/>
                  </a:lnTo>
                  <a:lnTo>
                    <a:pt x="249" y="812"/>
                  </a:lnTo>
                  <a:lnTo>
                    <a:pt x="247" y="832"/>
                  </a:lnTo>
                  <a:lnTo>
                    <a:pt x="245" y="853"/>
                  </a:lnTo>
                  <a:lnTo>
                    <a:pt x="241" y="875"/>
                  </a:lnTo>
                  <a:lnTo>
                    <a:pt x="237" y="895"/>
                  </a:lnTo>
                  <a:lnTo>
                    <a:pt x="237" y="895"/>
                  </a:lnTo>
                  <a:lnTo>
                    <a:pt x="231" y="917"/>
                  </a:lnTo>
                  <a:lnTo>
                    <a:pt x="225" y="939"/>
                  </a:lnTo>
                  <a:lnTo>
                    <a:pt x="225" y="939"/>
                  </a:lnTo>
                  <a:lnTo>
                    <a:pt x="217" y="959"/>
                  </a:lnTo>
                  <a:lnTo>
                    <a:pt x="212" y="981"/>
                  </a:lnTo>
                  <a:lnTo>
                    <a:pt x="212" y="981"/>
                  </a:lnTo>
                  <a:lnTo>
                    <a:pt x="208" y="993"/>
                  </a:lnTo>
                  <a:lnTo>
                    <a:pt x="202" y="1006"/>
                  </a:lnTo>
                  <a:lnTo>
                    <a:pt x="196" y="1018"/>
                  </a:lnTo>
                  <a:lnTo>
                    <a:pt x="188" y="1031"/>
                  </a:lnTo>
                  <a:lnTo>
                    <a:pt x="188" y="1031"/>
                  </a:lnTo>
                  <a:lnTo>
                    <a:pt x="177" y="1050"/>
                  </a:lnTo>
                  <a:lnTo>
                    <a:pt x="173" y="1059"/>
                  </a:lnTo>
                  <a:lnTo>
                    <a:pt x="168" y="1070"/>
                  </a:lnTo>
                  <a:lnTo>
                    <a:pt x="168" y="1070"/>
                  </a:lnTo>
                  <a:lnTo>
                    <a:pt x="164" y="1082"/>
                  </a:lnTo>
                  <a:lnTo>
                    <a:pt x="164" y="1082"/>
                  </a:lnTo>
                  <a:lnTo>
                    <a:pt x="157" y="1099"/>
                  </a:lnTo>
                  <a:lnTo>
                    <a:pt x="150" y="1114"/>
                  </a:lnTo>
                  <a:lnTo>
                    <a:pt x="143" y="1130"/>
                  </a:lnTo>
                  <a:lnTo>
                    <a:pt x="135" y="1144"/>
                  </a:lnTo>
                  <a:lnTo>
                    <a:pt x="135" y="1144"/>
                  </a:lnTo>
                  <a:lnTo>
                    <a:pt x="122" y="1164"/>
                  </a:lnTo>
                  <a:lnTo>
                    <a:pt x="109" y="1188"/>
                  </a:lnTo>
                  <a:lnTo>
                    <a:pt x="103" y="1201"/>
                  </a:lnTo>
                  <a:lnTo>
                    <a:pt x="98" y="1213"/>
                  </a:lnTo>
                  <a:lnTo>
                    <a:pt x="94" y="1224"/>
                  </a:lnTo>
                  <a:lnTo>
                    <a:pt x="92" y="1234"/>
                  </a:lnTo>
                  <a:lnTo>
                    <a:pt x="92" y="1234"/>
                  </a:lnTo>
                  <a:lnTo>
                    <a:pt x="91" y="1238"/>
                  </a:lnTo>
                  <a:lnTo>
                    <a:pt x="90" y="1241"/>
                  </a:lnTo>
                  <a:lnTo>
                    <a:pt x="88" y="1244"/>
                  </a:lnTo>
                  <a:lnTo>
                    <a:pt x="85" y="1246"/>
                  </a:lnTo>
                  <a:lnTo>
                    <a:pt x="79" y="1250"/>
                  </a:lnTo>
                  <a:lnTo>
                    <a:pt x="73" y="1251"/>
                  </a:lnTo>
                  <a:lnTo>
                    <a:pt x="73" y="125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7" name="Freeform 415"/>
            <p:cNvSpPr/>
            <p:nvPr/>
          </p:nvSpPr>
          <p:spPr bwMode="auto">
            <a:xfrm>
              <a:off x="5618163" y="3146425"/>
              <a:ext cx="193675" cy="657225"/>
            </a:xfrm>
            <a:custGeom>
              <a:avLst/>
              <a:gdLst/>
              <a:ahLst/>
              <a:cxnLst>
                <a:cxn ang="0">
                  <a:pos x="29" y="1241"/>
                </a:cxn>
                <a:cxn ang="0">
                  <a:pos x="21" y="1231"/>
                </a:cxn>
                <a:cxn ang="0">
                  <a:pos x="22" y="1216"/>
                </a:cxn>
                <a:cxn ang="0">
                  <a:pos x="37" y="1201"/>
                </a:cxn>
                <a:cxn ang="0">
                  <a:pos x="66" y="1186"/>
                </a:cxn>
                <a:cxn ang="0">
                  <a:pos x="125" y="1154"/>
                </a:cxn>
                <a:cxn ang="0">
                  <a:pos x="154" y="1122"/>
                </a:cxn>
                <a:cxn ang="0">
                  <a:pos x="200" y="1069"/>
                </a:cxn>
                <a:cxn ang="0">
                  <a:pos x="251" y="1009"/>
                </a:cxn>
                <a:cxn ang="0">
                  <a:pos x="273" y="965"/>
                </a:cxn>
                <a:cxn ang="0">
                  <a:pos x="314" y="827"/>
                </a:cxn>
                <a:cxn ang="0">
                  <a:pos x="325" y="757"/>
                </a:cxn>
                <a:cxn ang="0">
                  <a:pos x="330" y="644"/>
                </a:cxn>
                <a:cxn ang="0">
                  <a:pos x="324" y="570"/>
                </a:cxn>
                <a:cxn ang="0">
                  <a:pos x="305" y="434"/>
                </a:cxn>
                <a:cxn ang="0">
                  <a:pos x="288" y="354"/>
                </a:cxn>
                <a:cxn ang="0">
                  <a:pos x="257" y="277"/>
                </a:cxn>
                <a:cxn ang="0">
                  <a:pos x="238" y="239"/>
                </a:cxn>
                <a:cxn ang="0">
                  <a:pos x="207" y="198"/>
                </a:cxn>
                <a:cxn ang="0">
                  <a:pos x="187" y="173"/>
                </a:cxn>
                <a:cxn ang="0">
                  <a:pos x="167" y="148"/>
                </a:cxn>
                <a:cxn ang="0">
                  <a:pos x="132" y="123"/>
                </a:cxn>
                <a:cxn ang="0">
                  <a:pos x="63" y="65"/>
                </a:cxn>
                <a:cxn ang="0">
                  <a:pos x="13" y="39"/>
                </a:cxn>
                <a:cxn ang="0">
                  <a:pos x="1" y="27"/>
                </a:cxn>
                <a:cxn ang="0">
                  <a:pos x="1" y="13"/>
                </a:cxn>
                <a:cxn ang="0">
                  <a:pos x="8" y="2"/>
                </a:cxn>
                <a:cxn ang="0">
                  <a:pos x="23" y="1"/>
                </a:cxn>
                <a:cxn ang="0">
                  <a:pos x="34" y="9"/>
                </a:cxn>
                <a:cxn ang="0">
                  <a:pos x="64" y="23"/>
                </a:cxn>
                <a:cxn ang="0">
                  <a:pos x="139" y="80"/>
                </a:cxn>
                <a:cxn ang="0">
                  <a:pos x="178" y="111"/>
                </a:cxn>
                <a:cxn ang="0">
                  <a:pos x="234" y="172"/>
                </a:cxn>
                <a:cxn ang="0">
                  <a:pos x="281" y="244"/>
                </a:cxn>
                <a:cxn ang="0">
                  <a:pos x="313" y="317"/>
                </a:cxn>
                <a:cxn ang="0">
                  <a:pos x="342" y="432"/>
                </a:cxn>
                <a:cxn ang="0">
                  <a:pos x="356" y="550"/>
                </a:cxn>
                <a:cxn ang="0">
                  <a:pos x="366" y="650"/>
                </a:cxn>
                <a:cxn ang="0">
                  <a:pos x="364" y="730"/>
                </a:cxn>
                <a:cxn ang="0">
                  <a:pos x="361" y="791"/>
                </a:cxn>
                <a:cxn ang="0">
                  <a:pos x="348" y="839"/>
                </a:cxn>
                <a:cxn ang="0">
                  <a:pos x="325" y="927"/>
                </a:cxn>
                <a:cxn ang="0">
                  <a:pos x="304" y="984"/>
                </a:cxn>
                <a:cxn ang="0">
                  <a:pos x="258" y="1059"/>
                </a:cxn>
                <a:cxn ang="0">
                  <a:pos x="192" y="1135"/>
                </a:cxn>
                <a:cxn ang="0">
                  <a:pos x="170" y="1160"/>
                </a:cxn>
                <a:cxn ang="0">
                  <a:pos x="132" y="1196"/>
                </a:cxn>
                <a:cxn ang="0">
                  <a:pos x="104" y="1207"/>
                </a:cxn>
                <a:cxn ang="0">
                  <a:pos x="65" y="1224"/>
                </a:cxn>
                <a:cxn ang="0">
                  <a:pos x="53" y="1235"/>
                </a:cxn>
                <a:cxn ang="0">
                  <a:pos x="39" y="1244"/>
                </a:cxn>
              </a:cxnLst>
              <a:rect l="0" t="0" r="r" b="b"/>
              <a:pathLst>
                <a:path w="366" h="1244">
                  <a:moveTo>
                    <a:pt x="39" y="1244"/>
                  </a:moveTo>
                  <a:lnTo>
                    <a:pt x="39" y="1244"/>
                  </a:lnTo>
                  <a:lnTo>
                    <a:pt x="34" y="1243"/>
                  </a:lnTo>
                  <a:lnTo>
                    <a:pt x="29" y="1241"/>
                  </a:lnTo>
                  <a:lnTo>
                    <a:pt x="25" y="1238"/>
                  </a:lnTo>
                  <a:lnTo>
                    <a:pt x="22" y="1234"/>
                  </a:lnTo>
                  <a:lnTo>
                    <a:pt x="22" y="1234"/>
                  </a:lnTo>
                  <a:lnTo>
                    <a:pt x="21" y="1231"/>
                  </a:lnTo>
                  <a:lnTo>
                    <a:pt x="20" y="1227"/>
                  </a:lnTo>
                  <a:lnTo>
                    <a:pt x="20" y="1222"/>
                  </a:lnTo>
                  <a:lnTo>
                    <a:pt x="22" y="1216"/>
                  </a:lnTo>
                  <a:lnTo>
                    <a:pt x="22" y="1216"/>
                  </a:lnTo>
                  <a:lnTo>
                    <a:pt x="25" y="1211"/>
                  </a:lnTo>
                  <a:lnTo>
                    <a:pt x="29" y="1207"/>
                  </a:lnTo>
                  <a:lnTo>
                    <a:pt x="33" y="1204"/>
                  </a:lnTo>
                  <a:lnTo>
                    <a:pt x="37" y="1201"/>
                  </a:lnTo>
                  <a:lnTo>
                    <a:pt x="48" y="1195"/>
                  </a:lnTo>
                  <a:lnTo>
                    <a:pt x="59" y="1190"/>
                  </a:lnTo>
                  <a:lnTo>
                    <a:pt x="66" y="1186"/>
                  </a:lnTo>
                  <a:lnTo>
                    <a:pt x="66" y="1186"/>
                  </a:lnTo>
                  <a:lnTo>
                    <a:pt x="91" y="1175"/>
                  </a:lnTo>
                  <a:lnTo>
                    <a:pt x="103" y="1169"/>
                  </a:lnTo>
                  <a:lnTo>
                    <a:pt x="115" y="1162"/>
                  </a:lnTo>
                  <a:lnTo>
                    <a:pt x="125" y="1154"/>
                  </a:lnTo>
                  <a:lnTo>
                    <a:pt x="135" y="1145"/>
                  </a:lnTo>
                  <a:lnTo>
                    <a:pt x="145" y="1135"/>
                  </a:lnTo>
                  <a:lnTo>
                    <a:pt x="154" y="1122"/>
                  </a:lnTo>
                  <a:lnTo>
                    <a:pt x="154" y="1122"/>
                  </a:lnTo>
                  <a:lnTo>
                    <a:pt x="165" y="1108"/>
                  </a:lnTo>
                  <a:lnTo>
                    <a:pt x="177" y="1095"/>
                  </a:lnTo>
                  <a:lnTo>
                    <a:pt x="200" y="1069"/>
                  </a:lnTo>
                  <a:lnTo>
                    <a:pt x="200" y="1069"/>
                  </a:lnTo>
                  <a:lnTo>
                    <a:pt x="218" y="1050"/>
                  </a:lnTo>
                  <a:lnTo>
                    <a:pt x="236" y="1030"/>
                  </a:lnTo>
                  <a:lnTo>
                    <a:pt x="244" y="1020"/>
                  </a:lnTo>
                  <a:lnTo>
                    <a:pt x="251" y="1009"/>
                  </a:lnTo>
                  <a:lnTo>
                    <a:pt x="258" y="997"/>
                  </a:lnTo>
                  <a:lnTo>
                    <a:pt x="263" y="985"/>
                  </a:lnTo>
                  <a:lnTo>
                    <a:pt x="263" y="985"/>
                  </a:lnTo>
                  <a:lnTo>
                    <a:pt x="273" y="965"/>
                  </a:lnTo>
                  <a:lnTo>
                    <a:pt x="280" y="946"/>
                  </a:lnTo>
                  <a:lnTo>
                    <a:pt x="293" y="905"/>
                  </a:lnTo>
                  <a:lnTo>
                    <a:pt x="305" y="866"/>
                  </a:lnTo>
                  <a:lnTo>
                    <a:pt x="314" y="827"/>
                  </a:lnTo>
                  <a:lnTo>
                    <a:pt x="314" y="827"/>
                  </a:lnTo>
                  <a:lnTo>
                    <a:pt x="319" y="804"/>
                  </a:lnTo>
                  <a:lnTo>
                    <a:pt x="323" y="780"/>
                  </a:lnTo>
                  <a:lnTo>
                    <a:pt x="325" y="757"/>
                  </a:lnTo>
                  <a:lnTo>
                    <a:pt x="327" y="734"/>
                  </a:lnTo>
                  <a:lnTo>
                    <a:pt x="330" y="711"/>
                  </a:lnTo>
                  <a:lnTo>
                    <a:pt x="330" y="689"/>
                  </a:lnTo>
                  <a:lnTo>
                    <a:pt x="330" y="644"/>
                  </a:lnTo>
                  <a:lnTo>
                    <a:pt x="330" y="644"/>
                  </a:lnTo>
                  <a:lnTo>
                    <a:pt x="328" y="619"/>
                  </a:lnTo>
                  <a:lnTo>
                    <a:pt x="327" y="595"/>
                  </a:lnTo>
                  <a:lnTo>
                    <a:pt x="324" y="570"/>
                  </a:lnTo>
                  <a:lnTo>
                    <a:pt x="322" y="545"/>
                  </a:lnTo>
                  <a:lnTo>
                    <a:pt x="315" y="496"/>
                  </a:lnTo>
                  <a:lnTo>
                    <a:pt x="307" y="447"/>
                  </a:lnTo>
                  <a:lnTo>
                    <a:pt x="305" y="434"/>
                  </a:lnTo>
                  <a:lnTo>
                    <a:pt x="305" y="434"/>
                  </a:lnTo>
                  <a:lnTo>
                    <a:pt x="298" y="394"/>
                  </a:lnTo>
                  <a:lnTo>
                    <a:pt x="293" y="374"/>
                  </a:lnTo>
                  <a:lnTo>
                    <a:pt x="288" y="354"/>
                  </a:lnTo>
                  <a:lnTo>
                    <a:pt x="282" y="333"/>
                  </a:lnTo>
                  <a:lnTo>
                    <a:pt x="275" y="314"/>
                  </a:lnTo>
                  <a:lnTo>
                    <a:pt x="267" y="295"/>
                  </a:lnTo>
                  <a:lnTo>
                    <a:pt x="257" y="277"/>
                  </a:lnTo>
                  <a:lnTo>
                    <a:pt x="257" y="277"/>
                  </a:lnTo>
                  <a:lnTo>
                    <a:pt x="246" y="256"/>
                  </a:lnTo>
                  <a:lnTo>
                    <a:pt x="246" y="256"/>
                  </a:lnTo>
                  <a:lnTo>
                    <a:pt x="238" y="239"/>
                  </a:lnTo>
                  <a:lnTo>
                    <a:pt x="229" y="224"/>
                  </a:lnTo>
                  <a:lnTo>
                    <a:pt x="219" y="210"/>
                  </a:lnTo>
                  <a:lnTo>
                    <a:pt x="213" y="203"/>
                  </a:lnTo>
                  <a:lnTo>
                    <a:pt x="207" y="198"/>
                  </a:lnTo>
                  <a:lnTo>
                    <a:pt x="207" y="198"/>
                  </a:lnTo>
                  <a:lnTo>
                    <a:pt x="201" y="193"/>
                  </a:lnTo>
                  <a:lnTo>
                    <a:pt x="196" y="187"/>
                  </a:lnTo>
                  <a:lnTo>
                    <a:pt x="187" y="173"/>
                  </a:lnTo>
                  <a:lnTo>
                    <a:pt x="187" y="173"/>
                  </a:lnTo>
                  <a:lnTo>
                    <a:pt x="181" y="165"/>
                  </a:lnTo>
                  <a:lnTo>
                    <a:pt x="175" y="157"/>
                  </a:lnTo>
                  <a:lnTo>
                    <a:pt x="167" y="148"/>
                  </a:lnTo>
                  <a:lnTo>
                    <a:pt x="160" y="143"/>
                  </a:lnTo>
                  <a:lnTo>
                    <a:pt x="160" y="143"/>
                  </a:lnTo>
                  <a:lnTo>
                    <a:pt x="146" y="133"/>
                  </a:lnTo>
                  <a:lnTo>
                    <a:pt x="132" y="123"/>
                  </a:lnTo>
                  <a:lnTo>
                    <a:pt x="105" y="100"/>
                  </a:lnTo>
                  <a:lnTo>
                    <a:pt x="105" y="100"/>
                  </a:lnTo>
                  <a:lnTo>
                    <a:pt x="85" y="82"/>
                  </a:lnTo>
                  <a:lnTo>
                    <a:pt x="63" y="65"/>
                  </a:lnTo>
                  <a:lnTo>
                    <a:pt x="52" y="57"/>
                  </a:lnTo>
                  <a:lnTo>
                    <a:pt x="39" y="50"/>
                  </a:lnTo>
                  <a:lnTo>
                    <a:pt x="27" y="44"/>
                  </a:lnTo>
                  <a:lnTo>
                    <a:pt x="13" y="39"/>
                  </a:lnTo>
                  <a:lnTo>
                    <a:pt x="13" y="39"/>
                  </a:lnTo>
                  <a:lnTo>
                    <a:pt x="8" y="37"/>
                  </a:lnTo>
                  <a:lnTo>
                    <a:pt x="4" y="33"/>
                  </a:lnTo>
                  <a:lnTo>
                    <a:pt x="1" y="27"/>
                  </a:lnTo>
                  <a:lnTo>
                    <a:pt x="0" y="21"/>
                  </a:lnTo>
                  <a:lnTo>
                    <a:pt x="0" y="17"/>
                  </a:lnTo>
                  <a:lnTo>
                    <a:pt x="0" y="17"/>
                  </a:lnTo>
                  <a:lnTo>
                    <a:pt x="1" y="13"/>
                  </a:lnTo>
                  <a:lnTo>
                    <a:pt x="2" y="9"/>
                  </a:lnTo>
                  <a:lnTo>
                    <a:pt x="4" y="6"/>
                  </a:lnTo>
                  <a:lnTo>
                    <a:pt x="6" y="4"/>
                  </a:lnTo>
                  <a:lnTo>
                    <a:pt x="8" y="2"/>
                  </a:lnTo>
                  <a:lnTo>
                    <a:pt x="11" y="1"/>
                  </a:lnTo>
                  <a:lnTo>
                    <a:pt x="19" y="0"/>
                  </a:lnTo>
                  <a:lnTo>
                    <a:pt x="19" y="0"/>
                  </a:lnTo>
                  <a:lnTo>
                    <a:pt x="23" y="1"/>
                  </a:lnTo>
                  <a:lnTo>
                    <a:pt x="27" y="2"/>
                  </a:lnTo>
                  <a:lnTo>
                    <a:pt x="31" y="4"/>
                  </a:lnTo>
                  <a:lnTo>
                    <a:pt x="33" y="7"/>
                  </a:lnTo>
                  <a:lnTo>
                    <a:pt x="34" y="9"/>
                  </a:lnTo>
                  <a:lnTo>
                    <a:pt x="36" y="9"/>
                  </a:lnTo>
                  <a:lnTo>
                    <a:pt x="36" y="9"/>
                  </a:lnTo>
                  <a:lnTo>
                    <a:pt x="51" y="15"/>
                  </a:lnTo>
                  <a:lnTo>
                    <a:pt x="64" y="23"/>
                  </a:lnTo>
                  <a:lnTo>
                    <a:pt x="77" y="32"/>
                  </a:lnTo>
                  <a:lnTo>
                    <a:pt x="90" y="40"/>
                  </a:lnTo>
                  <a:lnTo>
                    <a:pt x="115" y="60"/>
                  </a:lnTo>
                  <a:lnTo>
                    <a:pt x="139" y="80"/>
                  </a:lnTo>
                  <a:lnTo>
                    <a:pt x="139" y="80"/>
                  </a:lnTo>
                  <a:lnTo>
                    <a:pt x="158" y="96"/>
                  </a:lnTo>
                  <a:lnTo>
                    <a:pt x="178" y="111"/>
                  </a:lnTo>
                  <a:lnTo>
                    <a:pt x="178" y="111"/>
                  </a:lnTo>
                  <a:lnTo>
                    <a:pt x="193" y="125"/>
                  </a:lnTo>
                  <a:lnTo>
                    <a:pt x="208" y="139"/>
                  </a:lnTo>
                  <a:lnTo>
                    <a:pt x="222" y="156"/>
                  </a:lnTo>
                  <a:lnTo>
                    <a:pt x="234" y="172"/>
                  </a:lnTo>
                  <a:lnTo>
                    <a:pt x="247" y="190"/>
                  </a:lnTo>
                  <a:lnTo>
                    <a:pt x="258" y="208"/>
                  </a:lnTo>
                  <a:lnTo>
                    <a:pt x="281" y="244"/>
                  </a:lnTo>
                  <a:lnTo>
                    <a:pt x="281" y="244"/>
                  </a:lnTo>
                  <a:lnTo>
                    <a:pt x="290" y="262"/>
                  </a:lnTo>
                  <a:lnTo>
                    <a:pt x="299" y="281"/>
                  </a:lnTo>
                  <a:lnTo>
                    <a:pt x="307" y="298"/>
                  </a:lnTo>
                  <a:lnTo>
                    <a:pt x="313" y="317"/>
                  </a:lnTo>
                  <a:lnTo>
                    <a:pt x="319" y="335"/>
                  </a:lnTo>
                  <a:lnTo>
                    <a:pt x="325" y="355"/>
                  </a:lnTo>
                  <a:lnTo>
                    <a:pt x="335" y="393"/>
                  </a:lnTo>
                  <a:lnTo>
                    <a:pt x="342" y="432"/>
                  </a:lnTo>
                  <a:lnTo>
                    <a:pt x="347" y="472"/>
                  </a:lnTo>
                  <a:lnTo>
                    <a:pt x="352" y="511"/>
                  </a:lnTo>
                  <a:lnTo>
                    <a:pt x="356" y="550"/>
                  </a:lnTo>
                  <a:lnTo>
                    <a:pt x="356" y="550"/>
                  </a:lnTo>
                  <a:lnTo>
                    <a:pt x="364" y="615"/>
                  </a:lnTo>
                  <a:lnTo>
                    <a:pt x="364" y="615"/>
                  </a:lnTo>
                  <a:lnTo>
                    <a:pt x="365" y="633"/>
                  </a:lnTo>
                  <a:lnTo>
                    <a:pt x="366" y="650"/>
                  </a:lnTo>
                  <a:lnTo>
                    <a:pt x="365" y="686"/>
                  </a:lnTo>
                  <a:lnTo>
                    <a:pt x="365" y="686"/>
                  </a:lnTo>
                  <a:lnTo>
                    <a:pt x="364" y="723"/>
                  </a:lnTo>
                  <a:lnTo>
                    <a:pt x="364" y="730"/>
                  </a:lnTo>
                  <a:lnTo>
                    <a:pt x="364" y="730"/>
                  </a:lnTo>
                  <a:lnTo>
                    <a:pt x="364" y="751"/>
                  </a:lnTo>
                  <a:lnTo>
                    <a:pt x="363" y="770"/>
                  </a:lnTo>
                  <a:lnTo>
                    <a:pt x="361" y="791"/>
                  </a:lnTo>
                  <a:lnTo>
                    <a:pt x="358" y="800"/>
                  </a:lnTo>
                  <a:lnTo>
                    <a:pt x="355" y="810"/>
                  </a:lnTo>
                  <a:lnTo>
                    <a:pt x="355" y="810"/>
                  </a:lnTo>
                  <a:lnTo>
                    <a:pt x="348" y="839"/>
                  </a:lnTo>
                  <a:lnTo>
                    <a:pt x="341" y="868"/>
                  </a:lnTo>
                  <a:lnTo>
                    <a:pt x="341" y="868"/>
                  </a:lnTo>
                  <a:lnTo>
                    <a:pt x="334" y="897"/>
                  </a:lnTo>
                  <a:lnTo>
                    <a:pt x="325" y="927"/>
                  </a:lnTo>
                  <a:lnTo>
                    <a:pt x="316" y="956"/>
                  </a:lnTo>
                  <a:lnTo>
                    <a:pt x="310" y="971"/>
                  </a:lnTo>
                  <a:lnTo>
                    <a:pt x="304" y="984"/>
                  </a:lnTo>
                  <a:lnTo>
                    <a:pt x="304" y="984"/>
                  </a:lnTo>
                  <a:lnTo>
                    <a:pt x="294" y="1004"/>
                  </a:lnTo>
                  <a:lnTo>
                    <a:pt x="283" y="1022"/>
                  </a:lnTo>
                  <a:lnTo>
                    <a:pt x="271" y="1041"/>
                  </a:lnTo>
                  <a:lnTo>
                    <a:pt x="258" y="1059"/>
                  </a:lnTo>
                  <a:lnTo>
                    <a:pt x="244" y="1078"/>
                  </a:lnTo>
                  <a:lnTo>
                    <a:pt x="228" y="1097"/>
                  </a:lnTo>
                  <a:lnTo>
                    <a:pt x="211" y="1115"/>
                  </a:lnTo>
                  <a:lnTo>
                    <a:pt x="192" y="1135"/>
                  </a:lnTo>
                  <a:lnTo>
                    <a:pt x="192" y="1135"/>
                  </a:lnTo>
                  <a:lnTo>
                    <a:pt x="181" y="1147"/>
                  </a:lnTo>
                  <a:lnTo>
                    <a:pt x="170" y="1160"/>
                  </a:lnTo>
                  <a:lnTo>
                    <a:pt x="170" y="1160"/>
                  </a:lnTo>
                  <a:lnTo>
                    <a:pt x="161" y="1171"/>
                  </a:lnTo>
                  <a:lnTo>
                    <a:pt x="151" y="1181"/>
                  </a:lnTo>
                  <a:lnTo>
                    <a:pt x="139" y="1191"/>
                  </a:lnTo>
                  <a:lnTo>
                    <a:pt x="132" y="1196"/>
                  </a:lnTo>
                  <a:lnTo>
                    <a:pt x="124" y="1200"/>
                  </a:lnTo>
                  <a:lnTo>
                    <a:pt x="124" y="1200"/>
                  </a:lnTo>
                  <a:lnTo>
                    <a:pt x="116" y="1203"/>
                  </a:lnTo>
                  <a:lnTo>
                    <a:pt x="104" y="1207"/>
                  </a:lnTo>
                  <a:lnTo>
                    <a:pt x="104" y="1207"/>
                  </a:lnTo>
                  <a:lnTo>
                    <a:pt x="87" y="1213"/>
                  </a:lnTo>
                  <a:lnTo>
                    <a:pt x="71" y="1221"/>
                  </a:lnTo>
                  <a:lnTo>
                    <a:pt x="65" y="1224"/>
                  </a:lnTo>
                  <a:lnTo>
                    <a:pt x="60" y="1228"/>
                  </a:lnTo>
                  <a:lnTo>
                    <a:pt x="56" y="1231"/>
                  </a:lnTo>
                  <a:lnTo>
                    <a:pt x="53" y="1235"/>
                  </a:lnTo>
                  <a:lnTo>
                    <a:pt x="53" y="1235"/>
                  </a:lnTo>
                  <a:lnTo>
                    <a:pt x="50" y="1240"/>
                  </a:lnTo>
                  <a:lnTo>
                    <a:pt x="47" y="1242"/>
                  </a:lnTo>
                  <a:lnTo>
                    <a:pt x="42" y="1243"/>
                  </a:lnTo>
                  <a:lnTo>
                    <a:pt x="39" y="1244"/>
                  </a:lnTo>
                  <a:lnTo>
                    <a:pt x="39" y="124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grpSp>
        <p:nvGrpSpPr>
          <p:cNvPr id="88" name="组合 87"/>
          <p:cNvGrpSpPr/>
          <p:nvPr/>
        </p:nvGrpSpPr>
        <p:grpSpPr>
          <a:xfrm>
            <a:off x="3741878" y="4706088"/>
            <a:ext cx="490789" cy="501536"/>
            <a:chOff x="5268913" y="4124325"/>
            <a:chExt cx="652463" cy="666751"/>
          </a:xfrm>
          <a:solidFill>
            <a:schemeClr val="tx1"/>
          </a:solidFill>
        </p:grpSpPr>
        <p:sp>
          <p:nvSpPr>
            <p:cNvPr id="89"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0"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1"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2"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3"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4"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5"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6"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7"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8"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9"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0"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1"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2"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3"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4"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5"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6"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7"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8"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grpSp>
        <p:nvGrpSpPr>
          <p:cNvPr id="109" name="组合 108"/>
          <p:cNvGrpSpPr/>
          <p:nvPr/>
        </p:nvGrpSpPr>
        <p:grpSpPr>
          <a:xfrm>
            <a:off x="3829001" y="2154129"/>
            <a:ext cx="479155" cy="484832"/>
            <a:chOff x="4194175" y="1193800"/>
            <a:chExt cx="669926" cy="677863"/>
          </a:xfrm>
          <a:solidFill>
            <a:schemeClr val="tx1"/>
          </a:solidFill>
        </p:grpSpPr>
        <p:sp>
          <p:nvSpPr>
            <p:cNvPr id="110"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1"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2"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3"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4"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5"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6"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7"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8"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9"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0"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1"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2"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3"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4"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5"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6"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7"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8"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9"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0"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1"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2"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3"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4"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5"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6"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7"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8"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9"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0"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1"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2"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3"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4"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5"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6"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7"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sp>
        <p:nvSpPr>
          <p:cNvPr id="149" name="任意多边形 148"/>
          <p:cNvSpPr/>
          <p:nvPr/>
        </p:nvSpPr>
        <p:spPr>
          <a:xfrm>
            <a:off x="1371552" y="5415989"/>
            <a:ext cx="3048000" cy="20320"/>
          </a:xfrm>
          <a:custGeom>
            <a:avLst/>
            <a:gdLst>
              <a:gd name="connsiteX0" fmla="*/ 0 w 3048000"/>
              <a:gd name="connsiteY0" fmla="*/ 10160 h 20320"/>
              <a:gd name="connsiteX1" fmla="*/ 1422400 w 3048000"/>
              <a:gd name="connsiteY1" fmla="*/ 20320 h 20320"/>
              <a:gd name="connsiteX2" fmla="*/ 3048000 w 3048000"/>
              <a:gd name="connsiteY2" fmla="*/ 0 h 20320"/>
            </a:gdLst>
            <a:ahLst/>
            <a:cxnLst>
              <a:cxn ang="0">
                <a:pos x="connsiteX0" y="connsiteY0"/>
              </a:cxn>
              <a:cxn ang="0">
                <a:pos x="connsiteX1" y="connsiteY1"/>
              </a:cxn>
              <a:cxn ang="0">
                <a:pos x="connsiteX2" y="connsiteY2"/>
              </a:cxn>
            </a:cxnLst>
            <a:rect l="l" t="t" r="r" b="b"/>
            <a:pathLst>
              <a:path w="3048000" h="20320">
                <a:moveTo>
                  <a:pt x="0" y="10160"/>
                </a:moveTo>
                <a:lnTo>
                  <a:pt x="1422400" y="20320"/>
                </a:lnTo>
                <a:lnTo>
                  <a:pt x="3048000" y="0"/>
                </a:lnTo>
              </a:path>
            </a:pathLst>
          </a:custGeom>
          <a:no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0" name="组合 149"/>
          <p:cNvGrpSpPr/>
          <p:nvPr/>
        </p:nvGrpSpPr>
        <p:grpSpPr>
          <a:xfrm>
            <a:off x="1730183" y="2638961"/>
            <a:ext cx="1551558" cy="2829642"/>
            <a:chOff x="4252914" y="314326"/>
            <a:chExt cx="441325" cy="804863"/>
          </a:xfrm>
          <a:solidFill>
            <a:srgbClr val="282826"/>
          </a:solidFill>
        </p:grpSpPr>
        <p:sp>
          <p:nvSpPr>
            <p:cNvPr id="151"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1">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95" name="文本框 194"/>
          <p:cNvSpPr txBox="1"/>
          <p:nvPr/>
        </p:nvSpPr>
        <p:spPr>
          <a:xfrm>
            <a:off x="6859438" y="1755677"/>
            <a:ext cx="4039899" cy="606320"/>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请在这里输入文字请在这里输入文字请在这里输入文字请在这里输入文字请在这里输入文字请在</a:t>
            </a:r>
            <a:endParaRPr lang="en-US" altLang="zh-CN" sz="1400" dirty="0">
              <a:solidFill>
                <a:schemeClr val="tx1">
                  <a:lumMod val="85000"/>
                  <a:lumOff val="15000"/>
                </a:schemeClr>
              </a:solidFill>
              <a:cs typeface="+mn-ea"/>
              <a:sym typeface="+mn-lt"/>
            </a:endParaRPr>
          </a:p>
        </p:txBody>
      </p:sp>
      <p:sp>
        <p:nvSpPr>
          <p:cNvPr id="196" name="文本框 195"/>
          <p:cNvSpPr txBox="1"/>
          <p:nvPr/>
        </p:nvSpPr>
        <p:spPr>
          <a:xfrm>
            <a:off x="6021188" y="1661195"/>
            <a:ext cx="613769" cy="1446550"/>
          </a:xfrm>
          <a:prstGeom prst="rect">
            <a:avLst/>
          </a:prstGeom>
          <a:noFill/>
        </p:spPr>
        <p:txBody>
          <a:bodyPr wrap="square" rtlCol="0">
            <a:spAutoFit/>
          </a:bodyPr>
          <a:lstStyle/>
          <a:p>
            <a:pPr algn="ctr"/>
            <a:r>
              <a:rPr lang="en-US" altLang="zh-CN" sz="4400" b="1">
                <a:solidFill>
                  <a:schemeClr val="tx1">
                    <a:lumMod val="85000"/>
                    <a:lumOff val="15000"/>
                  </a:schemeClr>
                </a:solidFill>
                <a:cs typeface="+mn-ea"/>
                <a:sym typeface="+mn-lt"/>
              </a:rPr>
              <a:t>01</a:t>
            </a:r>
            <a:endParaRPr lang="zh-CN" altLang="en-US" sz="8000" b="1" dirty="0">
              <a:solidFill>
                <a:schemeClr val="tx1">
                  <a:lumMod val="85000"/>
                  <a:lumOff val="15000"/>
                </a:schemeClr>
              </a:solidFill>
              <a:cs typeface="+mn-ea"/>
              <a:sym typeface="+mn-lt"/>
            </a:endParaRPr>
          </a:p>
        </p:txBody>
      </p:sp>
      <p:sp>
        <p:nvSpPr>
          <p:cNvPr id="197" name="任意多边形 196"/>
          <p:cNvSpPr/>
          <p:nvPr/>
        </p:nvSpPr>
        <p:spPr>
          <a:xfrm>
            <a:off x="6726068" y="1800839"/>
            <a:ext cx="30480" cy="579120"/>
          </a:xfrm>
          <a:custGeom>
            <a:avLst/>
            <a:gdLst>
              <a:gd name="connsiteX0" fmla="*/ 30480 w 30480"/>
              <a:gd name="connsiteY0" fmla="*/ 0 h 579120"/>
              <a:gd name="connsiteX1" fmla="*/ 0 w 30480"/>
              <a:gd name="connsiteY1" fmla="*/ 314960 h 579120"/>
              <a:gd name="connsiteX2" fmla="*/ 0 w 30480"/>
              <a:gd name="connsiteY2" fmla="*/ 579120 h 579120"/>
            </a:gdLst>
            <a:ahLst/>
            <a:cxnLst>
              <a:cxn ang="0">
                <a:pos x="connsiteX0" y="connsiteY0"/>
              </a:cxn>
              <a:cxn ang="0">
                <a:pos x="connsiteX1" y="connsiteY1"/>
              </a:cxn>
              <a:cxn ang="0">
                <a:pos x="connsiteX2" y="connsiteY2"/>
              </a:cxn>
            </a:cxnLst>
            <a:rect l="l" t="t" r="r" b="b"/>
            <a:pathLst>
              <a:path w="30480" h="579120">
                <a:moveTo>
                  <a:pt x="30480" y="0"/>
                </a:moveTo>
                <a:lnTo>
                  <a:pt x="0" y="314960"/>
                </a:lnTo>
                <a:lnTo>
                  <a:pt x="0" y="579120"/>
                </a:ln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98" name="文本框 197"/>
          <p:cNvSpPr txBox="1"/>
          <p:nvPr/>
        </p:nvSpPr>
        <p:spPr>
          <a:xfrm>
            <a:off x="6859438" y="2679402"/>
            <a:ext cx="4039899" cy="606320"/>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请在这里输入文字请在这里输入文字请在这里输入文字请在这里输入文字请在这里输入文字请在</a:t>
            </a:r>
            <a:endParaRPr lang="en-US" altLang="zh-CN" sz="1400" dirty="0">
              <a:solidFill>
                <a:schemeClr val="tx1">
                  <a:lumMod val="85000"/>
                  <a:lumOff val="15000"/>
                </a:schemeClr>
              </a:solidFill>
              <a:cs typeface="+mn-ea"/>
              <a:sym typeface="+mn-lt"/>
            </a:endParaRPr>
          </a:p>
        </p:txBody>
      </p:sp>
      <p:sp>
        <p:nvSpPr>
          <p:cNvPr id="199" name="文本框 198"/>
          <p:cNvSpPr txBox="1"/>
          <p:nvPr/>
        </p:nvSpPr>
        <p:spPr>
          <a:xfrm>
            <a:off x="6021188" y="2584920"/>
            <a:ext cx="657726" cy="1446550"/>
          </a:xfrm>
          <a:prstGeom prst="rect">
            <a:avLst/>
          </a:prstGeom>
          <a:noFill/>
        </p:spPr>
        <p:txBody>
          <a:bodyPr wrap="square" rtlCol="0">
            <a:spAutoFit/>
          </a:bodyPr>
          <a:lstStyle/>
          <a:p>
            <a:pPr algn="ctr"/>
            <a:r>
              <a:rPr lang="en-US" altLang="zh-CN" sz="4400" b="1">
                <a:solidFill>
                  <a:schemeClr val="tx1">
                    <a:lumMod val="85000"/>
                    <a:lumOff val="15000"/>
                  </a:schemeClr>
                </a:solidFill>
                <a:cs typeface="+mn-ea"/>
                <a:sym typeface="+mn-lt"/>
              </a:rPr>
              <a:t>02</a:t>
            </a:r>
            <a:endParaRPr lang="zh-CN" altLang="en-US" sz="8000" b="1" dirty="0">
              <a:solidFill>
                <a:schemeClr val="tx1">
                  <a:lumMod val="85000"/>
                  <a:lumOff val="15000"/>
                </a:schemeClr>
              </a:solidFill>
              <a:cs typeface="+mn-ea"/>
              <a:sym typeface="+mn-lt"/>
            </a:endParaRPr>
          </a:p>
        </p:txBody>
      </p:sp>
      <p:sp>
        <p:nvSpPr>
          <p:cNvPr id="200" name="任意多边形 199"/>
          <p:cNvSpPr/>
          <p:nvPr/>
        </p:nvSpPr>
        <p:spPr>
          <a:xfrm>
            <a:off x="6726068" y="2724564"/>
            <a:ext cx="30480" cy="579120"/>
          </a:xfrm>
          <a:custGeom>
            <a:avLst/>
            <a:gdLst>
              <a:gd name="connsiteX0" fmla="*/ 30480 w 30480"/>
              <a:gd name="connsiteY0" fmla="*/ 0 h 579120"/>
              <a:gd name="connsiteX1" fmla="*/ 0 w 30480"/>
              <a:gd name="connsiteY1" fmla="*/ 314960 h 579120"/>
              <a:gd name="connsiteX2" fmla="*/ 0 w 30480"/>
              <a:gd name="connsiteY2" fmla="*/ 579120 h 579120"/>
            </a:gdLst>
            <a:ahLst/>
            <a:cxnLst>
              <a:cxn ang="0">
                <a:pos x="connsiteX0" y="connsiteY0"/>
              </a:cxn>
              <a:cxn ang="0">
                <a:pos x="connsiteX1" y="connsiteY1"/>
              </a:cxn>
              <a:cxn ang="0">
                <a:pos x="connsiteX2" y="connsiteY2"/>
              </a:cxn>
            </a:cxnLst>
            <a:rect l="l" t="t" r="r" b="b"/>
            <a:pathLst>
              <a:path w="30480" h="579120">
                <a:moveTo>
                  <a:pt x="30480" y="0"/>
                </a:moveTo>
                <a:lnTo>
                  <a:pt x="0" y="314960"/>
                </a:lnTo>
                <a:lnTo>
                  <a:pt x="0" y="579120"/>
                </a:ln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01" name="文本框 200"/>
          <p:cNvSpPr txBox="1"/>
          <p:nvPr/>
        </p:nvSpPr>
        <p:spPr>
          <a:xfrm>
            <a:off x="6859438" y="3755190"/>
            <a:ext cx="4039899" cy="606320"/>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请在这里输入文字请在这里输入文字请在这里输入文字请在这里输入文字请在这里输入文字请在</a:t>
            </a:r>
            <a:endParaRPr lang="en-US" altLang="zh-CN" sz="1400" dirty="0">
              <a:solidFill>
                <a:schemeClr val="tx1">
                  <a:lumMod val="85000"/>
                  <a:lumOff val="15000"/>
                </a:schemeClr>
              </a:solidFill>
              <a:cs typeface="+mn-ea"/>
              <a:sym typeface="+mn-lt"/>
            </a:endParaRPr>
          </a:p>
        </p:txBody>
      </p:sp>
      <p:sp>
        <p:nvSpPr>
          <p:cNvPr id="202" name="文本框 201"/>
          <p:cNvSpPr txBox="1"/>
          <p:nvPr/>
        </p:nvSpPr>
        <p:spPr>
          <a:xfrm>
            <a:off x="6021188" y="3660708"/>
            <a:ext cx="613769" cy="1446550"/>
          </a:xfrm>
          <a:prstGeom prst="rect">
            <a:avLst/>
          </a:prstGeom>
          <a:noFill/>
        </p:spPr>
        <p:txBody>
          <a:bodyPr wrap="square" rtlCol="0">
            <a:spAutoFit/>
          </a:bodyPr>
          <a:lstStyle/>
          <a:p>
            <a:pPr algn="ctr"/>
            <a:r>
              <a:rPr lang="en-US" altLang="zh-CN" sz="4400" b="1">
                <a:solidFill>
                  <a:schemeClr val="tx1">
                    <a:lumMod val="85000"/>
                    <a:lumOff val="15000"/>
                  </a:schemeClr>
                </a:solidFill>
                <a:cs typeface="+mn-ea"/>
                <a:sym typeface="+mn-lt"/>
              </a:rPr>
              <a:t>03</a:t>
            </a:r>
            <a:endParaRPr lang="zh-CN" altLang="en-US" sz="8000" b="1" dirty="0">
              <a:solidFill>
                <a:schemeClr val="tx1">
                  <a:lumMod val="85000"/>
                  <a:lumOff val="15000"/>
                </a:schemeClr>
              </a:solidFill>
              <a:cs typeface="+mn-ea"/>
              <a:sym typeface="+mn-lt"/>
            </a:endParaRPr>
          </a:p>
        </p:txBody>
      </p:sp>
      <p:sp>
        <p:nvSpPr>
          <p:cNvPr id="203" name="任意多边形 202"/>
          <p:cNvSpPr/>
          <p:nvPr/>
        </p:nvSpPr>
        <p:spPr>
          <a:xfrm>
            <a:off x="6726068" y="3800352"/>
            <a:ext cx="30480" cy="579120"/>
          </a:xfrm>
          <a:custGeom>
            <a:avLst/>
            <a:gdLst>
              <a:gd name="connsiteX0" fmla="*/ 30480 w 30480"/>
              <a:gd name="connsiteY0" fmla="*/ 0 h 579120"/>
              <a:gd name="connsiteX1" fmla="*/ 0 w 30480"/>
              <a:gd name="connsiteY1" fmla="*/ 314960 h 579120"/>
              <a:gd name="connsiteX2" fmla="*/ 0 w 30480"/>
              <a:gd name="connsiteY2" fmla="*/ 579120 h 579120"/>
            </a:gdLst>
            <a:ahLst/>
            <a:cxnLst>
              <a:cxn ang="0">
                <a:pos x="connsiteX0" y="connsiteY0"/>
              </a:cxn>
              <a:cxn ang="0">
                <a:pos x="connsiteX1" y="connsiteY1"/>
              </a:cxn>
              <a:cxn ang="0">
                <a:pos x="connsiteX2" y="connsiteY2"/>
              </a:cxn>
            </a:cxnLst>
            <a:rect l="l" t="t" r="r" b="b"/>
            <a:pathLst>
              <a:path w="30480" h="579120">
                <a:moveTo>
                  <a:pt x="30480" y="0"/>
                </a:moveTo>
                <a:lnTo>
                  <a:pt x="0" y="314960"/>
                </a:lnTo>
                <a:lnTo>
                  <a:pt x="0" y="579120"/>
                </a:ln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04" name="文本框 203"/>
          <p:cNvSpPr txBox="1"/>
          <p:nvPr/>
        </p:nvSpPr>
        <p:spPr>
          <a:xfrm>
            <a:off x="6859438" y="4678915"/>
            <a:ext cx="4039899" cy="606320"/>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请在这里输入文字请在这里输入文字请在这里输入文字请在这里输入文字请在这里输入文字请在</a:t>
            </a:r>
            <a:endParaRPr lang="en-US" altLang="zh-CN" sz="1400" dirty="0">
              <a:solidFill>
                <a:schemeClr val="tx1">
                  <a:lumMod val="85000"/>
                  <a:lumOff val="15000"/>
                </a:schemeClr>
              </a:solidFill>
              <a:cs typeface="+mn-ea"/>
              <a:sym typeface="+mn-lt"/>
            </a:endParaRPr>
          </a:p>
        </p:txBody>
      </p:sp>
      <p:sp>
        <p:nvSpPr>
          <p:cNvPr id="205" name="文本框 204"/>
          <p:cNvSpPr txBox="1"/>
          <p:nvPr/>
        </p:nvSpPr>
        <p:spPr>
          <a:xfrm>
            <a:off x="6021188" y="4584433"/>
            <a:ext cx="657726" cy="1446550"/>
          </a:xfrm>
          <a:prstGeom prst="rect">
            <a:avLst/>
          </a:prstGeom>
          <a:noFill/>
        </p:spPr>
        <p:txBody>
          <a:bodyPr wrap="square" rtlCol="0">
            <a:spAutoFit/>
          </a:bodyPr>
          <a:lstStyle/>
          <a:p>
            <a:pPr algn="ctr"/>
            <a:r>
              <a:rPr lang="en-US" altLang="zh-CN" sz="4400" b="1">
                <a:solidFill>
                  <a:schemeClr val="tx1">
                    <a:lumMod val="85000"/>
                    <a:lumOff val="15000"/>
                  </a:schemeClr>
                </a:solidFill>
                <a:cs typeface="+mn-ea"/>
                <a:sym typeface="+mn-lt"/>
              </a:rPr>
              <a:t>04</a:t>
            </a:r>
            <a:endParaRPr lang="zh-CN" altLang="en-US" sz="8000" b="1" dirty="0">
              <a:solidFill>
                <a:schemeClr val="tx1">
                  <a:lumMod val="85000"/>
                  <a:lumOff val="15000"/>
                </a:schemeClr>
              </a:solidFill>
              <a:cs typeface="+mn-ea"/>
              <a:sym typeface="+mn-lt"/>
            </a:endParaRPr>
          </a:p>
        </p:txBody>
      </p:sp>
      <p:sp>
        <p:nvSpPr>
          <p:cNvPr id="206" name="任意多边形 205"/>
          <p:cNvSpPr/>
          <p:nvPr/>
        </p:nvSpPr>
        <p:spPr>
          <a:xfrm>
            <a:off x="6726068" y="4724077"/>
            <a:ext cx="30480" cy="579120"/>
          </a:xfrm>
          <a:custGeom>
            <a:avLst/>
            <a:gdLst>
              <a:gd name="connsiteX0" fmla="*/ 30480 w 30480"/>
              <a:gd name="connsiteY0" fmla="*/ 0 h 579120"/>
              <a:gd name="connsiteX1" fmla="*/ 0 w 30480"/>
              <a:gd name="connsiteY1" fmla="*/ 314960 h 579120"/>
              <a:gd name="connsiteX2" fmla="*/ 0 w 30480"/>
              <a:gd name="connsiteY2" fmla="*/ 579120 h 579120"/>
            </a:gdLst>
            <a:ahLst/>
            <a:cxnLst>
              <a:cxn ang="0">
                <a:pos x="connsiteX0" y="connsiteY0"/>
              </a:cxn>
              <a:cxn ang="0">
                <a:pos x="connsiteX1" y="connsiteY1"/>
              </a:cxn>
              <a:cxn ang="0">
                <a:pos x="connsiteX2" y="connsiteY2"/>
              </a:cxn>
            </a:cxnLst>
            <a:rect l="l" t="t" r="r" b="b"/>
            <a:pathLst>
              <a:path w="30480" h="579120">
                <a:moveTo>
                  <a:pt x="30480" y="0"/>
                </a:moveTo>
                <a:lnTo>
                  <a:pt x="0" y="314960"/>
                </a:lnTo>
                <a:lnTo>
                  <a:pt x="0" y="579120"/>
                </a:ln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活动目的</a:t>
            </a:r>
          </a:p>
        </p:txBody>
      </p:sp>
      <p:sp>
        <p:nvSpPr>
          <p:cNvPr id="207" name="椭圆 31"/>
          <p:cNvSpPr/>
          <p:nvPr/>
        </p:nvSpPr>
        <p:spPr>
          <a:xfrm rot="15654318">
            <a:off x="3297820" y="1872764"/>
            <a:ext cx="1097858" cy="10869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208" name="任意多边形 207"/>
          <p:cNvSpPr/>
          <p:nvPr/>
        </p:nvSpPr>
        <p:spPr>
          <a:xfrm>
            <a:off x="3885692" y="2534920"/>
            <a:ext cx="4115816" cy="1958332"/>
          </a:xfrm>
          <a:custGeom>
            <a:avLst/>
            <a:gdLst>
              <a:gd name="connsiteX0" fmla="*/ 0 w 1569720"/>
              <a:gd name="connsiteY0" fmla="*/ 147320 h 746760"/>
              <a:gd name="connsiteX1" fmla="*/ 208280 w 1569720"/>
              <a:gd name="connsiteY1" fmla="*/ 360680 h 746760"/>
              <a:gd name="connsiteX2" fmla="*/ 345440 w 1569720"/>
              <a:gd name="connsiteY2" fmla="*/ 746760 h 746760"/>
              <a:gd name="connsiteX3" fmla="*/ 457200 w 1569720"/>
              <a:gd name="connsiteY3" fmla="*/ 670560 h 746760"/>
              <a:gd name="connsiteX4" fmla="*/ 574040 w 1569720"/>
              <a:gd name="connsiteY4" fmla="*/ 680720 h 746760"/>
              <a:gd name="connsiteX5" fmla="*/ 665480 w 1569720"/>
              <a:gd name="connsiteY5" fmla="*/ 736600 h 746760"/>
              <a:gd name="connsiteX6" fmla="*/ 751840 w 1569720"/>
              <a:gd name="connsiteY6" fmla="*/ 447040 h 746760"/>
              <a:gd name="connsiteX7" fmla="*/ 1046480 w 1569720"/>
              <a:gd name="connsiteY7" fmla="*/ 172720 h 746760"/>
              <a:gd name="connsiteX8" fmla="*/ 1259840 w 1569720"/>
              <a:gd name="connsiteY8" fmla="*/ 396240 h 746760"/>
              <a:gd name="connsiteX9" fmla="*/ 1386840 w 1569720"/>
              <a:gd name="connsiteY9" fmla="*/ 746760 h 746760"/>
              <a:gd name="connsiteX10" fmla="*/ 1452880 w 1569720"/>
              <a:gd name="connsiteY10" fmla="*/ 675640 h 746760"/>
              <a:gd name="connsiteX11" fmla="*/ 1569720 w 1569720"/>
              <a:gd name="connsiteY11" fmla="*/ 670560 h 746760"/>
              <a:gd name="connsiteX12" fmla="*/ 1351280 w 1569720"/>
              <a:gd name="connsiteY12" fmla="*/ 477520 h 746760"/>
              <a:gd name="connsiteX13" fmla="*/ 1219200 w 1569720"/>
              <a:gd name="connsiteY13" fmla="*/ 208280 h 746760"/>
              <a:gd name="connsiteX14" fmla="*/ 1203960 w 1569720"/>
              <a:gd name="connsiteY14" fmla="*/ 71120 h 746760"/>
              <a:gd name="connsiteX15" fmla="*/ 1061720 w 1569720"/>
              <a:gd name="connsiteY15" fmla="*/ 152400 h 746760"/>
              <a:gd name="connsiteX16" fmla="*/ 873760 w 1569720"/>
              <a:gd name="connsiteY16" fmla="*/ 71120 h 746760"/>
              <a:gd name="connsiteX17" fmla="*/ 716280 w 1569720"/>
              <a:gd name="connsiteY17" fmla="*/ 447040 h 746760"/>
              <a:gd name="connsiteX18" fmla="*/ 502920 w 1569720"/>
              <a:gd name="connsiteY18" fmla="*/ 624840 h 746760"/>
              <a:gd name="connsiteX19" fmla="*/ 238760 w 1569720"/>
              <a:gd name="connsiteY19" fmla="*/ 330200 h 746760"/>
              <a:gd name="connsiteX20" fmla="*/ 182880 w 1569720"/>
              <a:gd name="connsiteY20" fmla="*/ 0 h 746760"/>
              <a:gd name="connsiteX21" fmla="*/ 106680 w 1569720"/>
              <a:gd name="connsiteY21" fmla="*/ 91440 h 746760"/>
              <a:gd name="connsiteX22" fmla="*/ 0 w 1569720"/>
              <a:gd name="connsiteY22" fmla="*/ 147320 h 746760"/>
              <a:gd name="connsiteX0-1" fmla="*/ 0 w 1569720"/>
              <a:gd name="connsiteY0-2" fmla="*/ 147320 h 746760"/>
              <a:gd name="connsiteX1-3" fmla="*/ 208280 w 1569720"/>
              <a:gd name="connsiteY1-4" fmla="*/ 360680 h 746760"/>
              <a:gd name="connsiteX2-5" fmla="*/ 345440 w 1569720"/>
              <a:gd name="connsiteY2-6" fmla="*/ 746760 h 746760"/>
              <a:gd name="connsiteX3-7" fmla="*/ 457200 w 1569720"/>
              <a:gd name="connsiteY3-8" fmla="*/ 670560 h 746760"/>
              <a:gd name="connsiteX4-9" fmla="*/ 574040 w 1569720"/>
              <a:gd name="connsiteY4-10" fmla="*/ 680720 h 746760"/>
              <a:gd name="connsiteX5-11" fmla="*/ 665480 w 1569720"/>
              <a:gd name="connsiteY5-12" fmla="*/ 736600 h 746760"/>
              <a:gd name="connsiteX6-13" fmla="*/ 751840 w 1569720"/>
              <a:gd name="connsiteY6-14" fmla="*/ 447040 h 746760"/>
              <a:gd name="connsiteX7-15" fmla="*/ 1046480 w 1569720"/>
              <a:gd name="connsiteY7-16" fmla="*/ 172720 h 746760"/>
              <a:gd name="connsiteX8-17" fmla="*/ 1259840 w 1569720"/>
              <a:gd name="connsiteY8-18" fmla="*/ 396240 h 746760"/>
              <a:gd name="connsiteX9-19" fmla="*/ 1386840 w 1569720"/>
              <a:gd name="connsiteY9-20" fmla="*/ 746760 h 746760"/>
              <a:gd name="connsiteX10-21" fmla="*/ 1452880 w 1569720"/>
              <a:gd name="connsiteY10-22" fmla="*/ 675640 h 746760"/>
              <a:gd name="connsiteX11-23" fmla="*/ 1569720 w 1569720"/>
              <a:gd name="connsiteY11-24" fmla="*/ 670560 h 746760"/>
              <a:gd name="connsiteX12-25" fmla="*/ 1351280 w 1569720"/>
              <a:gd name="connsiteY12-26" fmla="*/ 477520 h 746760"/>
              <a:gd name="connsiteX13-27" fmla="*/ 1219200 w 1569720"/>
              <a:gd name="connsiteY13-28" fmla="*/ 208280 h 746760"/>
              <a:gd name="connsiteX14-29" fmla="*/ 1203960 w 1569720"/>
              <a:gd name="connsiteY14-30" fmla="*/ 71120 h 746760"/>
              <a:gd name="connsiteX15-31" fmla="*/ 1061720 w 1569720"/>
              <a:gd name="connsiteY15-32" fmla="*/ 152400 h 746760"/>
              <a:gd name="connsiteX16-33" fmla="*/ 873760 w 1569720"/>
              <a:gd name="connsiteY16-34" fmla="*/ 71120 h 746760"/>
              <a:gd name="connsiteX17-35" fmla="*/ 716280 w 1569720"/>
              <a:gd name="connsiteY17-36" fmla="*/ 447040 h 746760"/>
              <a:gd name="connsiteX18-37" fmla="*/ 502920 w 1569720"/>
              <a:gd name="connsiteY18-38" fmla="*/ 624840 h 746760"/>
              <a:gd name="connsiteX19-39" fmla="*/ 238760 w 1569720"/>
              <a:gd name="connsiteY19-40" fmla="*/ 330200 h 746760"/>
              <a:gd name="connsiteX20-41" fmla="*/ 182880 w 1569720"/>
              <a:gd name="connsiteY20-42" fmla="*/ 0 h 746760"/>
              <a:gd name="connsiteX21-43" fmla="*/ 106680 w 1569720"/>
              <a:gd name="connsiteY21-44" fmla="*/ 91440 h 746760"/>
              <a:gd name="connsiteX22-45" fmla="*/ 0 w 1569720"/>
              <a:gd name="connsiteY22-46" fmla="*/ 147320 h 746760"/>
              <a:gd name="connsiteX0-47" fmla="*/ 0 w 1569720"/>
              <a:gd name="connsiteY0-48" fmla="*/ 147320 h 746760"/>
              <a:gd name="connsiteX1-49" fmla="*/ 208280 w 1569720"/>
              <a:gd name="connsiteY1-50" fmla="*/ 360680 h 746760"/>
              <a:gd name="connsiteX2-51" fmla="*/ 345440 w 1569720"/>
              <a:gd name="connsiteY2-52" fmla="*/ 746760 h 746760"/>
              <a:gd name="connsiteX3-53" fmla="*/ 457200 w 1569720"/>
              <a:gd name="connsiteY3-54" fmla="*/ 670560 h 746760"/>
              <a:gd name="connsiteX4-55" fmla="*/ 574040 w 1569720"/>
              <a:gd name="connsiteY4-56" fmla="*/ 680720 h 746760"/>
              <a:gd name="connsiteX5-57" fmla="*/ 665480 w 1569720"/>
              <a:gd name="connsiteY5-58" fmla="*/ 736600 h 746760"/>
              <a:gd name="connsiteX6-59" fmla="*/ 751840 w 1569720"/>
              <a:gd name="connsiteY6-60" fmla="*/ 447040 h 746760"/>
              <a:gd name="connsiteX7-61" fmla="*/ 1046480 w 1569720"/>
              <a:gd name="connsiteY7-62" fmla="*/ 172720 h 746760"/>
              <a:gd name="connsiteX8-63" fmla="*/ 1259840 w 1569720"/>
              <a:gd name="connsiteY8-64" fmla="*/ 396240 h 746760"/>
              <a:gd name="connsiteX9-65" fmla="*/ 1386840 w 1569720"/>
              <a:gd name="connsiteY9-66" fmla="*/ 746760 h 746760"/>
              <a:gd name="connsiteX10-67" fmla="*/ 1452880 w 1569720"/>
              <a:gd name="connsiteY10-68" fmla="*/ 675640 h 746760"/>
              <a:gd name="connsiteX11-69" fmla="*/ 1569720 w 1569720"/>
              <a:gd name="connsiteY11-70" fmla="*/ 670560 h 746760"/>
              <a:gd name="connsiteX12-71" fmla="*/ 1351280 w 1569720"/>
              <a:gd name="connsiteY12-72" fmla="*/ 477520 h 746760"/>
              <a:gd name="connsiteX13-73" fmla="*/ 1219200 w 1569720"/>
              <a:gd name="connsiteY13-74" fmla="*/ 208280 h 746760"/>
              <a:gd name="connsiteX14-75" fmla="*/ 1203960 w 1569720"/>
              <a:gd name="connsiteY14-76" fmla="*/ 71120 h 746760"/>
              <a:gd name="connsiteX15-77" fmla="*/ 1061720 w 1569720"/>
              <a:gd name="connsiteY15-78" fmla="*/ 152400 h 746760"/>
              <a:gd name="connsiteX16-79" fmla="*/ 873760 w 1569720"/>
              <a:gd name="connsiteY16-80" fmla="*/ 71120 h 746760"/>
              <a:gd name="connsiteX17-81" fmla="*/ 716280 w 1569720"/>
              <a:gd name="connsiteY17-82" fmla="*/ 447040 h 746760"/>
              <a:gd name="connsiteX18-83" fmla="*/ 502920 w 1569720"/>
              <a:gd name="connsiteY18-84" fmla="*/ 624840 h 746760"/>
              <a:gd name="connsiteX19-85" fmla="*/ 238760 w 1569720"/>
              <a:gd name="connsiteY19-86" fmla="*/ 330200 h 746760"/>
              <a:gd name="connsiteX20-87" fmla="*/ 182880 w 1569720"/>
              <a:gd name="connsiteY20-88" fmla="*/ 0 h 746760"/>
              <a:gd name="connsiteX21-89" fmla="*/ 106680 w 1569720"/>
              <a:gd name="connsiteY21-90" fmla="*/ 91440 h 746760"/>
              <a:gd name="connsiteX22-91" fmla="*/ 0 w 1569720"/>
              <a:gd name="connsiteY22-92" fmla="*/ 147320 h 746760"/>
              <a:gd name="connsiteX0-93" fmla="*/ 0 w 1569720"/>
              <a:gd name="connsiteY0-94" fmla="*/ 147320 h 746760"/>
              <a:gd name="connsiteX1-95" fmla="*/ 208280 w 1569720"/>
              <a:gd name="connsiteY1-96" fmla="*/ 360680 h 746760"/>
              <a:gd name="connsiteX2-97" fmla="*/ 345440 w 1569720"/>
              <a:gd name="connsiteY2-98" fmla="*/ 746760 h 746760"/>
              <a:gd name="connsiteX3-99" fmla="*/ 457200 w 1569720"/>
              <a:gd name="connsiteY3-100" fmla="*/ 670560 h 746760"/>
              <a:gd name="connsiteX4-101" fmla="*/ 574040 w 1569720"/>
              <a:gd name="connsiteY4-102" fmla="*/ 680720 h 746760"/>
              <a:gd name="connsiteX5-103" fmla="*/ 665480 w 1569720"/>
              <a:gd name="connsiteY5-104" fmla="*/ 736600 h 746760"/>
              <a:gd name="connsiteX6-105" fmla="*/ 751840 w 1569720"/>
              <a:gd name="connsiteY6-106" fmla="*/ 447040 h 746760"/>
              <a:gd name="connsiteX7-107" fmla="*/ 1046480 w 1569720"/>
              <a:gd name="connsiteY7-108" fmla="*/ 172720 h 746760"/>
              <a:gd name="connsiteX8-109" fmla="*/ 1259840 w 1569720"/>
              <a:gd name="connsiteY8-110" fmla="*/ 396240 h 746760"/>
              <a:gd name="connsiteX9-111" fmla="*/ 1386840 w 1569720"/>
              <a:gd name="connsiteY9-112" fmla="*/ 746760 h 746760"/>
              <a:gd name="connsiteX10-113" fmla="*/ 1452880 w 1569720"/>
              <a:gd name="connsiteY10-114" fmla="*/ 675640 h 746760"/>
              <a:gd name="connsiteX11-115" fmla="*/ 1569720 w 1569720"/>
              <a:gd name="connsiteY11-116" fmla="*/ 670560 h 746760"/>
              <a:gd name="connsiteX12-117" fmla="*/ 1351280 w 1569720"/>
              <a:gd name="connsiteY12-118" fmla="*/ 477520 h 746760"/>
              <a:gd name="connsiteX13-119" fmla="*/ 1219200 w 1569720"/>
              <a:gd name="connsiteY13-120" fmla="*/ 208280 h 746760"/>
              <a:gd name="connsiteX14-121" fmla="*/ 1203960 w 1569720"/>
              <a:gd name="connsiteY14-122" fmla="*/ 71120 h 746760"/>
              <a:gd name="connsiteX15-123" fmla="*/ 1061720 w 1569720"/>
              <a:gd name="connsiteY15-124" fmla="*/ 152400 h 746760"/>
              <a:gd name="connsiteX16-125" fmla="*/ 873760 w 1569720"/>
              <a:gd name="connsiteY16-126" fmla="*/ 71120 h 746760"/>
              <a:gd name="connsiteX17-127" fmla="*/ 716280 w 1569720"/>
              <a:gd name="connsiteY17-128" fmla="*/ 447040 h 746760"/>
              <a:gd name="connsiteX18-129" fmla="*/ 502920 w 1569720"/>
              <a:gd name="connsiteY18-130" fmla="*/ 624840 h 746760"/>
              <a:gd name="connsiteX19-131" fmla="*/ 238760 w 1569720"/>
              <a:gd name="connsiteY19-132" fmla="*/ 330200 h 746760"/>
              <a:gd name="connsiteX20-133" fmla="*/ 182880 w 1569720"/>
              <a:gd name="connsiteY20-134" fmla="*/ 0 h 746760"/>
              <a:gd name="connsiteX21-135" fmla="*/ 106680 w 1569720"/>
              <a:gd name="connsiteY21-136" fmla="*/ 91440 h 746760"/>
              <a:gd name="connsiteX22-137" fmla="*/ 0 w 1569720"/>
              <a:gd name="connsiteY22-138" fmla="*/ 147320 h 746760"/>
              <a:gd name="connsiteX0-139" fmla="*/ 0 w 1569720"/>
              <a:gd name="connsiteY0-140" fmla="*/ 147320 h 746760"/>
              <a:gd name="connsiteX1-141" fmla="*/ 208280 w 1569720"/>
              <a:gd name="connsiteY1-142" fmla="*/ 360680 h 746760"/>
              <a:gd name="connsiteX2-143" fmla="*/ 345440 w 1569720"/>
              <a:gd name="connsiteY2-144" fmla="*/ 746760 h 746760"/>
              <a:gd name="connsiteX3-145" fmla="*/ 457200 w 1569720"/>
              <a:gd name="connsiteY3-146" fmla="*/ 670560 h 746760"/>
              <a:gd name="connsiteX4-147" fmla="*/ 574040 w 1569720"/>
              <a:gd name="connsiteY4-148" fmla="*/ 680720 h 746760"/>
              <a:gd name="connsiteX5-149" fmla="*/ 665480 w 1569720"/>
              <a:gd name="connsiteY5-150" fmla="*/ 736600 h 746760"/>
              <a:gd name="connsiteX6-151" fmla="*/ 751840 w 1569720"/>
              <a:gd name="connsiteY6-152" fmla="*/ 447040 h 746760"/>
              <a:gd name="connsiteX7-153" fmla="*/ 1046480 w 1569720"/>
              <a:gd name="connsiteY7-154" fmla="*/ 172720 h 746760"/>
              <a:gd name="connsiteX8-155" fmla="*/ 1259840 w 1569720"/>
              <a:gd name="connsiteY8-156" fmla="*/ 396240 h 746760"/>
              <a:gd name="connsiteX9-157" fmla="*/ 1386840 w 1569720"/>
              <a:gd name="connsiteY9-158" fmla="*/ 746760 h 746760"/>
              <a:gd name="connsiteX10-159" fmla="*/ 1452880 w 1569720"/>
              <a:gd name="connsiteY10-160" fmla="*/ 675640 h 746760"/>
              <a:gd name="connsiteX11-161" fmla="*/ 1569720 w 1569720"/>
              <a:gd name="connsiteY11-162" fmla="*/ 670560 h 746760"/>
              <a:gd name="connsiteX12-163" fmla="*/ 1351280 w 1569720"/>
              <a:gd name="connsiteY12-164" fmla="*/ 477520 h 746760"/>
              <a:gd name="connsiteX13-165" fmla="*/ 1219200 w 1569720"/>
              <a:gd name="connsiteY13-166" fmla="*/ 208280 h 746760"/>
              <a:gd name="connsiteX14-167" fmla="*/ 1203960 w 1569720"/>
              <a:gd name="connsiteY14-168" fmla="*/ 71120 h 746760"/>
              <a:gd name="connsiteX15-169" fmla="*/ 1061720 w 1569720"/>
              <a:gd name="connsiteY15-170" fmla="*/ 152400 h 746760"/>
              <a:gd name="connsiteX16-171" fmla="*/ 873760 w 1569720"/>
              <a:gd name="connsiteY16-172" fmla="*/ 71120 h 746760"/>
              <a:gd name="connsiteX17-173" fmla="*/ 716280 w 1569720"/>
              <a:gd name="connsiteY17-174" fmla="*/ 447040 h 746760"/>
              <a:gd name="connsiteX18-175" fmla="*/ 502920 w 1569720"/>
              <a:gd name="connsiteY18-176" fmla="*/ 624840 h 746760"/>
              <a:gd name="connsiteX19-177" fmla="*/ 238760 w 1569720"/>
              <a:gd name="connsiteY19-178" fmla="*/ 330200 h 746760"/>
              <a:gd name="connsiteX20-179" fmla="*/ 182880 w 1569720"/>
              <a:gd name="connsiteY20-180" fmla="*/ 0 h 746760"/>
              <a:gd name="connsiteX21-181" fmla="*/ 106680 w 1569720"/>
              <a:gd name="connsiteY21-182" fmla="*/ 91440 h 746760"/>
              <a:gd name="connsiteX22-183" fmla="*/ 0 w 1569720"/>
              <a:gd name="connsiteY22-184" fmla="*/ 147320 h 746760"/>
              <a:gd name="connsiteX0-185" fmla="*/ 0 w 1569720"/>
              <a:gd name="connsiteY0-186" fmla="*/ 147320 h 746760"/>
              <a:gd name="connsiteX1-187" fmla="*/ 208280 w 1569720"/>
              <a:gd name="connsiteY1-188" fmla="*/ 360680 h 746760"/>
              <a:gd name="connsiteX2-189" fmla="*/ 345440 w 1569720"/>
              <a:gd name="connsiteY2-190" fmla="*/ 746760 h 746760"/>
              <a:gd name="connsiteX3-191" fmla="*/ 457200 w 1569720"/>
              <a:gd name="connsiteY3-192" fmla="*/ 670560 h 746760"/>
              <a:gd name="connsiteX4-193" fmla="*/ 574040 w 1569720"/>
              <a:gd name="connsiteY4-194" fmla="*/ 680720 h 746760"/>
              <a:gd name="connsiteX5-195" fmla="*/ 665480 w 1569720"/>
              <a:gd name="connsiteY5-196" fmla="*/ 736600 h 746760"/>
              <a:gd name="connsiteX6-197" fmla="*/ 751840 w 1569720"/>
              <a:gd name="connsiteY6-198" fmla="*/ 447040 h 746760"/>
              <a:gd name="connsiteX7-199" fmla="*/ 1046480 w 1569720"/>
              <a:gd name="connsiteY7-200" fmla="*/ 172720 h 746760"/>
              <a:gd name="connsiteX8-201" fmla="*/ 1259840 w 1569720"/>
              <a:gd name="connsiteY8-202" fmla="*/ 396240 h 746760"/>
              <a:gd name="connsiteX9-203" fmla="*/ 1386840 w 1569720"/>
              <a:gd name="connsiteY9-204" fmla="*/ 746760 h 746760"/>
              <a:gd name="connsiteX10-205" fmla="*/ 1452880 w 1569720"/>
              <a:gd name="connsiteY10-206" fmla="*/ 675640 h 746760"/>
              <a:gd name="connsiteX11-207" fmla="*/ 1569720 w 1569720"/>
              <a:gd name="connsiteY11-208" fmla="*/ 670560 h 746760"/>
              <a:gd name="connsiteX12-209" fmla="*/ 1351280 w 1569720"/>
              <a:gd name="connsiteY12-210" fmla="*/ 477520 h 746760"/>
              <a:gd name="connsiteX13-211" fmla="*/ 1219200 w 1569720"/>
              <a:gd name="connsiteY13-212" fmla="*/ 208280 h 746760"/>
              <a:gd name="connsiteX14-213" fmla="*/ 1203960 w 1569720"/>
              <a:gd name="connsiteY14-214" fmla="*/ 71120 h 746760"/>
              <a:gd name="connsiteX15-215" fmla="*/ 1061720 w 1569720"/>
              <a:gd name="connsiteY15-216" fmla="*/ 152400 h 746760"/>
              <a:gd name="connsiteX16-217" fmla="*/ 873760 w 1569720"/>
              <a:gd name="connsiteY16-218" fmla="*/ 71120 h 746760"/>
              <a:gd name="connsiteX17-219" fmla="*/ 716280 w 1569720"/>
              <a:gd name="connsiteY17-220" fmla="*/ 447040 h 746760"/>
              <a:gd name="connsiteX18-221" fmla="*/ 502920 w 1569720"/>
              <a:gd name="connsiteY18-222" fmla="*/ 624840 h 746760"/>
              <a:gd name="connsiteX19-223" fmla="*/ 238760 w 1569720"/>
              <a:gd name="connsiteY19-224" fmla="*/ 330200 h 746760"/>
              <a:gd name="connsiteX20-225" fmla="*/ 182880 w 1569720"/>
              <a:gd name="connsiteY20-226" fmla="*/ 0 h 746760"/>
              <a:gd name="connsiteX21-227" fmla="*/ 106680 w 1569720"/>
              <a:gd name="connsiteY21-228" fmla="*/ 91440 h 746760"/>
              <a:gd name="connsiteX22-229" fmla="*/ 0 w 1569720"/>
              <a:gd name="connsiteY22-230" fmla="*/ 147320 h 746760"/>
              <a:gd name="connsiteX0-231" fmla="*/ 0 w 1569720"/>
              <a:gd name="connsiteY0-232" fmla="*/ 147320 h 746760"/>
              <a:gd name="connsiteX1-233" fmla="*/ 208280 w 1569720"/>
              <a:gd name="connsiteY1-234" fmla="*/ 360680 h 746760"/>
              <a:gd name="connsiteX2-235" fmla="*/ 345440 w 1569720"/>
              <a:gd name="connsiteY2-236" fmla="*/ 746760 h 746760"/>
              <a:gd name="connsiteX3-237" fmla="*/ 457200 w 1569720"/>
              <a:gd name="connsiteY3-238" fmla="*/ 670560 h 746760"/>
              <a:gd name="connsiteX4-239" fmla="*/ 574040 w 1569720"/>
              <a:gd name="connsiteY4-240" fmla="*/ 680720 h 746760"/>
              <a:gd name="connsiteX5-241" fmla="*/ 665480 w 1569720"/>
              <a:gd name="connsiteY5-242" fmla="*/ 736600 h 746760"/>
              <a:gd name="connsiteX6-243" fmla="*/ 751840 w 1569720"/>
              <a:gd name="connsiteY6-244" fmla="*/ 447040 h 746760"/>
              <a:gd name="connsiteX7-245" fmla="*/ 1046480 w 1569720"/>
              <a:gd name="connsiteY7-246" fmla="*/ 172720 h 746760"/>
              <a:gd name="connsiteX8-247" fmla="*/ 1259840 w 1569720"/>
              <a:gd name="connsiteY8-248" fmla="*/ 396240 h 746760"/>
              <a:gd name="connsiteX9-249" fmla="*/ 1386840 w 1569720"/>
              <a:gd name="connsiteY9-250" fmla="*/ 746760 h 746760"/>
              <a:gd name="connsiteX10-251" fmla="*/ 1452880 w 1569720"/>
              <a:gd name="connsiteY10-252" fmla="*/ 675640 h 746760"/>
              <a:gd name="connsiteX11-253" fmla="*/ 1569720 w 1569720"/>
              <a:gd name="connsiteY11-254" fmla="*/ 670560 h 746760"/>
              <a:gd name="connsiteX12-255" fmla="*/ 1351280 w 1569720"/>
              <a:gd name="connsiteY12-256" fmla="*/ 477520 h 746760"/>
              <a:gd name="connsiteX13-257" fmla="*/ 1219200 w 1569720"/>
              <a:gd name="connsiteY13-258" fmla="*/ 208280 h 746760"/>
              <a:gd name="connsiteX14-259" fmla="*/ 1203960 w 1569720"/>
              <a:gd name="connsiteY14-260" fmla="*/ 71120 h 746760"/>
              <a:gd name="connsiteX15-261" fmla="*/ 1061720 w 1569720"/>
              <a:gd name="connsiteY15-262" fmla="*/ 152400 h 746760"/>
              <a:gd name="connsiteX16-263" fmla="*/ 873760 w 1569720"/>
              <a:gd name="connsiteY16-264" fmla="*/ 71120 h 746760"/>
              <a:gd name="connsiteX17-265" fmla="*/ 716280 w 1569720"/>
              <a:gd name="connsiteY17-266" fmla="*/ 447040 h 746760"/>
              <a:gd name="connsiteX18-267" fmla="*/ 502920 w 1569720"/>
              <a:gd name="connsiteY18-268" fmla="*/ 624840 h 746760"/>
              <a:gd name="connsiteX19-269" fmla="*/ 238760 w 1569720"/>
              <a:gd name="connsiteY19-270" fmla="*/ 330200 h 746760"/>
              <a:gd name="connsiteX20-271" fmla="*/ 182880 w 1569720"/>
              <a:gd name="connsiteY20-272" fmla="*/ 0 h 746760"/>
              <a:gd name="connsiteX21-273" fmla="*/ 106680 w 1569720"/>
              <a:gd name="connsiteY21-274" fmla="*/ 91440 h 746760"/>
              <a:gd name="connsiteX22-275" fmla="*/ 0 w 1569720"/>
              <a:gd name="connsiteY22-276" fmla="*/ 147320 h 746760"/>
              <a:gd name="connsiteX0-277" fmla="*/ 0 w 1569720"/>
              <a:gd name="connsiteY0-278" fmla="*/ 147320 h 746760"/>
              <a:gd name="connsiteX1-279" fmla="*/ 208280 w 1569720"/>
              <a:gd name="connsiteY1-280" fmla="*/ 360680 h 746760"/>
              <a:gd name="connsiteX2-281" fmla="*/ 345440 w 1569720"/>
              <a:gd name="connsiteY2-282" fmla="*/ 746760 h 746760"/>
              <a:gd name="connsiteX3-283" fmla="*/ 457200 w 1569720"/>
              <a:gd name="connsiteY3-284" fmla="*/ 670560 h 746760"/>
              <a:gd name="connsiteX4-285" fmla="*/ 574040 w 1569720"/>
              <a:gd name="connsiteY4-286" fmla="*/ 680720 h 746760"/>
              <a:gd name="connsiteX5-287" fmla="*/ 665480 w 1569720"/>
              <a:gd name="connsiteY5-288" fmla="*/ 736600 h 746760"/>
              <a:gd name="connsiteX6-289" fmla="*/ 751840 w 1569720"/>
              <a:gd name="connsiteY6-290" fmla="*/ 447040 h 746760"/>
              <a:gd name="connsiteX7-291" fmla="*/ 1046480 w 1569720"/>
              <a:gd name="connsiteY7-292" fmla="*/ 172720 h 746760"/>
              <a:gd name="connsiteX8-293" fmla="*/ 1259840 w 1569720"/>
              <a:gd name="connsiteY8-294" fmla="*/ 396240 h 746760"/>
              <a:gd name="connsiteX9-295" fmla="*/ 1386840 w 1569720"/>
              <a:gd name="connsiteY9-296" fmla="*/ 746760 h 746760"/>
              <a:gd name="connsiteX10-297" fmla="*/ 1452880 w 1569720"/>
              <a:gd name="connsiteY10-298" fmla="*/ 675640 h 746760"/>
              <a:gd name="connsiteX11-299" fmla="*/ 1569720 w 1569720"/>
              <a:gd name="connsiteY11-300" fmla="*/ 670560 h 746760"/>
              <a:gd name="connsiteX12-301" fmla="*/ 1351280 w 1569720"/>
              <a:gd name="connsiteY12-302" fmla="*/ 477520 h 746760"/>
              <a:gd name="connsiteX13-303" fmla="*/ 1219200 w 1569720"/>
              <a:gd name="connsiteY13-304" fmla="*/ 208280 h 746760"/>
              <a:gd name="connsiteX14-305" fmla="*/ 1203960 w 1569720"/>
              <a:gd name="connsiteY14-306" fmla="*/ 71120 h 746760"/>
              <a:gd name="connsiteX15-307" fmla="*/ 1061720 w 1569720"/>
              <a:gd name="connsiteY15-308" fmla="*/ 152400 h 746760"/>
              <a:gd name="connsiteX16-309" fmla="*/ 873760 w 1569720"/>
              <a:gd name="connsiteY16-310" fmla="*/ 71120 h 746760"/>
              <a:gd name="connsiteX17-311" fmla="*/ 716280 w 1569720"/>
              <a:gd name="connsiteY17-312" fmla="*/ 447040 h 746760"/>
              <a:gd name="connsiteX18-313" fmla="*/ 502920 w 1569720"/>
              <a:gd name="connsiteY18-314" fmla="*/ 624840 h 746760"/>
              <a:gd name="connsiteX19-315" fmla="*/ 238760 w 1569720"/>
              <a:gd name="connsiteY19-316" fmla="*/ 330200 h 746760"/>
              <a:gd name="connsiteX20-317" fmla="*/ 182880 w 1569720"/>
              <a:gd name="connsiteY20-318" fmla="*/ 0 h 746760"/>
              <a:gd name="connsiteX21-319" fmla="*/ 106680 w 1569720"/>
              <a:gd name="connsiteY21-320" fmla="*/ 91440 h 746760"/>
              <a:gd name="connsiteX22-321" fmla="*/ 0 w 1569720"/>
              <a:gd name="connsiteY22-322" fmla="*/ 147320 h 746760"/>
              <a:gd name="connsiteX0-323" fmla="*/ 0 w 1569720"/>
              <a:gd name="connsiteY0-324" fmla="*/ 147320 h 746760"/>
              <a:gd name="connsiteX1-325" fmla="*/ 208280 w 1569720"/>
              <a:gd name="connsiteY1-326" fmla="*/ 360680 h 746760"/>
              <a:gd name="connsiteX2-327" fmla="*/ 345440 w 1569720"/>
              <a:gd name="connsiteY2-328" fmla="*/ 746760 h 746760"/>
              <a:gd name="connsiteX3-329" fmla="*/ 457200 w 1569720"/>
              <a:gd name="connsiteY3-330" fmla="*/ 670560 h 746760"/>
              <a:gd name="connsiteX4-331" fmla="*/ 574040 w 1569720"/>
              <a:gd name="connsiteY4-332" fmla="*/ 680720 h 746760"/>
              <a:gd name="connsiteX5-333" fmla="*/ 665480 w 1569720"/>
              <a:gd name="connsiteY5-334" fmla="*/ 736600 h 746760"/>
              <a:gd name="connsiteX6-335" fmla="*/ 751840 w 1569720"/>
              <a:gd name="connsiteY6-336" fmla="*/ 447040 h 746760"/>
              <a:gd name="connsiteX7-337" fmla="*/ 1046480 w 1569720"/>
              <a:gd name="connsiteY7-338" fmla="*/ 172720 h 746760"/>
              <a:gd name="connsiteX8-339" fmla="*/ 1259840 w 1569720"/>
              <a:gd name="connsiteY8-340" fmla="*/ 396240 h 746760"/>
              <a:gd name="connsiteX9-341" fmla="*/ 1386840 w 1569720"/>
              <a:gd name="connsiteY9-342" fmla="*/ 746760 h 746760"/>
              <a:gd name="connsiteX10-343" fmla="*/ 1452880 w 1569720"/>
              <a:gd name="connsiteY10-344" fmla="*/ 675640 h 746760"/>
              <a:gd name="connsiteX11-345" fmla="*/ 1569720 w 1569720"/>
              <a:gd name="connsiteY11-346" fmla="*/ 670560 h 746760"/>
              <a:gd name="connsiteX12-347" fmla="*/ 1351280 w 1569720"/>
              <a:gd name="connsiteY12-348" fmla="*/ 477520 h 746760"/>
              <a:gd name="connsiteX13-349" fmla="*/ 1219200 w 1569720"/>
              <a:gd name="connsiteY13-350" fmla="*/ 208280 h 746760"/>
              <a:gd name="connsiteX14-351" fmla="*/ 1203960 w 1569720"/>
              <a:gd name="connsiteY14-352" fmla="*/ 71120 h 746760"/>
              <a:gd name="connsiteX15-353" fmla="*/ 1061720 w 1569720"/>
              <a:gd name="connsiteY15-354" fmla="*/ 152400 h 746760"/>
              <a:gd name="connsiteX16-355" fmla="*/ 873760 w 1569720"/>
              <a:gd name="connsiteY16-356" fmla="*/ 71120 h 746760"/>
              <a:gd name="connsiteX17-357" fmla="*/ 716280 w 1569720"/>
              <a:gd name="connsiteY17-358" fmla="*/ 447040 h 746760"/>
              <a:gd name="connsiteX18-359" fmla="*/ 502920 w 1569720"/>
              <a:gd name="connsiteY18-360" fmla="*/ 624840 h 746760"/>
              <a:gd name="connsiteX19-361" fmla="*/ 238760 w 1569720"/>
              <a:gd name="connsiteY19-362" fmla="*/ 330200 h 746760"/>
              <a:gd name="connsiteX20-363" fmla="*/ 182880 w 1569720"/>
              <a:gd name="connsiteY20-364" fmla="*/ 0 h 746760"/>
              <a:gd name="connsiteX21-365" fmla="*/ 106680 w 1569720"/>
              <a:gd name="connsiteY21-366" fmla="*/ 91440 h 746760"/>
              <a:gd name="connsiteX22-367" fmla="*/ 0 w 1569720"/>
              <a:gd name="connsiteY22-368" fmla="*/ 147320 h 746760"/>
              <a:gd name="connsiteX0-369" fmla="*/ 0 w 1569720"/>
              <a:gd name="connsiteY0-370" fmla="*/ 147320 h 746760"/>
              <a:gd name="connsiteX1-371" fmla="*/ 208280 w 1569720"/>
              <a:gd name="connsiteY1-372" fmla="*/ 360680 h 746760"/>
              <a:gd name="connsiteX2-373" fmla="*/ 345440 w 1569720"/>
              <a:gd name="connsiteY2-374" fmla="*/ 746760 h 746760"/>
              <a:gd name="connsiteX3-375" fmla="*/ 457200 w 1569720"/>
              <a:gd name="connsiteY3-376" fmla="*/ 670560 h 746760"/>
              <a:gd name="connsiteX4-377" fmla="*/ 574040 w 1569720"/>
              <a:gd name="connsiteY4-378" fmla="*/ 680720 h 746760"/>
              <a:gd name="connsiteX5-379" fmla="*/ 665480 w 1569720"/>
              <a:gd name="connsiteY5-380" fmla="*/ 736600 h 746760"/>
              <a:gd name="connsiteX6-381" fmla="*/ 751840 w 1569720"/>
              <a:gd name="connsiteY6-382" fmla="*/ 447040 h 746760"/>
              <a:gd name="connsiteX7-383" fmla="*/ 1046480 w 1569720"/>
              <a:gd name="connsiteY7-384" fmla="*/ 172720 h 746760"/>
              <a:gd name="connsiteX8-385" fmla="*/ 1259840 w 1569720"/>
              <a:gd name="connsiteY8-386" fmla="*/ 396240 h 746760"/>
              <a:gd name="connsiteX9-387" fmla="*/ 1386840 w 1569720"/>
              <a:gd name="connsiteY9-388" fmla="*/ 746760 h 746760"/>
              <a:gd name="connsiteX10-389" fmla="*/ 1452880 w 1569720"/>
              <a:gd name="connsiteY10-390" fmla="*/ 675640 h 746760"/>
              <a:gd name="connsiteX11-391" fmla="*/ 1569720 w 1569720"/>
              <a:gd name="connsiteY11-392" fmla="*/ 670560 h 746760"/>
              <a:gd name="connsiteX12-393" fmla="*/ 1351280 w 1569720"/>
              <a:gd name="connsiteY12-394" fmla="*/ 477520 h 746760"/>
              <a:gd name="connsiteX13-395" fmla="*/ 1219200 w 1569720"/>
              <a:gd name="connsiteY13-396" fmla="*/ 208280 h 746760"/>
              <a:gd name="connsiteX14-397" fmla="*/ 1203960 w 1569720"/>
              <a:gd name="connsiteY14-398" fmla="*/ 71120 h 746760"/>
              <a:gd name="connsiteX15-399" fmla="*/ 1061720 w 1569720"/>
              <a:gd name="connsiteY15-400" fmla="*/ 152400 h 746760"/>
              <a:gd name="connsiteX16-401" fmla="*/ 873760 w 1569720"/>
              <a:gd name="connsiteY16-402" fmla="*/ 71120 h 746760"/>
              <a:gd name="connsiteX17-403" fmla="*/ 716280 w 1569720"/>
              <a:gd name="connsiteY17-404" fmla="*/ 447040 h 746760"/>
              <a:gd name="connsiteX18-405" fmla="*/ 502920 w 1569720"/>
              <a:gd name="connsiteY18-406" fmla="*/ 624840 h 746760"/>
              <a:gd name="connsiteX19-407" fmla="*/ 238760 w 1569720"/>
              <a:gd name="connsiteY19-408" fmla="*/ 330200 h 746760"/>
              <a:gd name="connsiteX20-409" fmla="*/ 182880 w 1569720"/>
              <a:gd name="connsiteY20-410" fmla="*/ 0 h 746760"/>
              <a:gd name="connsiteX21-411" fmla="*/ 106680 w 1569720"/>
              <a:gd name="connsiteY21-412" fmla="*/ 91440 h 746760"/>
              <a:gd name="connsiteX22-413" fmla="*/ 0 w 1569720"/>
              <a:gd name="connsiteY22-414" fmla="*/ 147320 h 746760"/>
              <a:gd name="connsiteX0-415" fmla="*/ 0 w 1569720"/>
              <a:gd name="connsiteY0-416" fmla="*/ 147320 h 746760"/>
              <a:gd name="connsiteX1-417" fmla="*/ 208280 w 1569720"/>
              <a:gd name="connsiteY1-418" fmla="*/ 360680 h 746760"/>
              <a:gd name="connsiteX2-419" fmla="*/ 345440 w 1569720"/>
              <a:gd name="connsiteY2-420" fmla="*/ 746760 h 746760"/>
              <a:gd name="connsiteX3-421" fmla="*/ 457200 w 1569720"/>
              <a:gd name="connsiteY3-422" fmla="*/ 670560 h 746760"/>
              <a:gd name="connsiteX4-423" fmla="*/ 574040 w 1569720"/>
              <a:gd name="connsiteY4-424" fmla="*/ 680720 h 746760"/>
              <a:gd name="connsiteX5-425" fmla="*/ 665480 w 1569720"/>
              <a:gd name="connsiteY5-426" fmla="*/ 736600 h 746760"/>
              <a:gd name="connsiteX6-427" fmla="*/ 751840 w 1569720"/>
              <a:gd name="connsiteY6-428" fmla="*/ 447040 h 746760"/>
              <a:gd name="connsiteX7-429" fmla="*/ 1046480 w 1569720"/>
              <a:gd name="connsiteY7-430" fmla="*/ 172720 h 746760"/>
              <a:gd name="connsiteX8-431" fmla="*/ 1259840 w 1569720"/>
              <a:gd name="connsiteY8-432" fmla="*/ 396240 h 746760"/>
              <a:gd name="connsiteX9-433" fmla="*/ 1386840 w 1569720"/>
              <a:gd name="connsiteY9-434" fmla="*/ 746760 h 746760"/>
              <a:gd name="connsiteX10-435" fmla="*/ 1452880 w 1569720"/>
              <a:gd name="connsiteY10-436" fmla="*/ 675640 h 746760"/>
              <a:gd name="connsiteX11-437" fmla="*/ 1569720 w 1569720"/>
              <a:gd name="connsiteY11-438" fmla="*/ 670560 h 746760"/>
              <a:gd name="connsiteX12-439" fmla="*/ 1351280 w 1569720"/>
              <a:gd name="connsiteY12-440" fmla="*/ 477520 h 746760"/>
              <a:gd name="connsiteX13-441" fmla="*/ 1219200 w 1569720"/>
              <a:gd name="connsiteY13-442" fmla="*/ 208280 h 746760"/>
              <a:gd name="connsiteX14-443" fmla="*/ 1203960 w 1569720"/>
              <a:gd name="connsiteY14-444" fmla="*/ 71120 h 746760"/>
              <a:gd name="connsiteX15-445" fmla="*/ 1061720 w 1569720"/>
              <a:gd name="connsiteY15-446" fmla="*/ 152400 h 746760"/>
              <a:gd name="connsiteX16-447" fmla="*/ 873760 w 1569720"/>
              <a:gd name="connsiteY16-448" fmla="*/ 71120 h 746760"/>
              <a:gd name="connsiteX17-449" fmla="*/ 716280 w 1569720"/>
              <a:gd name="connsiteY17-450" fmla="*/ 447040 h 746760"/>
              <a:gd name="connsiteX18-451" fmla="*/ 502920 w 1569720"/>
              <a:gd name="connsiteY18-452" fmla="*/ 624840 h 746760"/>
              <a:gd name="connsiteX19-453" fmla="*/ 238760 w 1569720"/>
              <a:gd name="connsiteY19-454" fmla="*/ 330200 h 746760"/>
              <a:gd name="connsiteX20-455" fmla="*/ 182880 w 1569720"/>
              <a:gd name="connsiteY20-456" fmla="*/ 0 h 746760"/>
              <a:gd name="connsiteX21-457" fmla="*/ 106680 w 1569720"/>
              <a:gd name="connsiteY21-458" fmla="*/ 91440 h 746760"/>
              <a:gd name="connsiteX22-459" fmla="*/ 0 w 1569720"/>
              <a:gd name="connsiteY22-460" fmla="*/ 147320 h 746760"/>
              <a:gd name="connsiteX0-461" fmla="*/ 0 w 1569720"/>
              <a:gd name="connsiteY0-462" fmla="*/ 147320 h 746760"/>
              <a:gd name="connsiteX1-463" fmla="*/ 208280 w 1569720"/>
              <a:gd name="connsiteY1-464" fmla="*/ 360680 h 746760"/>
              <a:gd name="connsiteX2-465" fmla="*/ 345440 w 1569720"/>
              <a:gd name="connsiteY2-466" fmla="*/ 746760 h 746760"/>
              <a:gd name="connsiteX3-467" fmla="*/ 454660 w 1569720"/>
              <a:gd name="connsiteY3-468" fmla="*/ 662940 h 746760"/>
              <a:gd name="connsiteX4-469" fmla="*/ 574040 w 1569720"/>
              <a:gd name="connsiteY4-470" fmla="*/ 680720 h 746760"/>
              <a:gd name="connsiteX5-471" fmla="*/ 665480 w 1569720"/>
              <a:gd name="connsiteY5-472" fmla="*/ 736600 h 746760"/>
              <a:gd name="connsiteX6-473" fmla="*/ 751840 w 1569720"/>
              <a:gd name="connsiteY6-474" fmla="*/ 447040 h 746760"/>
              <a:gd name="connsiteX7-475" fmla="*/ 1046480 w 1569720"/>
              <a:gd name="connsiteY7-476" fmla="*/ 172720 h 746760"/>
              <a:gd name="connsiteX8-477" fmla="*/ 1259840 w 1569720"/>
              <a:gd name="connsiteY8-478" fmla="*/ 396240 h 746760"/>
              <a:gd name="connsiteX9-479" fmla="*/ 1386840 w 1569720"/>
              <a:gd name="connsiteY9-480" fmla="*/ 746760 h 746760"/>
              <a:gd name="connsiteX10-481" fmla="*/ 1452880 w 1569720"/>
              <a:gd name="connsiteY10-482" fmla="*/ 675640 h 746760"/>
              <a:gd name="connsiteX11-483" fmla="*/ 1569720 w 1569720"/>
              <a:gd name="connsiteY11-484" fmla="*/ 670560 h 746760"/>
              <a:gd name="connsiteX12-485" fmla="*/ 1351280 w 1569720"/>
              <a:gd name="connsiteY12-486" fmla="*/ 477520 h 746760"/>
              <a:gd name="connsiteX13-487" fmla="*/ 1219200 w 1569720"/>
              <a:gd name="connsiteY13-488" fmla="*/ 208280 h 746760"/>
              <a:gd name="connsiteX14-489" fmla="*/ 1203960 w 1569720"/>
              <a:gd name="connsiteY14-490" fmla="*/ 71120 h 746760"/>
              <a:gd name="connsiteX15-491" fmla="*/ 1061720 w 1569720"/>
              <a:gd name="connsiteY15-492" fmla="*/ 152400 h 746760"/>
              <a:gd name="connsiteX16-493" fmla="*/ 873760 w 1569720"/>
              <a:gd name="connsiteY16-494" fmla="*/ 71120 h 746760"/>
              <a:gd name="connsiteX17-495" fmla="*/ 716280 w 1569720"/>
              <a:gd name="connsiteY17-496" fmla="*/ 447040 h 746760"/>
              <a:gd name="connsiteX18-497" fmla="*/ 502920 w 1569720"/>
              <a:gd name="connsiteY18-498" fmla="*/ 624840 h 746760"/>
              <a:gd name="connsiteX19-499" fmla="*/ 238760 w 1569720"/>
              <a:gd name="connsiteY19-500" fmla="*/ 330200 h 746760"/>
              <a:gd name="connsiteX20-501" fmla="*/ 182880 w 1569720"/>
              <a:gd name="connsiteY20-502" fmla="*/ 0 h 746760"/>
              <a:gd name="connsiteX21-503" fmla="*/ 106680 w 1569720"/>
              <a:gd name="connsiteY21-504" fmla="*/ 91440 h 746760"/>
              <a:gd name="connsiteX22-505" fmla="*/ 0 w 1569720"/>
              <a:gd name="connsiteY22-506" fmla="*/ 147320 h 746760"/>
              <a:gd name="connsiteX0-507" fmla="*/ 0 w 1569720"/>
              <a:gd name="connsiteY0-508" fmla="*/ 147320 h 746760"/>
              <a:gd name="connsiteX1-509" fmla="*/ 208280 w 1569720"/>
              <a:gd name="connsiteY1-510" fmla="*/ 360680 h 746760"/>
              <a:gd name="connsiteX2-511" fmla="*/ 345440 w 1569720"/>
              <a:gd name="connsiteY2-512" fmla="*/ 746760 h 746760"/>
              <a:gd name="connsiteX3-513" fmla="*/ 454660 w 1569720"/>
              <a:gd name="connsiteY3-514" fmla="*/ 662940 h 746760"/>
              <a:gd name="connsiteX4-515" fmla="*/ 574040 w 1569720"/>
              <a:gd name="connsiteY4-516" fmla="*/ 680720 h 746760"/>
              <a:gd name="connsiteX5-517" fmla="*/ 665480 w 1569720"/>
              <a:gd name="connsiteY5-518" fmla="*/ 736600 h 746760"/>
              <a:gd name="connsiteX6-519" fmla="*/ 751840 w 1569720"/>
              <a:gd name="connsiteY6-520" fmla="*/ 447040 h 746760"/>
              <a:gd name="connsiteX7-521" fmla="*/ 1046480 w 1569720"/>
              <a:gd name="connsiteY7-522" fmla="*/ 172720 h 746760"/>
              <a:gd name="connsiteX8-523" fmla="*/ 1259840 w 1569720"/>
              <a:gd name="connsiteY8-524" fmla="*/ 396240 h 746760"/>
              <a:gd name="connsiteX9-525" fmla="*/ 1386840 w 1569720"/>
              <a:gd name="connsiteY9-526" fmla="*/ 746760 h 746760"/>
              <a:gd name="connsiteX10-527" fmla="*/ 1452880 w 1569720"/>
              <a:gd name="connsiteY10-528" fmla="*/ 675640 h 746760"/>
              <a:gd name="connsiteX11-529" fmla="*/ 1569720 w 1569720"/>
              <a:gd name="connsiteY11-530" fmla="*/ 670560 h 746760"/>
              <a:gd name="connsiteX12-531" fmla="*/ 1351280 w 1569720"/>
              <a:gd name="connsiteY12-532" fmla="*/ 477520 h 746760"/>
              <a:gd name="connsiteX13-533" fmla="*/ 1219200 w 1569720"/>
              <a:gd name="connsiteY13-534" fmla="*/ 208280 h 746760"/>
              <a:gd name="connsiteX14-535" fmla="*/ 1203960 w 1569720"/>
              <a:gd name="connsiteY14-536" fmla="*/ 71120 h 746760"/>
              <a:gd name="connsiteX15-537" fmla="*/ 1061720 w 1569720"/>
              <a:gd name="connsiteY15-538" fmla="*/ 152400 h 746760"/>
              <a:gd name="connsiteX16-539" fmla="*/ 873760 w 1569720"/>
              <a:gd name="connsiteY16-540" fmla="*/ 71120 h 746760"/>
              <a:gd name="connsiteX17-541" fmla="*/ 716280 w 1569720"/>
              <a:gd name="connsiteY17-542" fmla="*/ 447040 h 746760"/>
              <a:gd name="connsiteX18-543" fmla="*/ 502920 w 1569720"/>
              <a:gd name="connsiteY18-544" fmla="*/ 624840 h 746760"/>
              <a:gd name="connsiteX19-545" fmla="*/ 238760 w 1569720"/>
              <a:gd name="connsiteY19-546" fmla="*/ 330200 h 746760"/>
              <a:gd name="connsiteX20-547" fmla="*/ 182880 w 1569720"/>
              <a:gd name="connsiteY20-548" fmla="*/ 0 h 746760"/>
              <a:gd name="connsiteX21-549" fmla="*/ 106680 w 1569720"/>
              <a:gd name="connsiteY21-550" fmla="*/ 91440 h 746760"/>
              <a:gd name="connsiteX22-551" fmla="*/ 0 w 1569720"/>
              <a:gd name="connsiteY22-552" fmla="*/ 147320 h 746760"/>
              <a:gd name="connsiteX0-553" fmla="*/ 0 w 1569720"/>
              <a:gd name="connsiteY0-554" fmla="*/ 147320 h 746760"/>
              <a:gd name="connsiteX1-555" fmla="*/ 208280 w 1569720"/>
              <a:gd name="connsiteY1-556" fmla="*/ 360680 h 746760"/>
              <a:gd name="connsiteX2-557" fmla="*/ 345440 w 1569720"/>
              <a:gd name="connsiteY2-558" fmla="*/ 746760 h 746760"/>
              <a:gd name="connsiteX3-559" fmla="*/ 454660 w 1569720"/>
              <a:gd name="connsiteY3-560" fmla="*/ 662940 h 746760"/>
              <a:gd name="connsiteX4-561" fmla="*/ 574040 w 1569720"/>
              <a:gd name="connsiteY4-562" fmla="*/ 680720 h 746760"/>
              <a:gd name="connsiteX5-563" fmla="*/ 665480 w 1569720"/>
              <a:gd name="connsiteY5-564" fmla="*/ 736600 h 746760"/>
              <a:gd name="connsiteX6-565" fmla="*/ 751840 w 1569720"/>
              <a:gd name="connsiteY6-566" fmla="*/ 447040 h 746760"/>
              <a:gd name="connsiteX7-567" fmla="*/ 1046480 w 1569720"/>
              <a:gd name="connsiteY7-568" fmla="*/ 172720 h 746760"/>
              <a:gd name="connsiteX8-569" fmla="*/ 1259840 w 1569720"/>
              <a:gd name="connsiteY8-570" fmla="*/ 396240 h 746760"/>
              <a:gd name="connsiteX9-571" fmla="*/ 1386840 w 1569720"/>
              <a:gd name="connsiteY9-572" fmla="*/ 746760 h 746760"/>
              <a:gd name="connsiteX10-573" fmla="*/ 1452880 w 1569720"/>
              <a:gd name="connsiteY10-574" fmla="*/ 675640 h 746760"/>
              <a:gd name="connsiteX11-575" fmla="*/ 1569720 w 1569720"/>
              <a:gd name="connsiteY11-576" fmla="*/ 670560 h 746760"/>
              <a:gd name="connsiteX12-577" fmla="*/ 1351280 w 1569720"/>
              <a:gd name="connsiteY12-578" fmla="*/ 477520 h 746760"/>
              <a:gd name="connsiteX13-579" fmla="*/ 1219200 w 1569720"/>
              <a:gd name="connsiteY13-580" fmla="*/ 208280 h 746760"/>
              <a:gd name="connsiteX14-581" fmla="*/ 1203960 w 1569720"/>
              <a:gd name="connsiteY14-582" fmla="*/ 71120 h 746760"/>
              <a:gd name="connsiteX15-583" fmla="*/ 1061720 w 1569720"/>
              <a:gd name="connsiteY15-584" fmla="*/ 152400 h 746760"/>
              <a:gd name="connsiteX16-585" fmla="*/ 873760 w 1569720"/>
              <a:gd name="connsiteY16-586" fmla="*/ 71120 h 746760"/>
              <a:gd name="connsiteX17-587" fmla="*/ 716280 w 1569720"/>
              <a:gd name="connsiteY17-588" fmla="*/ 447040 h 746760"/>
              <a:gd name="connsiteX18-589" fmla="*/ 502920 w 1569720"/>
              <a:gd name="connsiteY18-590" fmla="*/ 624840 h 746760"/>
              <a:gd name="connsiteX19-591" fmla="*/ 238760 w 1569720"/>
              <a:gd name="connsiteY19-592" fmla="*/ 330200 h 746760"/>
              <a:gd name="connsiteX20-593" fmla="*/ 182880 w 1569720"/>
              <a:gd name="connsiteY20-594" fmla="*/ 0 h 746760"/>
              <a:gd name="connsiteX21-595" fmla="*/ 106680 w 1569720"/>
              <a:gd name="connsiteY21-596" fmla="*/ 91440 h 746760"/>
              <a:gd name="connsiteX22-597" fmla="*/ 0 w 1569720"/>
              <a:gd name="connsiteY22-598" fmla="*/ 147320 h 746760"/>
              <a:gd name="connsiteX0-599" fmla="*/ 0 w 1569720"/>
              <a:gd name="connsiteY0-600" fmla="*/ 147320 h 746760"/>
              <a:gd name="connsiteX1-601" fmla="*/ 208280 w 1569720"/>
              <a:gd name="connsiteY1-602" fmla="*/ 360680 h 746760"/>
              <a:gd name="connsiteX2-603" fmla="*/ 345440 w 1569720"/>
              <a:gd name="connsiteY2-604" fmla="*/ 746760 h 746760"/>
              <a:gd name="connsiteX3-605" fmla="*/ 454660 w 1569720"/>
              <a:gd name="connsiteY3-606" fmla="*/ 662940 h 746760"/>
              <a:gd name="connsiteX4-607" fmla="*/ 574040 w 1569720"/>
              <a:gd name="connsiteY4-608" fmla="*/ 680720 h 746760"/>
              <a:gd name="connsiteX5-609" fmla="*/ 665480 w 1569720"/>
              <a:gd name="connsiteY5-610" fmla="*/ 736600 h 746760"/>
              <a:gd name="connsiteX6-611" fmla="*/ 751840 w 1569720"/>
              <a:gd name="connsiteY6-612" fmla="*/ 447040 h 746760"/>
              <a:gd name="connsiteX7-613" fmla="*/ 1046480 w 1569720"/>
              <a:gd name="connsiteY7-614" fmla="*/ 172720 h 746760"/>
              <a:gd name="connsiteX8-615" fmla="*/ 1259840 w 1569720"/>
              <a:gd name="connsiteY8-616" fmla="*/ 396240 h 746760"/>
              <a:gd name="connsiteX9-617" fmla="*/ 1386840 w 1569720"/>
              <a:gd name="connsiteY9-618" fmla="*/ 746760 h 746760"/>
              <a:gd name="connsiteX10-619" fmla="*/ 1452880 w 1569720"/>
              <a:gd name="connsiteY10-620" fmla="*/ 675640 h 746760"/>
              <a:gd name="connsiteX11-621" fmla="*/ 1569720 w 1569720"/>
              <a:gd name="connsiteY11-622" fmla="*/ 670560 h 746760"/>
              <a:gd name="connsiteX12-623" fmla="*/ 1351280 w 1569720"/>
              <a:gd name="connsiteY12-624" fmla="*/ 477520 h 746760"/>
              <a:gd name="connsiteX13-625" fmla="*/ 1219200 w 1569720"/>
              <a:gd name="connsiteY13-626" fmla="*/ 208280 h 746760"/>
              <a:gd name="connsiteX14-627" fmla="*/ 1203960 w 1569720"/>
              <a:gd name="connsiteY14-628" fmla="*/ 71120 h 746760"/>
              <a:gd name="connsiteX15-629" fmla="*/ 1061720 w 1569720"/>
              <a:gd name="connsiteY15-630" fmla="*/ 152400 h 746760"/>
              <a:gd name="connsiteX16-631" fmla="*/ 873760 w 1569720"/>
              <a:gd name="connsiteY16-632" fmla="*/ 71120 h 746760"/>
              <a:gd name="connsiteX17-633" fmla="*/ 716280 w 1569720"/>
              <a:gd name="connsiteY17-634" fmla="*/ 447040 h 746760"/>
              <a:gd name="connsiteX18-635" fmla="*/ 502920 w 1569720"/>
              <a:gd name="connsiteY18-636" fmla="*/ 624840 h 746760"/>
              <a:gd name="connsiteX19-637" fmla="*/ 238760 w 1569720"/>
              <a:gd name="connsiteY19-638" fmla="*/ 330200 h 746760"/>
              <a:gd name="connsiteX20-639" fmla="*/ 182880 w 1569720"/>
              <a:gd name="connsiteY20-640" fmla="*/ 0 h 746760"/>
              <a:gd name="connsiteX21-641" fmla="*/ 106680 w 1569720"/>
              <a:gd name="connsiteY21-642" fmla="*/ 91440 h 746760"/>
              <a:gd name="connsiteX22-643" fmla="*/ 0 w 1569720"/>
              <a:gd name="connsiteY22-644" fmla="*/ 147320 h 746760"/>
              <a:gd name="connsiteX0-645" fmla="*/ 0 w 1569720"/>
              <a:gd name="connsiteY0-646" fmla="*/ 147320 h 746760"/>
              <a:gd name="connsiteX1-647" fmla="*/ 208280 w 1569720"/>
              <a:gd name="connsiteY1-648" fmla="*/ 360680 h 746760"/>
              <a:gd name="connsiteX2-649" fmla="*/ 345440 w 1569720"/>
              <a:gd name="connsiteY2-650" fmla="*/ 746760 h 746760"/>
              <a:gd name="connsiteX3-651" fmla="*/ 454660 w 1569720"/>
              <a:gd name="connsiteY3-652" fmla="*/ 662940 h 746760"/>
              <a:gd name="connsiteX4-653" fmla="*/ 574040 w 1569720"/>
              <a:gd name="connsiteY4-654" fmla="*/ 680720 h 746760"/>
              <a:gd name="connsiteX5-655" fmla="*/ 665480 w 1569720"/>
              <a:gd name="connsiteY5-656" fmla="*/ 736600 h 746760"/>
              <a:gd name="connsiteX6-657" fmla="*/ 751840 w 1569720"/>
              <a:gd name="connsiteY6-658" fmla="*/ 447040 h 746760"/>
              <a:gd name="connsiteX7-659" fmla="*/ 1046480 w 1569720"/>
              <a:gd name="connsiteY7-660" fmla="*/ 172720 h 746760"/>
              <a:gd name="connsiteX8-661" fmla="*/ 1259840 w 1569720"/>
              <a:gd name="connsiteY8-662" fmla="*/ 396240 h 746760"/>
              <a:gd name="connsiteX9-663" fmla="*/ 1386840 w 1569720"/>
              <a:gd name="connsiteY9-664" fmla="*/ 746760 h 746760"/>
              <a:gd name="connsiteX10-665" fmla="*/ 1452880 w 1569720"/>
              <a:gd name="connsiteY10-666" fmla="*/ 675640 h 746760"/>
              <a:gd name="connsiteX11-667" fmla="*/ 1569720 w 1569720"/>
              <a:gd name="connsiteY11-668" fmla="*/ 670560 h 746760"/>
              <a:gd name="connsiteX12-669" fmla="*/ 1351280 w 1569720"/>
              <a:gd name="connsiteY12-670" fmla="*/ 477520 h 746760"/>
              <a:gd name="connsiteX13-671" fmla="*/ 1219200 w 1569720"/>
              <a:gd name="connsiteY13-672" fmla="*/ 208280 h 746760"/>
              <a:gd name="connsiteX14-673" fmla="*/ 1203960 w 1569720"/>
              <a:gd name="connsiteY14-674" fmla="*/ 71120 h 746760"/>
              <a:gd name="connsiteX15-675" fmla="*/ 1061720 w 1569720"/>
              <a:gd name="connsiteY15-676" fmla="*/ 152400 h 746760"/>
              <a:gd name="connsiteX16-677" fmla="*/ 873760 w 1569720"/>
              <a:gd name="connsiteY16-678" fmla="*/ 71120 h 746760"/>
              <a:gd name="connsiteX17-679" fmla="*/ 716280 w 1569720"/>
              <a:gd name="connsiteY17-680" fmla="*/ 447040 h 746760"/>
              <a:gd name="connsiteX18-681" fmla="*/ 502920 w 1569720"/>
              <a:gd name="connsiteY18-682" fmla="*/ 624840 h 746760"/>
              <a:gd name="connsiteX19-683" fmla="*/ 238760 w 1569720"/>
              <a:gd name="connsiteY19-684" fmla="*/ 330200 h 746760"/>
              <a:gd name="connsiteX20-685" fmla="*/ 182880 w 1569720"/>
              <a:gd name="connsiteY20-686" fmla="*/ 0 h 746760"/>
              <a:gd name="connsiteX21-687" fmla="*/ 106680 w 1569720"/>
              <a:gd name="connsiteY21-688" fmla="*/ 91440 h 746760"/>
              <a:gd name="connsiteX22-689" fmla="*/ 0 w 1569720"/>
              <a:gd name="connsiteY22-690" fmla="*/ 147320 h 746760"/>
              <a:gd name="connsiteX0-691" fmla="*/ 0 w 1569720"/>
              <a:gd name="connsiteY0-692" fmla="*/ 147320 h 746760"/>
              <a:gd name="connsiteX1-693" fmla="*/ 208280 w 1569720"/>
              <a:gd name="connsiteY1-694" fmla="*/ 360680 h 746760"/>
              <a:gd name="connsiteX2-695" fmla="*/ 345440 w 1569720"/>
              <a:gd name="connsiteY2-696" fmla="*/ 746760 h 746760"/>
              <a:gd name="connsiteX3-697" fmla="*/ 454660 w 1569720"/>
              <a:gd name="connsiteY3-698" fmla="*/ 662940 h 746760"/>
              <a:gd name="connsiteX4-699" fmla="*/ 574040 w 1569720"/>
              <a:gd name="connsiteY4-700" fmla="*/ 680720 h 746760"/>
              <a:gd name="connsiteX5-701" fmla="*/ 665480 w 1569720"/>
              <a:gd name="connsiteY5-702" fmla="*/ 736600 h 746760"/>
              <a:gd name="connsiteX6-703" fmla="*/ 751840 w 1569720"/>
              <a:gd name="connsiteY6-704" fmla="*/ 447040 h 746760"/>
              <a:gd name="connsiteX7-705" fmla="*/ 1046480 w 1569720"/>
              <a:gd name="connsiteY7-706" fmla="*/ 172720 h 746760"/>
              <a:gd name="connsiteX8-707" fmla="*/ 1259840 w 1569720"/>
              <a:gd name="connsiteY8-708" fmla="*/ 396240 h 746760"/>
              <a:gd name="connsiteX9-709" fmla="*/ 1386840 w 1569720"/>
              <a:gd name="connsiteY9-710" fmla="*/ 746760 h 746760"/>
              <a:gd name="connsiteX10-711" fmla="*/ 1452880 w 1569720"/>
              <a:gd name="connsiteY10-712" fmla="*/ 675640 h 746760"/>
              <a:gd name="connsiteX11-713" fmla="*/ 1569720 w 1569720"/>
              <a:gd name="connsiteY11-714" fmla="*/ 670560 h 746760"/>
              <a:gd name="connsiteX12-715" fmla="*/ 1351280 w 1569720"/>
              <a:gd name="connsiteY12-716" fmla="*/ 477520 h 746760"/>
              <a:gd name="connsiteX13-717" fmla="*/ 1219200 w 1569720"/>
              <a:gd name="connsiteY13-718" fmla="*/ 208280 h 746760"/>
              <a:gd name="connsiteX14-719" fmla="*/ 1203960 w 1569720"/>
              <a:gd name="connsiteY14-720" fmla="*/ 71120 h 746760"/>
              <a:gd name="connsiteX15-721" fmla="*/ 1061720 w 1569720"/>
              <a:gd name="connsiteY15-722" fmla="*/ 152400 h 746760"/>
              <a:gd name="connsiteX16-723" fmla="*/ 873760 w 1569720"/>
              <a:gd name="connsiteY16-724" fmla="*/ 71120 h 746760"/>
              <a:gd name="connsiteX17-725" fmla="*/ 716280 w 1569720"/>
              <a:gd name="connsiteY17-726" fmla="*/ 447040 h 746760"/>
              <a:gd name="connsiteX18-727" fmla="*/ 502920 w 1569720"/>
              <a:gd name="connsiteY18-728" fmla="*/ 624840 h 746760"/>
              <a:gd name="connsiteX19-729" fmla="*/ 238760 w 1569720"/>
              <a:gd name="connsiteY19-730" fmla="*/ 330200 h 746760"/>
              <a:gd name="connsiteX20-731" fmla="*/ 182880 w 1569720"/>
              <a:gd name="connsiteY20-732" fmla="*/ 0 h 746760"/>
              <a:gd name="connsiteX21-733" fmla="*/ 106680 w 1569720"/>
              <a:gd name="connsiteY21-734" fmla="*/ 91440 h 746760"/>
              <a:gd name="connsiteX22-735" fmla="*/ 0 w 1569720"/>
              <a:gd name="connsiteY22-736" fmla="*/ 147320 h 746760"/>
              <a:gd name="connsiteX0-737" fmla="*/ 0 w 1569720"/>
              <a:gd name="connsiteY0-738" fmla="*/ 147320 h 746760"/>
              <a:gd name="connsiteX1-739" fmla="*/ 208280 w 1569720"/>
              <a:gd name="connsiteY1-740" fmla="*/ 360680 h 746760"/>
              <a:gd name="connsiteX2-741" fmla="*/ 345440 w 1569720"/>
              <a:gd name="connsiteY2-742" fmla="*/ 746760 h 746760"/>
              <a:gd name="connsiteX3-743" fmla="*/ 447040 w 1569720"/>
              <a:gd name="connsiteY3-744" fmla="*/ 662940 h 746760"/>
              <a:gd name="connsiteX4-745" fmla="*/ 574040 w 1569720"/>
              <a:gd name="connsiteY4-746" fmla="*/ 680720 h 746760"/>
              <a:gd name="connsiteX5-747" fmla="*/ 665480 w 1569720"/>
              <a:gd name="connsiteY5-748" fmla="*/ 736600 h 746760"/>
              <a:gd name="connsiteX6-749" fmla="*/ 751840 w 1569720"/>
              <a:gd name="connsiteY6-750" fmla="*/ 447040 h 746760"/>
              <a:gd name="connsiteX7-751" fmla="*/ 1046480 w 1569720"/>
              <a:gd name="connsiteY7-752" fmla="*/ 172720 h 746760"/>
              <a:gd name="connsiteX8-753" fmla="*/ 1259840 w 1569720"/>
              <a:gd name="connsiteY8-754" fmla="*/ 396240 h 746760"/>
              <a:gd name="connsiteX9-755" fmla="*/ 1386840 w 1569720"/>
              <a:gd name="connsiteY9-756" fmla="*/ 746760 h 746760"/>
              <a:gd name="connsiteX10-757" fmla="*/ 1452880 w 1569720"/>
              <a:gd name="connsiteY10-758" fmla="*/ 675640 h 746760"/>
              <a:gd name="connsiteX11-759" fmla="*/ 1569720 w 1569720"/>
              <a:gd name="connsiteY11-760" fmla="*/ 670560 h 746760"/>
              <a:gd name="connsiteX12-761" fmla="*/ 1351280 w 1569720"/>
              <a:gd name="connsiteY12-762" fmla="*/ 477520 h 746760"/>
              <a:gd name="connsiteX13-763" fmla="*/ 1219200 w 1569720"/>
              <a:gd name="connsiteY13-764" fmla="*/ 208280 h 746760"/>
              <a:gd name="connsiteX14-765" fmla="*/ 1203960 w 1569720"/>
              <a:gd name="connsiteY14-766" fmla="*/ 71120 h 746760"/>
              <a:gd name="connsiteX15-767" fmla="*/ 1061720 w 1569720"/>
              <a:gd name="connsiteY15-768" fmla="*/ 152400 h 746760"/>
              <a:gd name="connsiteX16-769" fmla="*/ 873760 w 1569720"/>
              <a:gd name="connsiteY16-770" fmla="*/ 71120 h 746760"/>
              <a:gd name="connsiteX17-771" fmla="*/ 716280 w 1569720"/>
              <a:gd name="connsiteY17-772" fmla="*/ 447040 h 746760"/>
              <a:gd name="connsiteX18-773" fmla="*/ 502920 w 1569720"/>
              <a:gd name="connsiteY18-774" fmla="*/ 624840 h 746760"/>
              <a:gd name="connsiteX19-775" fmla="*/ 238760 w 1569720"/>
              <a:gd name="connsiteY19-776" fmla="*/ 330200 h 746760"/>
              <a:gd name="connsiteX20-777" fmla="*/ 182880 w 1569720"/>
              <a:gd name="connsiteY20-778" fmla="*/ 0 h 746760"/>
              <a:gd name="connsiteX21-779" fmla="*/ 106680 w 1569720"/>
              <a:gd name="connsiteY21-780" fmla="*/ 91440 h 746760"/>
              <a:gd name="connsiteX22-781" fmla="*/ 0 w 1569720"/>
              <a:gd name="connsiteY22-782" fmla="*/ 147320 h 746760"/>
              <a:gd name="connsiteX0-783" fmla="*/ 0 w 1569720"/>
              <a:gd name="connsiteY0-784" fmla="*/ 147320 h 746760"/>
              <a:gd name="connsiteX1-785" fmla="*/ 208280 w 1569720"/>
              <a:gd name="connsiteY1-786" fmla="*/ 360680 h 746760"/>
              <a:gd name="connsiteX2-787" fmla="*/ 345440 w 1569720"/>
              <a:gd name="connsiteY2-788" fmla="*/ 746760 h 746760"/>
              <a:gd name="connsiteX3-789" fmla="*/ 447040 w 1569720"/>
              <a:gd name="connsiteY3-790" fmla="*/ 662940 h 746760"/>
              <a:gd name="connsiteX4-791" fmla="*/ 574040 w 1569720"/>
              <a:gd name="connsiteY4-792" fmla="*/ 680720 h 746760"/>
              <a:gd name="connsiteX5-793" fmla="*/ 665480 w 1569720"/>
              <a:gd name="connsiteY5-794" fmla="*/ 736600 h 746760"/>
              <a:gd name="connsiteX6-795" fmla="*/ 751840 w 1569720"/>
              <a:gd name="connsiteY6-796" fmla="*/ 447040 h 746760"/>
              <a:gd name="connsiteX7-797" fmla="*/ 1046480 w 1569720"/>
              <a:gd name="connsiteY7-798" fmla="*/ 172720 h 746760"/>
              <a:gd name="connsiteX8-799" fmla="*/ 1259840 w 1569720"/>
              <a:gd name="connsiteY8-800" fmla="*/ 396240 h 746760"/>
              <a:gd name="connsiteX9-801" fmla="*/ 1386840 w 1569720"/>
              <a:gd name="connsiteY9-802" fmla="*/ 746760 h 746760"/>
              <a:gd name="connsiteX10-803" fmla="*/ 1452880 w 1569720"/>
              <a:gd name="connsiteY10-804" fmla="*/ 675640 h 746760"/>
              <a:gd name="connsiteX11-805" fmla="*/ 1569720 w 1569720"/>
              <a:gd name="connsiteY11-806" fmla="*/ 670560 h 746760"/>
              <a:gd name="connsiteX12-807" fmla="*/ 1351280 w 1569720"/>
              <a:gd name="connsiteY12-808" fmla="*/ 477520 h 746760"/>
              <a:gd name="connsiteX13-809" fmla="*/ 1219200 w 1569720"/>
              <a:gd name="connsiteY13-810" fmla="*/ 208280 h 746760"/>
              <a:gd name="connsiteX14-811" fmla="*/ 1203960 w 1569720"/>
              <a:gd name="connsiteY14-812" fmla="*/ 71120 h 746760"/>
              <a:gd name="connsiteX15-813" fmla="*/ 1061720 w 1569720"/>
              <a:gd name="connsiteY15-814" fmla="*/ 152400 h 746760"/>
              <a:gd name="connsiteX16-815" fmla="*/ 873760 w 1569720"/>
              <a:gd name="connsiteY16-816" fmla="*/ 71120 h 746760"/>
              <a:gd name="connsiteX17-817" fmla="*/ 716280 w 1569720"/>
              <a:gd name="connsiteY17-818" fmla="*/ 447040 h 746760"/>
              <a:gd name="connsiteX18-819" fmla="*/ 502920 w 1569720"/>
              <a:gd name="connsiteY18-820" fmla="*/ 624840 h 746760"/>
              <a:gd name="connsiteX19-821" fmla="*/ 238760 w 1569720"/>
              <a:gd name="connsiteY19-822" fmla="*/ 330200 h 746760"/>
              <a:gd name="connsiteX20-823" fmla="*/ 182880 w 1569720"/>
              <a:gd name="connsiteY20-824" fmla="*/ 0 h 746760"/>
              <a:gd name="connsiteX21-825" fmla="*/ 106680 w 1569720"/>
              <a:gd name="connsiteY21-826" fmla="*/ 91440 h 746760"/>
              <a:gd name="connsiteX22-827" fmla="*/ 0 w 1569720"/>
              <a:gd name="connsiteY22-828" fmla="*/ 147320 h 746760"/>
              <a:gd name="connsiteX0-829" fmla="*/ 0 w 1569720"/>
              <a:gd name="connsiteY0-830" fmla="*/ 147320 h 746760"/>
              <a:gd name="connsiteX1-831" fmla="*/ 208280 w 1569720"/>
              <a:gd name="connsiteY1-832" fmla="*/ 360680 h 746760"/>
              <a:gd name="connsiteX2-833" fmla="*/ 345440 w 1569720"/>
              <a:gd name="connsiteY2-834" fmla="*/ 746760 h 746760"/>
              <a:gd name="connsiteX3-835" fmla="*/ 447040 w 1569720"/>
              <a:gd name="connsiteY3-836" fmla="*/ 662940 h 746760"/>
              <a:gd name="connsiteX4-837" fmla="*/ 574040 w 1569720"/>
              <a:gd name="connsiteY4-838" fmla="*/ 680720 h 746760"/>
              <a:gd name="connsiteX5-839" fmla="*/ 665480 w 1569720"/>
              <a:gd name="connsiteY5-840" fmla="*/ 736600 h 746760"/>
              <a:gd name="connsiteX6-841" fmla="*/ 751840 w 1569720"/>
              <a:gd name="connsiteY6-842" fmla="*/ 447040 h 746760"/>
              <a:gd name="connsiteX7-843" fmla="*/ 1046480 w 1569720"/>
              <a:gd name="connsiteY7-844" fmla="*/ 172720 h 746760"/>
              <a:gd name="connsiteX8-845" fmla="*/ 1259840 w 1569720"/>
              <a:gd name="connsiteY8-846" fmla="*/ 396240 h 746760"/>
              <a:gd name="connsiteX9-847" fmla="*/ 1386840 w 1569720"/>
              <a:gd name="connsiteY9-848" fmla="*/ 746760 h 746760"/>
              <a:gd name="connsiteX10-849" fmla="*/ 1452880 w 1569720"/>
              <a:gd name="connsiteY10-850" fmla="*/ 675640 h 746760"/>
              <a:gd name="connsiteX11-851" fmla="*/ 1569720 w 1569720"/>
              <a:gd name="connsiteY11-852" fmla="*/ 670560 h 746760"/>
              <a:gd name="connsiteX12-853" fmla="*/ 1351280 w 1569720"/>
              <a:gd name="connsiteY12-854" fmla="*/ 477520 h 746760"/>
              <a:gd name="connsiteX13-855" fmla="*/ 1219200 w 1569720"/>
              <a:gd name="connsiteY13-856" fmla="*/ 208280 h 746760"/>
              <a:gd name="connsiteX14-857" fmla="*/ 1203960 w 1569720"/>
              <a:gd name="connsiteY14-858" fmla="*/ 71120 h 746760"/>
              <a:gd name="connsiteX15-859" fmla="*/ 1061720 w 1569720"/>
              <a:gd name="connsiteY15-860" fmla="*/ 152400 h 746760"/>
              <a:gd name="connsiteX16-861" fmla="*/ 873760 w 1569720"/>
              <a:gd name="connsiteY16-862" fmla="*/ 71120 h 746760"/>
              <a:gd name="connsiteX17-863" fmla="*/ 716280 w 1569720"/>
              <a:gd name="connsiteY17-864" fmla="*/ 447040 h 746760"/>
              <a:gd name="connsiteX18-865" fmla="*/ 502920 w 1569720"/>
              <a:gd name="connsiteY18-866" fmla="*/ 624840 h 746760"/>
              <a:gd name="connsiteX19-867" fmla="*/ 238760 w 1569720"/>
              <a:gd name="connsiteY19-868" fmla="*/ 330200 h 746760"/>
              <a:gd name="connsiteX20-869" fmla="*/ 182880 w 1569720"/>
              <a:gd name="connsiteY20-870" fmla="*/ 0 h 746760"/>
              <a:gd name="connsiteX21-871" fmla="*/ 106680 w 1569720"/>
              <a:gd name="connsiteY21-872" fmla="*/ 91440 h 746760"/>
              <a:gd name="connsiteX22-873" fmla="*/ 0 w 1569720"/>
              <a:gd name="connsiteY22-874" fmla="*/ 147320 h 746760"/>
              <a:gd name="connsiteX0-875" fmla="*/ 0 w 1569720"/>
              <a:gd name="connsiteY0-876" fmla="*/ 147320 h 746760"/>
              <a:gd name="connsiteX1-877" fmla="*/ 208280 w 1569720"/>
              <a:gd name="connsiteY1-878" fmla="*/ 360680 h 746760"/>
              <a:gd name="connsiteX2-879" fmla="*/ 345440 w 1569720"/>
              <a:gd name="connsiteY2-880" fmla="*/ 746760 h 746760"/>
              <a:gd name="connsiteX3-881" fmla="*/ 447040 w 1569720"/>
              <a:gd name="connsiteY3-882" fmla="*/ 662940 h 746760"/>
              <a:gd name="connsiteX4-883" fmla="*/ 574040 w 1569720"/>
              <a:gd name="connsiteY4-884" fmla="*/ 680720 h 746760"/>
              <a:gd name="connsiteX5-885" fmla="*/ 665480 w 1569720"/>
              <a:gd name="connsiteY5-886" fmla="*/ 736600 h 746760"/>
              <a:gd name="connsiteX6-887" fmla="*/ 751840 w 1569720"/>
              <a:gd name="connsiteY6-888" fmla="*/ 447040 h 746760"/>
              <a:gd name="connsiteX7-889" fmla="*/ 1046480 w 1569720"/>
              <a:gd name="connsiteY7-890" fmla="*/ 172720 h 746760"/>
              <a:gd name="connsiteX8-891" fmla="*/ 1259840 w 1569720"/>
              <a:gd name="connsiteY8-892" fmla="*/ 396240 h 746760"/>
              <a:gd name="connsiteX9-893" fmla="*/ 1386840 w 1569720"/>
              <a:gd name="connsiteY9-894" fmla="*/ 746760 h 746760"/>
              <a:gd name="connsiteX10-895" fmla="*/ 1452880 w 1569720"/>
              <a:gd name="connsiteY10-896" fmla="*/ 675640 h 746760"/>
              <a:gd name="connsiteX11-897" fmla="*/ 1569720 w 1569720"/>
              <a:gd name="connsiteY11-898" fmla="*/ 670560 h 746760"/>
              <a:gd name="connsiteX12-899" fmla="*/ 1351280 w 1569720"/>
              <a:gd name="connsiteY12-900" fmla="*/ 477520 h 746760"/>
              <a:gd name="connsiteX13-901" fmla="*/ 1219200 w 1569720"/>
              <a:gd name="connsiteY13-902" fmla="*/ 208280 h 746760"/>
              <a:gd name="connsiteX14-903" fmla="*/ 1203960 w 1569720"/>
              <a:gd name="connsiteY14-904" fmla="*/ 71120 h 746760"/>
              <a:gd name="connsiteX15-905" fmla="*/ 1061720 w 1569720"/>
              <a:gd name="connsiteY15-906" fmla="*/ 152400 h 746760"/>
              <a:gd name="connsiteX16-907" fmla="*/ 873760 w 1569720"/>
              <a:gd name="connsiteY16-908" fmla="*/ 71120 h 746760"/>
              <a:gd name="connsiteX17-909" fmla="*/ 716280 w 1569720"/>
              <a:gd name="connsiteY17-910" fmla="*/ 447040 h 746760"/>
              <a:gd name="connsiteX18-911" fmla="*/ 502920 w 1569720"/>
              <a:gd name="connsiteY18-912" fmla="*/ 624840 h 746760"/>
              <a:gd name="connsiteX19-913" fmla="*/ 238760 w 1569720"/>
              <a:gd name="connsiteY19-914" fmla="*/ 330200 h 746760"/>
              <a:gd name="connsiteX20-915" fmla="*/ 182880 w 1569720"/>
              <a:gd name="connsiteY20-916" fmla="*/ 0 h 746760"/>
              <a:gd name="connsiteX21-917" fmla="*/ 106680 w 1569720"/>
              <a:gd name="connsiteY21-918" fmla="*/ 91440 h 746760"/>
              <a:gd name="connsiteX22-919" fmla="*/ 0 w 1569720"/>
              <a:gd name="connsiteY22-920" fmla="*/ 147320 h 746760"/>
              <a:gd name="connsiteX0-921" fmla="*/ 0 w 1569720"/>
              <a:gd name="connsiteY0-922" fmla="*/ 147320 h 746760"/>
              <a:gd name="connsiteX1-923" fmla="*/ 208280 w 1569720"/>
              <a:gd name="connsiteY1-924" fmla="*/ 360680 h 746760"/>
              <a:gd name="connsiteX2-925" fmla="*/ 345440 w 1569720"/>
              <a:gd name="connsiteY2-926" fmla="*/ 746760 h 746760"/>
              <a:gd name="connsiteX3-927" fmla="*/ 447040 w 1569720"/>
              <a:gd name="connsiteY3-928" fmla="*/ 662940 h 746760"/>
              <a:gd name="connsiteX4-929" fmla="*/ 574040 w 1569720"/>
              <a:gd name="connsiteY4-930" fmla="*/ 680720 h 746760"/>
              <a:gd name="connsiteX5-931" fmla="*/ 665480 w 1569720"/>
              <a:gd name="connsiteY5-932" fmla="*/ 736600 h 746760"/>
              <a:gd name="connsiteX6-933" fmla="*/ 751840 w 1569720"/>
              <a:gd name="connsiteY6-934" fmla="*/ 447040 h 746760"/>
              <a:gd name="connsiteX7-935" fmla="*/ 1046480 w 1569720"/>
              <a:gd name="connsiteY7-936" fmla="*/ 172720 h 746760"/>
              <a:gd name="connsiteX8-937" fmla="*/ 1259840 w 1569720"/>
              <a:gd name="connsiteY8-938" fmla="*/ 396240 h 746760"/>
              <a:gd name="connsiteX9-939" fmla="*/ 1386840 w 1569720"/>
              <a:gd name="connsiteY9-940" fmla="*/ 746760 h 746760"/>
              <a:gd name="connsiteX10-941" fmla="*/ 1452880 w 1569720"/>
              <a:gd name="connsiteY10-942" fmla="*/ 675640 h 746760"/>
              <a:gd name="connsiteX11-943" fmla="*/ 1569720 w 1569720"/>
              <a:gd name="connsiteY11-944" fmla="*/ 670560 h 746760"/>
              <a:gd name="connsiteX12-945" fmla="*/ 1351280 w 1569720"/>
              <a:gd name="connsiteY12-946" fmla="*/ 477520 h 746760"/>
              <a:gd name="connsiteX13-947" fmla="*/ 1219200 w 1569720"/>
              <a:gd name="connsiteY13-948" fmla="*/ 208280 h 746760"/>
              <a:gd name="connsiteX14-949" fmla="*/ 1203960 w 1569720"/>
              <a:gd name="connsiteY14-950" fmla="*/ 71120 h 746760"/>
              <a:gd name="connsiteX15-951" fmla="*/ 1061720 w 1569720"/>
              <a:gd name="connsiteY15-952" fmla="*/ 152400 h 746760"/>
              <a:gd name="connsiteX16-953" fmla="*/ 873760 w 1569720"/>
              <a:gd name="connsiteY16-954" fmla="*/ 71120 h 746760"/>
              <a:gd name="connsiteX17-955" fmla="*/ 716280 w 1569720"/>
              <a:gd name="connsiteY17-956" fmla="*/ 447040 h 746760"/>
              <a:gd name="connsiteX18-957" fmla="*/ 502920 w 1569720"/>
              <a:gd name="connsiteY18-958" fmla="*/ 624840 h 746760"/>
              <a:gd name="connsiteX19-959" fmla="*/ 238760 w 1569720"/>
              <a:gd name="connsiteY19-960" fmla="*/ 330200 h 746760"/>
              <a:gd name="connsiteX20-961" fmla="*/ 182880 w 1569720"/>
              <a:gd name="connsiteY20-962" fmla="*/ 0 h 746760"/>
              <a:gd name="connsiteX21-963" fmla="*/ 106680 w 1569720"/>
              <a:gd name="connsiteY21-964" fmla="*/ 91440 h 746760"/>
              <a:gd name="connsiteX22-965" fmla="*/ 0 w 1569720"/>
              <a:gd name="connsiteY22-966" fmla="*/ 147320 h 746760"/>
              <a:gd name="connsiteX0-967" fmla="*/ 0 w 1569720"/>
              <a:gd name="connsiteY0-968" fmla="*/ 147320 h 746760"/>
              <a:gd name="connsiteX1-969" fmla="*/ 208280 w 1569720"/>
              <a:gd name="connsiteY1-970" fmla="*/ 360680 h 746760"/>
              <a:gd name="connsiteX2-971" fmla="*/ 345440 w 1569720"/>
              <a:gd name="connsiteY2-972" fmla="*/ 746760 h 746760"/>
              <a:gd name="connsiteX3-973" fmla="*/ 447040 w 1569720"/>
              <a:gd name="connsiteY3-974" fmla="*/ 662940 h 746760"/>
              <a:gd name="connsiteX4-975" fmla="*/ 574040 w 1569720"/>
              <a:gd name="connsiteY4-976" fmla="*/ 680720 h 746760"/>
              <a:gd name="connsiteX5-977" fmla="*/ 665480 w 1569720"/>
              <a:gd name="connsiteY5-978" fmla="*/ 736600 h 746760"/>
              <a:gd name="connsiteX6-979" fmla="*/ 751840 w 1569720"/>
              <a:gd name="connsiteY6-980" fmla="*/ 447040 h 746760"/>
              <a:gd name="connsiteX7-981" fmla="*/ 1046480 w 1569720"/>
              <a:gd name="connsiteY7-982" fmla="*/ 172720 h 746760"/>
              <a:gd name="connsiteX8-983" fmla="*/ 1259840 w 1569720"/>
              <a:gd name="connsiteY8-984" fmla="*/ 396240 h 746760"/>
              <a:gd name="connsiteX9-985" fmla="*/ 1386840 w 1569720"/>
              <a:gd name="connsiteY9-986" fmla="*/ 746760 h 746760"/>
              <a:gd name="connsiteX10-987" fmla="*/ 1452880 w 1569720"/>
              <a:gd name="connsiteY10-988" fmla="*/ 675640 h 746760"/>
              <a:gd name="connsiteX11-989" fmla="*/ 1569720 w 1569720"/>
              <a:gd name="connsiteY11-990" fmla="*/ 670560 h 746760"/>
              <a:gd name="connsiteX12-991" fmla="*/ 1351280 w 1569720"/>
              <a:gd name="connsiteY12-992" fmla="*/ 477520 h 746760"/>
              <a:gd name="connsiteX13-993" fmla="*/ 1219200 w 1569720"/>
              <a:gd name="connsiteY13-994" fmla="*/ 208280 h 746760"/>
              <a:gd name="connsiteX14-995" fmla="*/ 1203960 w 1569720"/>
              <a:gd name="connsiteY14-996" fmla="*/ 71120 h 746760"/>
              <a:gd name="connsiteX15-997" fmla="*/ 1061720 w 1569720"/>
              <a:gd name="connsiteY15-998" fmla="*/ 152400 h 746760"/>
              <a:gd name="connsiteX16-999" fmla="*/ 873760 w 1569720"/>
              <a:gd name="connsiteY16-1000" fmla="*/ 71120 h 746760"/>
              <a:gd name="connsiteX17-1001" fmla="*/ 716280 w 1569720"/>
              <a:gd name="connsiteY17-1002" fmla="*/ 447040 h 746760"/>
              <a:gd name="connsiteX18-1003" fmla="*/ 502920 w 1569720"/>
              <a:gd name="connsiteY18-1004" fmla="*/ 624840 h 746760"/>
              <a:gd name="connsiteX19-1005" fmla="*/ 238760 w 1569720"/>
              <a:gd name="connsiteY19-1006" fmla="*/ 330200 h 746760"/>
              <a:gd name="connsiteX20-1007" fmla="*/ 182880 w 1569720"/>
              <a:gd name="connsiteY20-1008" fmla="*/ 0 h 746760"/>
              <a:gd name="connsiteX21-1009" fmla="*/ 106680 w 1569720"/>
              <a:gd name="connsiteY21-1010" fmla="*/ 91440 h 746760"/>
              <a:gd name="connsiteX22-1011" fmla="*/ 0 w 1569720"/>
              <a:gd name="connsiteY22-1012" fmla="*/ 147320 h 746760"/>
              <a:gd name="connsiteX0-1013" fmla="*/ 0 w 1569720"/>
              <a:gd name="connsiteY0-1014" fmla="*/ 147320 h 746760"/>
              <a:gd name="connsiteX1-1015" fmla="*/ 208280 w 1569720"/>
              <a:gd name="connsiteY1-1016" fmla="*/ 360680 h 746760"/>
              <a:gd name="connsiteX2-1017" fmla="*/ 345440 w 1569720"/>
              <a:gd name="connsiteY2-1018" fmla="*/ 746760 h 746760"/>
              <a:gd name="connsiteX3-1019" fmla="*/ 447040 w 1569720"/>
              <a:gd name="connsiteY3-1020" fmla="*/ 662940 h 746760"/>
              <a:gd name="connsiteX4-1021" fmla="*/ 574040 w 1569720"/>
              <a:gd name="connsiteY4-1022" fmla="*/ 680720 h 746760"/>
              <a:gd name="connsiteX5-1023" fmla="*/ 665480 w 1569720"/>
              <a:gd name="connsiteY5-1024" fmla="*/ 736600 h 746760"/>
              <a:gd name="connsiteX6-1025" fmla="*/ 751840 w 1569720"/>
              <a:gd name="connsiteY6-1026" fmla="*/ 447040 h 746760"/>
              <a:gd name="connsiteX7-1027" fmla="*/ 1046480 w 1569720"/>
              <a:gd name="connsiteY7-1028" fmla="*/ 172720 h 746760"/>
              <a:gd name="connsiteX8-1029" fmla="*/ 1259840 w 1569720"/>
              <a:gd name="connsiteY8-1030" fmla="*/ 396240 h 746760"/>
              <a:gd name="connsiteX9-1031" fmla="*/ 1386840 w 1569720"/>
              <a:gd name="connsiteY9-1032" fmla="*/ 746760 h 746760"/>
              <a:gd name="connsiteX10-1033" fmla="*/ 1452880 w 1569720"/>
              <a:gd name="connsiteY10-1034" fmla="*/ 675640 h 746760"/>
              <a:gd name="connsiteX11-1035" fmla="*/ 1569720 w 1569720"/>
              <a:gd name="connsiteY11-1036" fmla="*/ 670560 h 746760"/>
              <a:gd name="connsiteX12-1037" fmla="*/ 1351280 w 1569720"/>
              <a:gd name="connsiteY12-1038" fmla="*/ 477520 h 746760"/>
              <a:gd name="connsiteX13-1039" fmla="*/ 1219200 w 1569720"/>
              <a:gd name="connsiteY13-1040" fmla="*/ 208280 h 746760"/>
              <a:gd name="connsiteX14-1041" fmla="*/ 1203960 w 1569720"/>
              <a:gd name="connsiteY14-1042" fmla="*/ 71120 h 746760"/>
              <a:gd name="connsiteX15-1043" fmla="*/ 1061720 w 1569720"/>
              <a:gd name="connsiteY15-1044" fmla="*/ 152400 h 746760"/>
              <a:gd name="connsiteX16-1045" fmla="*/ 873760 w 1569720"/>
              <a:gd name="connsiteY16-1046" fmla="*/ 71120 h 746760"/>
              <a:gd name="connsiteX17-1047" fmla="*/ 716280 w 1569720"/>
              <a:gd name="connsiteY17-1048" fmla="*/ 447040 h 746760"/>
              <a:gd name="connsiteX18-1049" fmla="*/ 502920 w 1569720"/>
              <a:gd name="connsiteY18-1050" fmla="*/ 624840 h 746760"/>
              <a:gd name="connsiteX19-1051" fmla="*/ 238760 w 1569720"/>
              <a:gd name="connsiteY19-1052" fmla="*/ 330200 h 746760"/>
              <a:gd name="connsiteX20-1053" fmla="*/ 182880 w 1569720"/>
              <a:gd name="connsiteY20-1054" fmla="*/ 0 h 746760"/>
              <a:gd name="connsiteX21-1055" fmla="*/ 106680 w 1569720"/>
              <a:gd name="connsiteY21-1056" fmla="*/ 91440 h 746760"/>
              <a:gd name="connsiteX22-1057" fmla="*/ 0 w 1569720"/>
              <a:gd name="connsiteY22-1058" fmla="*/ 147320 h 746760"/>
              <a:gd name="connsiteX0-1059" fmla="*/ 0 w 1569720"/>
              <a:gd name="connsiteY0-1060" fmla="*/ 147320 h 746760"/>
              <a:gd name="connsiteX1-1061" fmla="*/ 208280 w 1569720"/>
              <a:gd name="connsiteY1-1062" fmla="*/ 360680 h 746760"/>
              <a:gd name="connsiteX2-1063" fmla="*/ 345440 w 1569720"/>
              <a:gd name="connsiteY2-1064" fmla="*/ 746760 h 746760"/>
              <a:gd name="connsiteX3-1065" fmla="*/ 447040 w 1569720"/>
              <a:gd name="connsiteY3-1066" fmla="*/ 662940 h 746760"/>
              <a:gd name="connsiteX4-1067" fmla="*/ 574040 w 1569720"/>
              <a:gd name="connsiteY4-1068" fmla="*/ 680720 h 746760"/>
              <a:gd name="connsiteX5-1069" fmla="*/ 665480 w 1569720"/>
              <a:gd name="connsiteY5-1070" fmla="*/ 736600 h 746760"/>
              <a:gd name="connsiteX6-1071" fmla="*/ 751840 w 1569720"/>
              <a:gd name="connsiteY6-1072" fmla="*/ 447040 h 746760"/>
              <a:gd name="connsiteX7-1073" fmla="*/ 1046480 w 1569720"/>
              <a:gd name="connsiteY7-1074" fmla="*/ 172720 h 746760"/>
              <a:gd name="connsiteX8-1075" fmla="*/ 1259840 w 1569720"/>
              <a:gd name="connsiteY8-1076" fmla="*/ 396240 h 746760"/>
              <a:gd name="connsiteX9-1077" fmla="*/ 1386840 w 1569720"/>
              <a:gd name="connsiteY9-1078" fmla="*/ 746760 h 746760"/>
              <a:gd name="connsiteX10-1079" fmla="*/ 1452880 w 1569720"/>
              <a:gd name="connsiteY10-1080" fmla="*/ 675640 h 746760"/>
              <a:gd name="connsiteX11-1081" fmla="*/ 1569720 w 1569720"/>
              <a:gd name="connsiteY11-1082" fmla="*/ 670560 h 746760"/>
              <a:gd name="connsiteX12-1083" fmla="*/ 1351280 w 1569720"/>
              <a:gd name="connsiteY12-1084" fmla="*/ 477520 h 746760"/>
              <a:gd name="connsiteX13-1085" fmla="*/ 1219200 w 1569720"/>
              <a:gd name="connsiteY13-1086" fmla="*/ 208280 h 746760"/>
              <a:gd name="connsiteX14-1087" fmla="*/ 1203960 w 1569720"/>
              <a:gd name="connsiteY14-1088" fmla="*/ 71120 h 746760"/>
              <a:gd name="connsiteX15-1089" fmla="*/ 1061720 w 1569720"/>
              <a:gd name="connsiteY15-1090" fmla="*/ 152400 h 746760"/>
              <a:gd name="connsiteX16-1091" fmla="*/ 873760 w 1569720"/>
              <a:gd name="connsiteY16-1092" fmla="*/ 71120 h 746760"/>
              <a:gd name="connsiteX17-1093" fmla="*/ 716280 w 1569720"/>
              <a:gd name="connsiteY17-1094" fmla="*/ 447040 h 746760"/>
              <a:gd name="connsiteX18-1095" fmla="*/ 502920 w 1569720"/>
              <a:gd name="connsiteY18-1096" fmla="*/ 624840 h 746760"/>
              <a:gd name="connsiteX19-1097" fmla="*/ 238760 w 1569720"/>
              <a:gd name="connsiteY19-1098" fmla="*/ 330200 h 746760"/>
              <a:gd name="connsiteX20-1099" fmla="*/ 182880 w 1569720"/>
              <a:gd name="connsiteY20-1100" fmla="*/ 0 h 746760"/>
              <a:gd name="connsiteX21-1101" fmla="*/ 106680 w 1569720"/>
              <a:gd name="connsiteY21-1102" fmla="*/ 91440 h 746760"/>
              <a:gd name="connsiteX22-1103" fmla="*/ 0 w 1569720"/>
              <a:gd name="connsiteY22-1104" fmla="*/ 147320 h 746760"/>
              <a:gd name="connsiteX0-1105" fmla="*/ 0 w 1569720"/>
              <a:gd name="connsiteY0-1106" fmla="*/ 147320 h 746760"/>
              <a:gd name="connsiteX1-1107" fmla="*/ 208280 w 1569720"/>
              <a:gd name="connsiteY1-1108" fmla="*/ 360680 h 746760"/>
              <a:gd name="connsiteX2-1109" fmla="*/ 345440 w 1569720"/>
              <a:gd name="connsiteY2-1110" fmla="*/ 746760 h 746760"/>
              <a:gd name="connsiteX3-1111" fmla="*/ 447040 w 1569720"/>
              <a:gd name="connsiteY3-1112" fmla="*/ 662940 h 746760"/>
              <a:gd name="connsiteX4-1113" fmla="*/ 574040 w 1569720"/>
              <a:gd name="connsiteY4-1114" fmla="*/ 680720 h 746760"/>
              <a:gd name="connsiteX5-1115" fmla="*/ 665480 w 1569720"/>
              <a:gd name="connsiteY5-1116" fmla="*/ 736600 h 746760"/>
              <a:gd name="connsiteX6-1117" fmla="*/ 751840 w 1569720"/>
              <a:gd name="connsiteY6-1118" fmla="*/ 447040 h 746760"/>
              <a:gd name="connsiteX7-1119" fmla="*/ 1046480 w 1569720"/>
              <a:gd name="connsiteY7-1120" fmla="*/ 172720 h 746760"/>
              <a:gd name="connsiteX8-1121" fmla="*/ 1259840 w 1569720"/>
              <a:gd name="connsiteY8-1122" fmla="*/ 396240 h 746760"/>
              <a:gd name="connsiteX9-1123" fmla="*/ 1386840 w 1569720"/>
              <a:gd name="connsiteY9-1124" fmla="*/ 746760 h 746760"/>
              <a:gd name="connsiteX10-1125" fmla="*/ 1452880 w 1569720"/>
              <a:gd name="connsiteY10-1126" fmla="*/ 675640 h 746760"/>
              <a:gd name="connsiteX11-1127" fmla="*/ 1569720 w 1569720"/>
              <a:gd name="connsiteY11-1128" fmla="*/ 670560 h 746760"/>
              <a:gd name="connsiteX12-1129" fmla="*/ 1351280 w 1569720"/>
              <a:gd name="connsiteY12-1130" fmla="*/ 477520 h 746760"/>
              <a:gd name="connsiteX13-1131" fmla="*/ 1219200 w 1569720"/>
              <a:gd name="connsiteY13-1132" fmla="*/ 208280 h 746760"/>
              <a:gd name="connsiteX14-1133" fmla="*/ 1203960 w 1569720"/>
              <a:gd name="connsiteY14-1134" fmla="*/ 71120 h 746760"/>
              <a:gd name="connsiteX15-1135" fmla="*/ 1061720 w 1569720"/>
              <a:gd name="connsiteY15-1136" fmla="*/ 152400 h 746760"/>
              <a:gd name="connsiteX16-1137" fmla="*/ 873760 w 1569720"/>
              <a:gd name="connsiteY16-1138" fmla="*/ 71120 h 746760"/>
              <a:gd name="connsiteX17-1139" fmla="*/ 716280 w 1569720"/>
              <a:gd name="connsiteY17-1140" fmla="*/ 447040 h 746760"/>
              <a:gd name="connsiteX18-1141" fmla="*/ 502920 w 1569720"/>
              <a:gd name="connsiteY18-1142" fmla="*/ 624840 h 746760"/>
              <a:gd name="connsiteX19-1143" fmla="*/ 238760 w 1569720"/>
              <a:gd name="connsiteY19-1144" fmla="*/ 330200 h 746760"/>
              <a:gd name="connsiteX20-1145" fmla="*/ 182880 w 1569720"/>
              <a:gd name="connsiteY20-1146" fmla="*/ 0 h 746760"/>
              <a:gd name="connsiteX21-1147" fmla="*/ 106680 w 1569720"/>
              <a:gd name="connsiteY21-1148" fmla="*/ 91440 h 746760"/>
              <a:gd name="connsiteX22-1149" fmla="*/ 0 w 1569720"/>
              <a:gd name="connsiteY22-1150" fmla="*/ 147320 h 746760"/>
              <a:gd name="connsiteX0-1151" fmla="*/ 0 w 1569720"/>
              <a:gd name="connsiteY0-1152" fmla="*/ 147320 h 746760"/>
              <a:gd name="connsiteX1-1153" fmla="*/ 208280 w 1569720"/>
              <a:gd name="connsiteY1-1154" fmla="*/ 360680 h 746760"/>
              <a:gd name="connsiteX2-1155" fmla="*/ 345440 w 1569720"/>
              <a:gd name="connsiteY2-1156" fmla="*/ 746760 h 746760"/>
              <a:gd name="connsiteX3-1157" fmla="*/ 447040 w 1569720"/>
              <a:gd name="connsiteY3-1158" fmla="*/ 662940 h 746760"/>
              <a:gd name="connsiteX4-1159" fmla="*/ 574040 w 1569720"/>
              <a:gd name="connsiteY4-1160" fmla="*/ 680720 h 746760"/>
              <a:gd name="connsiteX5-1161" fmla="*/ 665480 w 1569720"/>
              <a:gd name="connsiteY5-1162" fmla="*/ 736600 h 746760"/>
              <a:gd name="connsiteX6-1163" fmla="*/ 751840 w 1569720"/>
              <a:gd name="connsiteY6-1164" fmla="*/ 447040 h 746760"/>
              <a:gd name="connsiteX7-1165" fmla="*/ 1046480 w 1569720"/>
              <a:gd name="connsiteY7-1166" fmla="*/ 172720 h 746760"/>
              <a:gd name="connsiteX8-1167" fmla="*/ 1259840 w 1569720"/>
              <a:gd name="connsiteY8-1168" fmla="*/ 396240 h 746760"/>
              <a:gd name="connsiteX9-1169" fmla="*/ 1386840 w 1569720"/>
              <a:gd name="connsiteY9-1170" fmla="*/ 746760 h 746760"/>
              <a:gd name="connsiteX10-1171" fmla="*/ 1452880 w 1569720"/>
              <a:gd name="connsiteY10-1172" fmla="*/ 675640 h 746760"/>
              <a:gd name="connsiteX11-1173" fmla="*/ 1569720 w 1569720"/>
              <a:gd name="connsiteY11-1174" fmla="*/ 670560 h 746760"/>
              <a:gd name="connsiteX12-1175" fmla="*/ 1351280 w 1569720"/>
              <a:gd name="connsiteY12-1176" fmla="*/ 477520 h 746760"/>
              <a:gd name="connsiteX13-1177" fmla="*/ 1219200 w 1569720"/>
              <a:gd name="connsiteY13-1178" fmla="*/ 208280 h 746760"/>
              <a:gd name="connsiteX14-1179" fmla="*/ 1203960 w 1569720"/>
              <a:gd name="connsiteY14-1180" fmla="*/ 71120 h 746760"/>
              <a:gd name="connsiteX15-1181" fmla="*/ 1061720 w 1569720"/>
              <a:gd name="connsiteY15-1182" fmla="*/ 152400 h 746760"/>
              <a:gd name="connsiteX16-1183" fmla="*/ 873760 w 1569720"/>
              <a:gd name="connsiteY16-1184" fmla="*/ 71120 h 746760"/>
              <a:gd name="connsiteX17-1185" fmla="*/ 716280 w 1569720"/>
              <a:gd name="connsiteY17-1186" fmla="*/ 447040 h 746760"/>
              <a:gd name="connsiteX18-1187" fmla="*/ 502920 w 1569720"/>
              <a:gd name="connsiteY18-1188" fmla="*/ 624840 h 746760"/>
              <a:gd name="connsiteX19-1189" fmla="*/ 238760 w 1569720"/>
              <a:gd name="connsiteY19-1190" fmla="*/ 330200 h 746760"/>
              <a:gd name="connsiteX20-1191" fmla="*/ 182880 w 1569720"/>
              <a:gd name="connsiteY20-1192" fmla="*/ 0 h 746760"/>
              <a:gd name="connsiteX21-1193" fmla="*/ 106680 w 1569720"/>
              <a:gd name="connsiteY21-1194" fmla="*/ 91440 h 746760"/>
              <a:gd name="connsiteX22-1195" fmla="*/ 0 w 1569720"/>
              <a:gd name="connsiteY22-1196" fmla="*/ 147320 h 746760"/>
              <a:gd name="connsiteX0-1197" fmla="*/ 0 w 1569720"/>
              <a:gd name="connsiteY0-1198" fmla="*/ 147320 h 746760"/>
              <a:gd name="connsiteX1-1199" fmla="*/ 208280 w 1569720"/>
              <a:gd name="connsiteY1-1200" fmla="*/ 360680 h 746760"/>
              <a:gd name="connsiteX2-1201" fmla="*/ 345440 w 1569720"/>
              <a:gd name="connsiteY2-1202" fmla="*/ 746760 h 746760"/>
              <a:gd name="connsiteX3-1203" fmla="*/ 447040 w 1569720"/>
              <a:gd name="connsiteY3-1204" fmla="*/ 662940 h 746760"/>
              <a:gd name="connsiteX4-1205" fmla="*/ 574040 w 1569720"/>
              <a:gd name="connsiteY4-1206" fmla="*/ 680720 h 746760"/>
              <a:gd name="connsiteX5-1207" fmla="*/ 665480 w 1569720"/>
              <a:gd name="connsiteY5-1208" fmla="*/ 736600 h 746760"/>
              <a:gd name="connsiteX6-1209" fmla="*/ 751840 w 1569720"/>
              <a:gd name="connsiteY6-1210" fmla="*/ 447040 h 746760"/>
              <a:gd name="connsiteX7-1211" fmla="*/ 1046480 w 1569720"/>
              <a:gd name="connsiteY7-1212" fmla="*/ 172720 h 746760"/>
              <a:gd name="connsiteX8-1213" fmla="*/ 1259840 w 1569720"/>
              <a:gd name="connsiteY8-1214" fmla="*/ 396240 h 746760"/>
              <a:gd name="connsiteX9-1215" fmla="*/ 1386840 w 1569720"/>
              <a:gd name="connsiteY9-1216" fmla="*/ 746760 h 746760"/>
              <a:gd name="connsiteX10-1217" fmla="*/ 1452880 w 1569720"/>
              <a:gd name="connsiteY10-1218" fmla="*/ 675640 h 746760"/>
              <a:gd name="connsiteX11-1219" fmla="*/ 1569720 w 1569720"/>
              <a:gd name="connsiteY11-1220" fmla="*/ 670560 h 746760"/>
              <a:gd name="connsiteX12-1221" fmla="*/ 1351280 w 1569720"/>
              <a:gd name="connsiteY12-1222" fmla="*/ 477520 h 746760"/>
              <a:gd name="connsiteX13-1223" fmla="*/ 1219200 w 1569720"/>
              <a:gd name="connsiteY13-1224" fmla="*/ 208280 h 746760"/>
              <a:gd name="connsiteX14-1225" fmla="*/ 1203960 w 1569720"/>
              <a:gd name="connsiteY14-1226" fmla="*/ 71120 h 746760"/>
              <a:gd name="connsiteX15-1227" fmla="*/ 1061720 w 1569720"/>
              <a:gd name="connsiteY15-1228" fmla="*/ 152400 h 746760"/>
              <a:gd name="connsiteX16-1229" fmla="*/ 873760 w 1569720"/>
              <a:gd name="connsiteY16-1230" fmla="*/ 71120 h 746760"/>
              <a:gd name="connsiteX17-1231" fmla="*/ 716280 w 1569720"/>
              <a:gd name="connsiteY17-1232" fmla="*/ 447040 h 746760"/>
              <a:gd name="connsiteX18-1233" fmla="*/ 502920 w 1569720"/>
              <a:gd name="connsiteY18-1234" fmla="*/ 624840 h 746760"/>
              <a:gd name="connsiteX19-1235" fmla="*/ 238760 w 1569720"/>
              <a:gd name="connsiteY19-1236" fmla="*/ 330200 h 746760"/>
              <a:gd name="connsiteX20-1237" fmla="*/ 182880 w 1569720"/>
              <a:gd name="connsiteY20-1238" fmla="*/ 0 h 746760"/>
              <a:gd name="connsiteX21-1239" fmla="*/ 106680 w 1569720"/>
              <a:gd name="connsiteY21-1240" fmla="*/ 91440 h 746760"/>
              <a:gd name="connsiteX22-1241" fmla="*/ 0 w 1569720"/>
              <a:gd name="connsiteY22-1242" fmla="*/ 147320 h 746760"/>
              <a:gd name="connsiteX0-1243" fmla="*/ 0 w 1569720"/>
              <a:gd name="connsiteY0-1244" fmla="*/ 147320 h 746760"/>
              <a:gd name="connsiteX1-1245" fmla="*/ 208280 w 1569720"/>
              <a:gd name="connsiteY1-1246" fmla="*/ 360680 h 746760"/>
              <a:gd name="connsiteX2-1247" fmla="*/ 345440 w 1569720"/>
              <a:gd name="connsiteY2-1248" fmla="*/ 746760 h 746760"/>
              <a:gd name="connsiteX3-1249" fmla="*/ 447040 w 1569720"/>
              <a:gd name="connsiteY3-1250" fmla="*/ 662940 h 746760"/>
              <a:gd name="connsiteX4-1251" fmla="*/ 574040 w 1569720"/>
              <a:gd name="connsiteY4-1252" fmla="*/ 680720 h 746760"/>
              <a:gd name="connsiteX5-1253" fmla="*/ 665480 w 1569720"/>
              <a:gd name="connsiteY5-1254" fmla="*/ 736600 h 746760"/>
              <a:gd name="connsiteX6-1255" fmla="*/ 751840 w 1569720"/>
              <a:gd name="connsiteY6-1256" fmla="*/ 447040 h 746760"/>
              <a:gd name="connsiteX7-1257" fmla="*/ 1046480 w 1569720"/>
              <a:gd name="connsiteY7-1258" fmla="*/ 172720 h 746760"/>
              <a:gd name="connsiteX8-1259" fmla="*/ 1259840 w 1569720"/>
              <a:gd name="connsiteY8-1260" fmla="*/ 396240 h 746760"/>
              <a:gd name="connsiteX9-1261" fmla="*/ 1386840 w 1569720"/>
              <a:gd name="connsiteY9-1262" fmla="*/ 746760 h 746760"/>
              <a:gd name="connsiteX10-1263" fmla="*/ 1452880 w 1569720"/>
              <a:gd name="connsiteY10-1264" fmla="*/ 675640 h 746760"/>
              <a:gd name="connsiteX11-1265" fmla="*/ 1569720 w 1569720"/>
              <a:gd name="connsiteY11-1266" fmla="*/ 670560 h 746760"/>
              <a:gd name="connsiteX12-1267" fmla="*/ 1351280 w 1569720"/>
              <a:gd name="connsiteY12-1268" fmla="*/ 477520 h 746760"/>
              <a:gd name="connsiteX13-1269" fmla="*/ 1219200 w 1569720"/>
              <a:gd name="connsiteY13-1270" fmla="*/ 208280 h 746760"/>
              <a:gd name="connsiteX14-1271" fmla="*/ 1203960 w 1569720"/>
              <a:gd name="connsiteY14-1272" fmla="*/ 71120 h 746760"/>
              <a:gd name="connsiteX15-1273" fmla="*/ 1061720 w 1569720"/>
              <a:gd name="connsiteY15-1274" fmla="*/ 152400 h 746760"/>
              <a:gd name="connsiteX16-1275" fmla="*/ 873760 w 1569720"/>
              <a:gd name="connsiteY16-1276" fmla="*/ 71120 h 746760"/>
              <a:gd name="connsiteX17-1277" fmla="*/ 716280 w 1569720"/>
              <a:gd name="connsiteY17-1278" fmla="*/ 447040 h 746760"/>
              <a:gd name="connsiteX18-1279" fmla="*/ 502920 w 1569720"/>
              <a:gd name="connsiteY18-1280" fmla="*/ 624840 h 746760"/>
              <a:gd name="connsiteX19-1281" fmla="*/ 238760 w 1569720"/>
              <a:gd name="connsiteY19-1282" fmla="*/ 330200 h 746760"/>
              <a:gd name="connsiteX20-1283" fmla="*/ 182880 w 1569720"/>
              <a:gd name="connsiteY20-1284" fmla="*/ 0 h 746760"/>
              <a:gd name="connsiteX21-1285" fmla="*/ 106680 w 1569720"/>
              <a:gd name="connsiteY21-1286" fmla="*/ 91440 h 746760"/>
              <a:gd name="connsiteX22-1287" fmla="*/ 0 w 1569720"/>
              <a:gd name="connsiteY22-1288" fmla="*/ 147320 h 746760"/>
              <a:gd name="connsiteX0-1289" fmla="*/ 0 w 1569720"/>
              <a:gd name="connsiteY0-1290" fmla="*/ 147320 h 746760"/>
              <a:gd name="connsiteX1-1291" fmla="*/ 208280 w 1569720"/>
              <a:gd name="connsiteY1-1292" fmla="*/ 360680 h 746760"/>
              <a:gd name="connsiteX2-1293" fmla="*/ 345440 w 1569720"/>
              <a:gd name="connsiteY2-1294" fmla="*/ 746760 h 746760"/>
              <a:gd name="connsiteX3-1295" fmla="*/ 447040 w 1569720"/>
              <a:gd name="connsiteY3-1296" fmla="*/ 662940 h 746760"/>
              <a:gd name="connsiteX4-1297" fmla="*/ 574040 w 1569720"/>
              <a:gd name="connsiteY4-1298" fmla="*/ 680720 h 746760"/>
              <a:gd name="connsiteX5-1299" fmla="*/ 665480 w 1569720"/>
              <a:gd name="connsiteY5-1300" fmla="*/ 736600 h 746760"/>
              <a:gd name="connsiteX6-1301" fmla="*/ 751840 w 1569720"/>
              <a:gd name="connsiteY6-1302" fmla="*/ 447040 h 746760"/>
              <a:gd name="connsiteX7-1303" fmla="*/ 1046480 w 1569720"/>
              <a:gd name="connsiteY7-1304" fmla="*/ 172720 h 746760"/>
              <a:gd name="connsiteX8-1305" fmla="*/ 1259840 w 1569720"/>
              <a:gd name="connsiteY8-1306" fmla="*/ 396240 h 746760"/>
              <a:gd name="connsiteX9-1307" fmla="*/ 1386840 w 1569720"/>
              <a:gd name="connsiteY9-1308" fmla="*/ 746760 h 746760"/>
              <a:gd name="connsiteX10-1309" fmla="*/ 1452880 w 1569720"/>
              <a:gd name="connsiteY10-1310" fmla="*/ 675640 h 746760"/>
              <a:gd name="connsiteX11-1311" fmla="*/ 1569720 w 1569720"/>
              <a:gd name="connsiteY11-1312" fmla="*/ 670560 h 746760"/>
              <a:gd name="connsiteX12-1313" fmla="*/ 1351280 w 1569720"/>
              <a:gd name="connsiteY12-1314" fmla="*/ 477520 h 746760"/>
              <a:gd name="connsiteX13-1315" fmla="*/ 1219200 w 1569720"/>
              <a:gd name="connsiteY13-1316" fmla="*/ 208280 h 746760"/>
              <a:gd name="connsiteX14-1317" fmla="*/ 1203960 w 1569720"/>
              <a:gd name="connsiteY14-1318" fmla="*/ 71120 h 746760"/>
              <a:gd name="connsiteX15-1319" fmla="*/ 1061720 w 1569720"/>
              <a:gd name="connsiteY15-1320" fmla="*/ 152400 h 746760"/>
              <a:gd name="connsiteX16-1321" fmla="*/ 873760 w 1569720"/>
              <a:gd name="connsiteY16-1322" fmla="*/ 71120 h 746760"/>
              <a:gd name="connsiteX17-1323" fmla="*/ 716280 w 1569720"/>
              <a:gd name="connsiteY17-1324" fmla="*/ 447040 h 746760"/>
              <a:gd name="connsiteX18-1325" fmla="*/ 502920 w 1569720"/>
              <a:gd name="connsiteY18-1326" fmla="*/ 624840 h 746760"/>
              <a:gd name="connsiteX19-1327" fmla="*/ 238760 w 1569720"/>
              <a:gd name="connsiteY19-1328" fmla="*/ 330200 h 746760"/>
              <a:gd name="connsiteX20-1329" fmla="*/ 182880 w 1569720"/>
              <a:gd name="connsiteY20-1330" fmla="*/ 0 h 746760"/>
              <a:gd name="connsiteX21-1331" fmla="*/ 106680 w 1569720"/>
              <a:gd name="connsiteY21-1332" fmla="*/ 91440 h 746760"/>
              <a:gd name="connsiteX22-1333" fmla="*/ 0 w 1569720"/>
              <a:gd name="connsiteY22-1334" fmla="*/ 147320 h 746760"/>
              <a:gd name="connsiteX0-1335" fmla="*/ 0 w 1569720"/>
              <a:gd name="connsiteY0-1336" fmla="*/ 147320 h 746760"/>
              <a:gd name="connsiteX1-1337" fmla="*/ 213360 w 1569720"/>
              <a:gd name="connsiteY1-1338" fmla="*/ 360680 h 746760"/>
              <a:gd name="connsiteX2-1339" fmla="*/ 345440 w 1569720"/>
              <a:gd name="connsiteY2-1340" fmla="*/ 746760 h 746760"/>
              <a:gd name="connsiteX3-1341" fmla="*/ 447040 w 1569720"/>
              <a:gd name="connsiteY3-1342" fmla="*/ 662940 h 746760"/>
              <a:gd name="connsiteX4-1343" fmla="*/ 574040 w 1569720"/>
              <a:gd name="connsiteY4-1344" fmla="*/ 680720 h 746760"/>
              <a:gd name="connsiteX5-1345" fmla="*/ 665480 w 1569720"/>
              <a:gd name="connsiteY5-1346" fmla="*/ 736600 h 746760"/>
              <a:gd name="connsiteX6-1347" fmla="*/ 751840 w 1569720"/>
              <a:gd name="connsiteY6-1348" fmla="*/ 447040 h 746760"/>
              <a:gd name="connsiteX7-1349" fmla="*/ 1046480 w 1569720"/>
              <a:gd name="connsiteY7-1350" fmla="*/ 172720 h 746760"/>
              <a:gd name="connsiteX8-1351" fmla="*/ 1259840 w 1569720"/>
              <a:gd name="connsiteY8-1352" fmla="*/ 396240 h 746760"/>
              <a:gd name="connsiteX9-1353" fmla="*/ 1386840 w 1569720"/>
              <a:gd name="connsiteY9-1354" fmla="*/ 746760 h 746760"/>
              <a:gd name="connsiteX10-1355" fmla="*/ 1452880 w 1569720"/>
              <a:gd name="connsiteY10-1356" fmla="*/ 675640 h 746760"/>
              <a:gd name="connsiteX11-1357" fmla="*/ 1569720 w 1569720"/>
              <a:gd name="connsiteY11-1358" fmla="*/ 670560 h 746760"/>
              <a:gd name="connsiteX12-1359" fmla="*/ 1351280 w 1569720"/>
              <a:gd name="connsiteY12-1360" fmla="*/ 477520 h 746760"/>
              <a:gd name="connsiteX13-1361" fmla="*/ 1219200 w 1569720"/>
              <a:gd name="connsiteY13-1362" fmla="*/ 208280 h 746760"/>
              <a:gd name="connsiteX14-1363" fmla="*/ 1203960 w 1569720"/>
              <a:gd name="connsiteY14-1364" fmla="*/ 71120 h 746760"/>
              <a:gd name="connsiteX15-1365" fmla="*/ 1061720 w 1569720"/>
              <a:gd name="connsiteY15-1366" fmla="*/ 152400 h 746760"/>
              <a:gd name="connsiteX16-1367" fmla="*/ 873760 w 1569720"/>
              <a:gd name="connsiteY16-1368" fmla="*/ 71120 h 746760"/>
              <a:gd name="connsiteX17-1369" fmla="*/ 716280 w 1569720"/>
              <a:gd name="connsiteY17-1370" fmla="*/ 447040 h 746760"/>
              <a:gd name="connsiteX18-1371" fmla="*/ 502920 w 1569720"/>
              <a:gd name="connsiteY18-1372" fmla="*/ 624840 h 746760"/>
              <a:gd name="connsiteX19-1373" fmla="*/ 238760 w 1569720"/>
              <a:gd name="connsiteY19-1374" fmla="*/ 330200 h 746760"/>
              <a:gd name="connsiteX20-1375" fmla="*/ 182880 w 1569720"/>
              <a:gd name="connsiteY20-1376" fmla="*/ 0 h 746760"/>
              <a:gd name="connsiteX21-1377" fmla="*/ 106680 w 1569720"/>
              <a:gd name="connsiteY21-1378" fmla="*/ 91440 h 746760"/>
              <a:gd name="connsiteX22-1379" fmla="*/ 0 w 1569720"/>
              <a:gd name="connsiteY22-1380" fmla="*/ 147320 h 746760"/>
              <a:gd name="connsiteX0-1381" fmla="*/ 0 w 1569720"/>
              <a:gd name="connsiteY0-1382" fmla="*/ 147320 h 746760"/>
              <a:gd name="connsiteX1-1383" fmla="*/ 213360 w 1569720"/>
              <a:gd name="connsiteY1-1384" fmla="*/ 360680 h 746760"/>
              <a:gd name="connsiteX2-1385" fmla="*/ 345440 w 1569720"/>
              <a:gd name="connsiteY2-1386" fmla="*/ 746760 h 746760"/>
              <a:gd name="connsiteX3-1387" fmla="*/ 447040 w 1569720"/>
              <a:gd name="connsiteY3-1388" fmla="*/ 662940 h 746760"/>
              <a:gd name="connsiteX4-1389" fmla="*/ 574040 w 1569720"/>
              <a:gd name="connsiteY4-1390" fmla="*/ 680720 h 746760"/>
              <a:gd name="connsiteX5-1391" fmla="*/ 665480 w 1569720"/>
              <a:gd name="connsiteY5-1392" fmla="*/ 736600 h 746760"/>
              <a:gd name="connsiteX6-1393" fmla="*/ 751840 w 1569720"/>
              <a:gd name="connsiteY6-1394" fmla="*/ 447040 h 746760"/>
              <a:gd name="connsiteX7-1395" fmla="*/ 1046480 w 1569720"/>
              <a:gd name="connsiteY7-1396" fmla="*/ 172720 h 746760"/>
              <a:gd name="connsiteX8-1397" fmla="*/ 1259840 w 1569720"/>
              <a:gd name="connsiteY8-1398" fmla="*/ 396240 h 746760"/>
              <a:gd name="connsiteX9-1399" fmla="*/ 1386840 w 1569720"/>
              <a:gd name="connsiteY9-1400" fmla="*/ 746760 h 746760"/>
              <a:gd name="connsiteX10-1401" fmla="*/ 1452880 w 1569720"/>
              <a:gd name="connsiteY10-1402" fmla="*/ 675640 h 746760"/>
              <a:gd name="connsiteX11-1403" fmla="*/ 1569720 w 1569720"/>
              <a:gd name="connsiteY11-1404" fmla="*/ 670560 h 746760"/>
              <a:gd name="connsiteX12-1405" fmla="*/ 1351280 w 1569720"/>
              <a:gd name="connsiteY12-1406" fmla="*/ 477520 h 746760"/>
              <a:gd name="connsiteX13-1407" fmla="*/ 1219200 w 1569720"/>
              <a:gd name="connsiteY13-1408" fmla="*/ 208280 h 746760"/>
              <a:gd name="connsiteX14-1409" fmla="*/ 1203960 w 1569720"/>
              <a:gd name="connsiteY14-1410" fmla="*/ 71120 h 746760"/>
              <a:gd name="connsiteX15-1411" fmla="*/ 1061720 w 1569720"/>
              <a:gd name="connsiteY15-1412" fmla="*/ 152400 h 746760"/>
              <a:gd name="connsiteX16-1413" fmla="*/ 873760 w 1569720"/>
              <a:gd name="connsiteY16-1414" fmla="*/ 71120 h 746760"/>
              <a:gd name="connsiteX17-1415" fmla="*/ 716280 w 1569720"/>
              <a:gd name="connsiteY17-1416" fmla="*/ 447040 h 746760"/>
              <a:gd name="connsiteX18-1417" fmla="*/ 502920 w 1569720"/>
              <a:gd name="connsiteY18-1418" fmla="*/ 624840 h 746760"/>
              <a:gd name="connsiteX19-1419" fmla="*/ 238760 w 1569720"/>
              <a:gd name="connsiteY19-1420" fmla="*/ 330200 h 746760"/>
              <a:gd name="connsiteX20-1421" fmla="*/ 182880 w 1569720"/>
              <a:gd name="connsiteY20-1422" fmla="*/ 0 h 746760"/>
              <a:gd name="connsiteX21-1423" fmla="*/ 106680 w 1569720"/>
              <a:gd name="connsiteY21-1424" fmla="*/ 91440 h 746760"/>
              <a:gd name="connsiteX22-1425" fmla="*/ 0 w 1569720"/>
              <a:gd name="connsiteY22-1426" fmla="*/ 147320 h 746760"/>
              <a:gd name="connsiteX0-1427" fmla="*/ 0 w 1569720"/>
              <a:gd name="connsiteY0-1428" fmla="*/ 147320 h 746760"/>
              <a:gd name="connsiteX1-1429" fmla="*/ 213360 w 1569720"/>
              <a:gd name="connsiteY1-1430" fmla="*/ 360680 h 746760"/>
              <a:gd name="connsiteX2-1431" fmla="*/ 345440 w 1569720"/>
              <a:gd name="connsiteY2-1432" fmla="*/ 746760 h 746760"/>
              <a:gd name="connsiteX3-1433" fmla="*/ 447040 w 1569720"/>
              <a:gd name="connsiteY3-1434" fmla="*/ 662940 h 746760"/>
              <a:gd name="connsiteX4-1435" fmla="*/ 574040 w 1569720"/>
              <a:gd name="connsiteY4-1436" fmla="*/ 680720 h 746760"/>
              <a:gd name="connsiteX5-1437" fmla="*/ 665480 w 1569720"/>
              <a:gd name="connsiteY5-1438" fmla="*/ 736600 h 746760"/>
              <a:gd name="connsiteX6-1439" fmla="*/ 751840 w 1569720"/>
              <a:gd name="connsiteY6-1440" fmla="*/ 447040 h 746760"/>
              <a:gd name="connsiteX7-1441" fmla="*/ 1046480 w 1569720"/>
              <a:gd name="connsiteY7-1442" fmla="*/ 172720 h 746760"/>
              <a:gd name="connsiteX8-1443" fmla="*/ 1259840 w 1569720"/>
              <a:gd name="connsiteY8-1444" fmla="*/ 396240 h 746760"/>
              <a:gd name="connsiteX9-1445" fmla="*/ 1386840 w 1569720"/>
              <a:gd name="connsiteY9-1446" fmla="*/ 746760 h 746760"/>
              <a:gd name="connsiteX10-1447" fmla="*/ 1452880 w 1569720"/>
              <a:gd name="connsiteY10-1448" fmla="*/ 675640 h 746760"/>
              <a:gd name="connsiteX11-1449" fmla="*/ 1569720 w 1569720"/>
              <a:gd name="connsiteY11-1450" fmla="*/ 670560 h 746760"/>
              <a:gd name="connsiteX12-1451" fmla="*/ 1351280 w 1569720"/>
              <a:gd name="connsiteY12-1452" fmla="*/ 477520 h 746760"/>
              <a:gd name="connsiteX13-1453" fmla="*/ 1219200 w 1569720"/>
              <a:gd name="connsiteY13-1454" fmla="*/ 208280 h 746760"/>
              <a:gd name="connsiteX14-1455" fmla="*/ 1203960 w 1569720"/>
              <a:gd name="connsiteY14-1456" fmla="*/ 71120 h 746760"/>
              <a:gd name="connsiteX15-1457" fmla="*/ 1061720 w 1569720"/>
              <a:gd name="connsiteY15-1458" fmla="*/ 152400 h 746760"/>
              <a:gd name="connsiteX16-1459" fmla="*/ 873760 w 1569720"/>
              <a:gd name="connsiteY16-1460" fmla="*/ 71120 h 746760"/>
              <a:gd name="connsiteX17-1461" fmla="*/ 716280 w 1569720"/>
              <a:gd name="connsiteY17-1462" fmla="*/ 447040 h 746760"/>
              <a:gd name="connsiteX18-1463" fmla="*/ 502920 w 1569720"/>
              <a:gd name="connsiteY18-1464" fmla="*/ 624840 h 746760"/>
              <a:gd name="connsiteX19-1465" fmla="*/ 238760 w 1569720"/>
              <a:gd name="connsiteY19-1466" fmla="*/ 330200 h 746760"/>
              <a:gd name="connsiteX20-1467" fmla="*/ 182880 w 1569720"/>
              <a:gd name="connsiteY20-1468" fmla="*/ 0 h 746760"/>
              <a:gd name="connsiteX21-1469" fmla="*/ 106680 w 1569720"/>
              <a:gd name="connsiteY21-1470" fmla="*/ 91440 h 746760"/>
              <a:gd name="connsiteX22-1471" fmla="*/ 0 w 1569720"/>
              <a:gd name="connsiteY22-1472" fmla="*/ 147320 h 746760"/>
              <a:gd name="connsiteX0-1473" fmla="*/ 0 w 1569720"/>
              <a:gd name="connsiteY0-1474" fmla="*/ 147320 h 746760"/>
              <a:gd name="connsiteX1-1475" fmla="*/ 213360 w 1569720"/>
              <a:gd name="connsiteY1-1476" fmla="*/ 360680 h 746760"/>
              <a:gd name="connsiteX2-1477" fmla="*/ 345440 w 1569720"/>
              <a:gd name="connsiteY2-1478" fmla="*/ 746760 h 746760"/>
              <a:gd name="connsiteX3-1479" fmla="*/ 447040 w 1569720"/>
              <a:gd name="connsiteY3-1480" fmla="*/ 662940 h 746760"/>
              <a:gd name="connsiteX4-1481" fmla="*/ 574040 w 1569720"/>
              <a:gd name="connsiteY4-1482" fmla="*/ 680720 h 746760"/>
              <a:gd name="connsiteX5-1483" fmla="*/ 665480 w 1569720"/>
              <a:gd name="connsiteY5-1484" fmla="*/ 736600 h 746760"/>
              <a:gd name="connsiteX6-1485" fmla="*/ 751840 w 1569720"/>
              <a:gd name="connsiteY6-1486" fmla="*/ 447040 h 746760"/>
              <a:gd name="connsiteX7-1487" fmla="*/ 1046480 w 1569720"/>
              <a:gd name="connsiteY7-1488" fmla="*/ 172720 h 746760"/>
              <a:gd name="connsiteX8-1489" fmla="*/ 1259840 w 1569720"/>
              <a:gd name="connsiteY8-1490" fmla="*/ 396240 h 746760"/>
              <a:gd name="connsiteX9-1491" fmla="*/ 1386840 w 1569720"/>
              <a:gd name="connsiteY9-1492" fmla="*/ 746760 h 746760"/>
              <a:gd name="connsiteX10-1493" fmla="*/ 1452880 w 1569720"/>
              <a:gd name="connsiteY10-1494" fmla="*/ 675640 h 746760"/>
              <a:gd name="connsiteX11-1495" fmla="*/ 1569720 w 1569720"/>
              <a:gd name="connsiteY11-1496" fmla="*/ 670560 h 746760"/>
              <a:gd name="connsiteX12-1497" fmla="*/ 1351280 w 1569720"/>
              <a:gd name="connsiteY12-1498" fmla="*/ 477520 h 746760"/>
              <a:gd name="connsiteX13-1499" fmla="*/ 1219200 w 1569720"/>
              <a:gd name="connsiteY13-1500" fmla="*/ 208280 h 746760"/>
              <a:gd name="connsiteX14-1501" fmla="*/ 1203960 w 1569720"/>
              <a:gd name="connsiteY14-1502" fmla="*/ 71120 h 746760"/>
              <a:gd name="connsiteX15-1503" fmla="*/ 1061720 w 1569720"/>
              <a:gd name="connsiteY15-1504" fmla="*/ 152400 h 746760"/>
              <a:gd name="connsiteX16-1505" fmla="*/ 873760 w 1569720"/>
              <a:gd name="connsiteY16-1506" fmla="*/ 71120 h 746760"/>
              <a:gd name="connsiteX17-1507" fmla="*/ 716280 w 1569720"/>
              <a:gd name="connsiteY17-1508" fmla="*/ 447040 h 746760"/>
              <a:gd name="connsiteX18-1509" fmla="*/ 502920 w 1569720"/>
              <a:gd name="connsiteY18-1510" fmla="*/ 624840 h 746760"/>
              <a:gd name="connsiteX19-1511" fmla="*/ 238760 w 1569720"/>
              <a:gd name="connsiteY19-1512" fmla="*/ 330200 h 746760"/>
              <a:gd name="connsiteX20-1513" fmla="*/ 182880 w 1569720"/>
              <a:gd name="connsiteY20-1514" fmla="*/ 0 h 746760"/>
              <a:gd name="connsiteX21-1515" fmla="*/ 106680 w 1569720"/>
              <a:gd name="connsiteY21-1516" fmla="*/ 91440 h 746760"/>
              <a:gd name="connsiteX22-1517" fmla="*/ 0 w 1569720"/>
              <a:gd name="connsiteY22-1518" fmla="*/ 147320 h 746760"/>
              <a:gd name="connsiteX0-1519" fmla="*/ 0 w 1574800"/>
              <a:gd name="connsiteY0-1520" fmla="*/ 165100 h 746760"/>
              <a:gd name="connsiteX1-1521" fmla="*/ 218440 w 1574800"/>
              <a:gd name="connsiteY1-1522" fmla="*/ 360680 h 746760"/>
              <a:gd name="connsiteX2-1523" fmla="*/ 350520 w 1574800"/>
              <a:gd name="connsiteY2-1524" fmla="*/ 746760 h 746760"/>
              <a:gd name="connsiteX3-1525" fmla="*/ 452120 w 1574800"/>
              <a:gd name="connsiteY3-1526" fmla="*/ 662940 h 746760"/>
              <a:gd name="connsiteX4-1527" fmla="*/ 579120 w 1574800"/>
              <a:gd name="connsiteY4-1528" fmla="*/ 680720 h 746760"/>
              <a:gd name="connsiteX5-1529" fmla="*/ 670560 w 1574800"/>
              <a:gd name="connsiteY5-1530" fmla="*/ 736600 h 746760"/>
              <a:gd name="connsiteX6-1531" fmla="*/ 756920 w 1574800"/>
              <a:gd name="connsiteY6-1532" fmla="*/ 447040 h 746760"/>
              <a:gd name="connsiteX7-1533" fmla="*/ 1051560 w 1574800"/>
              <a:gd name="connsiteY7-1534" fmla="*/ 172720 h 746760"/>
              <a:gd name="connsiteX8-1535" fmla="*/ 1264920 w 1574800"/>
              <a:gd name="connsiteY8-1536" fmla="*/ 396240 h 746760"/>
              <a:gd name="connsiteX9-1537" fmla="*/ 1391920 w 1574800"/>
              <a:gd name="connsiteY9-1538" fmla="*/ 746760 h 746760"/>
              <a:gd name="connsiteX10-1539" fmla="*/ 1457960 w 1574800"/>
              <a:gd name="connsiteY10-1540" fmla="*/ 675640 h 746760"/>
              <a:gd name="connsiteX11-1541" fmla="*/ 1574800 w 1574800"/>
              <a:gd name="connsiteY11-1542" fmla="*/ 670560 h 746760"/>
              <a:gd name="connsiteX12-1543" fmla="*/ 1356360 w 1574800"/>
              <a:gd name="connsiteY12-1544" fmla="*/ 477520 h 746760"/>
              <a:gd name="connsiteX13-1545" fmla="*/ 1224280 w 1574800"/>
              <a:gd name="connsiteY13-1546" fmla="*/ 208280 h 746760"/>
              <a:gd name="connsiteX14-1547" fmla="*/ 1209040 w 1574800"/>
              <a:gd name="connsiteY14-1548" fmla="*/ 71120 h 746760"/>
              <a:gd name="connsiteX15-1549" fmla="*/ 1066800 w 1574800"/>
              <a:gd name="connsiteY15-1550" fmla="*/ 152400 h 746760"/>
              <a:gd name="connsiteX16-1551" fmla="*/ 878840 w 1574800"/>
              <a:gd name="connsiteY16-1552" fmla="*/ 71120 h 746760"/>
              <a:gd name="connsiteX17-1553" fmla="*/ 721360 w 1574800"/>
              <a:gd name="connsiteY17-1554" fmla="*/ 447040 h 746760"/>
              <a:gd name="connsiteX18-1555" fmla="*/ 508000 w 1574800"/>
              <a:gd name="connsiteY18-1556" fmla="*/ 624840 h 746760"/>
              <a:gd name="connsiteX19-1557" fmla="*/ 243840 w 1574800"/>
              <a:gd name="connsiteY19-1558" fmla="*/ 330200 h 746760"/>
              <a:gd name="connsiteX20-1559" fmla="*/ 187960 w 1574800"/>
              <a:gd name="connsiteY20-1560" fmla="*/ 0 h 746760"/>
              <a:gd name="connsiteX21-1561" fmla="*/ 111760 w 1574800"/>
              <a:gd name="connsiteY21-1562" fmla="*/ 91440 h 746760"/>
              <a:gd name="connsiteX22-1563" fmla="*/ 0 w 1574800"/>
              <a:gd name="connsiteY22-1564" fmla="*/ 165100 h 746760"/>
              <a:gd name="connsiteX0-1565" fmla="*/ 0 w 1574800"/>
              <a:gd name="connsiteY0-1566" fmla="*/ 165100 h 746760"/>
              <a:gd name="connsiteX1-1567" fmla="*/ 218440 w 1574800"/>
              <a:gd name="connsiteY1-1568" fmla="*/ 360680 h 746760"/>
              <a:gd name="connsiteX2-1569" fmla="*/ 350520 w 1574800"/>
              <a:gd name="connsiteY2-1570" fmla="*/ 746760 h 746760"/>
              <a:gd name="connsiteX3-1571" fmla="*/ 452120 w 1574800"/>
              <a:gd name="connsiteY3-1572" fmla="*/ 662940 h 746760"/>
              <a:gd name="connsiteX4-1573" fmla="*/ 579120 w 1574800"/>
              <a:gd name="connsiteY4-1574" fmla="*/ 680720 h 746760"/>
              <a:gd name="connsiteX5-1575" fmla="*/ 670560 w 1574800"/>
              <a:gd name="connsiteY5-1576" fmla="*/ 736600 h 746760"/>
              <a:gd name="connsiteX6-1577" fmla="*/ 756920 w 1574800"/>
              <a:gd name="connsiteY6-1578" fmla="*/ 447040 h 746760"/>
              <a:gd name="connsiteX7-1579" fmla="*/ 1051560 w 1574800"/>
              <a:gd name="connsiteY7-1580" fmla="*/ 172720 h 746760"/>
              <a:gd name="connsiteX8-1581" fmla="*/ 1264920 w 1574800"/>
              <a:gd name="connsiteY8-1582" fmla="*/ 396240 h 746760"/>
              <a:gd name="connsiteX9-1583" fmla="*/ 1391920 w 1574800"/>
              <a:gd name="connsiteY9-1584" fmla="*/ 746760 h 746760"/>
              <a:gd name="connsiteX10-1585" fmla="*/ 1457960 w 1574800"/>
              <a:gd name="connsiteY10-1586" fmla="*/ 675640 h 746760"/>
              <a:gd name="connsiteX11-1587" fmla="*/ 1574800 w 1574800"/>
              <a:gd name="connsiteY11-1588" fmla="*/ 670560 h 746760"/>
              <a:gd name="connsiteX12-1589" fmla="*/ 1356360 w 1574800"/>
              <a:gd name="connsiteY12-1590" fmla="*/ 477520 h 746760"/>
              <a:gd name="connsiteX13-1591" fmla="*/ 1224280 w 1574800"/>
              <a:gd name="connsiteY13-1592" fmla="*/ 208280 h 746760"/>
              <a:gd name="connsiteX14-1593" fmla="*/ 1209040 w 1574800"/>
              <a:gd name="connsiteY14-1594" fmla="*/ 71120 h 746760"/>
              <a:gd name="connsiteX15-1595" fmla="*/ 1066800 w 1574800"/>
              <a:gd name="connsiteY15-1596" fmla="*/ 152400 h 746760"/>
              <a:gd name="connsiteX16-1597" fmla="*/ 878840 w 1574800"/>
              <a:gd name="connsiteY16-1598" fmla="*/ 71120 h 746760"/>
              <a:gd name="connsiteX17-1599" fmla="*/ 721360 w 1574800"/>
              <a:gd name="connsiteY17-1600" fmla="*/ 447040 h 746760"/>
              <a:gd name="connsiteX18-1601" fmla="*/ 508000 w 1574800"/>
              <a:gd name="connsiteY18-1602" fmla="*/ 624840 h 746760"/>
              <a:gd name="connsiteX19-1603" fmla="*/ 243840 w 1574800"/>
              <a:gd name="connsiteY19-1604" fmla="*/ 330200 h 746760"/>
              <a:gd name="connsiteX20-1605" fmla="*/ 187960 w 1574800"/>
              <a:gd name="connsiteY20-1606" fmla="*/ 0 h 746760"/>
              <a:gd name="connsiteX21-1607" fmla="*/ 111760 w 1574800"/>
              <a:gd name="connsiteY21-1608" fmla="*/ 91440 h 746760"/>
              <a:gd name="connsiteX22-1609" fmla="*/ 0 w 1574800"/>
              <a:gd name="connsiteY22-1610" fmla="*/ 165100 h 746760"/>
              <a:gd name="connsiteX0-1611" fmla="*/ 0 w 1574800"/>
              <a:gd name="connsiteY0-1612" fmla="*/ 165100 h 749300"/>
              <a:gd name="connsiteX1-1613" fmla="*/ 218440 w 1574800"/>
              <a:gd name="connsiteY1-1614" fmla="*/ 360680 h 749300"/>
              <a:gd name="connsiteX2-1615" fmla="*/ 350520 w 1574800"/>
              <a:gd name="connsiteY2-1616" fmla="*/ 746760 h 749300"/>
              <a:gd name="connsiteX3-1617" fmla="*/ 452120 w 1574800"/>
              <a:gd name="connsiteY3-1618" fmla="*/ 662940 h 749300"/>
              <a:gd name="connsiteX4-1619" fmla="*/ 579120 w 1574800"/>
              <a:gd name="connsiteY4-1620" fmla="*/ 680720 h 749300"/>
              <a:gd name="connsiteX5-1621" fmla="*/ 673100 w 1574800"/>
              <a:gd name="connsiteY5-1622" fmla="*/ 749300 h 749300"/>
              <a:gd name="connsiteX6-1623" fmla="*/ 756920 w 1574800"/>
              <a:gd name="connsiteY6-1624" fmla="*/ 447040 h 749300"/>
              <a:gd name="connsiteX7-1625" fmla="*/ 1051560 w 1574800"/>
              <a:gd name="connsiteY7-1626" fmla="*/ 172720 h 749300"/>
              <a:gd name="connsiteX8-1627" fmla="*/ 1264920 w 1574800"/>
              <a:gd name="connsiteY8-1628" fmla="*/ 396240 h 749300"/>
              <a:gd name="connsiteX9-1629" fmla="*/ 1391920 w 1574800"/>
              <a:gd name="connsiteY9-1630" fmla="*/ 746760 h 749300"/>
              <a:gd name="connsiteX10-1631" fmla="*/ 1457960 w 1574800"/>
              <a:gd name="connsiteY10-1632" fmla="*/ 675640 h 749300"/>
              <a:gd name="connsiteX11-1633" fmla="*/ 1574800 w 1574800"/>
              <a:gd name="connsiteY11-1634" fmla="*/ 670560 h 749300"/>
              <a:gd name="connsiteX12-1635" fmla="*/ 1356360 w 1574800"/>
              <a:gd name="connsiteY12-1636" fmla="*/ 477520 h 749300"/>
              <a:gd name="connsiteX13-1637" fmla="*/ 1224280 w 1574800"/>
              <a:gd name="connsiteY13-1638" fmla="*/ 208280 h 749300"/>
              <a:gd name="connsiteX14-1639" fmla="*/ 1209040 w 1574800"/>
              <a:gd name="connsiteY14-1640" fmla="*/ 71120 h 749300"/>
              <a:gd name="connsiteX15-1641" fmla="*/ 1066800 w 1574800"/>
              <a:gd name="connsiteY15-1642" fmla="*/ 152400 h 749300"/>
              <a:gd name="connsiteX16-1643" fmla="*/ 878840 w 1574800"/>
              <a:gd name="connsiteY16-1644" fmla="*/ 71120 h 749300"/>
              <a:gd name="connsiteX17-1645" fmla="*/ 721360 w 1574800"/>
              <a:gd name="connsiteY17-1646" fmla="*/ 447040 h 749300"/>
              <a:gd name="connsiteX18-1647" fmla="*/ 508000 w 1574800"/>
              <a:gd name="connsiteY18-1648" fmla="*/ 624840 h 749300"/>
              <a:gd name="connsiteX19-1649" fmla="*/ 243840 w 1574800"/>
              <a:gd name="connsiteY19-1650" fmla="*/ 330200 h 749300"/>
              <a:gd name="connsiteX20-1651" fmla="*/ 187960 w 1574800"/>
              <a:gd name="connsiteY20-1652" fmla="*/ 0 h 749300"/>
              <a:gd name="connsiteX21-1653" fmla="*/ 111760 w 1574800"/>
              <a:gd name="connsiteY21-1654" fmla="*/ 91440 h 749300"/>
              <a:gd name="connsiteX22-1655" fmla="*/ 0 w 1574800"/>
              <a:gd name="connsiteY22-1656" fmla="*/ 165100 h 749300"/>
              <a:gd name="connsiteX0-1657" fmla="*/ 0 w 1574800"/>
              <a:gd name="connsiteY0-1658" fmla="*/ 165100 h 749300"/>
              <a:gd name="connsiteX1-1659" fmla="*/ 218440 w 1574800"/>
              <a:gd name="connsiteY1-1660" fmla="*/ 360680 h 749300"/>
              <a:gd name="connsiteX2-1661" fmla="*/ 350520 w 1574800"/>
              <a:gd name="connsiteY2-1662" fmla="*/ 746760 h 749300"/>
              <a:gd name="connsiteX3-1663" fmla="*/ 452120 w 1574800"/>
              <a:gd name="connsiteY3-1664" fmla="*/ 662940 h 749300"/>
              <a:gd name="connsiteX4-1665" fmla="*/ 579120 w 1574800"/>
              <a:gd name="connsiteY4-1666" fmla="*/ 680720 h 749300"/>
              <a:gd name="connsiteX5-1667" fmla="*/ 673100 w 1574800"/>
              <a:gd name="connsiteY5-1668" fmla="*/ 749300 h 749300"/>
              <a:gd name="connsiteX6-1669" fmla="*/ 756920 w 1574800"/>
              <a:gd name="connsiteY6-1670" fmla="*/ 447040 h 749300"/>
              <a:gd name="connsiteX7-1671" fmla="*/ 1051560 w 1574800"/>
              <a:gd name="connsiteY7-1672" fmla="*/ 172720 h 749300"/>
              <a:gd name="connsiteX8-1673" fmla="*/ 1264920 w 1574800"/>
              <a:gd name="connsiteY8-1674" fmla="*/ 396240 h 749300"/>
              <a:gd name="connsiteX9-1675" fmla="*/ 1391920 w 1574800"/>
              <a:gd name="connsiteY9-1676" fmla="*/ 746760 h 749300"/>
              <a:gd name="connsiteX10-1677" fmla="*/ 1457960 w 1574800"/>
              <a:gd name="connsiteY10-1678" fmla="*/ 675640 h 749300"/>
              <a:gd name="connsiteX11-1679" fmla="*/ 1574800 w 1574800"/>
              <a:gd name="connsiteY11-1680" fmla="*/ 670560 h 749300"/>
              <a:gd name="connsiteX12-1681" fmla="*/ 1356360 w 1574800"/>
              <a:gd name="connsiteY12-1682" fmla="*/ 477520 h 749300"/>
              <a:gd name="connsiteX13-1683" fmla="*/ 1224280 w 1574800"/>
              <a:gd name="connsiteY13-1684" fmla="*/ 208280 h 749300"/>
              <a:gd name="connsiteX14-1685" fmla="*/ 1209040 w 1574800"/>
              <a:gd name="connsiteY14-1686" fmla="*/ 71120 h 749300"/>
              <a:gd name="connsiteX15-1687" fmla="*/ 1066800 w 1574800"/>
              <a:gd name="connsiteY15-1688" fmla="*/ 152400 h 749300"/>
              <a:gd name="connsiteX16-1689" fmla="*/ 878840 w 1574800"/>
              <a:gd name="connsiteY16-1690" fmla="*/ 71120 h 749300"/>
              <a:gd name="connsiteX17-1691" fmla="*/ 721360 w 1574800"/>
              <a:gd name="connsiteY17-1692" fmla="*/ 447040 h 749300"/>
              <a:gd name="connsiteX18-1693" fmla="*/ 508000 w 1574800"/>
              <a:gd name="connsiteY18-1694" fmla="*/ 624840 h 749300"/>
              <a:gd name="connsiteX19-1695" fmla="*/ 243840 w 1574800"/>
              <a:gd name="connsiteY19-1696" fmla="*/ 330200 h 749300"/>
              <a:gd name="connsiteX20-1697" fmla="*/ 187960 w 1574800"/>
              <a:gd name="connsiteY20-1698" fmla="*/ 0 h 749300"/>
              <a:gd name="connsiteX21-1699" fmla="*/ 111760 w 1574800"/>
              <a:gd name="connsiteY21-1700" fmla="*/ 91440 h 749300"/>
              <a:gd name="connsiteX22-1701" fmla="*/ 0 w 1574800"/>
              <a:gd name="connsiteY22-1702" fmla="*/ 165100 h 749300"/>
              <a:gd name="connsiteX0-1703" fmla="*/ 0 w 1574800"/>
              <a:gd name="connsiteY0-1704" fmla="*/ 165100 h 749300"/>
              <a:gd name="connsiteX1-1705" fmla="*/ 218440 w 1574800"/>
              <a:gd name="connsiteY1-1706" fmla="*/ 360680 h 749300"/>
              <a:gd name="connsiteX2-1707" fmla="*/ 350520 w 1574800"/>
              <a:gd name="connsiteY2-1708" fmla="*/ 746760 h 749300"/>
              <a:gd name="connsiteX3-1709" fmla="*/ 452120 w 1574800"/>
              <a:gd name="connsiteY3-1710" fmla="*/ 662940 h 749300"/>
              <a:gd name="connsiteX4-1711" fmla="*/ 579120 w 1574800"/>
              <a:gd name="connsiteY4-1712" fmla="*/ 680720 h 749300"/>
              <a:gd name="connsiteX5-1713" fmla="*/ 673100 w 1574800"/>
              <a:gd name="connsiteY5-1714" fmla="*/ 749300 h 749300"/>
              <a:gd name="connsiteX6-1715" fmla="*/ 756920 w 1574800"/>
              <a:gd name="connsiteY6-1716" fmla="*/ 447040 h 749300"/>
              <a:gd name="connsiteX7-1717" fmla="*/ 1051560 w 1574800"/>
              <a:gd name="connsiteY7-1718" fmla="*/ 172720 h 749300"/>
              <a:gd name="connsiteX8-1719" fmla="*/ 1264920 w 1574800"/>
              <a:gd name="connsiteY8-1720" fmla="*/ 396240 h 749300"/>
              <a:gd name="connsiteX9-1721" fmla="*/ 1391920 w 1574800"/>
              <a:gd name="connsiteY9-1722" fmla="*/ 746760 h 749300"/>
              <a:gd name="connsiteX10-1723" fmla="*/ 1457960 w 1574800"/>
              <a:gd name="connsiteY10-1724" fmla="*/ 675640 h 749300"/>
              <a:gd name="connsiteX11-1725" fmla="*/ 1574800 w 1574800"/>
              <a:gd name="connsiteY11-1726" fmla="*/ 670560 h 749300"/>
              <a:gd name="connsiteX12-1727" fmla="*/ 1356360 w 1574800"/>
              <a:gd name="connsiteY12-1728" fmla="*/ 477520 h 749300"/>
              <a:gd name="connsiteX13-1729" fmla="*/ 1224280 w 1574800"/>
              <a:gd name="connsiteY13-1730" fmla="*/ 208280 h 749300"/>
              <a:gd name="connsiteX14-1731" fmla="*/ 1209040 w 1574800"/>
              <a:gd name="connsiteY14-1732" fmla="*/ 71120 h 749300"/>
              <a:gd name="connsiteX15-1733" fmla="*/ 1066800 w 1574800"/>
              <a:gd name="connsiteY15-1734" fmla="*/ 152400 h 749300"/>
              <a:gd name="connsiteX16-1735" fmla="*/ 878840 w 1574800"/>
              <a:gd name="connsiteY16-1736" fmla="*/ 71120 h 749300"/>
              <a:gd name="connsiteX17-1737" fmla="*/ 721360 w 1574800"/>
              <a:gd name="connsiteY17-1738" fmla="*/ 447040 h 749300"/>
              <a:gd name="connsiteX18-1739" fmla="*/ 508000 w 1574800"/>
              <a:gd name="connsiteY18-1740" fmla="*/ 624840 h 749300"/>
              <a:gd name="connsiteX19-1741" fmla="*/ 243840 w 1574800"/>
              <a:gd name="connsiteY19-1742" fmla="*/ 330200 h 749300"/>
              <a:gd name="connsiteX20-1743" fmla="*/ 187960 w 1574800"/>
              <a:gd name="connsiteY20-1744" fmla="*/ 0 h 749300"/>
              <a:gd name="connsiteX21-1745" fmla="*/ 111760 w 1574800"/>
              <a:gd name="connsiteY21-1746" fmla="*/ 91440 h 749300"/>
              <a:gd name="connsiteX22-1747" fmla="*/ 0 w 1574800"/>
              <a:gd name="connsiteY22-1748" fmla="*/ 165100 h 749300"/>
              <a:gd name="connsiteX0-1749" fmla="*/ 0 w 1574800"/>
              <a:gd name="connsiteY0-1750" fmla="*/ 165100 h 749300"/>
              <a:gd name="connsiteX1-1751" fmla="*/ 218440 w 1574800"/>
              <a:gd name="connsiteY1-1752" fmla="*/ 360680 h 749300"/>
              <a:gd name="connsiteX2-1753" fmla="*/ 350520 w 1574800"/>
              <a:gd name="connsiteY2-1754" fmla="*/ 746760 h 749300"/>
              <a:gd name="connsiteX3-1755" fmla="*/ 452120 w 1574800"/>
              <a:gd name="connsiteY3-1756" fmla="*/ 662940 h 749300"/>
              <a:gd name="connsiteX4-1757" fmla="*/ 579120 w 1574800"/>
              <a:gd name="connsiteY4-1758" fmla="*/ 680720 h 749300"/>
              <a:gd name="connsiteX5-1759" fmla="*/ 673100 w 1574800"/>
              <a:gd name="connsiteY5-1760" fmla="*/ 749300 h 749300"/>
              <a:gd name="connsiteX6-1761" fmla="*/ 756920 w 1574800"/>
              <a:gd name="connsiteY6-1762" fmla="*/ 447040 h 749300"/>
              <a:gd name="connsiteX7-1763" fmla="*/ 1051560 w 1574800"/>
              <a:gd name="connsiteY7-1764" fmla="*/ 172720 h 749300"/>
              <a:gd name="connsiteX8-1765" fmla="*/ 1264920 w 1574800"/>
              <a:gd name="connsiteY8-1766" fmla="*/ 396240 h 749300"/>
              <a:gd name="connsiteX9-1767" fmla="*/ 1391920 w 1574800"/>
              <a:gd name="connsiteY9-1768" fmla="*/ 746760 h 749300"/>
              <a:gd name="connsiteX10-1769" fmla="*/ 1457960 w 1574800"/>
              <a:gd name="connsiteY10-1770" fmla="*/ 675640 h 749300"/>
              <a:gd name="connsiteX11-1771" fmla="*/ 1574800 w 1574800"/>
              <a:gd name="connsiteY11-1772" fmla="*/ 670560 h 749300"/>
              <a:gd name="connsiteX12-1773" fmla="*/ 1356360 w 1574800"/>
              <a:gd name="connsiteY12-1774" fmla="*/ 477520 h 749300"/>
              <a:gd name="connsiteX13-1775" fmla="*/ 1224280 w 1574800"/>
              <a:gd name="connsiteY13-1776" fmla="*/ 208280 h 749300"/>
              <a:gd name="connsiteX14-1777" fmla="*/ 1209040 w 1574800"/>
              <a:gd name="connsiteY14-1778" fmla="*/ 71120 h 749300"/>
              <a:gd name="connsiteX15-1779" fmla="*/ 1066800 w 1574800"/>
              <a:gd name="connsiteY15-1780" fmla="*/ 152400 h 749300"/>
              <a:gd name="connsiteX16-1781" fmla="*/ 878840 w 1574800"/>
              <a:gd name="connsiteY16-1782" fmla="*/ 71120 h 749300"/>
              <a:gd name="connsiteX17-1783" fmla="*/ 721360 w 1574800"/>
              <a:gd name="connsiteY17-1784" fmla="*/ 447040 h 749300"/>
              <a:gd name="connsiteX18-1785" fmla="*/ 508000 w 1574800"/>
              <a:gd name="connsiteY18-1786" fmla="*/ 624840 h 749300"/>
              <a:gd name="connsiteX19-1787" fmla="*/ 243840 w 1574800"/>
              <a:gd name="connsiteY19-1788" fmla="*/ 330200 h 749300"/>
              <a:gd name="connsiteX20-1789" fmla="*/ 187960 w 1574800"/>
              <a:gd name="connsiteY20-1790" fmla="*/ 0 h 749300"/>
              <a:gd name="connsiteX21-1791" fmla="*/ 111760 w 1574800"/>
              <a:gd name="connsiteY21-1792" fmla="*/ 91440 h 749300"/>
              <a:gd name="connsiteX22-1793" fmla="*/ 0 w 1574800"/>
              <a:gd name="connsiteY22-1794" fmla="*/ 165100 h 749300"/>
              <a:gd name="connsiteX0-1795" fmla="*/ 0 w 1574800"/>
              <a:gd name="connsiteY0-1796" fmla="*/ 165100 h 749300"/>
              <a:gd name="connsiteX1-1797" fmla="*/ 218440 w 1574800"/>
              <a:gd name="connsiteY1-1798" fmla="*/ 360680 h 749300"/>
              <a:gd name="connsiteX2-1799" fmla="*/ 350520 w 1574800"/>
              <a:gd name="connsiteY2-1800" fmla="*/ 746760 h 749300"/>
              <a:gd name="connsiteX3-1801" fmla="*/ 452120 w 1574800"/>
              <a:gd name="connsiteY3-1802" fmla="*/ 662940 h 749300"/>
              <a:gd name="connsiteX4-1803" fmla="*/ 579120 w 1574800"/>
              <a:gd name="connsiteY4-1804" fmla="*/ 680720 h 749300"/>
              <a:gd name="connsiteX5-1805" fmla="*/ 673100 w 1574800"/>
              <a:gd name="connsiteY5-1806" fmla="*/ 749300 h 749300"/>
              <a:gd name="connsiteX6-1807" fmla="*/ 756920 w 1574800"/>
              <a:gd name="connsiteY6-1808" fmla="*/ 447040 h 749300"/>
              <a:gd name="connsiteX7-1809" fmla="*/ 1051560 w 1574800"/>
              <a:gd name="connsiteY7-1810" fmla="*/ 172720 h 749300"/>
              <a:gd name="connsiteX8-1811" fmla="*/ 1264920 w 1574800"/>
              <a:gd name="connsiteY8-1812" fmla="*/ 396240 h 749300"/>
              <a:gd name="connsiteX9-1813" fmla="*/ 1391920 w 1574800"/>
              <a:gd name="connsiteY9-1814" fmla="*/ 746760 h 749300"/>
              <a:gd name="connsiteX10-1815" fmla="*/ 1457960 w 1574800"/>
              <a:gd name="connsiteY10-1816" fmla="*/ 675640 h 749300"/>
              <a:gd name="connsiteX11-1817" fmla="*/ 1574800 w 1574800"/>
              <a:gd name="connsiteY11-1818" fmla="*/ 670560 h 749300"/>
              <a:gd name="connsiteX12-1819" fmla="*/ 1356360 w 1574800"/>
              <a:gd name="connsiteY12-1820" fmla="*/ 477520 h 749300"/>
              <a:gd name="connsiteX13-1821" fmla="*/ 1224280 w 1574800"/>
              <a:gd name="connsiteY13-1822" fmla="*/ 208280 h 749300"/>
              <a:gd name="connsiteX14-1823" fmla="*/ 1209040 w 1574800"/>
              <a:gd name="connsiteY14-1824" fmla="*/ 71120 h 749300"/>
              <a:gd name="connsiteX15-1825" fmla="*/ 1066800 w 1574800"/>
              <a:gd name="connsiteY15-1826" fmla="*/ 152400 h 749300"/>
              <a:gd name="connsiteX16-1827" fmla="*/ 878840 w 1574800"/>
              <a:gd name="connsiteY16-1828" fmla="*/ 71120 h 749300"/>
              <a:gd name="connsiteX17-1829" fmla="*/ 721360 w 1574800"/>
              <a:gd name="connsiteY17-1830" fmla="*/ 447040 h 749300"/>
              <a:gd name="connsiteX18-1831" fmla="*/ 508000 w 1574800"/>
              <a:gd name="connsiteY18-1832" fmla="*/ 624840 h 749300"/>
              <a:gd name="connsiteX19-1833" fmla="*/ 243840 w 1574800"/>
              <a:gd name="connsiteY19-1834" fmla="*/ 330200 h 749300"/>
              <a:gd name="connsiteX20-1835" fmla="*/ 187960 w 1574800"/>
              <a:gd name="connsiteY20-1836" fmla="*/ 0 h 749300"/>
              <a:gd name="connsiteX21-1837" fmla="*/ 111760 w 1574800"/>
              <a:gd name="connsiteY21-1838" fmla="*/ 91440 h 749300"/>
              <a:gd name="connsiteX22-1839" fmla="*/ 0 w 1574800"/>
              <a:gd name="connsiteY22-1840" fmla="*/ 165100 h 749300"/>
              <a:gd name="connsiteX0-1841" fmla="*/ 0 w 1574800"/>
              <a:gd name="connsiteY0-1842" fmla="*/ 165100 h 749300"/>
              <a:gd name="connsiteX1-1843" fmla="*/ 218440 w 1574800"/>
              <a:gd name="connsiteY1-1844" fmla="*/ 360680 h 749300"/>
              <a:gd name="connsiteX2-1845" fmla="*/ 350520 w 1574800"/>
              <a:gd name="connsiteY2-1846" fmla="*/ 746760 h 749300"/>
              <a:gd name="connsiteX3-1847" fmla="*/ 452120 w 1574800"/>
              <a:gd name="connsiteY3-1848" fmla="*/ 662940 h 749300"/>
              <a:gd name="connsiteX4-1849" fmla="*/ 579120 w 1574800"/>
              <a:gd name="connsiteY4-1850" fmla="*/ 680720 h 749300"/>
              <a:gd name="connsiteX5-1851" fmla="*/ 673100 w 1574800"/>
              <a:gd name="connsiteY5-1852" fmla="*/ 749300 h 749300"/>
              <a:gd name="connsiteX6-1853" fmla="*/ 756920 w 1574800"/>
              <a:gd name="connsiteY6-1854" fmla="*/ 447040 h 749300"/>
              <a:gd name="connsiteX7-1855" fmla="*/ 1051560 w 1574800"/>
              <a:gd name="connsiteY7-1856" fmla="*/ 172720 h 749300"/>
              <a:gd name="connsiteX8-1857" fmla="*/ 1264920 w 1574800"/>
              <a:gd name="connsiteY8-1858" fmla="*/ 396240 h 749300"/>
              <a:gd name="connsiteX9-1859" fmla="*/ 1391920 w 1574800"/>
              <a:gd name="connsiteY9-1860" fmla="*/ 746760 h 749300"/>
              <a:gd name="connsiteX10-1861" fmla="*/ 1457960 w 1574800"/>
              <a:gd name="connsiteY10-1862" fmla="*/ 675640 h 749300"/>
              <a:gd name="connsiteX11-1863" fmla="*/ 1574800 w 1574800"/>
              <a:gd name="connsiteY11-1864" fmla="*/ 670560 h 749300"/>
              <a:gd name="connsiteX12-1865" fmla="*/ 1356360 w 1574800"/>
              <a:gd name="connsiteY12-1866" fmla="*/ 477520 h 749300"/>
              <a:gd name="connsiteX13-1867" fmla="*/ 1224280 w 1574800"/>
              <a:gd name="connsiteY13-1868" fmla="*/ 208280 h 749300"/>
              <a:gd name="connsiteX14-1869" fmla="*/ 1209040 w 1574800"/>
              <a:gd name="connsiteY14-1870" fmla="*/ 71120 h 749300"/>
              <a:gd name="connsiteX15-1871" fmla="*/ 1066800 w 1574800"/>
              <a:gd name="connsiteY15-1872" fmla="*/ 152400 h 749300"/>
              <a:gd name="connsiteX16-1873" fmla="*/ 878840 w 1574800"/>
              <a:gd name="connsiteY16-1874" fmla="*/ 71120 h 749300"/>
              <a:gd name="connsiteX17-1875" fmla="*/ 721360 w 1574800"/>
              <a:gd name="connsiteY17-1876" fmla="*/ 447040 h 749300"/>
              <a:gd name="connsiteX18-1877" fmla="*/ 508000 w 1574800"/>
              <a:gd name="connsiteY18-1878" fmla="*/ 624840 h 749300"/>
              <a:gd name="connsiteX19-1879" fmla="*/ 243840 w 1574800"/>
              <a:gd name="connsiteY19-1880" fmla="*/ 330200 h 749300"/>
              <a:gd name="connsiteX20-1881" fmla="*/ 187960 w 1574800"/>
              <a:gd name="connsiteY20-1882" fmla="*/ 0 h 749300"/>
              <a:gd name="connsiteX21-1883" fmla="*/ 111760 w 1574800"/>
              <a:gd name="connsiteY21-1884" fmla="*/ 91440 h 749300"/>
              <a:gd name="connsiteX22-1885" fmla="*/ 0 w 1574800"/>
              <a:gd name="connsiteY22-1886" fmla="*/ 165100 h 749300"/>
              <a:gd name="connsiteX0-1887" fmla="*/ 0 w 1574800"/>
              <a:gd name="connsiteY0-1888" fmla="*/ 165100 h 749300"/>
              <a:gd name="connsiteX1-1889" fmla="*/ 218440 w 1574800"/>
              <a:gd name="connsiteY1-1890" fmla="*/ 360680 h 749300"/>
              <a:gd name="connsiteX2-1891" fmla="*/ 350520 w 1574800"/>
              <a:gd name="connsiteY2-1892" fmla="*/ 746760 h 749300"/>
              <a:gd name="connsiteX3-1893" fmla="*/ 452120 w 1574800"/>
              <a:gd name="connsiteY3-1894" fmla="*/ 662940 h 749300"/>
              <a:gd name="connsiteX4-1895" fmla="*/ 579120 w 1574800"/>
              <a:gd name="connsiteY4-1896" fmla="*/ 680720 h 749300"/>
              <a:gd name="connsiteX5-1897" fmla="*/ 673100 w 1574800"/>
              <a:gd name="connsiteY5-1898" fmla="*/ 749300 h 749300"/>
              <a:gd name="connsiteX6-1899" fmla="*/ 756920 w 1574800"/>
              <a:gd name="connsiteY6-1900" fmla="*/ 447040 h 749300"/>
              <a:gd name="connsiteX7-1901" fmla="*/ 1051560 w 1574800"/>
              <a:gd name="connsiteY7-1902" fmla="*/ 172720 h 749300"/>
              <a:gd name="connsiteX8-1903" fmla="*/ 1264920 w 1574800"/>
              <a:gd name="connsiteY8-1904" fmla="*/ 396240 h 749300"/>
              <a:gd name="connsiteX9-1905" fmla="*/ 1391920 w 1574800"/>
              <a:gd name="connsiteY9-1906" fmla="*/ 746760 h 749300"/>
              <a:gd name="connsiteX10-1907" fmla="*/ 1457960 w 1574800"/>
              <a:gd name="connsiteY10-1908" fmla="*/ 675640 h 749300"/>
              <a:gd name="connsiteX11-1909" fmla="*/ 1574800 w 1574800"/>
              <a:gd name="connsiteY11-1910" fmla="*/ 670560 h 749300"/>
              <a:gd name="connsiteX12-1911" fmla="*/ 1356360 w 1574800"/>
              <a:gd name="connsiteY12-1912" fmla="*/ 477520 h 749300"/>
              <a:gd name="connsiteX13-1913" fmla="*/ 1224280 w 1574800"/>
              <a:gd name="connsiteY13-1914" fmla="*/ 208280 h 749300"/>
              <a:gd name="connsiteX14-1915" fmla="*/ 1209040 w 1574800"/>
              <a:gd name="connsiteY14-1916" fmla="*/ 71120 h 749300"/>
              <a:gd name="connsiteX15-1917" fmla="*/ 1066800 w 1574800"/>
              <a:gd name="connsiteY15-1918" fmla="*/ 152400 h 749300"/>
              <a:gd name="connsiteX16-1919" fmla="*/ 878840 w 1574800"/>
              <a:gd name="connsiteY16-1920" fmla="*/ 71120 h 749300"/>
              <a:gd name="connsiteX17-1921" fmla="*/ 721360 w 1574800"/>
              <a:gd name="connsiteY17-1922" fmla="*/ 447040 h 749300"/>
              <a:gd name="connsiteX18-1923" fmla="*/ 508000 w 1574800"/>
              <a:gd name="connsiteY18-1924" fmla="*/ 624840 h 749300"/>
              <a:gd name="connsiteX19-1925" fmla="*/ 243840 w 1574800"/>
              <a:gd name="connsiteY19-1926" fmla="*/ 330200 h 749300"/>
              <a:gd name="connsiteX20-1927" fmla="*/ 187960 w 1574800"/>
              <a:gd name="connsiteY20-1928" fmla="*/ 0 h 749300"/>
              <a:gd name="connsiteX21-1929" fmla="*/ 111760 w 1574800"/>
              <a:gd name="connsiteY21-1930" fmla="*/ 91440 h 749300"/>
              <a:gd name="connsiteX22-1931" fmla="*/ 0 w 1574800"/>
              <a:gd name="connsiteY22-1932" fmla="*/ 165100 h 749300"/>
              <a:gd name="connsiteX0-1933" fmla="*/ 0 w 1574800"/>
              <a:gd name="connsiteY0-1934" fmla="*/ 165100 h 749300"/>
              <a:gd name="connsiteX1-1935" fmla="*/ 218440 w 1574800"/>
              <a:gd name="connsiteY1-1936" fmla="*/ 360680 h 749300"/>
              <a:gd name="connsiteX2-1937" fmla="*/ 350520 w 1574800"/>
              <a:gd name="connsiteY2-1938" fmla="*/ 746760 h 749300"/>
              <a:gd name="connsiteX3-1939" fmla="*/ 452120 w 1574800"/>
              <a:gd name="connsiteY3-1940" fmla="*/ 662940 h 749300"/>
              <a:gd name="connsiteX4-1941" fmla="*/ 579120 w 1574800"/>
              <a:gd name="connsiteY4-1942" fmla="*/ 680720 h 749300"/>
              <a:gd name="connsiteX5-1943" fmla="*/ 673100 w 1574800"/>
              <a:gd name="connsiteY5-1944" fmla="*/ 749300 h 749300"/>
              <a:gd name="connsiteX6-1945" fmla="*/ 756920 w 1574800"/>
              <a:gd name="connsiteY6-1946" fmla="*/ 447040 h 749300"/>
              <a:gd name="connsiteX7-1947" fmla="*/ 1051560 w 1574800"/>
              <a:gd name="connsiteY7-1948" fmla="*/ 172720 h 749300"/>
              <a:gd name="connsiteX8-1949" fmla="*/ 1264920 w 1574800"/>
              <a:gd name="connsiteY8-1950" fmla="*/ 396240 h 749300"/>
              <a:gd name="connsiteX9-1951" fmla="*/ 1391920 w 1574800"/>
              <a:gd name="connsiteY9-1952" fmla="*/ 746760 h 749300"/>
              <a:gd name="connsiteX10-1953" fmla="*/ 1457960 w 1574800"/>
              <a:gd name="connsiteY10-1954" fmla="*/ 675640 h 749300"/>
              <a:gd name="connsiteX11-1955" fmla="*/ 1574800 w 1574800"/>
              <a:gd name="connsiteY11-1956" fmla="*/ 670560 h 749300"/>
              <a:gd name="connsiteX12-1957" fmla="*/ 1356360 w 1574800"/>
              <a:gd name="connsiteY12-1958" fmla="*/ 477520 h 749300"/>
              <a:gd name="connsiteX13-1959" fmla="*/ 1224280 w 1574800"/>
              <a:gd name="connsiteY13-1960" fmla="*/ 208280 h 749300"/>
              <a:gd name="connsiteX14-1961" fmla="*/ 1209040 w 1574800"/>
              <a:gd name="connsiteY14-1962" fmla="*/ 71120 h 749300"/>
              <a:gd name="connsiteX15-1963" fmla="*/ 1066800 w 1574800"/>
              <a:gd name="connsiteY15-1964" fmla="*/ 152400 h 749300"/>
              <a:gd name="connsiteX16-1965" fmla="*/ 878840 w 1574800"/>
              <a:gd name="connsiteY16-1966" fmla="*/ 71120 h 749300"/>
              <a:gd name="connsiteX17-1967" fmla="*/ 721360 w 1574800"/>
              <a:gd name="connsiteY17-1968" fmla="*/ 447040 h 749300"/>
              <a:gd name="connsiteX18-1969" fmla="*/ 508000 w 1574800"/>
              <a:gd name="connsiteY18-1970" fmla="*/ 624840 h 749300"/>
              <a:gd name="connsiteX19-1971" fmla="*/ 243840 w 1574800"/>
              <a:gd name="connsiteY19-1972" fmla="*/ 330200 h 749300"/>
              <a:gd name="connsiteX20-1973" fmla="*/ 187960 w 1574800"/>
              <a:gd name="connsiteY20-1974" fmla="*/ 0 h 749300"/>
              <a:gd name="connsiteX21-1975" fmla="*/ 111760 w 1574800"/>
              <a:gd name="connsiteY21-1976" fmla="*/ 91440 h 749300"/>
              <a:gd name="connsiteX22-1977" fmla="*/ 0 w 1574800"/>
              <a:gd name="connsiteY22-1978" fmla="*/ 165100 h 749300"/>
              <a:gd name="connsiteX0-1979" fmla="*/ 0 w 1574800"/>
              <a:gd name="connsiteY0-1980" fmla="*/ 165100 h 749300"/>
              <a:gd name="connsiteX1-1981" fmla="*/ 218440 w 1574800"/>
              <a:gd name="connsiteY1-1982" fmla="*/ 360680 h 749300"/>
              <a:gd name="connsiteX2-1983" fmla="*/ 350520 w 1574800"/>
              <a:gd name="connsiteY2-1984" fmla="*/ 746760 h 749300"/>
              <a:gd name="connsiteX3-1985" fmla="*/ 452120 w 1574800"/>
              <a:gd name="connsiteY3-1986" fmla="*/ 662940 h 749300"/>
              <a:gd name="connsiteX4-1987" fmla="*/ 579120 w 1574800"/>
              <a:gd name="connsiteY4-1988" fmla="*/ 680720 h 749300"/>
              <a:gd name="connsiteX5-1989" fmla="*/ 673100 w 1574800"/>
              <a:gd name="connsiteY5-1990" fmla="*/ 749300 h 749300"/>
              <a:gd name="connsiteX6-1991" fmla="*/ 756920 w 1574800"/>
              <a:gd name="connsiteY6-1992" fmla="*/ 447040 h 749300"/>
              <a:gd name="connsiteX7-1993" fmla="*/ 1051560 w 1574800"/>
              <a:gd name="connsiteY7-1994" fmla="*/ 172720 h 749300"/>
              <a:gd name="connsiteX8-1995" fmla="*/ 1264920 w 1574800"/>
              <a:gd name="connsiteY8-1996" fmla="*/ 396240 h 749300"/>
              <a:gd name="connsiteX9-1997" fmla="*/ 1391920 w 1574800"/>
              <a:gd name="connsiteY9-1998" fmla="*/ 746760 h 749300"/>
              <a:gd name="connsiteX10-1999" fmla="*/ 1457960 w 1574800"/>
              <a:gd name="connsiteY10-2000" fmla="*/ 675640 h 749300"/>
              <a:gd name="connsiteX11-2001" fmla="*/ 1574800 w 1574800"/>
              <a:gd name="connsiteY11-2002" fmla="*/ 670560 h 749300"/>
              <a:gd name="connsiteX12-2003" fmla="*/ 1356360 w 1574800"/>
              <a:gd name="connsiteY12-2004" fmla="*/ 477520 h 749300"/>
              <a:gd name="connsiteX13-2005" fmla="*/ 1224280 w 1574800"/>
              <a:gd name="connsiteY13-2006" fmla="*/ 208280 h 749300"/>
              <a:gd name="connsiteX14-2007" fmla="*/ 1209040 w 1574800"/>
              <a:gd name="connsiteY14-2008" fmla="*/ 71120 h 749300"/>
              <a:gd name="connsiteX15-2009" fmla="*/ 1066800 w 1574800"/>
              <a:gd name="connsiteY15-2010" fmla="*/ 152400 h 749300"/>
              <a:gd name="connsiteX16-2011" fmla="*/ 878840 w 1574800"/>
              <a:gd name="connsiteY16-2012" fmla="*/ 71120 h 749300"/>
              <a:gd name="connsiteX17-2013" fmla="*/ 721360 w 1574800"/>
              <a:gd name="connsiteY17-2014" fmla="*/ 447040 h 749300"/>
              <a:gd name="connsiteX18-2015" fmla="*/ 508000 w 1574800"/>
              <a:gd name="connsiteY18-2016" fmla="*/ 624840 h 749300"/>
              <a:gd name="connsiteX19-2017" fmla="*/ 243840 w 1574800"/>
              <a:gd name="connsiteY19-2018" fmla="*/ 330200 h 749300"/>
              <a:gd name="connsiteX20-2019" fmla="*/ 187960 w 1574800"/>
              <a:gd name="connsiteY20-2020" fmla="*/ 0 h 749300"/>
              <a:gd name="connsiteX21-2021" fmla="*/ 111760 w 1574800"/>
              <a:gd name="connsiteY21-2022" fmla="*/ 91440 h 749300"/>
              <a:gd name="connsiteX22-2023" fmla="*/ 0 w 1574800"/>
              <a:gd name="connsiteY22-2024" fmla="*/ 165100 h 749300"/>
              <a:gd name="connsiteX0-2025" fmla="*/ 0 w 1574800"/>
              <a:gd name="connsiteY0-2026" fmla="*/ 165100 h 749300"/>
              <a:gd name="connsiteX1-2027" fmla="*/ 218440 w 1574800"/>
              <a:gd name="connsiteY1-2028" fmla="*/ 360680 h 749300"/>
              <a:gd name="connsiteX2-2029" fmla="*/ 350520 w 1574800"/>
              <a:gd name="connsiteY2-2030" fmla="*/ 746760 h 749300"/>
              <a:gd name="connsiteX3-2031" fmla="*/ 452120 w 1574800"/>
              <a:gd name="connsiteY3-2032" fmla="*/ 662940 h 749300"/>
              <a:gd name="connsiteX4-2033" fmla="*/ 579120 w 1574800"/>
              <a:gd name="connsiteY4-2034" fmla="*/ 680720 h 749300"/>
              <a:gd name="connsiteX5-2035" fmla="*/ 673100 w 1574800"/>
              <a:gd name="connsiteY5-2036" fmla="*/ 749300 h 749300"/>
              <a:gd name="connsiteX6-2037" fmla="*/ 756920 w 1574800"/>
              <a:gd name="connsiteY6-2038" fmla="*/ 447040 h 749300"/>
              <a:gd name="connsiteX7-2039" fmla="*/ 1051560 w 1574800"/>
              <a:gd name="connsiteY7-2040" fmla="*/ 172720 h 749300"/>
              <a:gd name="connsiteX8-2041" fmla="*/ 1264920 w 1574800"/>
              <a:gd name="connsiteY8-2042" fmla="*/ 396240 h 749300"/>
              <a:gd name="connsiteX9-2043" fmla="*/ 1391920 w 1574800"/>
              <a:gd name="connsiteY9-2044" fmla="*/ 746760 h 749300"/>
              <a:gd name="connsiteX10-2045" fmla="*/ 1457960 w 1574800"/>
              <a:gd name="connsiteY10-2046" fmla="*/ 675640 h 749300"/>
              <a:gd name="connsiteX11-2047" fmla="*/ 1574800 w 1574800"/>
              <a:gd name="connsiteY11-2048" fmla="*/ 670560 h 749300"/>
              <a:gd name="connsiteX12-2049" fmla="*/ 1356360 w 1574800"/>
              <a:gd name="connsiteY12-2050" fmla="*/ 477520 h 749300"/>
              <a:gd name="connsiteX13-2051" fmla="*/ 1224280 w 1574800"/>
              <a:gd name="connsiteY13-2052" fmla="*/ 208280 h 749300"/>
              <a:gd name="connsiteX14-2053" fmla="*/ 1209040 w 1574800"/>
              <a:gd name="connsiteY14-2054" fmla="*/ 71120 h 749300"/>
              <a:gd name="connsiteX15-2055" fmla="*/ 1066800 w 1574800"/>
              <a:gd name="connsiteY15-2056" fmla="*/ 152400 h 749300"/>
              <a:gd name="connsiteX16-2057" fmla="*/ 878840 w 1574800"/>
              <a:gd name="connsiteY16-2058" fmla="*/ 71120 h 749300"/>
              <a:gd name="connsiteX17-2059" fmla="*/ 721360 w 1574800"/>
              <a:gd name="connsiteY17-2060" fmla="*/ 447040 h 749300"/>
              <a:gd name="connsiteX18-2061" fmla="*/ 508000 w 1574800"/>
              <a:gd name="connsiteY18-2062" fmla="*/ 624840 h 749300"/>
              <a:gd name="connsiteX19-2063" fmla="*/ 243840 w 1574800"/>
              <a:gd name="connsiteY19-2064" fmla="*/ 330200 h 749300"/>
              <a:gd name="connsiteX20-2065" fmla="*/ 187960 w 1574800"/>
              <a:gd name="connsiteY20-2066" fmla="*/ 0 h 749300"/>
              <a:gd name="connsiteX21-2067" fmla="*/ 111760 w 1574800"/>
              <a:gd name="connsiteY21-2068" fmla="*/ 91440 h 749300"/>
              <a:gd name="connsiteX22-2069" fmla="*/ 0 w 1574800"/>
              <a:gd name="connsiteY22-2070" fmla="*/ 165100 h 749300"/>
              <a:gd name="connsiteX0-2071" fmla="*/ 0 w 1574800"/>
              <a:gd name="connsiteY0-2072" fmla="*/ 165100 h 749300"/>
              <a:gd name="connsiteX1-2073" fmla="*/ 218440 w 1574800"/>
              <a:gd name="connsiteY1-2074" fmla="*/ 360680 h 749300"/>
              <a:gd name="connsiteX2-2075" fmla="*/ 350520 w 1574800"/>
              <a:gd name="connsiteY2-2076" fmla="*/ 746760 h 749300"/>
              <a:gd name="connsiteX3-2077" fmla="*/ 452120 w 1574800"/>
              <a:gd name="connsiteY3-2078" fmla="*/ 662940 h 749300"/>
              <a:gd name="connsiteX4-2079" fmla="*/ 579120 w 1574800"/>
              <a:gd name="connsiteY4-2080" fmla="*/ 680720 h 749300"/>
              <a:gd name="connsiteX5-2081" fmla="*/ 673100 w 1574800"/>
              <a:gd name="connsiteY5-2082" fmla="*/ 749300 h 749300"/>
              <a:gd name="connsiteX6-2083" fmla="*/ 756920 w 1574800"/>
              <a:gd name="connsiteY6-2084" fmla="*/ 447040 h 749300"/>
              <a:gd name="connsiteX7-2085" fmla="*/ 1051560 w 1574800"/>
              <a:gd name="connsiteY7-2086" fmla="*/ 172720 h 749300"/>
              <a:gd name="connsiteX8-2087" fmla="*/ 1264920 w 1574800"/>
              <a:gd name="connsiteY8-2088" fmla="*/ 396240 h 749300"/>
              <a:gd name="connsiteX9-2089" fmla="*/ 1384300 w 1574800"/>
              <a:gd name="connsiteY9-2090" fmla="*/ 731520 h 749300"/>
              <a:gd name="connsiteX10-2091" fmla="*/ 1457960 w 1574800"/>
              <a:gd name="connsiteY10-2092" fmla="*/ 675640 h 749300"/>
              <a:gd name="connsiteX11-2093" fmla="*/ 1574800 w 1574800"/>
              <a:gd name="connsiteY11-2094" fmla="*/ 670560 h 749300"/>
              <a:gd name="connsiteX12-2095" fmla="*/ 1356360 w 1574800"/>
              <a:gd name="connsiteY12-2096" fmla="*/ 477520 h 749300"/>
              <a:gd name="connsiteX13-2097" fmla="*/ 1224280 w 1574800"/>
              <a:gd name="connsiteY13-2098" fmla="*/ 208280 h 749300"/>
              <a:gd name="connsiteX14-2099" fmla="*/ 1209040 w 1574800"/>
              <a:gd name="connsiteY14-2100" fmla="*/ 71120 h 749300"/>
              <a:gd name="connsiteX15-2101" fmla="*/ 1066800 w 1574800"/>
              <a:gd name="connsiteY15-2102" fmla="*/ 152400 h 749300"/>
              <a:gd name="connsiteX16-2103" fmla="*/ 878840 w 1574800"/>
              <a:gd name="connsiteY16-2104" fmla="*/ 71120 h 749300"/>
              <a:gd name="connsiteX17-2105" fmla="*/ 721360 w 1574800"/>
              <a:gd name="connsiteY17-2106" fmla="*/ 447040 h 749300"/>
              <a:gd name="connsiteX18-2107" fmla="*/ 508000 w 1574800"/>
              <a:gd name="connsiteY18-2108" fmla="*/ 624840 h 749300"/>
              <a:gd name="connsiteX19-2109" fmla="*/ 243840 w 1574800"/>
              <a:gd name="connsiteY19-2110" fmla="*/ 330200 h 749300"/>
              <a:gd name="connsiteX20-2111" fmla="*/ 187960 w 1574800"/>
              <a:gd name="connsiteY20-2112" fmla="*/ 0 h 749300"/>
              <a:gd name="connsiteX21-2113" fmla="*/ 111760 w 1574800"/>
              <a:gd name="connsiteY21-2114" fmla="*/ 91440 h 749300"/>
              <a:gd name="connsiteX22-2115" fmla="*/ 0 w 1574800"/>
              <a:gd name="connsiteY22-2116" fmla="*/ 165100 h 749300"/>
              <a:gd name="connsiteX0-2117" fmla="*/ 0 w 1574800"/>
              <a:gd name="connsiteY0-2118" fmla="*/ 165100 h 749300"/>
              <a:gd name="connsiteX1-2119" fmla="*/ 218440 w 1574800"/>
              <a:gd name="connsiteY1-2120" fmla="*/ 360680 h 749300"/>
              <a:gd name="connsiteX2-2121" fmla="*/ 350520 w 1574800"/>
              <a:gd name="connsiteY2-2122" fmla="*/ 746760 h 749300"/>
              <a:gd name="connsiteX3-2123" fmla="*/ 452120 w 1574800"/>
              <a:gd name="connsiteY3-2124" fmla="*/ 662940 h 749300"/>
              <a:gd name="connsiteX4-2125" fmla="*/ 579120 w 1574800"/>
              <a:gd name="connsiteY4-2126" fmla="*/ 680720 h 749300"/>
              <a:gd name="connsiteX5-2127" fmla="*/ 673100 w 1574800"/>
              <a:gd name="connsiteY5-2128" fmla="*/ 749300 h 749300"/>
              <a:gd name="connsiteX6-2129" fmla="*/ 756920 w 1574800"/>
              <a:gd name="connsiteY6-2130" fmla="*/ 447040 h 749300"/>
              <a:gd name="connsiteX7-2131" fmla="*/ 1051560 w 1574800"/>
              <a:gd name="connsiteY7-2132" fmla="*/ 172720 h 749300"/>
              <a:gd name="connsiteX8-2133" fmla="*/ 1264920 w 1574800"/>
              <a:gd name="connsiteY8-2134" fmla="*/ 396240 h 749300"/>
              <a:gd name="connsiteX9-2135" fmla="*/ 1384300 w 1574800"/>
              <a:gd name="connsiteY9-2136" fmla="*/ 731520 h 749300"/>
              <a:gd name="connsiteX10-2137" fmla="*/ 1457960 w 1574800"/>
              <a:gd name="connsiteY10-2138" fmla="*/ 675640 h 749300"/>
              <a:gd name="connsiteX11-2139" fmla="*/ 1574800 w 1574800"/>
              <a:gd name="connsiteY11-2140" fmla="*/ 670560 h 749300"/>
              <a:gd name="connsiteX12-2141" fmla="*/ 1356360 w 1574800"/>
              <a:gd name="connsiteY12-2142" fmla="*/ 477520 h 749300"/>
              <a:gd name="connsiteX13-2143" fmla="*/ 1224280 w 1574800"/>
              <a:gd name="connsiteY13-2144" fmla="*/ 208280 h 749300"/>
              <a:gd name="connsiteX14-2145" fmla="*/ 1209040 w 1574800"/>
              <a:gd name="connsiteY14-2146" fmla="*/ 71120 h 749300"/>
              <a:gd name="connsiteX15-2147" fmla="*/ 1066800 w 1574800"/>
              <a:gd name="connsiteY15-2148" fmla="*/ 152400 h 749300"/>
              <a:gd name="connsiteX16-2149" fmla="*/ 878840 w 1574800"/>
              <a:gd name="connsiteY16-2150" fmla="*/ 71120 h 749300"/>
              <a:gd name="connsiteX17-2151" fmla="*/ 721360 w 1574800"/>
              <a:gd name="connsiteY17-2152" fmla="*/ 447040 h 749300"/>
              <a:gd name="connsiteX18-2153" fmla="*/ 508000 w 1574800"/>
              <a:gd name="connsiteY18-2154" fmla="*/ 624840 h 749300"/>
              <a:gd name="connsiteX19-2155" fmla="*/ 243840 w 1574800"/>
              <a:gd name="connsiteY19-2156" fmla="*/ 330200 h 749300"/>
              <a:gd name="connsiteX20-2157" fmla="*/ 187960 w 1574800"/>
              <a:gd name="connsiteY20-2158" fmla="*/ 0 h 749300"/>
              <a:gd name="connsiteX21-2159" fmla="*/ 111760 w 1574800"/>
              <a:gd name="connsiteY21-2160" fmla="*/ 91440 h 749300"/>
              <a:gd name="connsiteX22-2161" fmla="*/ 0 w 1574800"/>
              <a:gd name="connsiteY22-2162" fmla="*/ 165100 h 749300"/>
              <a:gd name="connsiteX0-2163" fmla="*/ 0 w 1574800"/>
              <a:gd name="connsiteY0-2164" fmla="*/ 165100 h 749300"/>
              <a:gd name="connsiteX1-2165" fmla="*/ 218440 w 1574800"/>
              <a:gd name="connsiteY1-2166" fmla="*/ 360680 h 749300"/>
              <a:gd name="connsiteX2-2167" fmla="*/ 350520 w 1574800"/>
              <a:gd name="connsiteY2-2168" fmla="*/ 746760 h 749300"/>
              <a:gd name="connsiteX3-2169" fmla="*/ 452120 w 1574800"/>
              <a:gd name="connsiteY3-2170" fmla="*/ 662940 h 749300"/>
              <a:gd name="connsiteX4-2171" fmla="*/ 579120 w 1574800"/>
              <a:gd name="connsiteY4-2172" fmla="*/ 680720 h 749300"/>
              <a:gd name="connsiteX5-2173" fmla="*/ 673100 w 1574800"/>
              <a:gd name="connsiteY5-2174" fmla="*/ 749300 h 749300"/>
              <a:gd name="connsiteX6-2175" fmla="*/ 756920 w 1574800"/>
              <a:gd name="connsiteY6-2176" fmla="*/ 447040 h 749300"/>
              <a:gd name="connsiteX7-2177" fmla="*/ 1051560 w 1574800"/>
              <a:gd name="connsiteY7-2178" fmla="*/ 172720 h 749300"/>
              <a:gd name="connsiteX8-2179" fmla="*/ 1264920 w 1574800"/>
              <a:gd name="connsiteY8-2180" fmla="*/ 396240 h 749300"/>
              <a:gd name="connsiteX9-2181" fmla="*/ 1384300 w 1574800"/>
              <a:gd name="connsiteY9-2182" fmla="*/ 731520 h 749300"/>
              <a:gd name="connsiteX10-2183" fmla="*/ 1457960 w 1574800"/>
              <a:gd name="connsiteY10-2184" fmla="*/ 668020 h 749300"/>
              <a:gd name="connsiteX11-2185" fmla="*/ 1574800 w 1574800"/>
              <a:gd name="connsiteY11-2186" fmla="*/ 670560 h 749300"/>
              <a:gd name="connsiteX12-2187" fmla="*/ 1356360 w 1574800"/>
              <a:gd name="connsiteY12-2188" fmla="*/ 477520 h 749300"/>
              <a:gd name="connsiteX13-2189" fmla="*/ 1224280 w 1574800"/>
              <a:gd name="connsiteY13-2190" fmla="*/ 208280 h 749300"/>
              <a:gd name="connsiteX14-2191" fmla="*/ 1209040 w 1574800"/>
              <a:gd name="connsiteY14-2192" fmla="*/ 71120 h 749300"/>
              <a:gd name="connsiteX15-2193" fmla="*/ 1066800 w 1574800"/>
              <a:gd name="connsiteY15-2194" fmla="*/ 152400 h 749300"/>
              <a:gd name="connsiteX16-2195" fmla="*/ 878840 w 1574800"/>
              <a:gd name="connsiteY16-2196" fmla="*/ 71120 h 749300"/>
              <a:gd name="connsiteX17-2197" fmla="*/ 721360 w 1574800"/>
              <a:gd name="connsiteY17-2198" fmla="*/ 447040 h 749300"/>
              <a:gd name="connsiteX18-2199" fmla="*/ 508000 w 1574800"/>
              <a:gd name="connsiteY18-2200" fmla="*/ 624840 h 749300"/>
              <a:gd name="connsiteX19-2201" fmla="*/ 243840 w 1574800"/>
              <a:gd name="connsiteY19-2202" fmla="*/ 330200 h 749300"/>
              <a:gd name="connsiteX20-2203" fmla="*/ 187960 w 1574800"/>
              <a:gd name="connsiteY20-2204" fmla="*/ 0 h 749300"/>
              <a:gd name="connsiteX21-2205" fmla="*/ 111760 w 1574800"/>
              <a:gd name="connsiteY21-2206" fmla="*/ 91440 h 749300"/>
              <a:gd name="connsiteX22-2207" fmla="*/ 0 w 1574800"/>
              <a:gd name="connsiteY22-2208" fmla="*/ 165100 h 749300"/>
              <a:gd name="connsiteX0-2209" fmla="*/ 0 w 1574800"/>
              <a:gd name="connsiteY0-2210" fmla="*/ 165100 h 749300"/>
              <a:gd name="connsiteX1-2211" fmla="*/ 218440 w 1574800"/>
              <a:gd name="connsiteY1-2212" fmla="*/ 360680 h 749300"/>
              <a:gd name="connsiteX2-2213" fmla="*/ 350520 w 1574800"/>
              <a:gd name="connsiteY2-2214" fmla="*/ 746760 h 749300"/>
              <a:gd name="connsiteX3-2215" fmla="*/ 452120 w 1574800"/>
              <a:gd name="connsiteY3-2216" fmla="*/ 662940 h 749300"/>
              <a:gd name="connsiteX4-2217" fmla="*/ 579120 w 1574800"/>
              <a:gd name="connsiteY4-2218" fmla="*/ 680720 h 749300"/>
              <a:gd name="connsiteX5-2219" fmla="*/ 673100 w 1574800"/>
              <a:gd name="connsiteY5-2220" fmla="*/ 749300 h 749300"/>
              <a:gd name="connsiteX6-2221" fmla="*/ 756920 w 1574800"/>
              <a:gd name="connsiteY6-2222" fmla="*/ 447040 h 749300"/>
              <a:gd name="connsiteX7-2223" fmla="*/ 1051560 w 1574800"/>
              <a:gd name="connsiteY7-2224" fmla="*/ 172720 h 749300"/>
              <a:gd name="connsiteX8-2225" fmla="*/ 1264920 w 1574800"/>
              <a:gd name="connsiteY8-2226" fmla="*/ 396240 h 749300"/>
              <a:gd name="connsiteX9-2227" fmla="*/ 1384300 w 1574800"/>
              <a:gd name="connsiteY9-2228" fmla="*/ 731520 h 749300"/>
              <a:gd name="connsiteX10-2229" fmla="*/ 1457960 w 1574800"/>
              <a:gd name="connsiteY10-2230" fmla="*/ 668020 h 749300"/>
              <a:gd name="connsiteX11-2231" fmla="*/ 1574800 w 1574800"/>
              <a:gd name="connsiteY11-2232" fmla="*/ 670560 h 749300"/>
              <a:gd name="connsiteX12-2233" fmla="*/ 1356360 w 1574800"/>
              <a:gd name="connsiteY12-2234" fmla="*/ 477520 h 749300"/>
              <a:gd name="connsiteX13-2235" fmla="*/ 1224280 w 1574800"/>
              <a:gd name="connsiteY13-2236" fmla="*/ 208280 h 749300"/>
              <a:gd name="connsiteX14-2237" fmla="*/ 1209040 w 1574800"/>
              <a:gd name="connsiteY14-2238" fmla="*/ 71120 h 749300"/>
              <a:gd name="connsiteX15-2239" fmla="*/ 1066800 w 1574800"/>
              <a:gd name="connsiteY15-2240" fmla="*/ 152400 h 749300"/>
              <a:gd name="connsiteX16-2241" fmla="*/ 878840 w 1574800"/>
              <a:gd name="connsiteY16-2242" fmla="*/ 71120 h 749300"/>
              <a:gd name="connsiteX17-2243" fmla="*/ 721360 w 1574800"/>
              <a:gd name="connsiteY17-2244" fmla="*/ 447040 h 749300"/>
              <a:gd name="connsiteX18-2245" fmla="*/ 508000 w 1574800"/>
              <a:gd name="connsiteY18-2246" fmla="*/ 624840 h 749300"/>
              <a:gd name="connsiteX19-2247" fmla="*/ 243840 w 1574800"/>
              <a:gd name="connsiteY19-2248" fmla="*/ 330200 h 749300"/>
              <a:gd name="connsiteX20-2249" fmla="*/ 187960 w 1574800"/>
              <a:gd name="connsiteY20-2250" fmla="*/ 0 h 749300"/>
              <a:gd name="connsiteX21-2251" fmla="*/ 111760 w 1574800"/>
              <a:gd name="connsiteY21-2252" fmla="*/ 91440 h 749300"/>
              <a:gd name="connsiteX22-2253" fmla="*/ 0 w 1574800"/>
              <a:gd name="connsiteY22-2254" fmla="*/ 165100 h 749300"/>
              <a:gd name="connsiteX0-2255" fmla="*/ 0 w 1574800"/>
              <a:gd name="connsiteY0-2256" fmla="*/ 165100 h 749300"/>
              <a:gd name="connsiteX1-2257" fmla="*/ 218440 w 1574800"/>
              <a:gd name="connsiteY1-2258" fmla="*/ 360680 h 749300"/>
              <a:gd name="connsiteX2-2259" fmla="*/ 350520 w 1574800"/>
              <a:gd name="connsiteY2-2260" fmla="*/ 746760 h 749300"/>
              <a:gd name="connsiteX3-2261" fmla="*/ 452120 w 1574800"/>
              <a:gd name="connsiteY3-2262" fmla="*/ 662940 h 749300"/>
              <a:gd name="connsiteX4-2263" fmla="*/ 579120 w 1574800"/>
              <a:gd name="connsiteY4-2264" fmla="*/ 680720 h 749300"/>
              <a:gd name="connsiteX5-2265" fmla="*/ 673100 w 1574800"/>
              <a:gd name="connsiteY5-2266" fmla="*/ 749300 h 749300"/>
              <a:gd name="connsiteX6-2267" fmla="*/ 756920 w 1574800"/>
              <a:gd name="connsiteY6-2268" fmla="*/ 447040 h 749300"/>
              <a:gd name="connsiteX7-2269" fmla="*/ 1051560 w 1574800"/>
              <a:gd name="connsiteY7-2270" fmla="*/ 172720 h 749300"/>
              <a:gd name="connsiteX8-2271" fmla="*/ 1264920 w 1574800"/>
              <a:gd name="connsiteY8-2272" fmla="*/ 396240 h 749300"/>
              <a:gd name="connsiteX9-2273" fmla="*/ 1384300 w 1574800"/>
              <a:gd name="connsiteY9-2274" fmla="*/ 731520 h 749300"/>
              <a:gd name="connsiteX10-2275" fmla="*/ 1457960 w 1574800"/>
              <a:gd name="connsiteY10-2276" fmla="*/ 668020 h 749300"/>
              <a:gd name="connsiteX11-2277" fmla="*/ 1574800 w 1574800"/>
              <a:gd name="connsiteY11-2278" fmla="*/ 670560 h 749300"/>
              <a:gd name="connsiteX12-2279" fmla="*/ 1356360 w 1574800"/>
              <a:gd name="connsiteY12-2280" fmla="*/ 477520 h 749300"/>
              <a:gd name="connsiteX13-2281" fmla="*/ 1224280 w 1574800"/>
              <a:gd name="connsiteY13-2282" fmla="*/ 208280 h 749300"/>
              <a:gd name="connsiteX14-2283" fmla="*/ 1209040 w 1574800"/>
              <a:gd name="connsiteY14-2284" fmla="*/ 71120 h 749300"/>
              <a:gd name="connsiteX15-2285" fmla="*/ 1066800 w 1574800"/>
              <a:gd name="connsiteY15-2286" fmla="*/ 152400 h 749300"/>
              <a:gd name="connsiteX16-2287" fmla="*/ 878840 w 1574800"/>
              <a:gd name="connsiteY16-2288" fmla="*/ 71120 h 749300"/>
              <a:gd name="connsiteX17-2289" fmla="*/ 721360 w 1574800"/>
              <a:gd name="connsiteY17-2290" fmla="*/ 447040 h 749300"/>
              <a:gd name="connsiteX18-2291" fmla="*/ 508000 w 1574800"/>
              <a:gd name="connsiteY18-2292" fmla="*/ 624840 h 749300"/>
              <a:gd name="connsiteX19-2293" fmla="*/ 243840 w 1574800"/>
              <a:gd name="connsiteY19-2294" fmla="*/ 330200 h 749300"/>
              <a:gd name="connsiteX20-2295" fmla="*/ 187960 w 1574800"/>
              <a:gd name="connsiteY20-2296" fmla="*/ 0 h 749300"/>
              <a:gd name="connsiteX21-2297" fmla="*/ 111760 w 1574800"/>
              <a:gd name="connsiteY21-2298" fmla="*/ 91440 h 749300"/>
              <a:gd name="connsiteX22-2299" fmla="*/ 0 w 1574800"/>
              <a:gd name="connsiteY22-2300" fmla="*/ 165100 h 749300"/>
              <a:gd name="connsiteX0-2301" fmla="*/ 0 w 1574800"/>
              <a:gd name="connsiteY0-2302" fmla="*/ 165100 h 749300"/>
              <a:gd name="connsiteX1-2303" fmla="*/ 218440 w 1574800"/>
              <a:gd name="connsiteY1-2304" fmla="*/ 360680 h 749300"/>
              <a:gd name="connsiteX2-2305" fmla="*/ 350520 w 1574800"/>
              <a:gd name="connsiteY2-2306" fmla="*/ 746760 h 749300"/>
              <a:gd name="connsiteX3-2307" fmla="*/ 452120 w 1574800"/>
              <a:gd name="connsiteY3-2308" fmla="*/ 662940 h 749300"/>
              <a:gd name="connsiteX4-2309" fmla="*/ 579120 w 1574800"/>
              <a:gd name="connsiteY4-2310" fmla="*/ 680720 h 749300"/>
              <a:gd name="connsiteX5-2311" fmla="*/ 673100 w 1574800"/>
              <a:gd name="connsiteY5-2312" fmla="*/ 749300 h 749300"/>
              <a:gd name="connsiteX6-2313" fmla="*/ 756920 w 1574800"/>
              <a:gd name="connsiteY6-2314" fmla="*/ 447040 h 749300"/>
              <a:gd name="connsiteX7-2315" fmla="*/ 1051560 w 1574800"/>
              <a:gd name="connsiteY7-2316" fmla="*/ 172720 h 749300"/>
              <a:gd name="connsiteX8-2317" fmla="*/ 1264920 w 1574800"/>
              <a:gd name="connsiteY8-2318" fmla="*/ 396240 h 749300"/>
              <a:gd name="connsiteX9-2319" fmla="*/ 1384300 w 1574800"/>
              <a:gd name="connsiteY9-2320" fmla="*/ 731520 h 749300"/>
              <a:gd name="connsiteX10-2321" fmla="*/ 1457960 w 1574800"/>
              <a:gd name="connsiteY10-2322" fmla="*/ 668020 h 749300"/>
              <a:gd name="connsiteX11-2323" fmla="*/ 1574800 w 1574800"/>
              <a:gd name="connsiteY11-2324" fmla="*/ 670560 h 749300"/>
              <a:gd name="connsiteX12-2325" fmla="*/ 1356360 w 1574800"/>
              <a:gd name="connsiteY12-2326" fmla="*/ 477520 h 749300"/>
              <a:gd name="connsiteX13-2327" fmla="*/ 1224280 w 1574800"/>
              <a:gd name="connsiteY13-2328" fmla="*/ 208280 h 749300"/>
              <a:gd name="connsiteX14-2329" fmla="*/ 1209040 w 1574800"/>
              <a:gd name="connsiteY14-2330" fmla="*/ 71120 h 749300"/>
              <a:gd name="connsiteX15-2331" fmla="*/ 1066800 w 1574800"/>
              <a:gd name="connsiteY15-2332" fmla="*/ 152400 h 749300"/>
              <a:gd name="connsiteX16-2333" fmla="*/ 878840 w 1574800"/>
              <a:gd name="connsiteY16-2334" fmla="*/ 71120 h 749300"/>
              <a:gd name="connsiteX17-2335" fmla="*/ 721360 w 1574800"/>
              <a:gd name="connsiteY17-2336" fmla="*/ 447040 h 749300"/>
              <a:gd name="connsiteX18-2337" fmla="*/ 508000 w 1574800"/>
              <a:gd name="connsiteY18-2338" fmla="*/ 624840 h 749300"/>
              <a:gd name="connsiteX19-2339" fmla="*/ 243840 w 1574800"/>
              <a:gd name="connsiteY19-2340" fmla="*/ 330200 h 749300"/>
              <a:gd name="connsiteX20-2341" fmla="*/ 187960 w 1574800"/>
              <a:gd name="connsiteY20-2342" fmla="*/ 0 h 749300"/>
              <a:gd name="connsiteX21-2343" fmla="*/ 111760 w 1574800"/>
              <a:gd name="connsiteY21-2344" fmla="*/ 91440 h 749300"/>
              <a:gd name="connsiteX22-2345" fmla="*/ 0 w 1574800"/>
              <a:gd name="connsiteY22-2346" fmla="*/ 165100 h 749300"/>
              <a:gd name="connsiteX0-2347" fmla="*/ 0 w 1574800"/>
              <a:gd name="connsiteY0-2348" fmla="*/ 165100 h 749300"/>
              <a:gd name="connsiteX1-2349" fmla="*/ 218440 w 1574800"/>
              <a:gd name="connsiteY1-2350" fmla="*/ 360680 h 749300"/>
              <a:gd name="connsiteX2-2351" fmla="*/ 350520 w 1574800"/>
              <a:gd name="connsiteY2-2352" fmla="*/ 746760 h 749300"/>
              <a:gd name="connsiteX3-2353" fmla="*/ 452120 w 1574800"/>
              <a:gd name="connsiteY3-2354" fmla="*/ 662940 h 749300"/>
              <a:gd name="connsiteX4-2355" fmla="*/ 579120 w 1574800"/>
              <a:gd name="connsiteY4-2356" fmla="*/ 680720 h 749300"/>
              <a:gd name="connsiteX5-2357" fmla="*/ 673100 w 1574800"/>
              <a:gd name="connsiteY5-2358" fmla="*/ 749300 h 749300"/>
              <a:gd name="connsiteX6-2359" fmla="*/ 756920 w 1574800"/>
              <a:gd name="connsiteY6-2360" fmla="*/ 447040 h 749300"/>
              <a:gd name="connsiteX7-2361" fmla="*/ 1051560 w 1574800"/>
              <a:gd name="connsiteY7-2362" fmla="*/ 172720 h 749300"/>
              <a:gd name="connsiteX8-2363" fmla="*/ 1264920 w 1574800"/>
              <a:gd name="connsiteY8-2364" fmla="*/ 396240 h 749300"/>
              <a:gd name="connsiteX9-2365" fmla="*/ 1384300 w 1574800"/>
              <a:gd name="connsiteY9-2366" fmla="*/ 731520 h 749300"/>
              <a:gd name="connsiteX10-2367" fmla="*/ 1457960 w 1574800"/>
              <a:gd name="connsiteY10-2368" fmla="*/ 668020 h 749300"/>
              <a:gd name="connsiteX11-2369" fmla="*/ 1574800 w 1574800"/>
              <a:gd name="connsiteY11-2370" fmla="*/ 670560 h 749300"/>
              <a:gd name="connsiteX12-2371" fmla="*/ 1356360 w 1574800"/>
              <a:gd name="connsiteY12-2372" fmla="*/ 477520 h 749300"/>
              <a:gd name="connsiteX13-2373" fmla="*/ 1224280 w 1574800"/>
              <a:gd name="connsiteY13-2374" fmla="*/ 208280 h 749300"/>
              <a:gd name="connsiteX14-2375" fmla="*/ 1209040 w 1574800"/>
              <a:gd name="connsiteY14-2376" fmla="*/ 71120 h 749300"/>
              <a:gd name="connsiteX15-2377" fmla="*/ 1066800 w 1574800"/>
              <a:gd name="connsiteY15-2378" fmla="*/ 152400 h 749300"/>
              <a:gd name="connsiteX16-2379" fmla="*/ 878840 w 1574800"/>
              <a:gd name="connsiteY16-2380" fmla="*/ 71120 h 749300"/>
              <a:gd name="connsiteX17-2381" fmla="*/ 721360 w 1574800"/>
              <a:gd name="connsiteY17-2382" fmla="*/ 447040 h 749300"/>
              <a:gd name="connsiteX18-2383" fmla="*/ 508000 w 1574800"/>
              <a:gd name="connsiteY18-2384" fmla="*/ 624840 h 749300"/>
              <a:gd name="connsiteX19-2385" fmla="*/ 243840 w 1574800"/>
              <a:gd name="connsiteY19-2386" fmla="*/ 330200 h 749300"/>
              <a:gd name="connsiteX20-2387" fmla="*/ 187960 w 1574800"/>
              <a:gd name="connsiteY20-2388" fmla="*/ 0 h 749300"/>
              <a:gd name="connsiteX21-2389" fmla="*/ 111760 w 1574800"/>
              <a:gd name="connsiteY21-2390" fmla="*/ 91440 h 749300"/>
              <a:gd name="connsiteX22-2391" fmla="*/ 0 w 1574800"/>
              <a:gd name="connsiteY22-2392" fmla="*/ 165100 h 749300"/>
              <a:gd name="connsiteX0-2393" fmla="*/ 0 w 1574800"/>
              <a:gd name="connsiteY0-2394" fmla="*/ 165100 h 749300"/>
              <a:gd name="connsiteX1-2395" fmla="*/ 218440 w 1574800"/>
              <a:gd name="connsiteY1-2396" fmla="*/ 360680 h 749300"/>
              <a:gd name="connsiteX2-2397" fmla="*/ 350520 w 1574800"/>
              <a:gd name="connsiteY2-2398" fmla="*/ 746760 h 749300"/>
              <a:gd name="connsiteX3-2399" fmla="*/ 452120 w 1574800"/>
              <a:gd name="connsiteY3-2400" fmla="*/ 662940 h 749300"/>
              <a:gd name="connsiteX4-2401" fmla="*/ 579120 w 1574800"/>
              <a:gd name="connsiteY4-2402" fmla="*/ 680720 h 749300"/>
              <a:gd name="connsiteX5-2403" fmla="*/ 673100 w 1574800"/>
              <a:gd name="connsiteY5-2404" fmla="*/ 749300 h 749300"/>
              <a:gd name="connsiteX6-2405" fmla="*/ 756920 w 1574800"/>
              <a:gd name="connsiteY6-2406" fmla="*/ 447040 h 749300"/>
              <a:gd name="connsiteX7-2407" fmla="*/ 1051560 w 1574800"/>
              <a:gd name="connsiteY7-2408" fmla="*/ 172720 h 749300"/>
              <a:gd name="connsiteX8-2409" fmla="*/ 1264920 w 1574800"/>
              <a:gd name="connsiteY8-2410" fmla="*/ 396240 h 749300"/>
              <a:gd name="connsiteX9-2411" fmla="*/ 1384300 w 1574800"/>
              <a:gd name="connsiteY9-2412" fmla="*/ 731520 h 749300"/>
              <a:gd name="connsiteX10-2413" fmla="*/ 1457960 w 1574800"/>
              <a:gd name="connsiteY10-2414" fmla="*/ 668020 h 749300"/>
              <a:gd name="connsiteX11-2415" fmla="*/ 1574800 w 1574800"/>
              <a:gd name="connsiteY11-2416" fmla="*/ 670560 h 749300"/>
              <a:gd name="connsiteX12-2417" fmla="*/ 1356360 w 1574800"/>
              <a:gd name="connsiteY12-2418" fmla="*/ 477520 h 749300"/>
              <a:gd name="connsiteX13-2419" fmla="*/ 1224280 w 1574800"/>
              <a:gd name="connsiteY13-2420" fmla="*/ 208280 h 749300"/>
              <a:gd name="connsiteX14-2421" fmla="*/ 1209040 w 1574800"/>
              <a:gd name="connsiteY14-2422" fmla="*/ 71120 h 749300"/>
              <a:gd name="connsiteX15-2423" fmla="*/ 1066800 w 1574800"/>
              <a:gd name="connsiteY15-2424" fmla="*/ 152400 h 749300"/>
              <a:gd name="connsiteX16-2425" fmla="*/ 878840 w 1574800"/>
              <a:gd name="connsiteY16-2426" fmla="*/ 71120 h 749300"/>
              <a:gd name="connsiteX17-2427" fmla="*/ 721360 w 1574800"/>
              <a:gd name="connsiteY17-2428" fmla="*/ 447040 h 749300"/>
              <a:gd name="connsiteX18-2429" fmla="*/ 508000 w 1574800"/>
              <a:gd name="connsiteY18-2430" fmla="*/ 624840 h 749300"/>
              <a:gd name="connsiteX19-2431" fmla="*/ 243840 w 1574800"/>
              <a:gd name="connsiteY19-2432" fmla="*/ 330200 h 749300"/>
              <a:gd name="connsiteX20-2433" fmla="*/ 187960 w 1574800"/>
              <a:gd name="connsiteY20-2434" fmla="*/ 0 h 749300"/>
              <a:gd name="connsiteX21-2435" fmla="*/ 111760 w 1574800"/>
              <a:gd name="connsiteY21-2436" fmla="*/ 91440 h 749300"/>
              <a:gd name="connsiteX22-2437" fmla="*/ 0 w 1574800"/>
              <a:gd name="connsiteY22-2438" fmla="*/ 165100 h 749300"/>
              <a:gd name="connsiteX0-2439" fmla="*/ 0 w 1574800"/>
              <a:gd name="connsiteY0-2440" fmla="*/ 165100 h 749300"/>
              <a:gd name="connsiteX1-2441" fmla="*/ 218440 w 1574800"/>
              <a:gd name="connsiteY1-2442" fmla="*/ 360680 h 749300"/>
              <a:gd name="connsiteX2-2443" fmla="*/ 350520 w 1574800"/>
              <a:gd name="connsiteY2-2444" fmla="*/ 746760 h 749300"/>
              <a:gd name="connsiteX3-2445" fmla="*/ 452120 w 1574800"/>
              <a:gd name="connsiteY3-2446" fmla="*/ 662940 h 749300"/>
              <a:gd name="connsiteX4-2447" fmla="*/ 579120 w 1574800"/>
              <a:gd name="connsiteY4-2448" fmla="*/ 680720 h 749300"/>
              <a:gd name="connsiteX5-2449" fmla="*/ 673100 w 1574800"/>
              <a:gd name="connsiteY5-2450" fmla="*/ 749300 h 749300"/>
              <a:gd name="connsiteX6-2451" fmla="*/ 756920 w 1574800"/>
              <a:gd name="connsiteY6-2452" fmla="*/ 447040 h 749300"/>
              <a:gd name="connsiteX7-2453" fmla="*/ 1051560 w 1574800"/>
              <a:gd name="connsiteY7-2454" fmla="*/ 172720 h 749300"/>
              <a:gd name="connsiteX8-2455" fmla="*/ 1264920 w 1574800"/>
              <a:gd name="connsiteY8-2456" fmla="*/ 396240 h 749300"/>
              <a:gd name="connsiteX9-2457" fmla="*/ 1384300 w 1574800"/>
              <a:gd name="connsiteY9-2458" fmla="*/ 731520 h 749300"/>
              <a:gd name="connsiteX10-2459" fmla="*/ 1457960 w 1574800"/>
              <a:gd name="connsiteY10-2460" fmla="*/ 668020 h 749300"/>
              <a:gd name="connsiteX11-2461" fmla="*/ 1574800 w 1574800"/>
              <a:gd name="connsiteY11-2462" fmla="*/ 670560 h 749300"/>
              <a:gd name="connsiteX12-2463" fmla="*/ 1356360 w 1574800"/>
              <a:gd name="connsiteY12-2464" fmla="*/ 477520 h 749300"/>
              <a:gd name="connsiteX13-2465" fmla="*/ 1224280 w 1574800"/>
              <a:gd name="connsiteY13-2466" fmla="*/ 208280 h 749300"/>
              <a:gd name="connsiteX14-2467" fmla="*/ 1209040 w 1574800"/>
              <a:gd name="connsiteY14-2468" fmla="*/ 71120 h 749300"/>
              <a:gd name="connsiteX15-2469" fmla="*/ 1066800 w 1574800"/>
              <a:gd name="connsiteY15-2470" fmla="*/ 152400 h 749300"/>
              <a:gd name="connsiteX16-2471" fmla="*/ 878840 w 1574800"/>
              <a:gd name="connsiteY16-2472" fmla="*/ 71120 h 749300"/>
              <a:gd name="connsiteX17-2473" fmla="*/ 721360 w 1574800"/>
              <a:gd name="connsiteY17-2474" fmla="*/ 447040 h 749300"/>
              <a:gd name="connsiteX18-2475" fmla="*/ 508000 w 1574800"/>
              <a:gd name="connsiteY18-2476" fmla="*/ 624840 h 749300"/>
              <a:gd name="connsiteX19-2477" fmla="*/ 243840 w 1574800"/>
              <a:gd name="connsiteY19-2478" fmla="*/ 330200 h 749300"/>
              <a:gd name="connsiteX20-2479" fmla="*/ 187960 w 1574800"/>
              <a:gd name="connsiteY20-2480" fmla="*/ 0 h 749300"/>
              <a:gd name="connsiteX21-2481" fmla="*/ 111760 w 1574800"/>
              <a:gd name="connsiteY21-2482" fmla="*/ 91440 h 749300"/>
              <a:gd name="connsiteX22-2483" fmla="*/ 0 w 1574800"/>
              <a:gd name="connsiteY22-2484" fmla="*/ 165100 h 749300"/>
              <a:gd name="connsiteX0-2485" fmla="*/ 0 w 1574800"/>
              <a:gd name="connsiteY0-2486" fmla="*/ 165100 h 749300"/>
              <a:gd name="connsiteX1-2487" fmla="*/ 218440 w 1574800"/>
              <a:gd name="connsiteY1-2488" fmla="*/ 360680 h 749300"/>
              <a:gd name="connsiteX2-2489" fmla="*/ 350520 w 1574800"/>
              <a:gd name="connsiteY2-2490" fmla="*/ 746760 h 749300"/>
              <a:gd name="connsiteX3-2491" fmla="*/ 452120 w 1574800"/>
              <a:gd name="connsiteY3-2492" fmla="*/ 662940 h 749300"/>
              <a:gd name="connsiteX4-2493" fmla="*/ 579120 w 1574800"/>
              <a:gd name="connsiteY4-2494" fmla="*/ 680720 h 749300"/>
              <a:gd name="connsiteX5-2495" fmla="*/ 673100 w 1574800"/>
              <a:gd name="connsiteY5-2496" fmla="*/ 749300 h 749300"/>
              <a:gd name="connsiteX6-2497" fmla="*/ 756920 w 1574800"/>
              <a:gd name="connsiteY6-2498" fmla="*/ 447040 h 749300"/>
              <a:gd name="connsiteX7-2499" fmla="*/ 1051560 w 1574800"/>
              <a:gd name="connsiteY7-2500" fmla="*/ 172720 h 749300"/>
              <a:gd name="connsiteX8-2501" fmla="*/ 1264920 w 1574800"/>
              <a:gd name="connsiteY8-2502" fmla="*/ 396240 h 749300"/>
              <a:gd name="connsiteX9-2503" fmla="*/ 1384300 w 1574800"/>
              <a:gd name="connsiteY9-2504" fmla="*/ 731520 h 749300"/>
              <a:gd name="connsiteX10-2505" fmla="*/ 1457960 w 1574800"/>
              <a:gd name="connsiteY10-2506" fmla="*/ 668020 h 749300"/>
              <a:gd name="connsiteX11-2507" fmla="*/ 1574800 w 1574800"/>
              <a:gd name="connsiteY11-2508" fmla="*/ 670560 h 749300"/>
              <a:gd name="connsiteX12-2509" fmla="*/ 1356360 w 1574800"/>
              <a:gd name="connsiteY12-2510" fmla="*/ 477520 h 749300"/>
              <a:gd name="connsiteX13-2511" fmla="*/ 1224280 w 1574800"/>
              <a:gd name="connsiteY13-2512" fmla="*/ 208280 h 749300"/>
              <a:gd name="connsiteX14-2513" fmla="*/ 1209040 w 1574800"/>
              <a:gd name="connsiteY14-2514" fmla="*/ 71120 h 749300"/>
              <a:gd name="connsiteX15-2515" fmla="*/ 1066800 w 1574800"/>
              <a:gd name="connsiteY15-2516" fmla="*/ 152400 h 749300"/>
              <a:gd name="connsiteX16-2517" fmla="*/ 878840 w 1574800"/>
              <a:gd name="connsiteY16-2518" fmla="*/ 71120 h 749300"/>
              <a:gd name="connsiteX17-2519" fmla="*/ 721360 w 1574800"/>
              <a:gd name="connsiteY17-2520" fmla="*/ 447040 h 749300"/>
              <a:gd name="connsiteX18-2521" fmla="*/ 508000 w 1574800"/>
              <a:gd name="connsiteY18-2522" fmla="*/ 624840 h 749300"/>
              <a:gd name="connsiteX19-2523" fmla="*/ 243840 w 1574800"/>
              <a:gd name="connsiteY19-2524" fmla="*/ 330200 h 749300"/>
              <a:gd name="connsiteX20-2525" fmla="*/ 187960 w 1574800"/>
              <a:gd name="connsiteY20-2526" fmla="*/ 0 h 749300"/>
              <a:gd name="connsiteX21-2527" fmla="*/ 111760 w 1574800"/>
              <a:gd name="connsiteY21-2528" fmla="*/ 91440 h 749300"/>
              <a:gd name="connsiteX22-2529" fmla="*/ 0 w 1574800"/>
              <a:gd name="connsiteY22-2530" fmla="*/ 165100 h 749300"/>
              <a:gd name="connsiteX0-2531" fmla="*/ 0 w 1574800"/>
              <a:gd name="connsiteY0-2532" fmla="*/ 165100 h 749300"/>
              <a:gd name="connsiteX1-2533" fmla="*/ 218440 w 1574800"/>
              <a:gd name="connsiteY1-2534" fmla="*/ 360680 h 749300"/>
              <a:gd name="connsiteX2-2535" fmla="*/ 350520 w 1574800"/>
              <a:gd name="connsiteY2-2536" fmla="*/ 746760 h 749300"/>
              <a:gd name="connsiteX3-2537" fmla="*/ 452120 w 1574800"/>
              <a:gd name="connsiteY3-2538" fmla="*/ 662940 h 749300"/>
              <a:gd name="connsiteX4-2539" fmla="*/ 579120 w 1574800"/>
              <a:gd name="connsiteY4-2540" fmla="*/ 680720 h 749300"/>
              <a:gd name="connsiteX5-2541" fmla="*/ 673100 w 1574800"/>
              <a:gd name="connsiteY5-2542" fmla="*/ 749300 h 749300"/>
              <a:gd name="connsiteX6-2543" fmla="*/ 756920 w 1574800"/>
              <a:gd name="connsiteY6-2544" fmla="*/ 447040 h 749300"/>
              <a:gd name="connsiteX7-2545" fmla="*/ 1051560 w 1574800"/>
              <a:gd name="connsiteY7-2546" fmla="*/ 172720 h 749300"/>
              <a:gd name="connsiteX8-2547" fmla="*/ 1264920 w 1574800"/>
              <a:gd name="connsiteY8-2548" fmla="*/ 396240 h 749300"/>
              <a:gd name="connsiteX9-2549" fmla="*/ 1384300 w 1574800"/>
              <a:gd name="connsiteY9-2550" fmla="*/ 731520 h 749300"/>
              <a:gd name="connsiteX10-2551" fmla="*/ 1457960 w 1574800"/>
              <a:gd name="connsiteY10-2552" fmla="*/ 668020 h 749300"/>
              <a:gd name="connsiteX11-2553" fmla="*/ 1574800 w 1574800"/>
              <a:gd name="connsiteY11-2554" fmla="*/ 670560 h 749300"/>
              <a:gd name="connsiteX12-2555" fmla="*/ 1356360 w 1574800"/>
              <a:gd name="connsiteY12-2556" fmla="*/ 477520 h 749300"/>
              <a:gd name="connsiteX13-2557" fmla="*/ 1224280 w 1574800"/>
              <a:gd name="connsiteY13-2558" fmla="*/ 208280 h 749300"/>
              <a:gd name="connsiteX14-2559" fmla="*/ 1209040 w 1574800"/>
              <a:gd name="connsiteY14-2560" fmla="*/ 71120 h 749300"/>
              <a:gd name="connsiteX15-2561" fmla="*/ 1066800 w 1574800"/>
              <a:gd name="connsiteY15-2562" fmla="*/ 152400 h 749300"/>
              <a:gd name="connsiteX16-2563" fmla="*/ 878840 w 1574800"/>
              <a:gd name="connsiteY16-2564" fmla="*/ 71120 h 749300"/>
              <a:gd name="connsiteX17-2565" fmla="*/ 721360 w 1574800"/>
              <a:gd name="connsiteY17-2566" fmla="*/ 447040 h 749300"/>
              <a:gd name="connsiteX18-2567" fmla="*/ 508000 w 1574800"/>
              <a:gd name="connsiteY18-2568" fmla="*/ 624840 h 749300"/>
              <a:gd name="connsiteX19-2569" fmla="*/ 243840 w 1574800"/>
              <a:gd name="connsiteY19-2570" fmla="*/ 330200 h 749300"/>
              <a:gd name="connsiteX20-2571" fmla="*/ 187960 w 1574800"/>
              <a:gd name="connsiteY20-2572" fmla="*/ 0 h 749300"/>
              <a:gd name="connsiteX21-2573" fmla="*/ 111760 w 1574800"/>
              <a:gd name="connsiteY21-2574" fmla="*/ 91440 h 749300"/>
              <a:gd name="connsiteX22-2575" fmla="*/ 0 w 1574800"/>
              <a:gd name="connsiteY22-2576" fmla="*/ 165100 h 749300"/>
              <a:gd name="connsiteX0-2577" fmla="*/ 0 w 1574800"/>
              <a:gd name="connsiteY0-2578" fmla="*/ 165100 h 749300"/>
              <a:gd name="connsiteX1-2579" fmla="*/ 218440 w 1574800"/>
              <a:gd name="connsiteY1-2580" fmla="*/ 360680 h 749300"/>
              <a:gd name="connsiteX2-2581" fmla="*/ 350520 w 1574800"/>
              <a:gd name="connsiteY2-2582" fmla="*/ 746760 h 749300"/>
              <a:gd name="connsiteX3-2583" fmla="*/ 452120 w 1574800"/>
              <a:gd name="connsiteY3-2584" fmla="*/ 662940 h 749300"/>
              <a:gd name="connsiteX4-2585" fmla="*/ 579120 w 1574800"/>
              <a:gd name="connsiteY4-2586" fmla="*/ 680720 h 749300"/>
              <a:gd name="connsiteX5-2587" fmla="*/ 673100 w 1574800"/>
              <a:gd name="connsiteY5-2588" fmla="*/ 749300 h 749300"/>
              <a:gd name="connsiteX6-2589" fmla="*/ 756920 w 1574800"/>
              <a:gd name="connsiteY6-2590" fmla="*/ 447040 h 749300"/>
              <a:gd name="connsiteX7-2591" fmla="*/ 1051560 w 1574800"/>
              <a:gd name="connsiteY7-2592" fmla="*/ 172720 h 749300"/>
              <a:gd name="connsiteX8-2593" fmla="*/ 1264920 w 1574800"/>
              <a:gd name="connsiteY8-2594" fmla="*/ 396240 h 749300"/>
              <a:gd name="connsiteX9-2595" fmla="*/ 1384300 w 1574800"/>
              <a:gd name="connsiteY9-2596" fmla="*/ 731520 h 749300"/>
              <a:gd name="connsiteX10-2597" fmla="*/ 1457960 w 1574800"/>
              <a:gd name="connsiteY10-2598" fmla="*/ 668020 h 749300"/>
              <a:gd name="connsiteX11-2599" fmla="*/ 1574800 w 1574800"/>
              <a:gd name="connsiteY11-2600" fmla="*/ 670560 h 749300"/>
              <a:gd name="connsiteX12-2601" fmla="*/ 1356360 w 1574800"/>
              <a:gd name="connsiteY12-2602" fmla="*/ 477520 h 749300"/>
              <a:gd name="connsiteX13-2603" fmla="*/ 1224280 w 1574800"/>
              <a:gd name="connsiteY13-2604" fmla="*/ 208280 h 749300"/>
              <a:gd name="connsiteX14-2605" fmla="*/ 1209040 w 1574800"/>
              <a:gd name="connsiteY14-2606" fmla="*/ 71120 h 749300"/>
              <a:gd name="connsiteX15-2607" fmla="*/ 1066800 w 1574800"/>
              <a:gd name="connsiteY15-2608" fmla="*/ 152400 h 749300"/>
              <a:gd name="connsiteX16-2609" fmla="*/ 878840 w 1574800"/>
              <a:gd name="connsiteY16-2610" fmla="*/ 71120 h 749300"/>
              <a:gd name="connsiteX17-2611" fmla="*/ 721360 w 1574800"/>
              <a:gd name="connsiteY17-2612" fmla="*/ 447040 h 749300"/>
              <a:gd name="connsiteX18-2613" fmla="*/ 508000 w 1574800"/>
              <a:gd name="connsiteY18-2614" fmla="*/ 624840 h 749300"/>
              <a:gd name="connsiteX19-2615" fmla="*/ 243840 w 1574800"/>
              <a:gd name="connsiteY19-2616" fmla="*/ 330200 h 749300"/>
              <a:gd name="connsiteX20-2617" fmla="*/ 187960 w 1574800"/>
              <a:gd name="connsiteY20-2618" fmla="*/ 0 h 749300"/>
              <a:gd name="connsiteX21-2619" fmla="*/ 111760 w 1574800"/>
              <a:gd name="connsiteY21-2620" fmla="*/ 91440 h 749300"/>
              <a:gd name="connsiteX22-2621" fmla="*/ 0 w 1574800"/>
              <a:gd name="connsiteY22-2622" fmla="*/ 165100 h 749300"/>
              <a:gd name="connsiteX0-2623" fmla="*/ 0 w 1574800"/>
              <a:gd name="connsiteY0-2624" fmla="*/ 165100 h 749300"/>
              <a:gd name="connsiteX1-2625" fmla="*/ 218440 w 1574800"/>
              <a:gd name="connsiteY1-2626" fmla="*/ 360680 h 749300"/>
              <a:gd name="connsiteX2-2627" fmla="*/ 350520 w 1574800"/>
              <a:gd name="connsiteY2-2628" fmla="*/ 746760 h 749300"/>
              <a:gd name="connsiteX3-2629" fmla="*/ 452120 w 1574800"/>
              <a:gd name="connsiteY3-2630" fmla="*/ 662940 h 749300"/>
              <a:gd name="connsiteX4-2631" fmla="*/ 579120 w 1574800"/>
              <a:gd name="connsiteY4-2632" fmla="*/ 680720 h 749300"/>
              <a:gd name="connsiteX5-2633" fmla="*/ 673100 w 1574800"/>
              <a:gd name="connsiteY5-2634" fmla="*/ 749300 h 749300"/>
              <a:gd name="connsiteX6-2635" fmla="*/ 756920 w 1574800"/>
              <a:gd name="connsiteY6-2636" fmla="*/ 447040 h 749300"/>
              <a:gd name="connsiteX7-2637" fmla="*/ 1051560 w 1574800"/>
              <a:gd name="connsiteY7-2638" fmla="*/ 172720 h 749300"/>
              <a:gd name="connsiteX8-2639" fmla="*/ 1264920 w 1574800"/>
              <a:gd name="connsiteY8-2640" fmla="*/ 396240 h 749300"/>
              <a:gd name="connsiteX9-2641" fmla="*/ 1384300 w 1574800"/>
              <a:gd name="connsiteY9-2642" fmla="*/ 731520 h 749300"/>
              <a:gd name="connsiteX10-2643" fmla="*/ 1457960 w 1574800"/>
              <a:gd name="connsiteY10-2644" fmla="*/ 668020 h 749300"/>
              <a:gd name="connsiteX11-2645" fmla="*/ 1574800 w 1574800"/>
              <a:gd name="connsiteY11-2646" fmla="*/ 670560 h 749300"/>
              <a:gd name="connsiteX12-2647" fmla="*/ 1356360 w 1574800"/>
              <a:gd name="connsiteY12-2648" fmla="*/ 477520 h 749300"/>
              <a:gd name="connsiteX13-2649" fmla="*/ 1224280 w 1574800"/>
              <a:gd name="connsiteY13-2650" fmla="*/ 208280 h 749300"/>
              <a:gd name="connsiteX14-2651" fmla="*/ 1209040 w 1574800"/>
              <a:gd name="connsiteY14-2652" fmla="*/ 71120 h 749300"/>
              <a:gd name="connsiteX15-2653" fmla="*/ 1066800 w 1574800"/>
              <a:gd name="connsiteY15-2654" fmla="*/ 152400 h 749300"/>
              <a:gd name="connsiteX16-2655" fmla="*/ 878840 w 1574800"/>
              <a:gd name="connsiteY16-2656" fmla="*/ 71120 h 749300"/>
              <a:gd name="connsiteX17-2657" fmla="*/ 721360 w 1574800"/>
              <a:gd name="connsiteY17-2658" fmla="*/ 447040 h 749300"/>
              <a:gd name="connsiteX18-2659" fmla="*/ 508000 w 1574800"/>
              <a:gd name="connsiteY18-2660" fmla="*/ 624840 h 749300"/>
              <a:gd name="connsiteX19-2661" fmla="*/ 243840 w 1574800"/>
              <a:gd name="connsiteY19-2662" fmla="*/ 330200 h 749300"/>
              <a:gd name="connsiteX20-2663" fmla="*/ 187960 w 1574800"/>
              <a:gd name="connsiteY20-2664" fmla="*/ 0 h 749300"/>
              <a:gd name="connsiteX21-2665" fmla="*/ 111760 w 1574800"/>
              <a:gd name="connsiteY21-2666" fmla="*/ 91440 h 749300"/>
              <a:gd name="connsiteX22-2667" fmla="*/ 0 w 1574800"/>
              <a:gd name="connsiteY22-2668" fmla="*/ 165100 h 749300"/>
              <a:gd name="connsiteX0-2669" fmla="*/ 0 w 1574800"/>
              <a:gd name="connsiteY0-2670" fmla="*/ 165100 h 749300"/>
              <a:gd name="connsiteX1-2671" fmla="*/ 218440 w 1574800"/>
              <a:gd name="connsiteY1-2672" fmla="*/ 360680 h 749300"/>
              <a:gd name="connsiteX2-2673" fmla="*/ 350520 w 1574800"/>
              <a:gd name="connsiteY2-2674" fmla="*/ 746760 h 749300"/>
              <a:gd name="connsiteX3-2675" fmla="*/ 452120 w 1574800"/>
              <a:gd name="connsiteY3-2676" fmla="*/ 662940 h 749300"/>
              <a:gd name="connsiteX4-2677" fmla="*/ 579120 w 1574800"/>
              <a:gd name="connsiteY4-2678" fmla="*/ 680720 h 749300"/>
              <a:gd name="connsiteX5-2679" fmla="*/ 673100 w 1574800"/>
              <a:gd name="connsiteY5-2680" fmla="*/ 749300 h 749300"/>
              <a:gd name="connsiteX6-2681" fmla="*/ 756920 w 1574800"/>
              <a:gd name="connsiteY6-2682" fmla="*/ 447040 h 749300"/>
              <a:gd name="connsiteX7-2683" fmla="*/ 1051560 w 1574800"/>
              <a:gd name="connsiteY7-2684" fmla="*/ 172720 h 749300"/>
              <a:gd name="connsiteX8-2685" fmla="*/ 1264920 w 1574800"/>
              <a:gd name="connsiteY8-2686" fmla="*/ 396240 h 749300"/>
              <a:gd name="connsiteX9-2687" fmla="*/ 1384300 w 1574800"/>
              <a:gd name="connsiteY9-2688" fmla="*/ 731520 h 749300"/>
              <a:gd name="connsiteX10-2689" fmla="*/ 1457960 w 1574800"/>
              <a:gd name="connsiteY10-2690" fmla="*/ 668020 h 749300"/>
              <a:gd name="connsiteX11-2691" fmla="*/ 1574800 w 1574800"/>
              <a:gd name="connsiteY11-2692" fmla="*/ 670560 h 749300"/>
              <a:gd name="connsiteX12-2693" fmla="*/ 1356360 w 1574800"/>
              <a:gd name="connsiteY12-2694" fmla="*/ 477520 h 749300"/>
              <a:gd name="connsiteX13-2695" fmla="*/ 1224280 w 1574800"/>
              <a:gd name="connsiteY13-2696" fmla="*/ 208280 h 749300"/>
              <a:gd name="connsiteX14-2697" fmla="*/ 1209040 w 1574800"/>
              <a:gd name="connsiteY14-2698" fmla="*/ 71120 h 749300"/>
              <a:gd name="connsiteX15-2699" fmla="*/ 1066800 w 1574800"/>
              <a:gd name="connsiteY15-2700" fmla="*/ 152400 h 749300"/>
              <a:gd name="connsiteX16-2701" fmla="*/ 878840 w 1574800"/>
              <a:gd name="connsiteY16-2702" fmla="*/ 71120 h 749300"/>
              <a:gd name="connsiteX17-2703" fmla="*/ 721360 w 1574800"/>
              <a:gd name="connsiteY17-2704" fmla="*/ 447040 h 749300"/>
              <a:gd name="connsiteX18-2705" fmla="*/ 508000 w 1574800"/>
              <a:gd name="connsiteY18-2706" fmla="*/ 624840 h 749300"/>
              <a:gd name="connsiteX19-2707" fmla="*/ 243840 w 1574800"/>
              <a:gd name="connsiteY19-2708" fmla="*/ 330200 h 749300"/>
              <a:gd name="connsiteX20-2709" fmla="*/ 187960 w 1574800"/>
              <a:gd name="connsiteY20-2710" fmla="*/ 0 h 749300"/>
              <a:gd name="connsiteX21-2711" fmla="*/ 111760 w 1574800"/>
              <a:gd name="connsiteY21-2712" fmla="*/ 91440 h 749300"/>
              <a:gd name="connsiteX22-2713" fmla="*/ 0 w 1574800"/>
              <a:gd name="connsiteY22-2714" fmla="*/ 165100 h 749300"/>
              <a:gd name="connsiteX0-2715" fmla="*/ 0 w 1574800"/>
              <a:gd name="connsiteY0-2716" fmla="*/ 165100 h 749300"/>
              <a:gd name="connsiteX1-2717" fmla="*/ 218440 w 1574800"/>
              <a:gd name="connsiteY1-2718" fmla="*/ 360680 h 749300"/>
              <a:gd name="connsiteX2-2719" fmla="*/ 350520 w 1574800"/>
              <a:gd name="connsiteY2-2720" fmla="*/ 746760 h 749300"/>
              <a:gd name="connsiteX3-2721" fmla="*/ 452120 w 1574800"/>
              <a:gd name="connsiteY3-2722" fmla="*/ 662940 h 749300"/>
              <a:gd name="connsiteX4-2723" fmla="*/ 579120 w 1574800"/>
              <a:gd name="connsiteY4-2724" fmla="*/ 680720 h 749300"/>
              <a:gd name="connsiteX5-2725" fmla="*/ 673100 w 1574800"/>
              <a:gd name="connsiteY5-2726" fmla="*/ 749300 h 749300"/>
              <a:gd name="connsiteX6-2727" fmla="*/ 756920 w 1574800"/>
              <a:gd name="connsiteY6-2728" fmla="*/ 447040 h 749300"/>
              <a:gd name="connsiteX7-2729" fmla="*/ 1051560 w 1574800"/>
              <a:gd name="connsiteY7-2730" fmla="*/ 172720 h 749300"/>
              <a:gd name="connsiteX8-2731" fmla="*/ 1264920 w 1574800"/>
              <a:gd name="connsiteY8-2732" fmla="*/ 396240 h 749300"/>
              <a:gd name="connsiteX9-2733" fmla="*/ 1384300 w 1574800"/>
              <a:gd name="connsiteY9-2734" fmla="*/ 731520 h 749300"/>
              <a:gd name="connsiteX10-2735" fmla="*/ 1457960 w 1574800"/>
              <a:gd name="connsiteY10-2736" fmla="*/ 668020 h 749300"/>
              <a:gd name="connsiteX11-2737" fmla="*/ 1574800 w 1574800"/>
              <a:gd name="connsiteY11-2738" fmla="*/ 670560 h 749300"/>
              <a:gd name="connsiteX12-2739" fmla="*/ 1356360 w 1574800"/>
              <a:gd name="connsiteY12-2740" fmla="*/ 477520 h 749300"/>
              <a:gd name="connsiteX13-2741" fmla="*/ 1224280 w 1574800"/>
              <a:gd name="connsiteY13-2742" fmla="*/ 208280 h 749300"/>
              <a:gd name="connsiteX14-2743" fmla="*/ 1209040 w 1574800"/>
              <a:gd name="connsiteY14-2744" fmla="*/ 71120 h 749300"/>
              <a:gd name="connsiteX15-2745" fmla="*/ 1066800 w 1574800"/>
              <a:gd name="connsiteY15-2746" fmla="*/ 152400 h 749300"/>
              <a:gd name="connsiteX16-2747" fmla="*/ 878840 w 1574800"/>
              <a:gd name="connsiteY16-2748" fmla="*/ 71120 h 749300"/>
              <a:gd name="connsiteX17-2749" fmla="*/ 721360 w 1574800"/>
              <a:gd name="connsiteY17-2750" fmla="*/ 447040 h 749300"/>
              <a:gd name="connsiteX18-2751" fmla="*/ 508000 w 1574800"/>
              <a:gd name="connsiteY18-2752" fmla="*/ 624840 h 749300"/>
              <a:gd name="connsiteX19-2753" fmla="*/ 243840 w 1574800"/>
              <a:gd name="connsiteY19-2754" fmla="*/ 330200 h 749300"/>
              <a:gd name="connsiteX20-2755" fmla="*/ 187960 w 1574800"/>
              <a:gd name="connsiteY20-2756" fmla="*/ 0 h 749300"/>
              <a:gd name="connsiteX21-2757" fmla="*/ 111760 w 1574800"/>
              <a:gd name="connsiteY21-2758" fmla="*/ 91440 h 749300"/>
              <a:gd name="connsiteX22-2759" fmla="*/ 0 w 1574800"/>
              <a:gd name="connsiteY22-2760" fmla="*/ 165100 h 749300"/>
              <a:gd name="connsiteX0-2761" fmla="*/ 0 w 1574800"/>
              <a:gd name="connsiteY0-2762" fmla="*/ 165100 h 749300"/>
              <a:gd name="connsiteX1-2763" fmla="*/ 218440 w 1574800"/>
              <a:gd name="connsiteY1-2764" fmla="*/ 360680 h 749300"/>
              <a:gd name="connsiteX2-2765" fmla="*/ 350520 w 1574800"/>
              <a:gd name="connsiteY2-2766" fmla="*/ 746760 h 749300"/>
              <a:gd name="connsiteX3-2767" fmla="*/ 452120 w 1574800"/>
              <a:gd name="connsiteY3-2768" fmla="*/ 662940 h 749300"/>
              <a:gd name="connsiteX4-2769" fmla="*/ 579120 w 1574800"/>
              <a:gd name="connsiteY4-2770" fmla="*/ 680720 h 749300"/>
              <a:gd name="connsiteX5-2771" fmla="*/ 673100 w 1574800"/>
              <a:gd name="connsiteY5-2772" fmla="*/ 749300 h 749300"/>
              <a:gd name="connsiteX6-2773" fmla="*/ 756920 w 1574800"/>
              <a:gd name="connsiteY6-2774" fmla="*/ 447040 h 749300"/>
              <a:gd name="connsiteX7-2775" fmla="*/ 1051560 w 1574800"/>
              <a:gd name="connsiteY7-2776" fmla="*/ 172720 h 749300"/>
              <a:gd name="connsiteX8-2777" fmla="*/ 1264920 w 1574800"/>
              <a:gd name="connsiteY8-2778" fmla="*/ 396240 h 749300"/>
              <a:gd name="connsiteX9-2779" fmla="*/ 1384300 w 1574800"/>
              <a:gd name="connsiteY9-2780" fmla="*/ 731520 h 749300"/>
              <a:gd name="connsiteX10-2781" fmla="*/ 1457960 w 1574800"/>
              <a:gd name="connsiteY10-2782" fmla="*/ 668020 h 749300"/>
              <a:gd name="connsiteX11-2783" fmla="*/ 1574800 w 1574800"/>
              <a:gd name="connsiteY11-2784" fmla="*/ 670560 h 749300"/>
              <a:gd name="connsiteX12-2785" fmla="*/ 1356360 w 1574800"/>
              <a:gd name="connsiteY12-2786" fmla="*/ 477520 h 749300"/>
              <a:gd name="connsiteX13-2787" fmla="*/ 1224280 w 1574800"/>
              <a:gd name="connsiteY13-2788" fmla="*/ 208280 h 749300"/>
              <a:gd name="connsiteX14-2789" fmla="*/ 1209040 w 1574800"/>
              <a:gd name="connsiteY14-2790" fmla="*/ 71120 h 749300"/>
              <a:gd name="connsiteX15-2791" fmla="*/ 1066800 w 1574800"/>
              <a:gd name="connsiteY15-2792" fmla="*/ 152400 h 749300"/>
              <a:gd name="connsiteX16-2793" fmla="*/ 878840 w 1574800"/>
              <a:gd name="connsiteY16-2794" fmla="*/ 71120 h 749300"/>
              <a:gd name="connsiteX17-2795" fmla="*/ 721360 w 1574800"/>
              <a:gd name="connsiteY17-2796" fmla="*/ 447040 h 749300"/>
              <a:gd name="connsiteX18-2797" fmla="*/ 508000 w 1574800"/>
              <a:gd name="connsiteY18-2798" fmla="*/ 624840 h 749300"/>
              <a:gd name="connsiteX19-2799" fmla="*/ 243840 w 1574800"/>
              <a:gd name="connsiteY19-2800" fmla="*/ 330200 h 749300"/>
              <a:gd name="connsiteX20-2801" fmla="*/ 187960 w 1574800"/>
              <a:gd name="connsiteY20-2802" fmla="*/ 0 h 749300"/>
              <a:gd name="connsiteX21-2803" fmla="*/ 111760 w 1574800"/>
              <a:gd name="connsiteY21-2804" fmla="*/ 91440 h 749300"/>
              <a:gd name="connsiteX22-2805" fmla="*/ 0 w 1574800"/>
              <a:gd name="connsiteY22-2806" fmla="*/ 165100 h 749300"/>
              <a:gd name="connsiteX0-2807" fmla="*/ 0 w 1574800"/>
              <a:gd name="connsiteY0-2808" fmla="*/ 165100 h 749300"/>
              <a:gd name="connsiteX1-2809" fmla="*/ 218440 w 1574800"/>
              <a:gd name="connsiteY1-2810" fmla="*/ 360680 h 749300"/>
              <a:gd name="connsiteX2-2811" fmla="*/ 350520 w 1574800"/>
              <a:gd name="connsiteY2-2812" fmla="*/ 746760 h 749300"/>
              <a:gd name="connsiteX3-2813" fmla="*/ 452120 w 1574800"/>
              <a:gd name="connsiteY3-2814" fmla="*/ 662940 h 749300"/>
              <a:gd name="connsiteX4-2815" fmla="*/ 579120 w 1574800"/>
              <a:gd name="connsiteY4-2816" fmla="*/ 680720 h 749300"/>
              <a:gd name="connsiteX5-2817" fmla="*/ 673100 w 1574800"/>
              <a:gd name="connsiteY5-2818" fmla="*/ 749300 h 749300"/>
              <a:gd name="connsiteX6-2819" fmla="*/ 756920 w 1574800"/>
              <a:gd name="connsiteY6-2820" fmla="*/ 447040 h 749300"/>
              <a:gd name="connsiteX7-2821" fmla="*/ 1051560 w 1574800"/>
              <a:gd name="connsiteY7-2822" fmla="*/ 172720 h 749300"/>
              <a:gd name="connsiteX8-2823" fmla="*/ 1264920 w 1574800"/>
              <a:gd name="connsiteY8-2824" fmla="*/ 396240 h 749300"/>
              <a:gd name="connsiteX9-2825" fmla="*/ 1384300 w 1574800"/>
              <a:gd name="connsiteY9-2826" fmla="*/ 731520 h 749300"/>
              <a:gd name="connsiteX10-2827" fmla="*/ 1457960 w 1574800"/>
              <a:gd name="connsiteY10-2828" fmla="*/ 668020 h 749300"/>
              <a:gd name="connsiteX11-2829" fmla="*/ 1574800 w 1574800"/>
              <a:gd name="connsiteY11-2830" fmla="*/ 670560 h 749300"/>
              <a:gd name="connsiteX12-2831" fmla="*/ 1356360 w 1574800"/>
              <a:gd name="connsiteY12-2832" fmla="*/ 477520 h 749300"/>
              <a:gd name="connsiteX13-2833" fmla="*/ 1224280 w 1574800"/>
              <a:gd name="connsiteY13-2834" fmla="*/ 208280 h 749300"/>
              <a:gd name="connsiteX14-2835" fmla="*/ 1209040 w 1574800"/>
              <a:gd name="connsiteY14-2836" fmla="*/ 71120 h 749300"/>
              <a:gd name="connsiteX15-2837" fmla="*/ 1066800 w 1574800"/>
              <a:gd name="connsiteY15-2838" fmla="*/ 152400 h 749300"/>
              <a:gd name="connsiteX16-2839" fmla="*/ 878840 w 1574800"/>
              <a:gd name="connsiteY16-2840" fmla="*/ 71120 h 749300"/>
              <a:gd name="connsiteX17-2841" fmla="*/ 721360 w 1574800"/>
              <a:gd name="connsiteY17-2842" fmla="*/ 447040 h 749300"/>
              <a:gd name="connsiteX18-2843" fmla="*/ 508000 w 1574800"/>
              <a:gd name="connsiteY18-2844" fmla="*/ 624840 h 749300"/>
              <a:gd name="connsiteX19-2845" fmla="*/ 243840 w 1574800"/>
              <a:gd name="connsiteY19-2846" fmla="*/ 330200 h 749300"/>
              <a:gd name="connsiteX20-2847" fmla="*/ 187960 w 1574800"/>
              <a:gd name="connsiteY20-2848" fmla="*/ 0 h 749300"/>
              <a:gd name="connsiteX21-2849" fmla="*/ 111760 w 1574800"/>
              <a:gd name="connsiteY21-2850" fmla="*/ 91440 h 749300"/>
              <a:gd name="connsiteX22-2851" fmla="*/ 0 w 1574800"/>
              <a:gd name="connsiteY22-2852" fmla="*/ 165100 h 749300"/>
              <a:gd name="connsiteX0-2853" fmla="*/ 0 w 1574800"/>
              <a:gd name="connsiteY0-2854" fmla="*/ 165100 h 749300"/>
              <a:gd name="connsiteX1-2855" fmla="*/ 218440 w 1574800"/>
              <a:gd name="connsiteY1-2856" fmla="*/ 360680 h 749300"/>
              <a:gd name="connsiteX2-2857" fmla="*/ 350520 w 1574800"/>
              <a:gd name="connsiteY2-2858" fmla="*/ 746760 h 749300"/>
              <a:gd name="connsiteX3-2859" fmla="*/ 452120 w 1574800"/>
              <a:gd name="connsiteY3-2860" fmla="*/ 662940 h 749300"/>
              <a:gd name="connsiteX4-2861" fmla="*/ 579120 w 1574800"/>
              <a:gd name="connsiteY4-2862" fmla="*/ 680720 h 749300"/>
              <a:gd name="connsiteX5-2863" fmla="*/ 673100 w 1574800"/>
              <a:gd name="connsiteY5-2864" fmla="*/ 749300 h 749300"/>
              <a:gd name="connsiteX6-2865" fmla="*/ 756920 w 1574800"/>
              <a:gd name="connsiteY6-2866" fmla="*/ 447040 h 749300"/>
              <a:gd name="connsiteX7-2867" fmla="*/ 1051560 w 1574800"/>
              <a:gd name="connsiteY7-2868" fmla="*/ 172720 h 749300"/>
              <a:gd name="connsiteX8-2869" fmla="*/ 1264920 w 1574800"/>
              <a:gd name="connsiteY8-2870" fmla="*/ 396240 h 749300"/>
              <a:gd name="connsiteX9-2871" fmla="*/ 1384300 w 1574800"/>
              <a:gd name="connsiteY9-2872" fmla="*/ 731520 h 749300"/>
              <a:gd name="connsiteX10-2873" fmla="*/ 1457960 w 1574800"/>
              <a:gd name="connsiteY10-2874" fmla="*/ 668020 h 749300"/>
              <a:gd name="connsiteX11-2875" fmla="*/ 1574800 w 1574800"/>
              <a:gd name="connsiteY11-2876" fmla="*/ 670560 h 749300"/>
              <a:gd name="connsiteX12-2877" fmla="*/ 1356360 w 1574800"/>
              <a:gd name="connsiteY12-2878" fmla="*/ 477520 h 749300"/>
              <a:gd name="connsiteX13-2879" fmla="*/ 1224280 w 1574800"/>
              <a:gd name="connsiteY13-2880" fmla="*/ 208280 h 749300"/>
              <a:gd name="connsiteX14-2881" fmla="*/ 1209040 w 1574800"/>
              <a:gd name="connsiteY14-2882" fmla="*/ 71120 h 749300"/>
              <a:gd name="connsiteX15-2883" fmla="*/ 1066800 w 1574800"/>
              <a:gd name="connsiteY15-2884" fmla="*/ 152400 h 749300"/>
              <a:gd name="connsiteX16-2885" fmla="*/ 878840 w 1574800"/>
              <a:gd name="connsiteY16-2886" fmla="*/ 71120 h 749300"/>
              <a:gd name="connsiteX17-2887" fmla="*/ 721360 w 1574800"/>
              <a:gd name="connsiteY17-2888" fmla="*/ 447040 h 749300"/>
              <a:gd name="connsiteX18-2889" fmla="*/ 508000 w 1574800"/>
              <a:gd name="connsiteY18-2890" fmla="*/ 624840 h 749300"/>
              <a:gd name="connsiteX19-2891" fmla="*/ 243840 w 1574800"/>
              <a:gd name="connsiteY19-2892" fmla="*/ 330200 h 749300"/>
              <a:gd name="connsiteX20-2893" fmla="*/ 187960 w 1574800"/>
              <a:gd name="connsiteY20-2894" fmla="*/ 0 h 749300"/>
              <a:gd name="connsiteX21-2895" fmla="*/ 111760 w 1574800"/>
              <a:gd name="connsiteY21-2896" fmla="*/ 91440 h 749300"/>
              <a:gd name="connsiteX22-2897" fmla="*/ 0 w 1574800"/>
              <a:gd name="connsiteY22-2898" fmla="*/ 165100 h 749300"/>
              <a:gd name="connsiteX0-2899" fmla="*/ 0 w 1574800"/>
              <a:gd name="connsiteY0-2900" fmla="*/ 165100 h 749300"/>
              <a:gd name="connsiteX1-2901" fmla="*/ 218440 w 1574800"/>
              <a:gd name="connsiteY1-2902" fmla="*/ 360680 h 749300"/>
              <a:gd name="connsiteX2-2903" fmla="*/ 350520 w 1574800"/>
              <a:gd name="connsiteY2-2904" fmla="*/ 746760 h 749300"/>
              <a:gd name="connsiteX3-2905" fmla="*/ 452120 w 1574800"/>
              <a:gd name="connsiteY3-2906" fmla="*/ 662940 h 749300"/>
              <a:gd name="connsiteX4-2907" fmla="*/ 579120 w 1574800"/>
              <a:gd name="connsiteY4-2908" fmla="*/ 680720 h 749300"/>
              <a:gd name="connsiteX5-2909" fmla="*/ 673100 w 1574800"/>
              <a:gd name="connsiteY5-2910" fmla="*/ 749300 h 749300"/>
              <a:gd name="connsiteX6-2911" fmla="*/ 756920 w 1574800"/>
              <a:gd name="connsiteY6-2912" fmla="*/ 447040 h 749300"/>
              <a:gd name="connsiteX7-2913" fmla="*/ 1051560 w 1574800"/>
              <a:gd name="connsiteY7-2914" fmla="*/ 172720 h 749300"/>
              <a:gd name="connsiteX8-2915" fmla="*/ 1264920 w 1574800"/>
              <a:gd name="connsiteY8-2916" fmla="*/ 396240 h 749300"/>
              <a:gd name="connsiteX9-2917" fmla="*/ 1384300 w 1574800"/>
              <a:gd name="connsiteY9-2918" fmla="*/ 731520 h 749300"/>
              <a:gd name="connsiteX10-2919" fmla="*/ 1457960 w 1574800"/>
              <a:gd name="connsiteY10-2920" fmla="*/ 668020 h 749300"/>
              <a:gd name="connsiteX11-2921" fmla="*/ 1574800 w 1574800"/>
              <a:gd name="connsiteY11-2922" fmla="*/ 670560 h 749300"/>
              <a:gd name="connsiteX12-2923" fmla="*/ 1356360 w 1574800"/>
              <a:gd name="connsiteY12-2924" fmla="*/ 477520 h 749300"/>
              <a:gd name="connsiteX13-2925" fmla="*/ 1224280 w 1574800"/>
              <a:gd name="connsiteY13-2926" fmla="*/ 208280 h 749300"/>
              <a:gd name="connsiteX14-2927" fmla="*/ 1209040 w 1574800"/>
              <a:gd name="connsiteY14-2928" fmla="*/ 71120 h 749300"/>
              <a:gd name="connsiteX15-2929" fmla="*/ 1066800 w 1574800"/>
              <a:gd name="connsiteY15-2930" fmla="*/ 152400 h 749300"/>
              <a:gd name="connsiteX16-2931" fmla="*/ 878840 w 1574800"/>
              <a:gd name="connsiteY16-2932" fmla="*/ 71120 h 749300"/>
              <a:gd name="connsiteX17-2933" fmla="*/ 721360 w 1574800"/>
              <a:gd name="connsiteY17-2934" fmla="*/ 447040 h 749300"/>
              <a:gd name="connsiteX18-2935" fmla="*/ 508000 w 1574800"/>
              <a:gd name="connsiteY18-2936" fmla="*/ 624840 h 749300"/>
              <a:gd name="connsiteX19-2937" fmla="*/ 243840 w 1574800"/>
              <a:gd name="connsiteY19-2938" fmla="*/ 330200 h 749300"/>
              <a:gd name="connsiteX20-2939" fmla="*/ 187960 w 1574800"/>
              <a:gd name="connsiteY20-2940" fmla="*/ 0 h 749300"/>
              <a:gd name="connsiteX21-2941" fmla="*/ 111760 w 1574800"/>
              <a:gd name="connsiteY21-2942" fmla="*/ 91440 h 749300"/>
              <a:gd name="connsiteX22-2943" fmla="*/ 0 w 1574800"/>
              <a:gd name="connsiteY22-2944" fmla="*/ 165100 h 749300"/>
              <a:gd name="connsiteX0-2945" fmla="*/ 0 w 1574800"/>
              <a:gd name="connsiteY0-2946" fmla="*/ 165100 h 749300"/>
              <a:gd name="connsiteX1-2947" fmla="*/ 218440 w 1574800"/>
              <a:gd name="connsiteY1-2948" fmla="*/ 360680 h 749300"/>
              <a:gd name="connsiteX2-2949" fmla="*/ 350520 w 1574800"/>
              <a:gd name="connsiteY2-2950" fmla="*/ 746760 h 749300"/>
              <a:gd name="connsiteX3-2951" fmla="*/ 452120 w 1574800"/>
              <a:gd name="connsiteY3-2952" fmla="*/ 662940 h 749300"/>
              <a:gd name="connsiteX4-2953" fmla="*/ 579120 w 1574800"/>
              <a:gd name="connsiteY4-2954" fmla="*/ 680720 h 749300"/>
              <a:gd name="connsiteX5-2955" fmla="*/ 673100 w 1574800"/>
              <a:gd name="connsiteY5-2956" fmla="*/ 749300 h 749300"/>
              <a:gd name="connsiteX6-2957" fmla="*/ 756920 w 1574800"/>
              <a:gd name="connsiteY6-2958" fmla="*/ 447040 h 749300"/>
              <a:gd name="connsiteX7-2959" fmla="*/ 1051560 w 1574800"/>
              <a:gd name="connsiteY7-2960" fmla="*/ 172720 h 749300"/>
              <a:gd name="connsiteX8-2961" fmla="*/ 1264920 w 1574800"/>
              <a:gd name="connsiteY8-2962" fmla="*/ 396240 h 749300"/>
              <a:gd name="connsiteX9-2963" fmla="*/ 1384300 w 1574800"/>
              <a:gd name="connsiteY9-2964" fmla="*/ 731520 h 749300"/>
              <a:gd name="connsiteX10-2965" fmla="*/ 1457960 w 1574800"/>
              <a:gd name="connsiteY10-2966" fmla="*/ 668020 h 749300"/>
              <a:gd name="connsiteX11-2967" fmla="*/ 1574800 w 1574800"/>
              <a:gd name="connsiteY11-2968" fmla="*/ 670560 h 749300"/>
              <a:gd name="connsiteX12-2969" fmla="*/ 1356360 w 1574800"/>
              <a:gd name="connsiteY12-2970" fmla="*/ 477520 h 749300"/>
              <a:gd name="connsiteX13-2971" fmla="*/ 1224280 w 1574800"/>
              <a:gd name="connsiteY13-2972" fmla="*/ 208280 h 749300"/>
              <a:gd name="connsiteX14-2973" fmla="*/ 1209040 w 1574800"/>
              <a:gd name="connsiteY14-2974" fmla="*/ 71120 h 749300"/>
              <a:gd name="connsiteX15-2975" fmla="*/ 1066800 w 1574800"/>
              <a:gd name="connsiteY15-2976" fmla="*/ 152400 h 749300"/>
              <a:gd name="connsiteX16-2977" fmla="*/ 878840 w 1574800"/>
              <a:gd name="connsiteY16-2978" fmla="*/ 71120 h 749300"/>
              <a:gd name="connsiteX17-2979" fmla="*/ 713740 w 1574800"/>
              <a:gd name="connsiteY17-2980" fmla="*/ 449580 h 749300"/>
              <a:gd name="connsiteX18-2981" fmla="*/ 508000 w 1574800"/>
              <a:gd name="connsiteY18-2982" fmla="*/ 624840 h 749300"/>
              <a:gd name="connsiteX19-2983" fmla="*/ 243840 w 1574800"/>
              <a:gd name="connsiteY19-2984" fmla="*/ 330200 h 749300"/>
              <a:gd name="connsiteX20-2985" fmla="*/ 187960 w 1574800"/>
              <a:gd name="connsiteY20-2986" fmla="*/ 0 h 749300"/>
              <a:gd name="connsiteX21-2987" fmla="*/ 111760 w 1574800"/>
              <a:gd name="connsiteY21-2988" fmla="*/ 91440 h 749300"/>
              <a:gd name="connsiteX22-2989" fmla="*/ 0 w 1574800"/>
              <a:gd name="connsiteY22-2990" fmla="*/ 165100 h 749300"/>
              <a:gd name="connsiteX0-2991" fmla="*/ 0 w 1574800"/>
              <a:gd name="connsiteY0-2992" fmla="*/ 165100 h 749300"/>
              <a:gd name="connsiteX1-2993" fmla="*/ 218440 w 1574800"/>
              <a:gd name="connsiteY1-2994" fmla="*/ 360680 h 749300"/>
              <a:gd name="connsiteX2-2995" fmla="*/ 350520 w 1574800"/>
              <a:gd name="connsiteY2-2996" fmla="*/ 746760 h 749300"/>
              <a:gd name="connsiteX3-2997" fmla="*/ 452120 w 1574800"/>
              <a:gd name="connsiteY3-2998" fmla="*/ 662940 h 749300"/>
              <a:gd name="connsiteX4-2999" fmla="*/ 579120 w 1574800"/>
              <a:gd name="connsiteY4-3000" fmla="*/ 680720 h 749300"/>
              <a:gd name="connsiteX5-3001" fmla="*/ 673100 w 1574800"/>
              <a:gd name="connsiteY5-3002" fmla="*/ 749300 h 749300"/>
              <a:gd name="connsiteX6-3003" fmla="*/ 756920 w 1574800"/>
              <a:gd name="connsiteY6-3004" fmla="*/ 447040 h 749300"/>
              <a:gd name="connsiteX7-3005" fmla="*/ 1051560 w 1574800"/>
              <a:gd name="connsiteY7-3006" fmla="*/ 172720 h 749300"/>
              <a:gd name="connsiteX8-3007" fmla="*/ 1264920 w 1574800"/>
              <a:gd name="connsiteY8-3008" fmla="*/ 396240 h 749300"/>
              <a:gd name="connsiteX9-3009" fmla="*/ 1384300 w 1574800"/>
              <a:gd name="connsiteY9-3010" fmla="*/ 731520 h 749300"/>
              <a:gd name="connsiteX10-3011" fmla="*/ 1457960 w 1574800"/>
              <a:gd name="connsiteY10-3012" fmla="*/ 668020 h 749300"/>
              <a:gd name="connsiteX11-3013" fmla="*/ 1574800 w 1574800"/>
              <a:gd name="connsiteY11-3014" fmla="*/ 670560 h 749300"/>
              <a:gd name="connsiteX12-3015" fmla="*/ 1356360 w 1574800"/>
              <a:gd name="connsiteY12-3016" fmla="*/ 477520 h 749300"/>
              <a:gd name="connsiteX13-3017" fmla="*/ 1224280 w 1574800"/>
              <a:gd name="connsiteY13-3018" fmla="*/ 208280 h 749300"/>
              <a:gd name="connsiteX14-3019" fmla="*/ 1209040 w 1574800"/>
              <a:gd name="connsiteY14-3020" fmla="*/ 71120 h 749300"/>
              <a:gd name="connsiteX15-3021" fmla="*/ 1066800 w 1574800"/>
              <a:gd name="connsiteY15-3022" fmla="*/ 152400 h 749300"/>
              <a:gd name="connsiteX16-3023" fmla="*/ 878840 w 1574800"/>
              <a:gd name="connsiteY16-3024" fmla="*/ 71120 h 749300"/>
              <a:gd name="connsiteX17-3025" fmla="*/ 713740 w 1574800"/>
              <a:gd name="connsiteY17-3026" fmla="*/ 449580 h 749300"/>
              <a:gd name="connsiteX18-3027" fmla="*/ 508000 w 1574800"/>
              <a:gd name="connsiteY18-3028" fmla="*/ 624840 h 749300"/>
              <a:gd name="connsiteX19-3029" fmla="*/ 243840 w 1574800"/>
              <a:gd name="connsiteY19-3030" fmla="*/ 330200 h 749300"/>
              <a:gd name="connsiteX20-3031" fmla="*/ 187960 w 1574800"/>
              <a:gd name="connsiteY20-3032" fmla="*/ 0 h 749300"/>
              <a:gd name="connsiteX21-3033" fmla="*/ 111760 w 1574800"/>
              <a:gd name="connsiteY21-3034" fmla="*/ 91440 h 749300"/>
              <a:gd name="connsiteX22-3035" fmla="*/ 0 w 1574800"/>
              <a:gd name="connsiteY22-3036" fmla="*/ 165100 h 749300"/>
              <a:gd name="connsiteX0-3037" fmla="*/ 0 w 1574800"/>
              <a:gd name="connsiteY0-3038" fmla="*/ 165100 h 749300"/>
              <a:gd name="connsiteX1-3039" fmla="*/ 218440 w 1574800"/>
              <a:gd name="connsiteY1-3040" fmla="*/ 360680 h 749300"/>
              <a:gd name="connsiteX2-3041" fmla="*/ 350520 w 1574800"/>
              <a:gd name="connsiteY2-3042" fmla="*/ 746760 h 749300"/>
              <a:gd name="connsiteX3-3043" fmla="*/ 452120 w 1574800"/>
              <a:gd name="connsiteY3-3044" fmla="*/ 662940 h 749300"/>
              <a:gd name="connsiteX4-3045" fmla="*/ 579120 w 1574800"/>
              <a:gd name="connsiteY4-3046" fmla="*/ 680720 h 749300"/>
              <a:gd name="connsiteX5-3047" fmla="*/ 673100 w 1574800"/>
              <a:gd name="connsiteY5-3048" fmla="*/ 749300 h 749300"/>
              <a:gd name="connsiteX6-3049" fmla="*/ 756920 w 1574800"/>
              <a:gd name="connsiteY6-3050" fmla="*/ 447040 h 749300"/>
              <a:gd name="connsiteX7-3051" fmla="*/ 1051560 w 1574800"/>
              <a:gd name="connsiteY7-3052" fmla="*/ 172720 h 749300"/>
              <a:gd name="connsiteX8-3053" fmla="*/ 1264920 w 1574800"/>
              <a:gd name="connsiteY8-3054" fmla="*/ 396240 h 749300"/>
              <a:gd name="connsiteX9-3055" fmla="*/ 1384300 w 1574800"/>
              <a:gd name="connsiteY9-3056" fmla="*/ 731520 h 749300"/>
              <a:gd name="connsiteX10-3057" fmla="*/ 1457960 w 1574800"/>
              <a:gd name="connsiteY10-3058" fmla="*/ 668020 h 749300"/>
              <a:gd name="connsiteX11-3059" fmla="*/ 1574800 w 1574800"/>
              <a:gd name="connsiteY11-3060" fmla="*/ 670560 h 749300"/>
              <a:gd name="connsiteX12-3061" fmla="*/ 1356360 w 1574800"/>
              <a:gd name="connsiteY12-3062" fmla="*/ 477520 h 749300"/>
              <a:gd name="connsiteX13-3063" fmla="*/ 1224280 w 1574800"/>
              <a:gd name="connsiteY13-3064" fmla="*/ 208280 h 749300"/>
              <a:gd name="connsiteX14-3065" fmla="*/ 1209040 w 1574800"/>
              <a:gd name="connsiteY14-3066" fmla="*/ 71120 h 749300"/>
              <a:gd name="connsiteX15-3067" fmla="*/ 1066800 w 1574800"/>
              <a:gd name="connsiteY15-3068" fmla="*/ 152400 h 749300"/>
              <a:gd name="connsiteX16-3069" fmla="*/ 878840 w 1574800"/>
              <a:gd name="connsiteY16-3070" fmla="*/ 71120 h 749300"/>
              <a:gd name="connsiteX17-3071" fmla="*/ 713740 w 1574800"/>
              <a:gd name="connsiteY17-3072" fmla="*/ 449580 h 749300"/>
              <a:gd name="connsiteX18-3073" fmla="*/ 508000 w 1574800"/>
              <a:gd name="connsiteY18-3074" fmla="*/ 624840 h 749300"/>
              <a:gd name="connsiteX19-3075" fmla="*/ 243840 w 1574800"/>
              <a:gd name="connsiteY19-3076" fmla="*/ 330200 h 749300"/>
              <a:gd name="connsiteX20-3077" fmla="*/ 187960 w 1574800"/>
              <a:gd name="connsiteY20-3078" fmla="*/ 0 h 749300"/>
              <a:gd name="connsiteX21-3079" fmla="*/ 111760 w 1574800"/>
              <a:gd name="connsiteY21-3080" fmla="*/ 91440 h 749300"/>
              <a:gd name="connsiteX22-3081" fmla="*/ 0 w 1574800"/>
              <a:gd name="connsiteY22-3082" fmla="*/ 165100 h 749300"/>
              <a:gd name="connsiteX0-3083" fmla="*/ 0 w 1574800"/>
              <a:gd name="connsiteY0-3084" fmla="*/ 165100 h 749300"/>
              <a:gd name="connsiteX1-3085" fmla="*/ 218440 w 1574800"/>
              <a:gd name="connsiteY1-3086" fmla="*/ 360680 h 749300"/>
              <a:gd name="connsiteX2-3087" fmla="*/ 350520 w 1574800"/>
              <a:gd name="connsiteY2-3088" fmla="*/ 746760 h 749300"/>
              <a:gd name="connsiteX3-3089" fmla="*/ 452120 w 1574800"/>
              <a:gd name="connsiteY3-3090" fmla="*/ 662940 h 749300"/>
              <a:gd name="connsiteX4-3091" fmla="*/ 579120 w 1574800"/>
              <a:gd name="connsiteY4-3092" fmla="*/ 680720 h 749300"/>
              <a:gd name="connsiteX5-3093" fmla="*/ 673100 w 1574800"/>
              <a:gd name="connsiteY5-3094" fmla="*/ 749300 h 749300"/>
              <a:gd name="connsiteX6-3095" fmla="*/ 756920 w 1574800"/>
              <a:gd name="connsiteY6-3096" fmla="*/ 447040 h 749300"/>
              <a:gd name="connsiteX7-3097" fmla="*/ 1051560 w 1574800"/>
              <a:gd name="connsiteY7-3098" fmla="*/ 172720 h 749300"/>
              <a:gd name="connsiteX8-3099" fmla="*/ 1264920 w 1574800"/>
              <a:gd name="connsiteY8-3100" fmla="*/ 396240 h 749300"/>
              <a:gd name="connsiteX9-3101" fmla="*/ 1384300 w 1574800"/>
              <a:gd name="connsiteY9-3102" fmla="*/ 731520 h 749300"/>
              <a:gd name="connsiteX10-3103" fmla="*/ 1457960 w 1574800"/>
              <a:gd name="connsiteY10-3104" fmla="*/ 668020 h 749300"/>
              <a:gd name="connsiteX11-3105" fmla="*/ 1574800 w 1574800"/>
              <a:gd name="connsiteY11-3106" fmla="*/ 670560 h 749300"/>
              <a:gd name="connsiteX12-3107" fmla="*/ 1356360 w 1574800"/>
              <a:gd name="connsiteY12-3108" fmla="*/ 477520 h 749300"/>
              <a:gd name="connsiteX13-3109" fmla="*/ 1224280 w 1574800"/>
              <a:gd name="connsiteY13-3110" fmla="*/ 208280 h 749300"/>
              <a:gd name="connsiteX14-3111" fmla="*/ 1209040 w 1574800"/>
              <a:gd name="connsiteY14-3112" fmla="*/ 71120 h 749300"/>
              <a:gd name="connsiteX15-3113" fmla="*/ 1066800 w 1574800"/>
              <a:gd name="connsiteY15-3114" fmla="*/ 152400 h 749300"/>
              <a:gd name="connsiteX16-3115" fmla="*/ 878840 w 1574800"/>
              <a:gd name="connsiteY16-3116" fmla="*/ 71120 h 749300"/>
              <a:gd name="connsiteX17-3117" fmla="*/ 713740 w 1574800"/>
              <a:gd name="connsiteY17-3118" fmla="*/ 449580 h 749300"/>
              <a:gd name="connsiteX18-3119" fmla="*/ 508000 w 1574800"/>
              <a:gd name="connsiteY18-3120" fmla="*/ 624840 h 749300"/>
              <a:gd name="connsiteX19-3121" fmla="*/ 243840 w 1574800"/>
              <a:gd name="connsiteY19-3122" fmla="*/ 330200 h 749300"/>
              <a:gd name="connsiteX20-3123" fmla="*/ 187960 w 1574800"/>
              <a:gd name="connsiteY20-3124" fmla="*/ 0 h 749300"/>
              <a:gd name="connsiteX21-3125" fmla="*/ 111760 w 1574800"/>
              <a:gd name="connsiteY21-3126" fmla="*/ 91440 h 749300"/>
              <a:gd name="connsiteX22-3127" fmla="*/ 0 w 1574800"/>
              <a:gd name="connsiteY22-3128" fmla="*/ 165100 h 749300"/>
              <a:gd name="connsiteX0-3129" fmla="*/ 0 w 1574800"/>
              <a:gd name="connsiteY0-3130" fmla="*/ 165100 h 749300"/>
              <a:gd name="connsiteX1-3131" fmla="*/ 218440 w 1574800"/>
              <a:gd name="connsiteY1-3132" fmla="*/ 360680 h 749300"/>
              <a:gd name="connsiteX2-3133" fmla="*/ 350520 w 1574800"/>
              <a:gd name="connsiteY2-3134" fmla="*/ 746760 h 749300"/>
              <a:gd name="connsiteX3-3135" fmla="*/ 452120 w 1574800"/>
              <a:gd name="connsiteY3-3136" fmla="*/ 662940 h 749300"/>
              <a:gd name="connsiteX4-3137" fmla="*/ 579120 w 1574800"/>
              <a:gd name="connsiteY4-3138" fmla="*/ 680720 h 749300"/>
              <a:gd name="connsiteX5-3139" fmla="*/ 673100 w 1574800"/>
              <a:gd name="connsiteY5-3140" fmla="*/ 749300 h 749300"/>
              <a:gd name="connsiteX6-3141" fmla="*/ 756920 w 1574800"/>
              <a:gd name="connsiteY6-3142" fmla="*/ 447040 h 749300"/>
              <a:gd name="connsiteX7-3143" fmla="*/ 1051560 w 1574800"/>
              <a:gd name="connsiteY7-3144" fmla="*/ 172720 h 749300"/>
              <a:gd name="connsiteX8-3145" fmla="*/ 1264920 w 1574800"/>
              <a:gd name="connsiteY8-3146" fmla="*/ 396240 h 749300"/>
              <a:gd name="connsiteX9-3147" fmla="*/ 1384300 w 1574800"/>
              <a:gd name="connsiteY9-3148" fmla="*/ 731520 h 749300"/>
              <a:gd name="connsiteX10-3149" fmla="*/ 1457960 w 1574800"/>
              <a:gd name="connsiteY10-3150" fmla="*/ 668020 h 749300"/>
              <a:gd name="connsiteX11-3151" fmla="*/ 1574800 w 1574800"/>
              <a:gd name="connsiteY11-3152" fmla="*/ 670560 h 749300"/>
              <a:gd name="connsiteX12-3153" fmla="*/ 1356360 w 1574800"/>
              <a:gd name="connsiteY12-3154" fmla="*/ 477520 h 749300"/>
              <a:gd name="connsiteX13-3155" fmla="*/ 1224280 w 1574800"/>
              <a:gd name="connsiteY13-3156" fmla="*/ 208280 h 749300"/>
              <a:gd name="connsiteX14-3157" fmla="*/ 1209040 w 1574800"/>
              <a:gd name="connsiteY14-3158" fmla="*/ 71120 h 749300"/>
              <a:gd name="connsiteX15-3159" fmla="*/ 1066800 w 1574800"/>
              <a:gd name="connsiteY15-3160" fmla="*/ 152400 h 749300"/>
              <a:gd name="connsiteX16-3161" fmla="*/ 878840 w 1574800"/>
              <a:gd name="connsiteY16-3162" fmla="*/ 71120 h 749300"/>
              <a:gd name="connsiteX17-3163" fmla="*/ 713740 w 1574800"/>
              <a:gd name="connsiteY17-3164" fmla="*/ 449580 h 749300"/>
              <a:gd name="connsiteX18-3165" fmla="*/ 508000 w 1574800"/>
              <a:gd name="connsiteY18-3166" fmla="*/ 624840 h 749300"/>
              <a:gd name="connsiteX19-3167" fmla="*/ 243840 w 1574800"/>
              <a:gd name="connsiteY19-3168" fmla="*/ 330200 h 749300"/>
              <a:gd name="connsiteX20-3169" fmla="*/ 187960 w 1574800"/>
              <a:gd name="connsiteY20-3170" fmla="*/ 0 h 749300"/>
              <a:gd name="connsiteX21-3171" fmla="*/ 111760 w 1574800"/>
              <a:gd name="connsiteY21-3172" fmla="*/ 91440 h 749300"/>
              <a:gd name="connsiteX22-3173" fmla="*/ 0 w 1574800"/>
              <a:gd name="connsiteY22-3174" fmla="*/ 165100 h 749300"/>
              <a:gd name="connsiteX0-3175" fmla="*/ 0 w 1574800"/>
              <a:gd name="connsiteY0-3176" fmla="*/ 165100 h 749300"/>
              <a:gd name="connsiteX1-3177" fmla="*/ 218440 w 1574800"/>
              <a:gd name="connsiteY1-3178" fmla="*/ 360680 h 749300"/>
              <a:gd name="connsiteX2-3179" fmla="*/ 350520 w 1574800"/>
              <a:gd name="connsiteY2-3180" fmla="*/ 746760 h 749300"/>
              <a:gd name="connsiteX3-3181" fmla="*/ 452120 w 1574800"/>
              <a:gd name="connsiteY3-3182" fmla="*/ 662940 h 749300"/>
              <a:gd name="connsiteX4-3183" fmla="*/ 579120 w 1574800"/>
              <a:gd name="connsiteY4-3184" fmla="*/ 680720 h 749300"/>
              <a:gd name="connsiteX5-3185" fmla="*/ 673100 w 1574800"/>
              <a:gd name="connsiteY5-3186" fmla="*/ 749300 h 749300"/>
              <a:gd name="connsiteX6-3187" fmla="*/ 756920 w 1574800"/>
              <a:gd name="connsiteY6-3188" fmla="*/ 447040 h 749300"/>
              <a:gd name="connsiteX7-3189" fmla="*/ 1051560 w 1574800"/>
              <a:gd name="connsiteY7-3190" fmla="*/ 172720 h 749300"/>
              <a:gd name="connsiteX8-3191" fmla="*/ 1264920 w 1574800"/>
              <a:gd name="connsiteY8-3192" fmla="*/ 396240 h 749300"/>
              <a:gd name="connsiteX9-3193" fmla="*/ 1384300 w 1574800"/>
              <a:gd name="connsiteY9-3194" fmla="*/ 731520 h 749300"/>
              <a:gd name="connsiteX10-3195" fmla="*/ 1457960 w 1574800"/>
              <a:gd name="connsiteY10-3196" fmla="*/ 668020 h 749300"/>
              <a:gd name="connsiteX11-3197" fmla="*/ 1574800 w 1574800"/>
              <a:gd name="connsiteY11-3198" fmla="*/ 670560 h 749300"/>
              <a:gd name="connsiteX12-3199" fmla="*/ 1356360 w 1574800"/>
              <a:gd name="connsiteY12-3200" fmla="*/ 477520 h 749300"/>
              <a:gd name="connsiteX13-3201" fmla="*/ 1224280 w 1574800"/>
              <a:gd name="connsiteY13-3202" fmla="*/ 208280 h 749300"/>
              <a:gd name="connsiteX14-3203" fmla="*/ 1209040 w 1574800"/>
              <a:gd name="connsiteY14-3204" fmla="*/ 71120 h 749300"/>
              <a:gd name="connsiteX15-3205" fmla="*/ 1066800 w 1574800"/>
              <a:gd name="connsiteY15-3206" fmla="*/ 152400 h 749300"/>
              <a:gd name="connsiteX16-3207" fmla="*/ 878840 w 1574800"/>
              <a:gd name="connsiteY16-3208" fmla="*/ 71120 h 749300"/>
              <a:gd name="connsiteX17-3209" fmla="*/ 713740 w 1574800"/>
              <a:gd name="connsiteY17-3210" fmla="*/ 449580 h 749300"/>
              <a:gd name="connsiteX18-3211" fmla="*/ 508000 w 1574800"/>
              <a:gd name="connsiteY18-3212" fmla="*/ 624840 h 749300"/>
              <a:gd name="connsiteX19-3213" fmla="*/ 243840 w 1574800"/>
              <a:gd name="connsiteY19-3214" fmla="*/ 330200 h 749300"/>
              <a:gd name="connsiteX20-3215" fmla="*/ 187960 w 1574800"/>
              <a:gd name="connsiteY20-3216" fmla="*/ 0 h 749300"/>
              <a:gd name="connsiteX21-3217" fmla="*/ 111760 w 1574800"/>
              <a:gd name="connsiteY21-3218" fmla="*/ 91440 h 749300"/>
              <a:gd name="connsiteX22-3219" fmla="*/ 0 w 1574800"/>
              <a:gd name="connsiteY22-3220" fmla="*/ 165100 h 749300"/>
              <a:gd name="connsiteX0-3221" fmla="*/ 0 w 1574800"/>
              <a:gd name="connsiteY0-3222" fmla="*/ 165100 h 749300"/>
              <a:gd name="connsiteX1-3223" fmla="*/ 218440 w 1574800"/>
              <a:gd name="connsiteY1-3224" fmla="*/ 360680 h 749300"/>
              <a:gd name="connsiteX2-3225" fmla="*/ 350520 w 1574800"/>
              <a:gd name="connsiteY2-3226" fmla="*/ 746760 h 749300"/>
              <a:gd name="connsiteX3-3227" fmla="*/ 452120 w 1574800"/>
              <a:gd name="connsiteY3-3228" fmla="*/ 662940 h 749300"/>
              <a:gd name="connsiteX4-3229" fmla="*/ 579120 w 1574800"/>
              <a:gd name="connsiteY4-3230" fmla="*/ 680720 h 749300"/>
              <a:gd name="connsiteX5-3231" fmla="*/ 673100 w 1574800"/>
              <a:gd name="connsiteY5-3232" fmla="*/ 749300 h 749300"/>
              <a:gd name="connsiteX6-3233" fmla="*/ 756920 w 1574800"/>
              <a:gd name="connsiteY6-3234" fmla="*/ 447040 h 749300"/>
              <a:gd name="connsiteX7-3235" fmla="*/ 1051560 w 1574800"/>
              <a:gd name="connsiteY7-3236" fmla="*/ 172720 h 749300"/>
              <a:gd name="connsiteX8-3237" fmla="*/ 1264920 w 1574800"/>
              <a:gd name="connsiteY8-3238" fmla="*/ 396240 h 749300"/>
              <a:gd name="connsiteX9-3239" fmla="*/ 1384300 w 1574800"/>
              <a:gd name="connsiteY9-3240" fmla="*/ 731520 h 749300"/>
              <a:gd name="connsiteX10-3241" fmla="*/ 1457960 w 1574800"/>
              <a:gd name="connsiteY10-3242" fmla="*/ 668020 h 749300"/>
              <a:gd name="connsiteX11-3243" fmla="*/ 1574800 w 1574800"/>
              <a:gd name="connsiteY11-3244" fmla="*/ 670560 h 749300"/>
              <a:gd name="connsiteX12-3245" fmla="*/ 1356360 w 1574800"/>
              <a:gd name="connsiteY12-3246" fmla="*/ 477520 h 749300"/>
              <a:gd name="connsiteX13-3247" fmla="*/ 1224280 w 1574800"/>
              <a:gd name="connsiteY13-3248" fmla="*/ 208280 h 749300"/>
              <a:gd name="connsiteX14-3249" fmla="*/ 1209040 w 1574800"/>
              <a:gd name="connsiteY14-3250" fmla="*/ 71120 h 749300"/>
              <a:gd name="connsiteX15-3251" fmla="*/ 1066800 w 1574800"/>
              <a:gd name="connsiteY15-3252" fmla="*/ 152400 h 749300"/>
              <a:gd name="connsiteX16-3253" fmla="*/ 878840 w 1574800"/>
              <a:gd name="connsiteY16-3254" fmla="*/ 71120 h 749300"/>
              <a:gd name="connsiteX17-3255" fmla="*/ 713740 w 1574800"/>
              <a:gd name="connsiteY17-3256" fmla="*/ 449580 h 749300"/>
              <a:gd name="connsiteX18-3257" fmla="*/ 508000 w 1574800"/>
              <a:gd name="connsiteY18-3258" fmla="*/ 624840 h 749300"/>
              <a:gd name="connsiteX19-3259" fmla="*/ 243840 w 1574800"/>
              <a:gd name="connsiteY19-3260" fmla="*/ 330200 h 749300"/>
              <a:gd name="connsiteX20-3261" fmla="*/ 187960 w 1574800"/>
              <a:gd name="connsiteY20-3262" fmla="*/ 0 h 749300"/>
              <a:gd name="connsiteX21-3263" fmla="*/ 111760 w 1574800"/>
              <a:gd name="connsiteY21-3264" fmla="*/ 91440 h 749300"/>
              <a:gd name="connsiteX22-3265" fmla="*/ 0 w 1574800"/>
              <a:gd name="connsiteY22-3266" fmla="*/ 165100 h 749300"/>
              <a:gd name="connsiteX0-3267" fmla="*/ 0 w 1574800"/>
              <a:gd name="connsiteY0-3268" fmla="*/ 165100 h 749300"/>
              <a:gd name="connsiteX1-3269" fmla="*/ 218440 w 1574800"/>
              <a:gd name="connsiteY1-3270" fmla="*/ 360680 h 749300"/>
              <a:gd name="connsiteX2-3271" fmla="*/ 350520 w 1574800"/>
              <a:gd name="connsiteY2-3272" fmla="*/ 746760 h 749300"/>
              <a:gd name="connsiteX3-3273" fmla="*/ 452120 w 1574800"/>
              <a:gd name="connsiteY3-3274" fmla="*/ 662940 h 749300"/>
              <a:gd name="connsiteX4-3275" fmla="*/ 579120 w 1574800"/>
              <a:gd name="connsiteY4-3276" fmla="*/ 680720 h 749300"/>
              <a:gd name="connsiteX5-3277" fmla="*/ 673100 w 1574800"/>
              <a:gd name="connsiteY5-3278" fmla="*/ 749300 h 749300"/>
              <a:gd name="connsiteX6-3279" fmla="*/ 756920 w 1574800"/>
              <a:gd name="connsiteY6-3280" fmla="*/ 447040 h 749300"/>
              <a:gd name="connsiteX7-3281" fmla="*/ 1051560 w 1574800"/>
              <a:gd name="connsiteY7-3282" fmla="*/ 172720 h 749300"/>
              <a:gd name="connsiteX8-3283" fmla="*/ 1264920 w 1574800"/>
              <a:gd name="connsiteY8-3284" fmla="*/ 396240 h 749300"/>
              <a:gd name="connsiteX9-3285" fmla="*/ 1384300 w 1574800"/>
              <a:gd name="connsiteY9-3286" fmla="*/ 731520 h 749300"/>
              <a:gd name="connsiteX10-3287" fmla="*/ 1457960 w 1574800"/>
              <a:gd name="connsiteY10-3288" fmla="*/ 668020 h 749300"/>
              <a:gd name="connsiteX11-3289" fmla="*/ 1574800 w 1574800"/>
              <a:gd name="connsiteY11-3290" fmla="*/ 670560 h 749300"/>
              <a:gd name="connsiteX12-3291" fmla="*/ 1356360 w 1574800"/>
              <a:gd name="connsiteY12-3292" fmla="*/ 477520 h 749300"/>
              <a:gd name="connsiteX13-3293" fmla="*/ 1224280 w 1574800"/>
              <a:gd name="connsiteY13-3294" fmla="*/ 208280 h 749300"/>
              <a:gd name="connsiteX14-3295" fmla="*/ 1209040 w 1574800"/>
              <a:gd name="connsiteY14-3296" fmla="*/ 71120 h 749300"/>
              <a:gd name="connsiteX15-3297" fmla="*/ 1066800 w 1574800"/>
              <a:gd name="connsiteY15-3298" fmla="*/ 152400 h 749300"/>
              <a:gd name="connsiteX16-3299" fmla="*/ 878840 w 1574800"/>
              <a:gd name="connsiteY16-3300" fmla="*/ 71120 h 749300"/>
              <a:gd name="connsiteX17-3301" fmla="*/ 713740 w 1574800"/>
              <a:gd name="connsiteY17-3302" fmla="*/ 449580 h 749300"/>
              <a:gd name="connsiteX18-3303" fmla="*/ 508000 w 1574800"/>
              <a:gd name="connsiteY18-3304" fmla="*/ 624840 h 749300"/>
              <a:gd name="connsiteX19-3305" fmla="*/ 243840 w 1574800"/>
              <a:gd name="connsiteY19-3306" fmla="*/ 330200 h 749300"/>
              <a:gd name="connsiteX20-3307" fmla="*/ 187960 w 1574800"/>
              <a:gd name="connsiteY20-3308" fmla="*/ 0 h 749300"/>
              <a:gd name="connsiteX21-3309" fmla="*/ 111760 w 1574800"/>
              <a:gd name="connsiteY21-3310" fmla="*/ 91440 h 749300"/>
              <a:gd name="connsiteX22-3311" fmla="*/ 0 w 1574800"/>
              <a:gd name="connsiteY22-3312" fmla="*/ 165100 h 749300"/>
              <a:gd name="connsiteX0-3313" fmla="*/ 0 w 1574800"/>
              <a:gd name="connsiteY0-3314" fmla="*/ 165100 h 749300"/>
              <a:gd name="connsiteX1-3315" fmla="*/ 218440 w 1574800"/>
              <a:gd name="connsiteY1-3316" fmla="*/ 360680 h 749300"/>
              <a:gd name="connsiteX2-3317" fmla="*/ 350520 w 1574800"/>
              <a:gd name="connsiteY2-3318" fmla="*/ 746760 h 749300"/>
              <a:gd name="connsiteX3-3319" fmla="*/ 452120 w 1574800"/>
              <a:gd name="connsiteY3-3320" fmla="*/ 662940 h 749300"/>
              <a:gd name="connsiteX4-3321" fmla="*/ 579120 w 1574800"/>
              <a:gd name="connsiteY4-3322" fmla="*/ 680720 h 749300"/>
              <a:gd name="connsiteX5-3323" fmla="*/ 673100 w 1574800"/>
              <a:gd name="connsiteY5-3324" fmla="*/ 749300 h 749300"/>
              <a:gd name="connsiteX6-3325" fmla="*/ 756920 w 1574800"/>
              <a:gd name="connsiteY6-3326" fmla="*/ 447040 h 749300"/>
              <a:gd name="connsiteX7-3327" fmla="*/ 1051560 w 1574800"/>
              <a:gd name="connsiteY7-3328" fmla="*/ 172720 h 749300"/>
              <a:gd name="connsiteX8-3329" fmla="*/ 1264920 w 1574800"/>
              <a:gd name="connsiteY8-3330" fmla="*/ 396240 h 749300"/>
              <a:gd name="connsiteX9-3331" fmla="*/ 1384300 w 1574800"/>
              <a:gd name="connsiteY9-3332" fmla="*/ 731520 h 749300"/>
              <a:gd name="connsiteX10-3333" fmla="*/ 1457960 w 1574800"/>
              <a:gd name="connsiteY10-3334" fmla="*/ 668020 h 749300"/>
              <a:gd name="connsiteX11-3335" fmla="*/ 1574800 w 1574800"/>
              <a:gd name="connsiteY11-3336" fmla="*/ 670560 h 749300"/>
              <a:gd name="connsiteX12-3337" fmla="*/ 1356360 w 1574800"/>
              <a:gd name="connsiteY12-3338" fmla="*/ 477520 h 749300"/>
              <a:gd name="connsiteX13-3339" fmla="*/ 1224280 w 1574800"/>
              <a:gd name="connsiteY13-3340" fmla="*/ 208280 h 749300"/>
              <a:gd name="connsiteX14-3341" fmla="*/ 1209040 w 1574800"/>
              <a:gd name="connsiteY14-3342" fmla="*/ 71120 h 749300"/>
              <a:gd name="connsiteX15-3343" fmla="*/ 1066800 w 1574800"/>
              <a:gd name="connsiteY15-3344" fmla="*/ 152400 h 749300"/>
              <a:gd name="connsiteX16-3345" fmla="*/ 878840 w 1574800"/>
              <a:gd name="connsiteY16-3346" fmla="*/ 71120 h 749300"/>
              <a:gd name="connsiteX17-3347" fmla="*/ 713740 w 1574800"/>
              <a:gd name="connsiteY17-3348" fmla="*/ 449580 h 749300"/>
              <a:gd name="connsiteX18-3349" fmla="*/ 508000 w 1574800"/>
              <a:gd name="connsiteY18-3350" fmla="*/ 624840 h 749300"/>
              <a:gd name="connsiteX19-3351" fmla="*/ 243840 w 1574800"/>
              <a:gd name="connsiteY19-3352" fmla="*/ 330200 h 749300"/>
              <a:gd name="connsiteX20-3353" fmla="*/ 187960 w 1574800"/>
              <a:gd name="connsiteY20-3354" fmla="*/ 0 h 749300"/>
              <a:gd name="connsiteX21-3355" fmla="*/ 111760 w 1574800"/>
              <a:gd name="connsiteY21-3356" fmla="*/ 91440 h 749300"/>
              <a:gd name="connsiteX22-3357" fmla="*/ 0 w 1574800"/>
              <a:gd name="connsiteY22-3358" fmla="*/ 165100 h 749300"/>
              <a:gd name="connsiteX0-3359" fmla="*/ 0 w 1574800"/>
              <a:gd name="connsiteY0-3360" fmla="*/ 165100 h 749300"/>
              <a:gd name="connsiteX1-3361" fmla="*/ 218440 w 1574800"/>
              <a:gd name="connsiteY1-3362" fmla="*/ 360680 h 749300"/>
              <a:gd name="connsiteX2-3363" fmla="*/ 350520 w 1574800"/>
              <a:gd name="connsiteY2-3364" fmla="*/ 746760 h 749300"/>
              <a:gd name="connsiteX3-3365" fmla="*/ 452120 w 1574800"/>
              <a:gd name="connsiteY3-3366" fmla="*/ 662940 h 749300"/>
              <a:gd name="connsiteX4-3367" fmla="*/ 579120 w 1574800"/>
              <a:gd name="connsiteY4-3368" fmla="*/ 680720 h 749300"/>
              <a:gd name="connsiteX5-3369" fmla="*/ 673100 w 1574800"/>
              <a:gd name="connsiteY5-3370" fmla="*/ 749300 h 749300"/>
              <a:gd name="connsiteX6-3371" fmla="*/ 756920 w 1574800"/>
              <a:gd name="connsiteY6-3372" fmla="*/ 447040 h 749300"/>
              <a:gd name="connsiteX7-3373" fmla="*/ 1051560 w 1574800"/>
              <a:gd name="connsiteY7-3374" fmla="*/ 172720 h 749300"/>
              <a:gd name="connsiteX8-3375" fmla="*/ 1264920 w 1574800"/>
              <a:gd name="connsiteY8-3376" fmla="*/ 396240 h 749300"/>
              <a:gd name="connsiteX9-3377" fmla="*/ 1384300 w 1574800"/>
              <a:gd name="connsiteY9-3378" fmla="*/ 731520 h 749300"/>
              <a:gd name="connsiteX10-3379" fmla="*/ 1457960 w 1574800"/>
              <a:gd name="connsiteY10-3380" fmla="*/ 668020 h 749300"/>
              <a:gd name="connsiteX11-3381" fmla="*/ 1574800 w 1574800"/>
              <a:gd name="connsiteY11-3382" fmla="*/ 670560 h 749300"/>
              <a:gd name="connsiteX12-3383" fmla="*/ 1356360 w 1574800"/>
              <a:gd name="connsiteY12-3384" fmla="*/ 477520 h 749300"/>
              <a:gd name="connsiteX13-3385" fmla="*/ 1224280 w 1574800"/>
              <a:gd name="connsiteY13-3386" fmla="*/ 208280 h 749300"/>
              <a:gd name="connsiteX14-3387" fmla="*/ 1209040 w 1574800"/>
              <a:gd name="connsiteY14-3388" fmla="*/ 71120 h 749300"/>
              <a:gd name="connsiteX15-3389" fmla="*/ 1066800 w 1574800"/>
              <a:gd name="connsiteY15-3390" fmla="*/ 152400 h 749300"/>
              <a:gd name="connsiteX16-3391" fmla="*/ 878840 w 1574800"/>
              <a:gd name="connsiteY16-3392" fmla="*/ 71120 h 749300"/>
              <a:gd name="connsiteX17-3393" fmla="*/ 713740 w 1574800"/>
              <a:gd name="connsiteY17-3394" fmla="*/ 449580 h 749300"/>
              <a:gd name="connsiteX18-3395" fmla="*/ 508000 w 1574800"/>
              <a:gd name="connsiteY18-3396" fmla="*/ 624840 h 749300"/>
              <a:gd name="connsiteX19-3397" fmla="*/ 243840 w 1574800"/>
              <a:gd name="connsiteY19-3398" fmla="*/ 330200 h 749300"/>
              <a:gd name="connsiteX20-3399" fmla="*/ 187960 w 1574800"/>
              <a:gd name="connsiteY20-3400" fmla="*/ 0 h 749300"/>
              <a:gd name="connsiteX21-3401" fmla="*/ 121920 w 1574800"/>
              <a:gd name="connsiteY21-3402" fmla="*/ 101600 h 749300"/>
              <a:gd name="connsiteX22-3403" fmla="*/ 0 w 1574800"/>
              <a:gd name="connsiteY22-3404" fmla="*/ 165100 h 749300"/>
              <a:gd name="connsiteX0-3405" fmla="*/ 0 w 1574800"/>
              <a:gd name="connsiteY0-3406" fmla="*/ 165100 h 749300"/>
              <a:gd name="connsiteX1-3407" fmla="*/ 218440 w 1574800"/>
              <a:gd name="connsiteY1-3408" fmla="*/ 360680 h 749300"/>
              <a:gd name="connsiteX2-3409" fmla="*/ 350520 w 1574800"/>
              <a:gd name="connsiteY2-3410" fmla="*/ 746760 h 749300"/>
              <a:gd name="connsiteX3-3411" fmla="*/ 452120 w 1574800"/>
              <a:gd name="connsiteY3-3412" fmla="*/ 662940 h 749300"/>
              <a:gd name="connsiteX4-3413" fmla="*/ 579120 w 1574800"/>
              <a:gd name="connsiteY4-3414" fmla="*/ 680720 h 749300"/>
              <a:gd name="connsiteX5-3415" fmla="*/ 673100 w 1574800"/>
              <a:gd name="connsiteY5-3416" fmla="*/ 749300 h 749300"/>
              <a:gd name="connsiteX6-3417" fmla="*/ 756920 w 1574800"/>
              <a:gd name="connsiteY6-3418" fmla="*/ 447040 h 749300"/>
              <a:gd name="connsiteX7-3419" fmla="*/ 1051560 w 1574800"/>
              <a:gd name="connsiteY7-3420" fmla="*/ 172720 h 749300"/>
              <a:gd name="connsiteX8-3421" fmla="*/ 1264920 w 1574800"/>
              <a:gd name="connsiteY8-3422" fmla="*/ 396240 h 749300"/>
              <a:gd name="connsiteX9-3423" fmla="*/ 1384300 w 1574800"/>
              <a:gd name="connsiteY9-3424" fmla="*/ 731520 h 749300"/>
              <a:gd name="connsiteX10-3425" fmla="*/ 1457960 w 1574800"/>
              <a:gd name="connsiteY10-3426" fmla="*/ 668020 h 749300"/>
              <a:gd name="connsiteX11-3427" fmla="*/ 1574800 w 1574800"/>
              <a:gd name="connsiteY11-3428" fmla="*/ 670560 h 749300"/>
              <a:gd name="connsiteX12-3429" fmla="*/ 1356360 w 1574800"/>
              <a:gd name="connsiteY12-3430" fmla="*/ 477520 h 749300"/>
              <a:gd name="connsiteX13-3431" fmla="*/ 1224280 w 1574800"/>
              <a:gd name="connsiteY13-3432" fmla="*/ 208280 h 749300"/>
              <a:gd name="connsiteX14-3433" fmla="*/ 1209040 w 1574800"/>
              <a:gd name="connsiteY14-3434" fmla="*/ 71120 h 749300"/>
              <a:gd name="connsiteX15-3435" fmla="*/ 1066800 w 1574800"/>
              <a:gd name="connsiteY15-3436" fmla="*/ 152400 h 749300"/>
              <a:gd name="connsiteX16-3437" fmla="*/ 878840 w 1574800"/>
              <a:gd name="connsiteY16-3438" fmla="*/ 71120 h 749300"/>
              <a:gd name="connsiteX17-3439" fmla="*/ 713740 w 1574800"/>
              <a:gd name="connsiteY17-3440" fmla="*/ 449580 h 749300"/>
              <a:gd name="connsiteX18-3441" fmla="*/ 508000 w 1574800"/>
              <a:gd name="connsiteY18-3442" fmla="*/ 624840 h 749300"/>
              <a:gd name="connsiteX19-3443" fmla="*/ 243840 w 1574800"/>
              <a:gd name="connsiteY19-3444" fmla="*/ 330200 h 749300"/>
              <a:gd name="connsiteX20-3445" fmla="*/ 187960 w 1574800"/>
              <a:gd name="connsiteY20-3446" fmla="*/ 0 h 749300"/>
              <a:gd name="connsiteX21-3447" fmla="*/ 121920 w 1574800"/>
              <a:gd name="connsiteY21-3448" fmla="*/ 101600 h 749300"/>
              <a:gd name="connsiteX22-3449" fmla="*/ 0 w 1574800"/>
              <a:gd name="connsiteY22-3450" fmla="*/ 165100 h 749300"/>
              <a:gd name="connsiteX0-3451" fmla="*/ 0 w 1574800"/>
              <a:gd name="connsiteY0-3452" fmla="*/ 165100 h 749300"/>
              <a:gd name="connsiteX1-3453" fmla="*/ 218440 w 1574800"/>
              <a:gd name="connsiteY1-3454" fmla="*/ 360680 h 749300"/>
              <a:gd name="connsiteX2-3455" fmla="*/ 350520 w 1574800"/>
              <a:gd name="connsiteY2-3456" fmla="*/ 746760 h 749300"/>
              <a:gd name="connsiteX3-3457" fmla="*/ 452120 w 1574800"/>
              <a:gd name="connsiteY3-3458" fmla="*/ 662940 h 749300"/>
              <a:gd name="connsiteX4-3459" fmla="*/ 579120 w 1574800"/>
              <a:gd name="connsiteY4-3460" fmla="*/ 680720 h 749300"/>
              <a:gd name="connsiteX5-3461" fmla="*/ 673100 w 1574800"/>
              <a:gd name="connsiteY5-3462" fmla="*/ 749300 h 749300"/>
              <a:gd name="connsiteX6-3463" fmla="*/ 756920 w 1574800"/>
              <a:gd name="connsiteY6-3464" fmla="*/ 447040 h 749300"/>
              <a:gd name="connsiteX7-3465" fmla="*/ 1051560 w 1574800"/>
              <a:gd name="connsiteY7-3466" fmla="*/ 172720 h 749300"/>
              <a:gd name="connsiteX8-3467" fmla="*/ 1264920 w 1574800"/>
              <a:gd name="connsiteY8-3468" fmla="*/ 396240 h 749300"/>
              <a:gd name="connsiteX9-3469" fmla="*/ 1384300 w 1574800"/>
              <a:gd name="connsiteY9-3470" fmla="*/ 731520 h 749300"/>
              <a:gd name="connsiteX10-3471" fmla="*/ 1457960 w 1574800"/>
              <a:gd name="connsiteY10-3472" fmla="*/ 668020 h 749300"/>
              <a:gd name="connsiteX11-3473" fmla="*/ 1574800 w 1574800"/>
              <a:gd name="connsiteY11-3474" fmla="*/ 670560 h 749300"/>
              <a:gd name="connsiteX12-3475" fmla="*/ 1356360 w 1574800"/>
              <a:gd name="connsiteY12-3476" fmla="*/ 477520 h 749300"/>
              <a:gd name="connsiteX13-3477" fmla="*/ 1224280 w 1574800"/>
              <a:gd name="connsiteY13-3478" fmla="*/ 208280 h 749300"/>
              <a:gd name="connsiteX14-3479" fmla="*/ 1209040 w 1574800"/>
              <a:gd name="connsiteY14-3480" fmla="*/ 71120 h 749300"/>
              <a:gd name="connsiteX15-3481" fmla="*/ 1066800 w 1574800"/>
              <a:gd name="connsiteY15-3482" fmla="*/ 152400 h 749300"/>
              <a:gd name="connsiteX16-3483" fmla="*/ 878840 w 1574800"/>
              <a:gd name="connsiteY16-3484" fmla="*/ 71120 h 749300"/>
              <a:gd name="connsiteX17-3485" fmla="*/ 713740 w 1574800"/>
              <a:gd name="connsiteY17-3486" fmla="*/ 449580 h 749300"/>
              <a:gd name="connsiteX18-3487" fmla="*/ 508000 w 1574800"/>
              <a:gd name="connsiteY18-3488" fmla="*/ 624840 h 749300"/>
              <a:gd name="connsiteX19-3489" fmla="*/ 251460 w 1574800"/>
              <a:gd name="connsiteY19-3490" fmla="*/ 332740 h 749300"/>
              <a:gd name="connsiteX20-3491" fmla="*/ 187960 w 1574800"/>
              <a:gd name="connsiteY20-3492" fmla="*/ 0 h 749300"/>
              <a:gd name="connsiteX21-3493" fmla="*/ 121920 w 1574800"/>
              <a:gd name="connsiteY21-3494" fmla="*/ 101600 h 749300"/>
              <a:gd name="connsiteX22-3495" fmla="*/ 0 w 1574800"/>
              <a:gd name="connsiteY22-3496" fmla="*/ 165100 h 749300"/>
              <a:gd name="connsiteX0-3497" fmla="*/ 0 w 1574800"/>
              <a:gd name="connsiteY0-3498" fmla="*/ 165100 h 749300"/>
              <a:gd name="connsiteX1-3499" fmla="*/ 218440 w 1574800"/>
              <a:gd name="connsiteY1-3500" fmla="*/ 360680 h 749300"/>
              <a:gd name="connsiteX2-3501" fmla="*/ 350520 w 1574800"/>
              <a:gd name="connsiteY2-3502" fmla="*/ 746760 h 749300"/>
              <a:gd name="connsiteX3-3503" fmla="*/ 452120 w 1574800"/>
              <a:gd name="connsiteY3-3504" fmla="*/ 662940 h 749300"/>
              <a:gd name="connsiteX4-3505" fmla="*/ 579120 w 1574800"/>
              <a:gd name="connsiteY4-3506" fmla="*/ 680720 h 749300"/>
              <a:gd name="connsiteX5-3507" fmla="*/ 673100 w 1574800"/>
              <a:gd name="connsiteY5-3508" fmla="*/ 749300 h 749300"/>
              <a:gd name="connsiteX6-3509" fmla="*/ 756920 w 1574800"/>
              <a:gd name="connsiteY6-3510" fmla="*/ 447040 h 749300"/>
              <a:gd name="connsiteX7-3511" fmla="*/ 1051560 w 1574800"/>
              <a:gd name="connsiteY7-3512" fmla="*/ 172720 h 749300"/>
              <a:gd name="connsiteX8-3513" fmla="*/ 1264920 w 1574800"/>
              <a:gd name="connsiteY8-3514" fmla="*/ 396240 h 749300"/>
              <a:gd name="connsiteX9-3515" fmla="*/ 1384300 w 1574800"/>
              <a:gd name="connsiteY9-3516" fmla="*/ 731520 h 749300"/>
              <a:gd name="connsiteX10-3517" fmla="*/ 1457960 w 1574800"/>
              <a:gd name="connsiteY10-3518" fmla="*/ 668020 h 749300"/>
              <a:gd name="connsiteX11-3519" fmla="*/ 1574800 w 1574800"/>
              <a:gd name="connsiteY11-3520" fmla="*/ 670560 h 749300"/>
              <a:gd name="connsiteX12-3521" fmla="*/ 1356360 w 1574800"/>
              <a:gd name="connsiteY12-3522" fmla="*/ 477520 h 749300"/>
              <a:gd name="connsiteX13-3523" fmla="*/ 1224280 w 1574800"/>
              <a:gd name="connsiteY13-3524" fmla="*/ 208280 h 749300"/>
              <a:gd name="connsiteX14-3525" fmla="*/ 1209040 w 1574800"/>
              <a:gd name="connsiteY14-3526" fmla="*/ 71120 h 749300"/>
              <a:gd name="connsiteX15-3527" fmla="*/ 1066800 w 1574800"/>
              <a:gd name="connsiteY15-3528" fmla="*/ 152400 h 749300"/>
              <a:gd name="connsiteX16-3529" fmla="*/ 878840 w 1574800"/>
              <a:gd name="connsiteY16-3530" fmla="*/ 71120 h 749300"/>
              <a:gd name="connsiteX17-3531" fmla="*/ 713740 w 1574800"/>
              <a:gd name="connsiteY17-3532" fmla="*/ 449580 h 749300"/>
              <a:gd name="connsiteX18-3533" fmla="*/ 508000 w 1574800"/>
              <a:gd name="connsiteY18-3534" fmla="*/ 624840 h 749300"/>
              <a:gd name="connsiteX19-3535" fmla="*/ 251460 w 1574800"/>
              <a:gd name="connsiteY19-3536" fmla="*/ 332740 h 749300"/>
              <a:gd name="connsiteX20-3537" fmla="*/ 187960 w 1574800"/>
              <a:gd name="connsiteY20-3538" fmla="*/ 0 h 749300"/>
              <a:gd name="connsiteX21-3539" fmla="*/ 121920 w 1574800"/>
              <a:gd name="connsiteY21-3540" fmla="*/ 101600 h 749300"/>
              <a:gd name="connsiteX22-3541" fmla="*/ 0 w 1574800"/>
              <a:gd name="connsiteY22-3542" fmla="*/ 165100 h 749300"/>
              <a:gd name="connsiteX0-3543" fmla="*/ 0 w 1574800"/>
              <a:gd name="connsiteY0-3544" fmla="*/ 165100 h 749300"/>
              <a:gd name="connsiteX1-3545" fmla="*/ 218440 w 1574800"/>
              <a:gd name="connsiteY1-3546" fmla="*/ 360680 h 749300"/>
              <a:gd name="connsiteX2-3547" fmla="*/ 350520 w 1574800"/>
              <a:gd name="connsiteY2-3548" fmla="*/ 746760 h 749300"/>
              <a:gd name="connsiteX3-3549" fmla="*/ 452120 w 1574800"/>
              <a:gd name="connsiteY3-3550" fmla="*/ 662940 h 749300"/>
              <a:gd name="connsiteX4-3551" fmla="*/ 579120 w 1574800"/>
              <a:gd name="connsiteY4-3552" fmla="*/ 680720 h 749300"/>
              <a:gd name="connsiteX5-3553" fmla="*/ 673100 w 1574800"/>
              <a:gd name="connsiteY5-3554" fmla="*/ 749300 h 749300"/>
              <a:gd name="connsiteX6-3555" fmla="*/ 756920 w 1574800"/>
              <a:gd name="connsiteY6-3556" fmla="*/ 447040 h 749300"/>
              <a:gd name="connsiteX7-3557" fmla="*/ 1051560 w 1574800"/>
              <a:gd name="connsiteY7-3558" fmla="*/ 172720 h 749300"/>
              <a:gd name="connsiteX8-3559" fmla="*/ 1264920 w 1574800"/>
              <a:gd name="connsiteY8-3560" fmla="*/ 396240 h 749300"/>
              <a:gd name="connsiteX9-3561" fmla="*/ 1384300 w 1574800"/>
              <a:gd name="connsiteY9-3562" fmla="*/ 731520 h 749300"/>
              <a:gd name="connsiteX10-3563" fmla="*/ 1457960 w 1574800"/>
              <a:gd name="connsiteY10-3564" fmla="*/ 668020 h 749300"/>
              <a:gd name="connsiteX11-3565" fmla="*/ 1574800 w 1574800"/>
              <a:gd name="connsiteY11-3566" fmla="*/ 670560 h 749300"/>
              <a:gd name="connsiteX12-3567" fmla="*/ 1356360 w 1574800"/>
              <a:gd name="connsiteY12-3568" fmla="*/ 477520 h 749300"/>
              <a:gd name="connsiteX13-3569" fmla="*/ 1224280 w 1574800"/>
              <a:gd name="connsiteY13-3570" fmla="*/ 208280 h 749300"/>
              <a:gd name="connsiteX14-3571" fmla="*/ 1209040 w 1574800"/>
              <a:gd name="connsiteY14-3572" fmla="*/ 71120 h 749300"/>
              <a:gd name="connsiteX15-3573" fmla="*/ 1066800 w 1574800"/>
              <a:gd name="connsiteY15-3574" fmla="*/ 152400 h 749300"/>
              <a:gd name="connsiteX16-3575" fmla="*/ 878840 w 1574800"/>
              <a:gd name="connsiteY16-3576" fmla="*/ 71120 h 749300"/>
              <a:gd name="connsiteX17-3577" fmla="*/ 713740 w 1574800"/>
              <a:gd name="connsiteY17-3578" fmla="*/ 449580 h 749300"/>
              <a:gd name="connsiteX18-3579" fmla="*/ 508000 w 1574800"/>
              <a:gd name="connsiteY18-3580" fmla="*/ 624840 h 749300"/>
              <a:gd name="connsiteX19-3581" fmla="*/ 251460 w 1574800"/>
              <a:gd name="connsiteY19-3582" fmla="*/ 332740 h 749300"/>
              <a:gd name="connsiteX20-3583" fmla="*/ 187960 w 1574800"/>
              <a:gd name="connsiteY20-3584" fmla="*/ 0 h 749300"/>
              <a:gd name="connsiteX21-3585" fmla="*/ 121920 w 1574800"/>
              <a:gd name="connsiteY21-3586" fmla="*/ 101600 h 749300"/>
              <a:gd name="connsiteX22-3587" fmla="*/ 0 w 1574800"/>
              <a:gd name="connsiteY22-3588" fmla="*/ 165100 h 749300"/>
              <a:gd name="connsiteX0-3589" fmla="*/ 0 w 1574800"/>
              <a:gd name="connsiteY0-3590" fmla="*/ 165100 h 749300"/>
              <a:gd name="connsiteX1-3591" fmla="*/ 218440 w 1574800"/>
              <a:gd name="connsiteY1-3592" fmla="*/ 360680 h 749300"/>
              <a:gd name="connsiteX2-3593" fmla="*/ 350520 w 1574800"/>
              <a:gd name="connsiteY2-3594" fmla="*/ 746760 h 749300"/>
              <a:gd name="connsiteX3-3595" fmla="*/ 452120 w 1574800"/>
              <a:gd name="connsiteY3-3596" fmla="*/ 662940 h 749300"/>
              <a:gd name="connsiteX4-3597" fmla="*/ 579120 w 1574800"/>
              <a:gd name="connsiteY4-3598" fmla="*/ 680720 h 749300"/>
              <a:gd name="connsiteX5-3599" fmla="*/ 673100 w 1574800"/>
              <a:gd name="connsiteY5-3600" fmla="*/ 749300 h 749300"/>
              <a:gd name="connsiteX6-3601" fmla="*/ 756920 w 1574800"/>
              <a:gd name="connsiteY6-3602" fmla="*/ 447040 h 749300"/>
              <a:gd name="connsiteX7-3603" fmla="*/ 1051560 w 1574800"/>
              <a:gd name="connsiteY7-3604" fmla="*/ 172720 h 749300"/>
              <a:gd name="connsiteX8-3605" fmla="*/ 1264920 w 1574800"/>
              <a:gd name="connsiteY8-3606" fmla="*/ 396240 h 749300"/>
              <a:gd name="connsiteX9-3607" fmla="*/ 1384300 w 1574800"/>
              <a:gd name="connsiteY9-3608" fmla="*/ 731520 h 749300"/>
              <a:gd name="connsiteX10-3609" fmla="*/ 1457960 w 1574800"/>
              <a:gd name="connsiteY10-3610" fmla="*/ 668020 h 749300"/>
              <a:gd name="connsiteX11-3611" fmla="*/ 1574800 w 1574800"/>
              <a:gd name="connsiteY11-3612" fmla="*/ 670560 h 749300"/>
              <a:gd name="connsiteX12-3613" fmla="*/ 1356360 w 1574800"/>
              <a:gd name="connsiteY12-3614" fmla="*/ 477520 h 749300"/>
              <a:gd name="connsiteX13-3615" fmla="*/ 1224280 w 1574800"/>
              <a:gd name="connsiteY13-3616" fmla="*/ 208280 h 749300"/>
              <a:gd name="connsiteX14-3617" fmla="*/ 1209040 w 1574800"/>
              <a:gd name="connsiteY14-3618" fmla="*/ 71120 h 749300"/>
              <a:gd name="connsiteX15-3619" fmla="*/ 1066800 w 1574800"/>
              <a:gd name="connsiteY15-3620" fmla="*/ 152400 h 749300"/>
              <a:gd name="connsiteX16-3621" fmla="*/ 878840 w 1574800"/>
              <a:gd name="connsiteY16-3622" fmla="*/ 71120 h 749300"/>
              <a:gd name="connsiteX17-3623" fmla="*/ 713740 w 1574800"/>
              <a:gd name="connsiteY17-3624" fmla="*/ 449580 h 749300"/>
              <a:gd name="connsiteX18-3625" fmla="*/ 508000 w 1574800"/>
              <a:gd name="connsiteY18-3626" fmla="*/ 624840 h 749300"/>
              <a:gd name="connsiteX19-3627" fmla="*/ 251460 w 1574800"/>
              <a:gd name="connsiteY19-3628" fmla="*/ 332740 h 749300"/>
              <a:gd name="connsiteX20-3629" fmla="*/ 187960 w 1574800"/>
              <a:gd name="connsiteY20-3630" fmla="*/ 0 h 749300"/>
              <a:gd name="connsiteX21-3631" fmla="*/ 121920 w 1574800"/>
              <a:gd name="connsiteY21-3632" fmla="*/ 101600 h 749300"/>
              <a:gd name="connsiteX22-3633" fmla="*/ 0 w 1574800"/>
              <a:gd name="connsiteY22-3634" fmla="*/ 165100 h 749300"/>
              <a:gd name="connsiteX0-3635" fmla="*/ 0 w 1574800"/>
              <a:gd name="connsiteY0-3636" fmla="*/ 165100 h 749300"/>
              <a:gd name="connsiteX1-3637" fmla="*/ 218440 w 1574800"/>
              <a:gd name="connsiteY1-3638" fmla="*/ 360680 h 749300"/>
              <a:gd name="connsiteX2-3639" fmla="*/ 350520 w 1574800"/>
              <a:gd name="connsiteY2-3640" fmla="*/ 746760 h 749300"/>
              <a:gd name="connsiteX3-3641" fmla="*/ 452120 w 1574800"/>
              <a:gd name="connsiteY3-3642" fmla="*/ 662940 h 749300"/>
              <a:gd name="connsiteX4-3643" fmla="*/ 579120 w 1574800"/>
              <a:gd name="connsiteY4-3644" fmla="*/ 680720 h 749300"/>
              <a:gd name="connsiteX5-3645" fmla="*/ 673100 w 1574800"/>
              <a:gd name="connsiteY5-3646" fmla="*/ 749300 h 749300"/>
              <a:gd name="connsiteX6-3647" fmla="*/ 756920 w 1574800"/>
              <a:gd name="connsiteY6-3648" fmla="*/ 447040 h 749300"/>
              <a:gd name="connsiteX7-3649" fmla="*/ 1051560 w 1574800"/>
              <a:gd name="connsiteY7-3650" fmla="*/ 172720 h 749300"/>
              <a:gd name="connsiteX8-3651" fmla="*/ 1264920 w 1574800"/>
              <a:gd name="connsiteY8-3652" fmla="*/ 396240 h 749300"/>
              <a:gd name="connsiteX9-3653" fmla="*/ 1384300 w 1574800"/>
              <a:gd name="connsiteY9-3654" fmla="*/ 731520 h 749300"/>
              <a:gd name="connsiteX10-3655" fmla="*/ 1457960 w 1574800"/>
              <a:gd name="connsiteY10-3656" fmla="*/ 668020 h 749300"/>
              <a:gd name="connsiteX11-3657" fmla="*/ 1574800 w 1574800"/>
              <a:gd name="connsiteY11-3658" fmla="*/ 670560 h 749300"/>
              <a:gd name="connsiteX12-3659" fmla="*/ 1356360 w 1574800"/>
              <a:gd name="connsiteY12-3660" fmla="*/ 477520 h 749300"/>
              <a:gd name="connsiteX13-3661" fmla="*/ 1224280 w 1574800"/>
              <a:gd name="connsiteY13-3662" fmla="*/ 208280 h 749300"/>
              <a:gd name="connsiteX14-3663" fmla="*/ 1209040 w 1574800"/>
              <a:gd name="connsiteY14-3664" fmla="*/ 71120 h 749300"/>
              <a:gd name="connsiteX15-3665" fmla="*/ 1066800 w 1574800"/>
              <a:gd name="connsiteY15-3666" fmla="*/ 152400 h 749300"/>
              <a:gd name="connsiteX16-3667" fmla="*/ 878840 w 1574800"/>
              <a:gd name="connsiteY16-3668" fmla="*/ 71120 h 749300"/>
              <a:gd name="connsiteX17-3669" fmla="*/ 713740 w 1574800"/>
              <a:gd name="connsiteY17-3670" fmla="*/ 449580 h 749300"/>
              <a:gd name="connsiteX18-3671" fmla="*/ 508000 w 1574800"/>
              <a:gd name="connsiteY18-3672" fmla="*/ 624840 h 749300"/>
              <a:gd name="connsiteX19-3673" fmla="*/ 251460 w 1574800"/>
              <a:gd name="connsiteY19-3674" fmla="*/ 332740 h 749300"/>
              <a:gd name="connsiteX20-3675" fmla="*/ 187960 w 1574800"/>
              <a:gd name="connsiteY20-3676" fmla="*/ 0 h 749300"/>
              <a:gd name="connsiteX21-3677" fmla="*/ 121920 w 1574800"/>
              <a:gd name="connsiteY21-3678" fmla="*/ 101600 h 749300"/>
              <a:gd name="connsiteX22-3679" fmla="*/ 0 w 1574800"/>
              <a:gd name="connsiteY22-3680" fmla="*/ 165100 h 749300"/>
              <a:gd name="connsiteX0-3681" fmla="*/ 0 w 1574800"/>
              <a:gd name="connsiteY0-3682" fmla="*/ 165100 h 749300"/>
              <a:gd name="connsiteX1-3683" fmla="*/ 218440 w 1574800"/>
              <a:gd name="connsiteY1-3684" fmla="*/ 360680 h 749300"/>
              <a:gd name="connsiteX2-3685" fmla="*/ 350520 w 1574800"/>
              <a:gd name="connsiteY2-3686" fmla="*/ 746760 h 749300"/>
              <a:gd name="connsiteX3-3687" fmla="*/ 452120 w 1574800"/>
              <a:gd name="connsiteY3-3688" fmla="*/ 662940 h 749300"/>
              <a:gd name="connsiteX4-3689" fmla="*/ 579120 w 1574800"/>
              <a:gd name="connsiteY4-3690" fmla="*/ 680720 h 749300"/>
              <a:gd name="connsiteX5-3691" fmla="*/ 673100 w 1574800"/>
              <a:gd name="connsiteY5-3692" fmla="*/ 749300 h 749300"/>
              <a:gd name="connsiteX6-3693" fmla="*/ 756920 w 1574800"/>
              <a:gd name="connsiteY6-3694" fmla="*/ 447040 h 749300"/>
              <a:gd name="connsiteX7-3695" fmla="*/ 1051560 w 1574800"/>
              <a:gd name="connsiteY7-3696" fmla="*/ 172720 h 749300"/>
              <a:gd name="connsiteX8-3697" fmla="*/ 1264920 w 1574800"/>
              <a:gd name="connsiteY8-3698" fmla="*/ 396240 h 749300"/>
              <a:gd name="connsiteX9-3699" fmla="*/ 1384300 w 1574800"/>
              <a:gd name="connsiteY9-3700" fmla="*/ 731520 h 749300"/>
              <a:gd name="connsiteX10-3701" fmla="*/ 1457960 w 1574800"/>
              <a:gd name="connsiteY10-3702" fmla="*/ 668020 h 749300"/>
              <a:gd name="connsiteX11-3703" fmla="*/ 1574800 w 1574800"/>
              <a:gd name="connsiteY11-3704" fmla="*/ 670560 h 749300"/>
              <a:gd name="connsiteX12-3705" fmla="*/ 1356360 w 1574800"/>
              <a:gd name="connsiteY12-3706" fmla="*/ 477520 h 749300"/>
              <a:gd name="connsiteX13-3707" fmla="*/ 1224280 w 1574800"/>
              <a:gd name="connsiteY13-3708" fmla="*/ 208280 h 749300"/>
              <a:gd name="connsiteX14-3709" fmla="*/ 1209040 w 1574800"/>
              <a:gd name="connsiteY14-3710" fmla="*/ 71120 h 749300"/>
              <a:gd name="connsiteX15-3711" fmla="*/ 1066800 w 1574800"/>
              <a:gd name="connsiteY15-3712" fmla="*/ 152400 h 749300"/>
              <a:gd name="connsiteX16-3713" fmla="*/ 878840 w 1574800"/>
              <a:gd name="connsiteY16-3714" fmla="*/ 71120 h 749300"/>
              <a:gd name="connsiteX17-3715" fmla="*/ 713740 w 1574800"/>
              <a:gd name="connsiteY17-3716" fmla="*/ 449580 h 749300"/>
              <a:gd name="connsiteX18-3717" fmla="*/ 508000 w 1574800"/>
              <a:gd name="connsiteY18-3718" fmla="*/ 624840 h 749300"/>
              <a:gd name="connsiteX19-3719" fmla="*/ 251460 w 1574800"/>
              <a:gd name="connsiteY19-3720" fmla="*/ 332740 h 749300"/>
              <a:gd name="connsiteX20-3721" fmla="*/ 187960 w 1574800"/>
              <a:gd name="connsiteY20-3722" fmla="*/ 0 h 749300"/>
              <a:gd name="connsiteX21-3723" fmla="*/ 121920 w 1574800"/>
              <a:gd name="connsiteY21-3724" fmla="*/ 101600 h 749300"/>
              <a:gd name="connsiteX22-3725" fmla="*/ 0 w 1574800"/>
              <a:gd name="connsiteY22-3726" fmla="*/ 165100 h 749300"/>
              <a:gd name="connsiteX0-3727" fmla="*/ 0 w 1574800"/>
              <a:gd name="connsiteY0-3728" fmla="*/ 165100 h 749300"/>
              <a:gd name="connsiteX1-3729" fmla="*/ 218440 w 1574800"/>
              <a:gd name="connsiteY1-3730" fmla="*/ 360680 h 749300"/>
              <a:gd name="connsiteX2-3731" fmla="*/ 350520 w 1574800"/>
              <a:gd name="connsiteY2-3732" fmla="*/ 746760 h 749300"/>
              <a:gd name="connsiteX3-3733" fmla="*/ 452120 w 1574800"/>
              <a:gd name="connsiteY3-3734" fmla="*/ 662940 h 749300"/>
              <a:gd name="connsiteX4-3735" fmla="*/ 579120 w 1574800"/>
              <a:gd name="connsiteY4-3736" fmla="*/ 680720 h 749300"/>
              <a:gd name="connsiteX5-3737" fmla="*/ 673100 w 1574800"/>
              <a:gd name="connsiteY5-3738" fmla="*/ 749300 h 749300"/>
              <a:gd name="connsiteX6-3739" fmla="*/ 756920 w 1574800"/>
              <a:gd name="connsiteY6-3740" fmla="*/ 447040 h 749300"/>
              <a:gd name="connsiteX7-3741" fmla="*/ 1051560 w 1574800"/>
              <a:gd name="connsiteY7-3742" fmla="*/ 172720 h 749300"/>
              <a:gd name="connsiteX8-3743" fmla="*/ 1264920 w 1574800"/>
              <a:gd name="connsiteY8-3744" fmla="*/ 396240 h 749300"/>
              <a:gd name="connsiteX9-3745" fmla="*/ 1384300 w 1574800"/>
              <a:gd name="connsiteY9-3746" fmla="*/ 731520 h 749300"/>
              <a:gd name="connsiteX10-3747" fmla="*/ 1457960 w 1574800"/>
              <a:gd name="connsiteY10-3748" fmla="*/ 668020 h 749300"/>
              <a:gd name="connsiteX11-3749" fmla="*/ 1574800 w 1574800"/>
              <a:gd name="connsiteY11-3750" fmla="*/ 670560 h 749300"/>
              <a:gd name="connsiteX12-3751" fmla="*/ 1356360 w 1574800"/>
              <a:gd name="connsiteY12-3752" fmla="*/ 477520 h 749300"/>
              <a:gd name="connsiteX13-3753" fmla="*/ 1224280 w 1574800"/>
              <a:gd name="connsiteY13-3754" fmla="*/ 208280 h 749300"/>
              <a:gd name="connsiteX14-3755" fmla="*/ 1209040 w 1574800"/>
              <a:gd name="connsiteY14-3756" fmla="*/ 71120 h 749300"/>
              <a:gd name="connsiteX15-3757" fmla="*/ 1066800 w 1574800"/>
              <a:gd name="connsiteY15-3758" fmla="*/ 152400 h 749300"/>
              <a:gd name="connsiteX16-3759" fmla="*/ 878840 w 1574800"/>
              <a:gd name="connsiteY16-3760" fmla="*/ 71120 h 749300"/>
              <a:gd name="connsiteX17-3761" fmla="*/ 713740 w 1574800"/>
              <a:gd name="connsiteY17-3762" fmla="*/ 449580 h 749300"/>
              <a:gd name="connsiteX18-3763" fmla="*/ 508000 w 1574800"/>
              <a:gd name="connsiteY18-3764" fmla="*/ 624840 h 749300"/>
              <a:gd name="connsiteX19-3765" fmla="*/ 251460 w 1574800"/>
              <a:gd name="connsiteY19-3766" fmla="*/ 332740 h 749300"/>
              <a:gd name="connsiteX20-3767" fmla="*/ 187960 w 1574800"/>
              <a:gd name="connsiteY20-3768" fmla="*/ 0 h 749300"/>
              <a:gd name="connsiteX21-3769" fmla="*/ 121920 w 1574800"/>
              <a:gd name="connsiteY21-3770" fmla="*/ 101600 h 749300"/>
              <a:gd name="connsiteX22-3771" fmla="*/ 0 w 1574800"/>
              <a:gd name="connsiteY22-3772" fmla="*/ 165100 h 749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574800" h="749300">
                <a:moveTo>
                  <a:pt x="0" y="165100"/>
                </a:moveTo>
                <a:cubicBezTo>
                  <a:pt x="87207" y="233680"/>
                  <a:pt x="136313" y="243840"/>
                  <a:pt x="218440" y="360680"/>
                </a:cubicBezTo>
                <a:cubicBezTo>
                  <a:pt x="386080" y="606213"/>
                  <a:pt x="332740" y="701887"/>
                  <a:pt x="350520" y="746760"/>
                </a:cubicBezTo>
                <a:cubicBezTo>
                  <a:pt x="372533" y="701040"/>
                  <a:pt x="409787" y="673100"/>
                  <a:pt x="452120" y="662940"/>
                </a:cubicBezTo>
                <a:cubicBezTo>
                  <a:pt x="511387" y="648547"/>
                  <a:pt x="552873" y="657013"/>
                  <a:pt x="579120" y="680720"/>
                </a:cubicBezTo>
                <a:lnTo>
                  <a:pt x="673100" y="749300"/>
                </a:lnTo>
                <a:cubicBezTo>
                  <a:pt x="702733" y="710353"/>
                  <a:pt x="666327" y="586740"/>
                  <a:pt x="756920" y="447040"/>
                </a:cubicBezTo>
                <a:cubicBezTo>
                  <a:pt x="847513" y="307340"/>
                  <a:pt x="927947" y="226060"/>
                  <a:pt x="1051560" y="172720"/>
                </a:cubicBezTo>
                <a:cubicBezTo>
                  <a:pt x="1165860" y="242147"/>
                  <a:pt x="1224280" y="329353"/>
                  <a:pt x="1264920" y="396240"/>
                </a:cubicBezTo>
                <a:cubicBezTo>
                  <a:pt x="1322493" y="502920"/>
                  <a:pt x="1372447" y="599440"/>
                  <a:pt x="1384300" y="731520"/>
                </a:cubicBezTo>
                <a:cubicBezTo>
                  <a:pt x="1406313" y="707813"/>
                  <a:pt x="1415627" y="681567"/>
                  <a:pt x="1457960" y="668020"/>
                </a:cubicBezTo>
                <a:cubicBezTo>
                  <a:pt x="1496907" y="656167"/>
                  <a:pt x="1535853" y="672253"/>
                  <a:pt x="1574800" y="670560"/>
                </a:cubicBezTo>
                <a:cubicBezTo>
                  <a:pt x="1501987" y="606213"/>
                  <a:pt x="1425787" y="574887"/>
                  <a:pt x="1356360" y="477520"/>
                </a:cubicBezTo>
                <a:cubicBezTo>
                  <a:pt x="1286933" y="380153"/>
                  <a:pt x="1244600" y="269240"/>
                  <a:pt x="1224280" y="208280"/>
                </a:cubicBezTo>
                <a:cubicBezTo>
                  <a:pt x="1203960" y="147320"/>
                  <a:pt x="1214120" y="116840"/>
                  <a:pt x="1209040" y="71120"/>
                </a:cubicBezTo>
                <a:cubicBezTo>
                  <a:pt x="1176867" y="115993"/>
                  <a:pt x="1134533" y="138007"/>
                  <a:pt x="1066800" y="152400"/>
                </a:cubicBezTo>
                <a:cubicBezTo>
                  <a:pt x="991447" y="140547"/>
                  <a:pt x="941493" y="126153"/>
                  <a:pt x="878840" y="71120"/>
                </a:cubicBezTo>
                <a:cubicBezTo>
                  <a:pt x="859367" y="267547"/>
                  <a:pt x="782320" y="375920"/>
                  <a:pt x="713740" y="449580"/>
                </a:cubicBezTo>
                <a:cubicBezTo>
                  <a:pt x="645160" y="523240"/>
                  <a:pt x="576580" y="566420"/>
                  <a:pt x="508000" y="624840"/>
                </a:cubicBezTo>
                <a:cubicBezTo>
                  <a:pt x="419947" y="526627"/>
                  <a:pt x="298027" y="450427"/>
                  <a:pt x="251460" y="332740"/>
                </a:cubicBezTo>
                <a:cubicBezTo>
                  <a:pt x="204893" y="215053"/>
                  <a:pt x="206587" y="110067"/>
                  <a:pt x="187960" y="0"/>
                </a:cubicBezTo>
                <a:lnTo>
                  <a:pt x="121920" y="101600"/>
                </a:lnTo>
                <a:cubicBezTo>
                  <a:pt x="84667" y="141393"/>
                  <a:pt x="37253" y="140547"/>
                  <a:pt x="0" y="165100"/>
                </a:cubicBezTo>
                <a:close/>
              </a:path>
            </a:pathLst>
          </a:custGeom>
          <a:noFill/>
          <a:ln w="222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9" name="椭圆 31"/>
          <p:cNvSpPr/>
          <p:nvPr/>
        </p:nvSpPr>
        <p:spPr>
          <a:xfrm rot="15654318">
            <a:off x="4659259" y="4270524"/>
            <a:ext cx="1097858" cy="10869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210" name="椭圆 31"/>
          <p:cNvSpPr/>
          <p:nvPr/>
        </p:nvSpPr>
        <p:spPr>
          <a:xfrm rot="6146721">
            <a:off x="6063976" y="1847547"/>
            <a:ext cx="1097858" cy="10869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211" name="椭圆 31"/>
          <p:cNvSpPr/>
          <p:nvPr/>
        </p:nvSpPr>
        <p:spPr>
          <a:xfrm rot="8855301">
            <a:off x="7346741" y="4250204"/>
            <a:ext cx="1097858" cy="10869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212" name="文本框 211"/>
          <p:cNvSpPr txBox="1"/>
          <p:nvPr/>
        </p:nvSpPr>
        <p:spPr>
          <a:xfrm>
            <a:off x="3405783" y="2052116"/>
            <a:ext cx="898857" cy="707886"/>
          </a:xfrm>
          <a:prstGeom prst="rect">
            <a:avLst/>
          </a:prstGeom>
          <a:noFill/>
        </p:spPr>
        <p:txBody>
          <a:bodyPr wrap="square" rtlCol="0">
            <a:spAutoFit/>
          </a:bodyPr>
          <a:lstStyle/>
          <a:p>
            <a:pPr algn="dist"/>
            <a:r>
              <a:rPr lang="en-US" altLang="zh-CN" sz="4000">
                <a:cs typeface="+mn-ea"/>
                <a:sym typeface="+mn-lt"/>
              </a:rPr>
              <a:t>01</a:t>
            </a:r>
            <a:endParaRPr lang="zh-CN" altLang="en-US" sz="4000" dirty="0">
              <a:cs typeface="+mn-ea"/>
              <a:sym typeface="+mn-lt"/>
            </a:endParaRPr>
          </a:p>
        </p:txBody>
      </p:sp>
      <p:sp>
        <p:nvSpPr>
          <p:cNvPr id="213" name="文本框 212"/>
          <p:cNvSpPr txBox="1"/>
          <p:nvPr/>
        </p:nvSpPr>
        <p:spPr>
          <a:xfrm>
            <a:off x="6124162" y="2037059"/>
            <a:ext cx="977486" cy="707886"/>
          </a:xfrm>
          <a:prstGeom prst="rect">
            <a:avLst/>
          </a:prstGeom>
          <a:noFill/>
        </p:spPr>
        <p:txBody>
          <a:bodyPr wrap="square" rtlCol="0">
            <a:spAutoFit/>
          </a:bodyPr>
          <a:lstStyle/>
          <a:p>
            <a:pPr algn="dist"/>
            <a:r>
              <a:rPr lang="en-US" altLang="zh-CN" sz="4000">
                <a:cs typeface="+mn-ea"/>
                <a:sym typeface="+mn-lt"/>
              </a:rPr>
              <a:t>02</a:t>
            </a:r>
            <a:endParaRPr lang="zh-CN" altLang="en-US" sz="4000" dirty="0">
              <a:cs typeface="+mn-ea"/>
              <a:sym typeface="+mn-lt"/>
            </a:endParaRPr>
          </a:p>
        </p:txBody>
      </p:sp>
      <p:sp>
        <p:nvSpPr>
          <p:cNvPr id="214" name="文本框 213"/>
          <p:cNvSpPr txBox="1"/>
          <p:nvPr/>
        </p:nvSpPr>
        <p:spPr>
          <a:xfrm>
            <a:off x="4744720" y="4421290"/>
            <a:ext cx="898857" cy="707886"/>
          </a:xfrm>
          <a:prstGeom prst="rect">
            <a:avLst/>
          </a:prstGeom>
          <a:noFill/>
        </p:spPr>
        <p:txBody>
          <a:bodyPr wrap="square" rtlCol="0">
            <a:spAutoFit/>
          </a:bodyPr>
          <a:lstStyle/>
          <a:p>
            <a:pPr algn="dist"/>
            <a:r>
              <a:rPr lang="en-US" altLang="zh-CN" sz="4000">
                <a:cs typeface="+mn-ea"/>
                <a:sym typeface="+mn-lt"/>
              </a:rPr>
              <a:t>03</a:t>
            </a:r>
            <a:endParaRPr lang="zh-CN" altLang="en-US" sz="4000" dirty="0">
              <a:cs typeface="+mn-ea"/>
              <a:sym typeface="+mn-lt"/>
            </a:endParaRPr>
          </a:p>
        </p:txBody>
      </p:sp>
      <p:sp>
        <p:nvSpPr>
          <p:cNvPr id="215" name="文本框 214"/>
          <p:cNvSpPr txBox="1"/>
          <p:nvPr/>
        </p:nvSpPr>
        <p:spPr>
          <a:xfrm>
            <a:off x="7463099" y="4406233"/>
            <a:ext cx="977486" cy="707886"/>
          </a:xfrm>
          <a:prstGeom prst="rect">
            <a:avLst/>
          </a:prstGeom>
          <a:noFill/>
        </p:spPr>
        <p:txBody>
          <a:bodyPr wrap="square" rtlCol="0">
            <a:spAutoFit/>
          </a:bodyPr>
          <a:lstStyle/>
          <a:p>
            <a:pPr algn="dist"/>
            <a:r>
              <a:rPr lang="en-US" altLang="zh-CN" sz="4000">
                <a:cs typeface="+mn-ea"/>
                <a:sym typeface="+mn-lt"/>
              </a:rPr>
              <a:t>04</a:t>
            </a:r>
            <a:endParaRPr lang="zh-CN" altLang="en-US" sz="4000" dirty="0">
              <a:cs typeface="+mn-ea"/>
              <a:sym typeface="+mn-lt"/>
            </a:endParaRPr>
          </a:p>
        </p:txBody>
      </p:sp>
      <p:sp>
        <p:nvSpPr>
          <p:cNvPr id="216" name="文本框 215"/>
          <p:cNvSpPr txBox="1"/>
          <p:nvPr/>
        </p:nvSpPr>
        <p:spPr>
          <a:xfrm>
            <a:off x="7686692" y="2195640"/>
            <a:ext cx="2393045" cy="900246"/>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a:t>
            </a:r>
            <a:endParaRPr lang="en-US" altLang="zh-CN" sz="1400" dirty="0">
              <a:solidFill>
                <a:schemeClr val="tx1">
                  <a:lumMod val="85000"/>
                  <a:lumOff val="15000"/>
                </a:schemeClr>
              </a:solidFill>
              <a:cs typeface="+mn-ea"/>
              <a:sym typeface="+mn-lt"/>
            </a:endParaRPr>
          </a:p>
        </p:txBody>
      </p:sp>
      <p:sp>
        <p:nvSpPr>
          <p:cNvPr id="217" name="文本框 216"/>
          <p:cNvSpPr txBox="1"/>
          <p:nvPr/>
        </p:nvSpPr>
        <p:spPr>
          <a:xfrm>
            <a:off x="7700363" y="1765910"/>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218" name="文本框 217"/>
          <p:cNvSpPr txBox="1"/>
          <p:nvPr/>
        </p:nvSpPr>
        <p:spPr>
          <a:xfrm>
            <a:off x="8642826" y="5031334"/>
            <a:ext cx="2393045" cy="900246"/>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a:t>
            </a:r>
            <a:endParaRPr lang="en-US" altLang="zh-CN" sz="1400" dirty="0">
              <a:solidFill>
                <a:schemeClr val="tx1">
                  <a:lumMod val="85000"/>
                  <a:lumOff val="15000"/>
                </a:schemeClr>
              </a:solidFill>
              <a:cs typeface="+mn-ea"/>
              <a:sym typeface="+mn-lt"/>
            </a:endParaRPr>
          </a:p>
        </p:txBody>
      </p:sp>
      <p:sp>
        <p:nvSpPr>
          <p:cNvPr id="219" name="文本框 218"/>
          <p:cNvSpPr txBox="1"/>
          <p:nvPr/>
        </p:nvSpPr>
        <p:spPr>
          <a:xfrm>
            <a:off x="8656497" y="4601604"/>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220" name="文本框 219"/>
          <p:cNvSpPr txBox="1"/>
          <p:nvPr/>
        </p:nvSpPr>
        <p:spPr>
          <a:xfrm>
            <a:off x="643316" y="2394537"/>
            <a:ext cx="2393045" cy="900246"/>
          </a:xfrm>
          <a:prstGeom prst="rect">
            <a:avLst/>
          </a:prstGeom>
          <a:noFill/>
        </p:spPr>
        <p:txBody>
          <a:bodyPr wrap="square" rtlCol="0">
            <a:spAutoFit/>
          </a:bodyPr>
          <a:lstStyle/>
          <a:p>
            <a:pPr algn="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a:t>
            </a:r>
            <a:endParaRPr lang="en-US" altLang="zh-CN" sz="1400" dirty="0">
              <a:solidFill>
                <a:schemeClr val="tx1">
                  <a:lumMod val="85000"/>
                  <a:lumOff val="15000"/>
                </a:schemeClr>
              </a:solidFill>
              <a:cs typeface="+mn-ea"/>
              <a:sym typeface="+mn-lt"/>
            </a:endParaRPr>
          </a:p>
        </p:txBody>
      </p:sp>
      <p:sp>
        <p:nvSpPr>
          <p:cNvPr id="221" name="文本框 220"/>
          <p:cNvSpPr txBox="1"/>
          <p:nvPr/>
        </p:nvSpPr>
        <p:spPr>
          <a:xfrm>
            <a:off x="1940244" y="1996742"/>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222" name="文本框 221"/>
          <p:cNvSpPr txBox="1"/>
          <p:nvPr/>
        </p:nvSpPr>
        <p:spPr>
          <a:xfrm>
            <a:off x="1926010" y="4819085"/>
            <a:ext cx="2393045" cy="900246"/>
          </a:xfrm>
          <a:prstGeom prst="rect">
            <a:avLst/>
          </a:prstGeom>
          <a:noFill/>
        </p:spPr>
        <p:txBody>
          <a:bodyPr wrap="square" rtlCol="0">
            <a:spAutoFit/>
          </a:bodyPr>
          <a:lstStyle/>
          <a:p>
            <a:pPr algn="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a:t>
            </a:r>
            <a:endParaRPr lang="en-US" altLang="zh-CN" sz="1400" dirty="0">
              <a:solidFill>
                <a:schemeClr val="tx1">
                  <a:lumMod val="85000"/>
                  <a:lumOff val="15000"/>
                </a:schemeClr>
              </a:solidFill>
              <a:cs typeface="+mn-ea"/>
              <a:sym typeface="+mn-lt"/>
            </a:endParaRPr>
          </a:p>
        </p:txBody>
      </p:sp>
      <p:sp>
        <p:nvSpPr>
          <p:cNvPr id="223" name="文本框 222"/>
          <p:cNvSpPr txBox="1"/>
          <p:nvPr/>
        </p:nvSpPr>
        <p:spPr>
          <a:xfrm>
            <a:off x="3222938" y="4421290"/>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14" name="图片 13"/>
          <p:cNvPicPr>
            <a:picLocks noChangeAspect="1"/>
          </p:cNvPicPr>
          <p:nvPr/>
        </p:nvPicPr>
        <p:blipFill>
          <a:blip r:embed="rId4" cstate="email"/>
          <a:stretch>
            <a:fillRect/>
          </a:stretch>
        </p:blipFill>
        <p:spPr>
          <a:xfrm>
            <a:off x="9517006" y="3733800"/>
            <a:ext cx="2435261" cy="2346960"/>
          </a:xfrm>
          <a:prstGeom prst="rect">
            <a:avLst/>
          </a:prstGeom>
        </p:spPr>
      </p:pic>
      <p:pic>
        <p:nvPicPr>
          <p:cNvPr id="15" name="图片 14"/>
          <p:cNvPicPr>
            <a:picLocks noChangeAspect="1"/>
          </p:cNvPicPr>
          <p:nvPr/>
        </p:nvPicPr>
        <p:blipFill>
          <a:blip r:embed="rId5" cstate="email"/>
          <a:stretch>
            <a:fillRect/>
          </a:stretch>
        </p:blipFill>
        <p:spPr>
          <a:xfrm>
            <a:off x="9072766" y="2933700"/>
            <a:ext cx="2279146" cy="2196505"/>
          </a:xfrm>
          <a:prstGeom prst="rect">
            <a:avLst/>
          </a:prstGeom>
        </p:spPr>
      </p:pic>
      <p:sp>
        <p:nvSpPr>
          <p:cNvPr id="16" name="文本框 15"/>
          <p:cNvSpPr txBox="1"/>
          <p:nvPr/>
        </p:nvSpPr>
        <p:spPr>
          <a:xfrm>
            <a:off x="3231643" y="2933700"/>
            <a:ext cx="5728713" cy="1200329"/>
          </a:xfrm>
          <a:prstGeom prst="rect">
            <a:avLst/>
          </a:prstGeom>
          <a:noFill/>
        </p:spPr>
        <p:txBody>
          <a:bodyPr wrap="square" rtlCol="0">
            <a:spAutoFit/>
          </a:bodyPr>
          <a:lstStyle/>
          <a:p>
            <a:r>
              <a:rPr lang="zh-CN" altLang="en-US" sz="7200" b="1">
                <a:cs typeface="+mn-ea"/>
                <a:sym typeface="+mn-lt"/>
              </a:rPr>
              <a:t>二、活动背景</a:t>
            </a:r>
          </a:p>
        </p:txBody>
      </p:sp>
      <p:pic>
        <p:nvPicPr>
          <p:cNvPr id="17" name="图片 16"/>
          <p:cNvPicPr>
            <a:picLocks noChangeAspect="1"/>
          </p:cNvPicPr>
          <p:nvPr/>
        </p:nvPicPr>
        <p:blipFill>
          <a:blip r:embed="rId6" cstate="email"/>
          <a:stretch>
            <a:fillRect/>
          </a:stretch>
        </p:blipFill>
        <p:spPr>
          <a:xfrm rot="21158616">
            <a:off x="799093" y="1575885"/>
            <a:ext cx="3081385" cy="1540693"/>
          </a:xfrm>
          <a:prstGeom prst="rect">
            <a:avLst/>
          </a:prstGeom>
        </p:spPr>
      </p:pic>
      <p:pic>
        <p:nvPicPr>
          <p:cNvPr id="9" name="图片 8"/>
          <p:cNvPicPr>
            <a:picLocks noChangeAspect="1"/>
          </p:cNvPicPr>
          <p:nvPr/>
        </p:nvPicPr>
        <p:blipFill rotWithShape="1">
          <a:blip r:embed="rId7"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BCDA"/>
        </a:solidFill>
        <a:effectLst/>
      </p:bgPr>
    </p:bg>
    <p:spTree>
      <p:nvGrpSpPr>
        <p:cNvPr id="1" name=""/>
        <p:cNvGrpSpPr/>
        <p:nvPr/>
      </p:nvGrpSpPr>
      <p:grpSpPr>
        <a:xfrm>
          <a:off x="0" y="0"/>
          <a:ext cx="0" cy="0"/>
          <a:chOff x="0" y="0"/>
          <a:chExt cx="0" cy="0"/>
        </a:xfrm>
      </p:grpSpPr>
      <p:pic>
        <p:nvPicPr>
          <p:cNvPr id="148" name="图片 147"/>
          <p:cNvPicPr>
            <a:picLocks noChangeAspect="1"/>
          </p:cNvPicPr>
          <p:nvPr/>
        </p:nvPicPr>
        <p:blipFill rotWithShape="1">
          <a:blip r:embed="rId3" cstate="email"/>
          <a:srcRect/>
          <a:stretch>
            <a:fillRect/>
          </a:stretch>
        </p:blipFill>
        <p:spPr>
          <a:xfrm>
            <a:off x="0" y="2419109"/>
            <a:ext cx="1493134" cy="4438892"/>
          </a:xfrm>
          <a:custGeom>
            <a:avLst/>
            <a:gdLst>
              <a:gd name="connsiteX0" fmla="*/ 0 w 4262314"/>
              <a:gd name="connsiteY0" fmla="*/ 0 h 5099239"/>
              <a:gd name="connsiteX1" fmla="*/ 4262314 w 4262314"/>
              <a:gd name="connsiteY1" fmla="*/ 0 h 5099239"/>
              <a:gd name="connsiteX2" fmla="*/ 4262314 w 4262314"/>
              <a:gd name="connsiteY2" fmla="*/ 5099239 h 5099239"/>
              <a:gd name="connsiteX3" fmla="*/ 0 w 4262314"/>
              <a:gd name="connsiteY3" fmla="*/ 5099239 h 5099239"/>
            </a:gdLst>
            <a:ahLst/>
            <a:cxnLst>
              <a:cxn ang="0">
                <a:pos x="connsiteX0" y="connsiteY0"/>
              </a:cxn>
              <a:cxn ang="0">
                <a:pos x="connsiteX1" y="connsiteY1"/>
              </a:cxn>
              <a:cxn ang="0">
                <a:pos x="connsiteX2" y="connsiteY2"/>
              </a:cxn>
              <a:cxn ang="0">
                <a:pos x="connsiteX3" y="connsiteY3"/>
              </a:cxn>
            </a:cxnLst>
            <a:rect l="l" t="t" r="r" b="b"/>
            <a:pathLst>
              <a:path w="4262314" h="5099239">
                <a:moveTo>
                  <a:pt x="0" y="0"/>
                </a:moveTo>
                <a:lnTo>
                  <a:pt x="4262314" y="0"/>
                </a:lnTo>
                <a:lnTo>
                  <a:pt x="4262314" y="5099239"/>
                </a:lnTo>
                <a:lnTo>
                  <a:pt x="0" y="5099239"/>
                </a:lnTo>
                <a:close/>
              </a:path>
            </a:pathLst>
          </a:custGeom>
        </p:spPr>
      </p:pic>
      <p:sp>
        <p:nvSpPr>
          <p:cNvPr id="45" name="任意多边形 44"/>
          <p:cNvSpPr/>
          <p:nvPr/>
        </p:nvSpPr>
        <p:spPr>
          <a:xfrm>
            <a:off x="5139952" y="0"/>
            <a:ext cx="7052048" cy="6858000"/>
          </a:xfrm>
          <a:custGeom>
            <a:avLst/>
            <a:gdLst>
              <a:gd name="connsiteX0" fmla="*/ 1679965 w 7052048"/>
              <a:gd name="connsiteY0" fmla="*/ 0 h 6858000"/>
              <a:gd name="connsiteX1" fmla="*/ 7052048 w 7052048"/>
              <a:gd name="connsiteY1" fmla="*/ 0 h 6858000"/>
              <a:gd name="connsiteX2" fmla="*/ 7052048 w 7052048"/>
              <a:gd name="connsiteY2" fmla="*/ 6858000 h 6858000"/>
              <a:gd name="connsiteX3" fmla="*/ 0 w 7052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52048" h="6858000">
                <a:moveTo>
                  <a:pt x="1679965" y="0"/>
                </a:moveTo>
                <a:lnTo>
                  <a:pt x="7052048" y="0"/>
                </a:lnTo>
                <a:lnTo>
                  <a:pt x="7052048" y="6858000"/>
                </a:lnTo>
                <a:lnTo>
                  <a:pt x="0" y="6858000"/>
                </a:lnTo>
                <a:close/>
              </a:path>
            </a:pathLst>
          </a:custGeom>
          <a:solidFill>
            <a:srgbClr val="FED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5666" y="266218"/>
            <a:ext cx="11470511" cy="62271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email"/>
          <a:srcRect/>
          <a:stretch>
            <a:fillRect/>
          </a:stretch>
        </p:blipFill>
        <p:spPr>
          <a:xfrm>
            <a:off x="10054624" y="0"/>
            <a:ext cx="2137376" cy="2933700"/>
          </a:xfrm>
          <a:custGeom>
            <a:avLst/>
            <a:gdLst>
              <a:gd name="connsiteX0" fmla="*/ 0 w 2137376"/>
              <a:gd name="connsiteY0" fmla="*/ 0 h 2933700"/>
              <a:gd name="connsiteX1" fmla="*/ 2137376 w 2137376"/>
              <a:gd name="connsiteY1" fmla="*/ 0 h 2933700"/>
              <a:gd name="connsiteX2" fmla="*/ 2137376 w 2137376"/>
              <a:gd name="connsiteY2" fmla="*/ 2933700 h 2933700"/>
              <a:gd name="connsiteX3" fmla="*/ 0 w 2137376"/>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2137376" h="2933700">
                <a:moveTo>
                  <a:pt x="0" y="0"/>
                </a:moveTo>
                <a:lnTo>
                  <a:pt x="2137376" y="0"/>
                </a:lnTo>
                <a:lnTo>
                  <a:pt x="2137376" y="2933700"/>
                </a:lnTo>
                <a:lnTo>
                  <a:pt x="0" y="2933700"/>
                </a:lnTo>
                <a:close/>
              </a:path>
            </a:pathLst>
          </a:custGeom>
        </p:spPr>
      </p:pic>
      <p:pic>
        <p:nvPicPr>
          <p:cNvPr id="3" name="图片 2"/>
          <p:cNvPicPr>
            <a:picLocks noChangeAspect="1"/>
          </p:cNvPicPr>
          <p:nvPr/>
        </p:nvPicPr>
        <p:blipFill>
          <a:blip r:embed="rId5" cstate="email"/>
          <a:stretch>
            <a:fillRect/>
          </a:stretch>
        </p:blipFill>
        <p:spPr>
          <a:xfrm>
            <a:off x="460513" y="323291"/>
            <a:ext cx="969577" cy="934421"/>
          </a:xfrm>
          <a:prstGeom prst="rect">
            <a:avLst/>
          </a:prstGeom>
        </p:spPr>
      </p:pic>
      <p:sp>
        <p:nvSpPr>
          <p:cNvPr id="9" name="文本框 8"/>
          <p:cNvSpPr txBox="1"/>
          <p:nvPr/>
        </p:nvSpPr>
        <p:spPr>
          <a:xfrm>
            <a:off x="1565806" y="497980"/>
            <a:ext cx="2445942" cy="584775"/>
          </a:xfrm>
          <a:prstGeom prst="rect">
            <a:avLst/>
          </a:prstGeom>
          <a:noFill/>
        </p:spPr>
        <p:txBody>
          <a:bodyPr wrap="square" rtlCol="0">
            <a:spAutoFit/>
          </a:bodyPr>
          <a:lstStyle/>
          <a:p>
            <a:r>
              <a:rPr lang="zh-CN" altLang="en-US" sz="3200" b="1">
                <a:solidFill>
                  <a:schemeClr val="tx1">
                    <a:lumMod val="95000"/>
                    <a:lumOff val="5000"/>
                  </a:schemeClr>
                </a:solidFill>
                <a:cs typeface="+mn-ea"/>
                <a:sym typeface="+mn-lt"/>
              </a:rPr>
              <a:t>活动背景</a:t>
            </a:r>
          </a:p>
        </p:txBody>
      </p:sp>
      <p:grpSp>
        <p:nvGrpSpPr>
          <p:cNvPr id="25" name="组合 24"/>
          <p:cNvGrpSpPr/>
          <p:nvPr/>
        </p:nvGrpSpPr>
        <p:grpSpPr>
          <a:xfrm>
            <a:off x="4594860" y="2157099"/>
            <a:ext cx="3002280" cy="2986401"/>
            <a:chOff x="4632960" y="2641600"/>
            <a:chExt cx="2608661" cy="2594864"/>
          </a:xfrm>
        </p:grpSpPr>
        <p:sp>
          <p:nvSpPr>
            <p:cNvPr id="26" name="任意多边形 25"/>
            <p:cNvSpPr/>
            <p:nvPr/>
          </p:nvSpPr>
          <p:spPr>
            <a:xfrm>
              <a:off x="4632960" y="2641600"/>
              <a:ext cx="1371600" cy="1554480"/>
            </a:xfrm>
            <a:custGeom>
              <a:avLst/>
              <a:gdLst>
                <a:gd name="connsiteX0" fmla="*/ 0 w 1371600"/>
                <a:gd name="connsiteY0" fmla="*/ 396240 h 1554480"/>
                <a:gd name="connsiteX1" fmla="*/ 690880 w 1371600"/>
                <a:gd name="connsiteY1" fmla="*/ 0 h 1554480"/>
                <a:gd name="connsiteX2" fmla="*/ 1371600 w 1371600"/>
                <a:gd name="connsiteY2" fmla="*/ 416560 h 1554480"/>
                <a:gd name="connsiteX3" fmla="*/ 1371600 w 1371600"/>
                <a:gd name="connsiteY3" fmla="*/ 1148080 h 1554480"/>
                <a:gd name="connsiteX4" fmla="*/ 701040 w 1371600"/>
                <a:gd name="connsiteY4" fmla="*/ 1554480 h 1554480"/>
                <a:gd name="connsiteX5" fmla="*/ 0 w 1371600"/>
                <a:gd name="connsiteY5" fmla="*/ 1158240 h 1554480"/>
                <a:gd name="connsiteX6" fmla="*/ 0 w 1371600"/>
                <a:gd name="connsiteY6" fmla="*/ 396240 h 1554480"/>
                <a:gd name="connsiteX0-1" fmla="*/ 0 w 1371600"/>
                <a:gd name="connsiteY0-2" fmla="*/ 396240 h 1554480"/>
                <a:gd name="connsiteX1-3" fmla="*/ 690880 w 1371600"/>
                <a:gd name="connsiteY1-4" fmla="*/ 0 h 1554480"/>
                <a:gd name="connsiteX2-5" fmla="*/ 1371600 w 1371600"/>
                <a:gd name="connsiteY2-6" fmla="*/ 416560 h 1554480"/>
                <a:gd name="connsiteX3-7" fmla="*/ 1371600 w 1371600"/>
                <a:gd name="connsiteY3-8" fmla="*/ 1148080 h 1554480"/>
                <a:gd name="connsiteX4-9" fmla="*/ 701040 w 1371600"/>
                <a:gd name="connsiteY4-10" fmla="*/ 1554480 h 1554480"/>
                <a:gd name="connsiteX5-11" fmla="*/ 0 w 1371600"/>
                <a:gd name="connsiteY5-12" fmla="*/ 1158240 h 1554480"/>
                <a:gd name="connsiteX6-13" fmla="*/ 91440 w 1371600"/>
                <a:gd name="connsiteY6-14" fmla="*/ 487680 h 1554480"/>
                <a:gd name="connsiteX0-15" fmla="*/ 0 w 1371600"/>
                <a:gd name="connsiteY0-16" fmla="*/ 396240 h 1554480"/>
                <a:gd name="connsiteX1-17" fmla="*/ 690880 w 1371600"/>
                <a:gd name="connsiteY1-18" fmla="*/ 0 h 1554480"/>
                <a:gd name="connsiteX2-19" fmla="*/ 1371600 w 1371600"/>
                <a:gd name="connsiteY2-20" fmla="*/ 416560 h 1554480"/>
                <a:gd name="connsiteX3-21" fmla="*/ 1371600 w 1371600"/>
                <a:gd name="connsiteY3-22" fmla="*/ 1148080 h 1554480"/>
                <a:gd name="connsiteX4-23" fmla="*/ 701040 w 1371600"/>
                <a:gd name="connsiteY4-24" fmla="*/ 1554480 h 1554480"/>
                <a:gd name="connsiteX5-25" fmla="*/ 0 w 1371600"/>
                <a:gd name="connsiteY5-26" fmla="*/ 1158240 h 1554480"/>
                <a:gd name="connsiteX6-27" fmla="*/ 20320 w 1371600"/>
                <a:gd name="connsiteY6-28" fmla="*/ 670560 h 1554480"/>
                <a:gd name="connsiteX0-29" fmla="*/ 20320 w 1391920"/>
                <a:gd name="connsiteY0-30" fmla="*/ 396240 h 1554480"/>
                <a:gd name="connsiteX1-31" fmla="*/ 711200 w 1391920"/>
                <a:gd name="connsiteY1-32" fmla="*/ 0 h 1554480"/>
                <a:gd name="connsiteX2-33" fmla="*/ 1391920 w 1391920"/>
                <a:gd name="connsiteY2-34" fmla="*/ 416560 h 1554480"/>
                <a:gd name="connsiteX3-35" fmla="*/ 1391920 w 1391920"/>
                <a:gd name="connsiteY3-36" fmla="*/ 1148080 h 1554480"/>
                <a:gd name="connsiteX4-37" fmla="*/ 721360 w 1391920"/>
                <a:gd name="connsiteY4-38" fmla="*/ 1554480 h 1554480"/>
                <a:gd name="connsiteX5-39" fmla="*/ 20320 w 1391920"/>
                <a:gd name="connsiteY5-40" fmla="*/ 1158240 h 1554480"/>
                <a:gd name="connsiteX6-41" fmla="*/ 0 w 1391920"/>
                <a:gd name="connsiteY6-42" fmla="*/ 741680 h 1554480"/>
                <a:gd name="connsiteX0-43" fmla="*/ 2032 w 1373632"/>
                <a:gd name="connsiteY0-44" fmla="*/ 396240 h 1554480"/>
                <a:gd name="connsiteX1-45" fmla="*/ 692912 w 1373632"/>
                <a:gd name="connsiteY1-46" fmla="*/ 0 h 1554480"/>
                <a:gd name="connsiteX2-47" fmla="*/ 1373632 w 1373632"/>
                <a:gd name="connsiteY2-48" fmla="*/ 416560 h 1554480"/>
                <a:gd name="connsiteX3-49" fmla="*/ 1373632 w 1373632"/>
                <a:gd name="connsiteY3-50" fmla="*/ 1148080 h 1554480"/>
                <a:gd name="connsiteX4-51" fmla="*/ 703072 w 1373632"/>
                <a:gd name="connsiteY4-52" fmla="*/ 1554480 h 1554480"/>
                <a:gd name="connsiteX5-53" fmla="*/ 2032 w 1373632"/>
                <a:gd name="connsiteY5-54" fmla="*/ 1158240 h 1554480"/>
                <a:gd name="connsiteX6-55" fmla="*/ 0 w 1373632"/>
                <a:gd name="connsiteY6-56" fmla="*/ 735584 h 1554480"/>
                <a:gd name="connsiteX0-57" fmla="*/ 8128 w 1379728"/>
                <a:gd name="connsiteY0-58" fmla="*/ 396240 h 1554480"/>
                <a:gd name="connsiteX1-59" fmla="*/ 699008 w 1379728"/>
                <a:gd name="connsiteY1-60" fmla="*/ 0 h 1554480"/>
                <a:gd name="connsiteX2-61" fmla="*/ 1379728 w 1379728"/>
                <a:gd name="connsiteY2-62" fmla="*/ 416560 h 1554480"/>
                <a:gd name="connsiteX3-63" fmla="*/ 1379728 w 1379728"/>
                <a:gd name="connsiteY3-64" fmla="*/ 1148080 h 1554480"/>
                <a:gd name="connsiteX4-65" fmla="*/ 709168 w 1379728"/>
                <a:gd name="connsiteY4-66" fmla="*/ 1554480 h 1554480"/>
                <a:gd name="connsiteX5-67" fmla="*/ 8128 w 1379728"/>
                <a:gd name="connsiteY5-68" fmla="*/ 1158240 h 1554480"/>
                <a:gd name="connsiteX6-69" fmla="*/ 0 w 1379728"/>
                <a:gd name="connsiteY6-70" fmla="*/ 644144 h 1554480"/>
                <a:gd name="connsiteX0-71" fmla="*/ 0 w 1371600"/>
                <a:gd name="connsiteY0-72" fmla="*/ 396240 h 1554480"/>
                <a:gd name="connsiteX1-73" fmla="*/ 690880 w 1371600"/>
                <a:gd name="connsiteY1-74" fmla="*/ 0 h 1554480"/>
                <a:gd name="connsiteX2-75" fmla="*/ 1371600 w 1371600"/>
                <a:gd name="connsiteY2-76" fmla="*/ 416560 h 1554480"/>
                <a:gd name="connsiteX3-77" fmla="*/ 1371600 w 1371600"/>
                <a:gd name="connsiteY3-78" fmla="*/ 1148080 h 1554480"/>
                <a:gd name="connsiteX4-79" fmla="*/ 701040 w 1371600"/>
                <a:gd name="connsiteY4-80" fmla="*/ 1554480 h 1554480"/>
                <a:gd name="connsiteX5-81" fmla="*/ 0 w 1371600"/>
                <a:gd name="connsiteY5-82" fmla="*/ 1158240 h 1554480"/>
                <a:gd name="connsiteX6-83" fmla="*/ 4064 w 1371600"/>
                <a:gd name="connsiteY6-84" fmla="*/ 644144 h 15544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1600" h="1554480">
                  <a:moveTo>
                    <a:pt x="0" y="396240"/>
                  </a:moveTo>
                  <a:lnTo>
                    <a:pt x="690880" y="0"/>
                  </a:lnTo>
                  <a:lnTo>
                    <a:pt x="1371600" y="416560"/>
                  </a:lnTo>
                  <a:lnTo>
                    <a:pt x="1371600" y="1148080"/>
                  </a:lnTo>
                  <a:lnTo>
                    <a:pt x="701040" y="1554480"/>
                  </a:lnTo>
                  <a:lnTo>
                    <a:pt x="0" y="1158240"/>
                  </a:lnTo>
                  <a:cubicBezTo>
                    <a:pt x="0" y="904240"/>
                    <a:pt x="4064" y="644144"/>
                    <a:pt x="4064" y="64414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a:off x="5870021" y="2651760"/>
              <a:ext cx="1371600" cy="1554480"/>
            </a:xfrm>
            <a:custGeom>
              <a:avLst/>
              <a:gdLst>
                <a:gd name="connsiteX0" fmla="*/ 0 w 1371600"/>
                <a:gd name="connsiteY0" fmla="*/ 396240 h 1554480"/>
                <a:gd name="connsiteX1" fmla="*/ 690880 w 1371600"/>
                <a:gd name="connsiteY1" fmla="*/ 0 h 1554480"/>
                <a:gd name="connsiteX2" fmla="*/ 1371600 w 1371600"/>
                <a:gd name="connsiteY2" fmla="*/ 416560 h 1554480"/>
                <a:gd name="connsiteX3" fmla="*/ 1371600 w 1371600"/>
                <a:gd name="connsiteY3" fmla="*/ 1148080 h 1554480"/>
                <a:gd name="connsiteX4" fmla="*/ 701040 w 1371600"/>
                <a:gd name="connsiteY4" fmla="*/ 1554480 h 1554480"/>
                <a:gd name="connsiteX5" fmla="*/ 0 w 1371600"/>
                <a:gd name="connsiteY5" fmla="*/ 1158240 h 1554480"/>
                <a:gd name="connsiteX6" fmla="*/ 0 w 1371600"/>
                <a:gd name="connsiteY6" fmla="*/ 396240 h 1554480"/>
                <a:gd name="connsiteX0-1" fmla="*/ 0 w 1371600"/>
                <a:gd name="connsiteY0-2" fmla="*/ 396240 h 1554480"/>
                <a:gd name="connsiteX1-3" fmla="*/ 690880 w 1371600"/>
                <a:gd name="connsiteY1-4" fmla="*/ 0 h 1554480"/>
                <a:gd name="connsiteX2-5" fmla="*/ 1371600 w 1371600"/>
                <a:gd name="connsiteY2-6" fmla="*/ 416560 h 1554480"/>
                <a:gd name="connsiteX3-7" fmla="*/ 1371600 w 1371600"/>
                <a:gd name="connsiteY3-8" fmla="*/ 1148080 h 1554480"/>
                <a:gd name="connsiteX4-9" fmla="*/ 701040 w 1371600"/>
                <a:gd name="connsiteY4-10" fmla="*/ 1554480 h 1554480"/>
                <a:gd name="connsiteX5-11" fmla="*/ 0 w 1371600"/>
                <a:gd name="connsiteY5-12" fmla="*/ 1158240 h 1554480"/>
                <a:gd name="connsiteX6-13" fmla="*/ 91440 w 1371600"/>
                <a:gd name="connsiteY6-14" fmla="*/ 487680 h 1554480"/>
                <a:gd name="connsiteX0-15" fmla="*/ 0 w 1371600"/>
                <a:gd name="connsiteY0-16" fmla="*/ 396240 h 1554480"/>
                <a:gd name="connsiteX1-17" fmla="*/ 690880 w 1371600"/>
                <a:gd name="connsiteY1-18" fmla="*/ 0 h 1554480"/>
                <a:gd name="connsiteX2-19" fmla="*/ 1371600 w 1371600"/>
                <a:gd name="connsiteY2-20" fmla="*/ 416560 h 1554480"/>
                <a:gd name="connsiteX3-21" fmla="*/ 1371600 w 1371600"/>
                <a:gd name="connsiteY3-22" fmla="*/ 1148080 h 1554480"/>
                <a:gd name="connsiteX4-23" fmla="*/ 701040 w 1371600"/>
                <a:gd name="connsiteY4-24" fmla="*/ 1554480 h 1554480"/>
                <a:gd name="connsiteX5-25" fmla="*/ 0 w 1371600"/>
                <a:gd name="connsiteY5-26" fmla="*/ 1158240 h 1554480"/>
                <a:gd name="connsiteX6-27" fmla="*/ 20320 w 1371600"/>
                <a:gd name="connsiteY6-28" fmla="*/ 670560 h 1554480"/>
                <a:gd name="connsiteX0-29" fmla="*/ 20320 w 1391920"/>
                <a:gd name="connsiteY0-30" fmla="*/ 396240 h 1554480"/>
                <a:gd name="connsiteX1-31" fmla="*/ 711200 w 1391920"/>
                <a:gd name="connsiteY1-32" fmla="*/ 0 h 1554480"/>
                <a:gd name="connsiteX2-33" fmla="*/ 1391920 w 1391920"/>
                <a:gd name="connsiteY2-34" fmla="*/ 416560 h 1554480"/>
                <a:gd name="connsiteX3-35" fmla="*/ 1391920 w 1391920"/>
                <a:gd name="connsiteY3-36" fmla="*/ 1148080 h 1554480"/>
                <a:gd name="connsiteX4-37" fmla="*/ 721360 w 1391920"/>
                <a:gd name="connsiteY4-38" fmla="*/ 1554480 h 1554480"/>
                <a:gd name="connsiteX5-39" fmla="*/ 20320 w 1391920"/>
                <a:gd name="connsiteY5-40" fmla="*/ 1158240 h 1554480"/>
                <a:gd name="connsiteX6-41" fmla="*/ 0 w 1391920"/>
                <a:gd name="connsiteY6-42" fmla="*/ 741680 h 1554480"/>
                <a:gd name="connsiteX0-43" fmla="*/ 2032 w 1373632"/>
                <a:gd name="connsiteY0-44" fmla="*/ 396240 h 1554480"/>
                <a:gd name="connsiteX1-45" fmla="*/ 692912 w 1373632"/>
                <a:gd name="connsiteY1-46" fmla="*/ 0 h 1554480"/>
                <a:gd name="connsiteX2-47" fmla="*/ 1373632 w 1373632"/>
                <a:gd name="connsiteY2-48" fmla="*/ 416560 h 1554480"/>
                <a:gd name="connsiteX3-49" fmla="*/ 1373632 w 1373632"/>
                <a:gd name="connsiteY3-50" fmla="*/ 1148080 h 1554480"/>
                <a:gd name="connsiteX4-51" fmla="*/ 703072 w 1373632"/>
                <a:gd name="connsiteY4-52" fmla="*/ 1554480 h 1554480"/>
                <a:gd name="connsiteX5-53" fmla="*/ 2032 w 1373632"/>
                <a:gd name="connsiteY5-54" fmla="*/ 1158240 h 1554480"/>
                <a:gd name="connsiteX6-55" fmla="*/ 0 w 1373632"/>
                <a:gd name="connsiteY6-56" fmla="*/ 735584 h 1554480"/>
                <a:gd name="connsiteX0-57" fmla="*/ 8128 w 1379728"/>
                <a:gd name="connsiteY0-58" fmla="*/ 396240 h 1554480"/>
                <a:gd name="connsiteX1-59" fmla="*/ 699008 w 1379728"/>
                <a:gd name="connsiteY1-60" fmla="*/ 0 h 1554480"/>
                <a:gd name="connsiteX2-61" fmla="*/ 1379728 w 1379728"/>
                <a:gd name="connsiteY2-62" fmla="*/ 416560 h 1554480"/>
                <a:gd name="connsiteX3-63" fmla="*/ 1379728 w 1379728"/>
                <a:gd name="connsiteY3-64" fmla="*/ 1148080 h 1554480"/>
                <a:gd name="connsiteX4-65" fmla="*/ 709168 w 1379728"/>
                <a:gd name="connsiteY4-66" fmla="*/ 1554480 h 1554480"/>
                <a:gd name="connsiteX5-67" fmla="*/ 8128 w 1379728"/>
                <a:gd name="connsiteY5-68" fmla="*/ 1158240 h 1554480"/>
                <a:gd name="connsiteX6-69" fmla="*/ 0 w 1379728"/>
                <a:gd name="connsiteY6-70" fmla="*/ 644144 h 1554480"/>
                <a:gd name="connsiteX0-71" fmla="*/ 0 w 1371600"/>
                <a:gd name="connsiteY0-72" fmla="*/ 396240 h 1554480"/>
                <a:gd name="connsiteX1-73" fmla="*/ 690880 w 1371600"/>
                <a:gd name="connsiteY1-74" fmla="*/ 0 h 1554480"/>
                <a:gd name="connsiteX2-75" fmla="*/ 1371600 w 1371600"/>
                <a:gd name="connsiteY2-76" fmla="*/ 416560 h 1554480"/>
                <a:gd name="connsiteX3-77" fmla="*/ 1371600 w 1371600"/>
                <a:gd name="connsiteY3-78" fmla="*/ 1148080 h 1554480"/>
                <a:gd name="connsiteX4-79" fmla="*/ 701040 w 1371600"/>
                <a:gd name="connsiteY4-80" fmla="*/ 1554480 h 1554480"/>
                <a:gd name="connsiteX5-81" fmla="*/ 0 w 1371600"/>
                <a:gd name="connsiteY5-82" fmla="*/ 1158240 h 1554480"/>
                <a:gd name="connsiteX6-83" fmla="*/ 4064 w 1371600"/>
                <a:gd name="connsiteY6-84" fmla="*/ 644144 h 15544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1600" h="1554480">
                  <a:moveTo>
                    <a:pt x="0" y="396240"/>
                  </a:moveTo>
                  <a:lnTo>
                    <a:pt x="690880" y="0"/>
                  </a:lnTo>
                  <a:lnTo>
                    <a:pt x="1371600" y="416560"/>
                  </a:lnTo>
                  <a:lnTo>
                    <a:pt x="1371600" y="1148080"/>
                  </a:lnTo>
                  <a:lnTo>
                    <a:pt x="701040" y="1554480"/>
                  </a:lnTo>
                  <a:lnTo>
                    <a:pt x="0" y="1158240"/>
                  </a:lnTo>
                  <a:cubicBezTo>
                    <a:pt x="0" y="904240"/>
                    <a:pt x="4064" y="644144"/>
                    <a:pt x="4064" y="64414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27"/>
            <p:cNvSpPr/>
            <p:nvPr/>
          </p:nvSpPr>
          <p:spPr>
            <a:xfrm>
              <a:off x="5251491" y="3681984"/>
              <a:ext cx="1371600" cy="1554480"/>
            </a:xfrm>
            <a:custGeom>
              <a:avLst/>
              <a:gdLst>
                <a:gd name="connsiteX0" fmla="*/ 0 w 1371600"/>
                <a:gd name="connsiteY0" fmla="*/ 396240 h 1554480"/>
                <a:gd name="connsiteX1" fmla="*/ 690880 w 1371600"/>
                <a:gd name="connsiteY1" fmla="*/ 0 h 1554480"/>
                <a:gd name="connsiteX2" fmla="*/ 1371600 w 1371600"/>
                <a:gd name="connsiteY2" fmla="*/ 416560 h 1554480"/>
                <a:gd name="connsiteX3" fmla="*/ 1371600 w 1371600"/>
                <a:gd name="connsiteY3" fmla="*/ 1148080 h 1554480"/>
                <a:gd name="connsiteX4" fmla="*/ 701040 w 1371600"/>
                <a:gd name="connsiteY4" fmla="*/ 1554480 h 1554480"/>
                <a:gd name="connsiteX5" fmla="*/ 0 w 1371600"/>
                <a:gd name="connsiteY5" fmla="*/ 1158240 h 1554480"/>
                <a:gd name="connsiteX6" fmla="*/ 0 w 1371600"/>
                <a:gd name="connsiteY6" fmla="*/ 396240 h 1554480"/>
                <a:gd name="connsiteX0-1" fmla="*/ 0 w 1371600"/>
                <a:gd name="connsiteY0-2" fmla="*/ 396240 h 1554480"/>
                <a:gd name="connsiteX1-3" fmla="*/ 690880 w 1371600"/>
                <a:gd name="connsiteY1-4" fmla="*/ 0 h 1554480"/>
                <a:gd name="connsiteX2-5" fmla="*/ 1371600 w 1371600"/>
                <a:gd name="connsiteY2-6" fmla="*/ 416560 h 1554480"/>
                <a:gd name="connsiteX3-7" fmla="*/ 1371600 w 1371600"/>
                <a:gd name="connsiteY3-8" fmla="*/ 1148080 h 1554480"/>
                <a:gd name="connsiteX4-9" fmla="*/ 701040 w 1371600"/>
                <a:gd name="connsiteY4-10" fmla="*/ 1554480 h 1554480"/>
                <a:gd name="connsiteX5-11" fmla="*/ 0 w 1371600"/>
                <a:gd name="connsiteY5-12" fmla="*/ 1158240 h 1554480"/>
                <a:gd name="connsiteX6-13" fmla="*/ 91440 w 1371600"/>
                <a:gd name="connsiteY6-14" fmla="*/ 487680 h 1554480"/>
                <a:gd name="connsiteX0-15" fmla="*/ 0 w 1371600"/>
                <a:gd name="connsiteY0-16" fmla="*/ 396240 h 1554480"/>
                <a:gd name="connsiteX1-17" fmla="*/ 690880 w 1371600"/>
                <a:gd name="connsiteY1-18" fmla="*/ 0 h 1554480"/>
                <a:gd name="connsiteX2-19" fmla="*/ 1371600 w 1371600"/>
                <a:gd name="connsiteY2-20" fmla="*/ 416560 h 1554480"/>
                <a:gd name="connsiteX3-21" fmla="*/ 1371600 w 1371600"/>
                <a:gd name="connsiteY3-22" fmla="*/ 1148080 h 1554480"/>
                <a:gd name="connsiteX4-23" fmla="*/ 701040 w 1371600"/>
                <a:gd name="connsiteY4-24" fmla="*/ 1554480 h 1554480"/>
                <a:gd name="connsiteX5-25" fmla="*/ 0 w 1371600"/>
                <a:gd name="connsiteY5-26" fmla="*/ 1158240 h 1554480"/>
                <a:gd name="connsiteX6-27" fmla="*/ 20320 w 1371600"/>
                <a:gd name="connsiteY6-28" fmla="*/ 670560 h 1554480"/>
                <a:gd name="connsiteX0-29" fmla="*/ 20320 w 1391920"/>
                <a:gd name="connsiteY0-30" fmla="*/ 396240 h 1554480"/>
                <a:gd name="connsiteX1-31" fmla="*/ 711200 w 1391920"/>
                <a:gd name="connsiteY1-32" fmla="*/ 0 h 1554480"/>
                <a:gd name="connsiteX2-33" fmla="*/ 1391920 w 1391920"/>
                <a:gd name="connsiteY2-34" fmla="*/ 416560 h 1554480"/>
                <a:gd name="connsiteX3-35" fmla="*/ 1391920 w 1391920"/>
                <a:gd name="connsiteY3-36" fmla="*/ 1148080 h 1554480"/>
                <a:gd name="connsiteX4-37" fmla="*/ 721360 w 1391920"/>
                <a:gd name="connsiteY4-38" fmla="*/ 1554480 h 1554480"/>
                <a:gd name="connsiteX5-39" fmla="*/ 20320 w 1391920"/>
                <a:gd name="connsiteY5-40" fmla="*/ 1158240 h 1554480"/>
                <a:gd name="connsiteX6-41" fmla="*/ 0 w 1391920"/>
                <a:gd name="connsiteY6-42" fmla="*/ 741680 h 1554480"/>
                <a:gd name="connsiteX0-43" fmla="*/ 2032 w 1373632"/>
                <a:gd name="connsiteY0-44" fmla="*/ 396240 h 1554480"/>
                <a:gd name="connsiteX1-45" fmla="*/ 692912 w 1373632"/>
                <a:gd name="connsiteY1-46" fmla="*/ 0 h 1554480"/>
                <a:gd name="connsiteX2-47" fmla="*/ 1373632 w 1373632"/>
                <a:gd name="connsiteY2-48" fmla="*/ 416560 h 1554480"/>
                <a:gd name="connsiteX3-49" fmla="*/ 1373632 w 1373632"/>
                <a:gd name="connsiteY3-50" fmla="*/ 1148080 h 1554480"/>
                <a:gd name="connsiteX4-51" fmla="*/ 703072 w 1373632"/>
                <a:gd name="connsiteY4-52" fmla="*/ 1554480 h 1554480"/>
                <a:gd name="connsiteX5-53" fmla="*/ 2032 w 1373632"/>
                <a:gd name="connsiteY5-54" fmla="*/ 1158240 h 1554480"/>
                <a:gd name="connsiteX6-55" fmla="*/ 0 w 1373632"/>
                <a:gd name="connsiteY6-56" fmla="*/ 735584 h 1554480"/>
                <a:gd name="connsiteX0-57" fmla="*/ 8128 w 1379728"/>
                <a:gd name="connsiteY0-58" fmla="*/ 396240 h 1554480"/>
                <a:gd name="connsiteX1-59" fmla="*/ 699008 w 1379728"/>
                <a:gd name="connsiteY1-60" fmla="*/ 0 h 1554480"/>
                <a:gd name="connsiteX2-61" fmla="*/ 1379728 w 1379728"/>
                <a:gd name="connsiteY2-62" fmla="*/ 416560 h 1554480"/>
                <a:gd name="connsiteX3-63" fmla="*/ 1379728 w 1379728"/>
                <a:gd name="connsiteY3-64" fmla="*/ 1148080 h 1554480"/>
                <a:gd name="connsiteX4-65" fmla="*/ 709168 w 1379728"/>
                <a:gd name="connsiteY4-66" fmla="*/ 1554480 h 1554480"/>
                <a:gd name="connsiteX5-67" fmla="*/ 8128 w 1379728"/>
                <a:gd name="connsiteY5-68" fmla="*/ 1158240 h 1554480"/>
                <a:gd name="connsiteX6-69" fmla="*/ 0 w 1379728"/>
                <a:gd name="connsiteY6-70" fmla="*/ 644144 h 1554480"/>
                <a:gd name="connsiteX0-71" fmla="*/ 0 w 1371600"/>
                <a:gd name="connsiteY0-72" fmla="*/ 396240 h 1554480"/>
                <a:gd name="connsiteX1-73" fmla="*/ 690880 w 1371600"/>
                <a:gd name="connsiteY1-74" fmla="*/ 0 h 1554480"/>
                <a:gd name="connsiteX2-75" fmla="*/ 1371600 w 1371600"/>
                <a:gd name="connsiteY2-76" fmla="*/ 416560 h 1554480"/>
                <a:gd name="connsiteX3-77" fmla="*/ 1371600 w 1371600"/>
                <a:gd name="connsiteY3-78" fmla="*/ 1148080 h 1554480"/>
                <a:gd name="connsiteX4-79" fmla="*/ 701040 w 1371600"/>
                <a:gd name="connsiteY4-80" fmla="*/ 1554480 h 1554480"/>
                <a:gd name="connsiteX5-81" fmla="*/ 0 w 1371600"/>
                <a:gd name="connsiteY5-82" fmla="*/ 1158240 h 1554480"/>
                <a:gd name="connsiteX6-83" fmla="*/ 4064 w 1371600"/>
                <a:gd name="connsiteY6-84" fmla="*/ 644144 h 15544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1600" h="1554480">
                  <a:moveTo>
                    <a:pt x="0" y="396240"/>
                  </a:moveTo>
                  <a:lnTo>
                    <a:pt x="690880" y="0"/>
                  </a:lnTo>
                  <a:lnTo>
                    <a:pt x="1371600" y="416560"/>
                  </a:lnTo>
                  <a:lnTo>
                    <a:pt x="1371600" y="1148080"/>
                  </a:lnTo>
                  <a:lnTo>
                    <a:pt x="701040" y="1554480"/>
                  </a:lnTo>
                  <a:lnTo>
                    <a:pt x="0" y="1158240"/>
                  </a:lnTo>
                  <a:cubicBezTo>
                    <a:pt x="0" y="904240"/>
                    <a:pt x="4064" y="644144"/>
                    <a:pt x="4064" y="64414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5122023" y="2782946"/>
            <a:ext cx="524234" cy="537339"/>
            <a:chOff x="3282950" y="1154113"/>
            <a:chExt cx="698501" cy="715963"/>
          </a:xfrm>
          <a:solidFill>
            <a:schemeClr val="tx1"/>
          </a:solidFill>
        </p:grpSpPr>
        <p:sp>
          <p:nvSpPr>
            <p:cNvPr id="30"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1"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2"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3"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4"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5"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6"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7"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8"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39"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0"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1"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2"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3"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4"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6"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8"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49"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0"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1"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2"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3"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grpSp>
        <p:nvGrpSpPr>
          <p:cNvPr id="54" name="组合 53"/>
          <p:cNvGrpSpPr/>
          <p:nvPr/>
        </p:nvGrpSpPr>
        <p:grpSpPr>
          <a:xfrm>
            <a:off x="6616562" y="2762439"/>
            <a:ext cx="537433" cy="543800"/>
            <a:chOff x="4194175" y="1193800"/>
            <a:chExt cx="669926" cy="677863"/>
          </a:xfrm>
          <a:solidFill>
            <a:schemeClr val="tx1"/>
          </a:solidFill>
        </p:grpSpPr>
        <p:sp>
          <p:nvSpPr>
            <p:cNvPr id="55"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6"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7"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8"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59"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0"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1"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2"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3"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4"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5"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6"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7"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8"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9"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0"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1"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2"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3"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4"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5"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6"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7"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8"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9"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0"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1"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2"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3"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4"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5"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6"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7"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8"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9"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0"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1"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2"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grpSp>
        <p:nvGrpSpPr>
          <p:cNvPr id="93" name="组合 92"/>
          <p:cNvGrpSpPr/>
          <p:nvPr/>
        </p:nvGrpSpPr>
        <p:grpSpPr>
          <a:xfrm>
            <a:off x="5784849" y="4054006"/>
            <a:ext cx="622302" cy="612311"/>
            <a:chOff x="5219701" y="3138488"/>
            <a:chExt cx="692150" cy="681038"/>
          </a:xfrm>
          <a:solidFill>
            <a:schemeClr val="tx1"/>
          </a:solidFill>
        </p:grpSpPr>
        <p:sp>
          <p:nvSpPr>
            <p:cNvPr id="94" name="Freeform 408"/>
            <p:cNvSpPr>
              <a:spLocks noEditPoints="1"/>
            </p:cNvSpPr>
            <p:nvPr/>
          </p:nvSpPr>
          <p:spPr bwMode="auto">
            <a:xfrm>
              <a:off x="5219701" y="3141663"/>
              <a:ext cx="692150" cy="674688"/>
            </a:xfrm>
            <a:custGeom>
              <a:avLst/>
              <a:gdLst/>
              <a:ahLst/>
              <a:cxnLst>
                <a:cxn ang="0">
                  <a:pos x="473" y="1264"/>
                </a:cxn>
                <a:cxn ang="0">
                  <a:pos x="369" y="1230"/>
                </a:cxn>
                <a:cxn ang="0">
                  <a:pos x="184" y="1094"/>
                </a:cxn>
                <a:cxn ang="0">
                  <a:pos x="72" y="952"/>
                </a:cxn>
                <a:cxn ang="0">
                  <a:pos x="19" y="846"/>
                </a:cxn>
                <a:cxn ang="0">
                  <a:pos x="0" y="746"/>
                </a:cxn>
                <a:cxn ang="0">
                  <a:pos x="6" y="574"/>
                </a:cxn>
                <a:cxn ang="0">
                  <a:pos x="32" y="411"/>
                </a:cxn>
                <a:cxn ang="0">
                  <a:pos x="85" y="309"/>
                </a:cxn>
                <a:cxn ang="0">
                  <a:pos x="183" y="166"/>
                </a:cxn>
                <a:cxn ang="0">
                  <a:pos x="275" y="111"/>
                </a:cxn>
                <a:cxn ang="0">
                  <a:pos x="415" y="49"/>
                </a:cxn>
                <a:cxn ang="0">
                  <a:pos x="597" y="12"/>
                </a:cxn>
                <a:cxn ang="0">
                  <a:pos x="663" y="1"/>
                </a:cxn>
                <a:cxn ang="0">
                  <a:pos x="769" y="11"/>
                </a:cxn>
                <a:cxn ang="0">
                  <a:pos x="888" y="41"/>
                </a:cxn>
                <a:cxn ang="0">
                  <a:pos x="947" y="72"/>
                </a:cxn>
                <a:cxn ang="0">
                  <a:pos x="981" y="90"/>
                </a:cxn>
                <a:cxn ang="0">
                  <a:pos x="1034" y="127"/>
                </a:cxn>
                <a:cxn ang="0">
                  <a:pos x="1074" y="158"/>
                </a:cxn>
                <a:cxn ang="0">
                  <a:pos x="1155" y="246"/>
                </a:cxn>
                <a:cxn ang="0">
                  <a:pos x="1259" y="406"/>
                </a:cxn>
                <a:cxn ang="0">
                  <a:pos x="1286" y="512"/>
                </a:cxn>
                <a:cxn ang="0">
                  <a:pos x="1307" y="689"/>
                </a:cxn>
                <a:cxn ang="0">
                  <a:pos x="1291" y="846"/>
                </a:cxn>
                <a:cxn ang="0">
                  <a:pos x="1253" y="938"/>
                </a:cxn>
                <a:cxn ang="0">
                  <a:pos x="1196" y="1039"/>
                </a:cxn>
                <a:cxn ang="0">
                  <a:pos x="1097" y="1142"/>
                </a:cxn>
                <a:cxn ang="0">
                  <a:pos x="905" y="1234"/>
                </a:cxn>
                <a:cxn ang="0">
                  <a:pos x="672" y="1270"/>
                </a:cxn>
                <a:cxn ang="0">
                  <a:pos x="656" y="1277"/>
                </a:cxn>
                <a:cxn ang="0">
                  <a:pos x="656" y="44"/>
                </a:cxn>
                <a:cxn ang="0">
                  <a:pos x="492" y="66"/>
                </a:cxn>
                <a:cxn ang="0">
                  <a:pos x="340" y="119"/>
                </a:cxn>
                <a:cxn ang="0">
                  <a:pos x="235" y="172"/>
                </a:cxn>
                <a:cxn ang="0">
                  <a:pos x="157" y="253"/>
                </a:cxn>
                <a:cxn ang="0">
                  <a:pos x="82" y="390"/>
                </a:cxn>
                <a:cxn ang="0">
                  <a:pos x="47" y="525"/>
                </a:cxn>
                <a:cxn ang="0">
                  <a:pos x="35" y="687"/>
                </a:cxn>
                <a:cxn ang="0">
                  <a:pos x="50" y="820"/>
                </a:cxn>
                <a:cxn ang="0">
                  <a:pos x="121" y="958"/>
                </a:cxn>
                <a:cxn ang="0">
                  <a:pos x="249" y="1105"/>
                </a:cxn>
                <a:cxn ang="0">
                  <a:pos x="397" y="1203"/>
                </a:cxn>
                <a:cxn ang="0">
                  <a:pos x="610" y="1241"/>
                </a:cxn>
                <a:cxn ang="0">
                  <a:pos x="653" y="1235"/>
                </a:cxn>
                <a:cxn ang="0">
                  <a:pos x="807" y="1220"/>
                </a:cxn>
                <a:cxn ang="0">
                  <a:pos x="1008" y="1152"/>
                </a:cxn>
                <a:cxn ang="0">
                  <a:pos x="1116" y="1081"/>
                </a:cxn>
                <a:cxn ang="0">
                  <a:pos x="1202" y="965"/>
                </a:cxn>
                <a:cxn ang="0">
                  <a:pos x="1244" y="870"/>
                </a:cxn>
                <a:cxn ang="0">
                  <a:pos x="1269" y="756"/>
                </a:cxn>
                <a:cxn ang="0">
                  <a:pos x="1260" y="566"/>
                </a:cxn>
                <a:cxn ang="0">
                  <a:pos x="1219" y="405"/>
                </a:cxn>
                <a:cxn ang="0">
                  <a:pos x="1155" y="301"/>
                </a:cxn>
                <a:cxn ang="0">
                  <a:pos x="1103" y="245"/>
                </a:cxn>
                <a:cxn ang="0">
                  <a:pos x="1071" y="207"/>
                </a:cxn>
                <a:cxn ang="0">
                  <a:pos x="1021" y="161"/>
                </a:cxn>
                <a:cxn ang="0">
                  <a:pos x="971" y="126"/>
                </a:cxn>
                <a:cxn ang="0">
                  <a:pos x="940" y="115"/>
                </a:cxn>
                <a:cxn ang="0">
                  <a:pos x="867" y="71"/>
                </a:cxn>
                <a:cxn ang="0">
                  <a:pos x="751" y="44"/>
                </a:cxn>
                <a:cxn ang="0">
                  <a:pos x="670" y="38"/>
                </a:cxn>
              </a:cxnLst>
              <a:rect l="0" t="0" r="r" b="b"/>
              <a:pathLst>
                <a:path w="1307" h="1277">
                  <a:moveTo>
                    <a:pt x="641" y="1277"/>
                  </a:moveTo>
                  <a:lnTo>
                    <a:pt x="641" y="1277"/>
                  </a:lnTo>
                  <a:lnTo>
                    <a:pt x="608" y="1276"/>
                  </a:lnTo>
                  <a:lnTo>
                    <a:pt x="574" y="1275"/>
                  </a:lnTo>
                  <a:lnTo>
                    <a:pt x="541" y="1273"/>
                  </a:lnTo>
                  <a:lnTo>
                    <a:pt x="507" y="1270"/>
                  </a:lnTo>
                  <a:lnTo>
                    <a:pt x="473" y="1264"/>
                  </a:lnTo>
                  <a:lnTo>
                    <a:pt x="456" y="1259"/>
                  </a:lnTo>
                  <a:lnTo>
                    <a:pt x="439" y="1255"/>
                  </a:lnTo>
                  <a:lnTo>
                    <a:pt x="421" y="1250"/>
                  </a:lnTo>
                  <a:lnTo>
                    <a:pt x="404" y="1244"/>
                  </a:lnTo>
                  <a:lnTo>
                    <a:pt x="386" y="1238"/>
                  </a:lnTo>
                  <a:lnTo>
                    <a:pt x="369" y="1230"/>
                  </a:lnTo>
                  <a:lnTo>
                    <a:pt x="369" y="1230"/>
                  </a:lnTo>
                  <a:lnTo>
                    <a:pt x="343" y="1217"/>
                  </a:lnTo>
                  <a:lnTo>
                    <a:pt x="316" y="1202"/>
                  </a:lnTo>
                  <a:lnTo>
                    <a:pt x="289" y="1184"/>
                  </a:lnTo>
                  <a:lnTo>
                    <a:pt x="262" y="1164"/>
                  </a:lnTo>
                  <a:lnTo>
                    <a:pt x="236" y="1143"/>
                  </a:lnTo>
                  <a:lnTo>
                    <a:pt x="210" y="1119"/>
                  </a:lnTo>
                  <a:lnTo>
                    <a:pt x="184" y="1094"/>
                  </a:lnTo>
                  <a:lnTo>
                    <a:pt x="159" y="1068"/>
                  </a:lnTo>
                  <a:lnTo>
                    <a:pt x="159" y="1068"/>
                  </a:lnTo>
                  <a:lnTo>
                    <a:pt x="136" y="1043"/>
                  </a:lnTo>
                  <a:lnTo>
                    <a:pt x="116" y="1017"/>
                  </a:lnTo>
                  <a:lnTo>
                    <a:pt x="97" y="991"/>
                  </a:lnTo>
                  <a:lnTo>
                    <a:pt x="80" y="964"/>
                  </a:lnTo>
                  <a:lnTo>
                    <a:pt x="72" y="952"/>
                  </a:lnTo>
                  <a:lnTo>
                    <a:pt x="72" y="952"/>
                  </a:lnTo>
                  <a:lnTo>
                    <a:pt x="58" y="926"/>
                  </a:lnTo>
                  <a:lnTo>
                    <a:pt x="43" y="899"/>
                  </a:lnTo>
                  <a:lnTo>
                    <a:pt x="30" y="872"/>
                  </a:lnTo>
                  <a:lnTo>
                    <a:pt x="24" y="859"/>
                  </a:lnTo>
                  <a:lnTo>
                    <a:pt x="19" y="846"/>
                  </a:lnTo>
                  <a:lnTo>
                    <a:pt x="19" y="846"/>
                  </a:lnTo>
                  <a:lnTo>
                    <a:pt x="12" y="825"/>
                  </a:lnTo>
                  <a:lnTo>
                    <a:pt x="6" y="800"/>
                  </a:lnTo>
                  <a:lnTo>
                    <a:pt x="3" y="787"/>
                  </a:lnTo>
                  <a:lnTo>
                    <a:pt x="1" y="774"/>
                  </a:lnTo>
                  <a:lnTo>
                    <a:pt x="0" y="761"/>
                  </a:lnTo>
                  <a:lnTo>
                    <a:pt x="0" y="746"/>
                  </a:lnTo>
                  <a:lnTo>
                    <a:pt x="0" y="746"/>
                  </a:lnTo>
                  <a:lnTo>
                    <a:pt x="1" y="710"/>
                  </a:lnTo>
                  <a:lnTo>
                    <a:pt x="3" y="674"/>
                  </a:lnTo>
                  <a:lnTo>
                    <a:pt x="3" y="674"/>
                  </a:lnTo>
                  <a:lnTo>
                    <a:pt x="5" y="638"/>
                  </a:lnTo>
                  <a:lnTo>
                    <a:pt x="6" y="602"/>
                  </a:lnTo>
                  <a:lnTo>
                    <a:pt x="6" y="602"/>
                  </a:lnTo>
                  <a:lnTo>
                    <a:pt x="6" y="574"/>
                  </a:lnTo>
                  <a:lnTo>
                    <a:pt x="7" y="545"/>
                  </a:lnTo>
                  <a:lnTo>
                    <a:pt x="9" y="515"/>
                  </a:lnTo>
                  <a:lnTo>
                    <a:pt x="13" y="485"/>
                  </a:lnTo>
                  <a:lnTo>
                    <a:pt x="19" y="455"/>
                  </a:lnTo>
                  <a:lnTo>
                    <a:pt x="23" y="440"/>
                  </a:lnTo>
                  <a:lnTo>
                    <a:pt x="27" y="426"/>
                  </a:lnTo>
                  <a:lnTo>
                    <a:pt x="32" y="411"/>
                  </a:lnTo>
                  <a:lnTo>
                    <a:pt x="37" y="398"/>
                  </a:lnTo>
                  <a:lnTo>
                    <a:pt x="43" y="385"/>
                  </a:lnTo>
                  <a:lnTo>
                    <a:pt x="51" y="372"/>
                  </a:lnTo>
                  <a:lnTo>
                    <a:pt x="51" y="372"/>
                  </a:lnTo>
                  <a:lnTo>
                    <a:pt x="68" y="341"/>
                  </a:lnTo>
                  <a:lnTo>
                    <a:pt x="85" y="309"/>
                  </a:lnTo>
                  <a:lnTo>
                    <a:pt x="85" y="309"/>
                  </a:lnTo>
                  <a:lnTo>
                    <a:pt x="106" y="268"/>
                  </a:lnTo>
                  <a:lnTo>
                    <a:pt x="118" y="247"/>
                  </a:lnTo>
                  <a:lnTo>
                    <a:pt x="130" y="228"/>
                  </a:lnTo>
                  <a:lnTo>
                    <a:pt x="144" y="208"/>
                  </a:lnTo>
                  <a:lnTo>
                    <a:pt x="158" y="190"/>
                  </a:lnTo>
                  <a:lnTo>
                    <a:pt x="174" y="174"/>
                  </a:lnTo>
                  <a:lnTo>
                    <a:pt x="183" y="166"/>
                  </a:lnTo>
                  <a:lnTo>
                    <a:pt x="191" y="158"/>
                  </a:lnTo>
                  <a:lnTo>
                    <a:pt x="191" y="158"/>
                  </a:lnTo>
                  <a:lnTo>
                    <a:pt x="212" y="145"/>
                  </a:lnTo>
                  <a:lnTo>
                    <a:pt x="232" y="133"/>
                  </a:lnTo>
                  <a:lnTo>
                    <a:pt x="253" y="121"/>
                  </a:lnTo>
                  <a:lnTo>
                    <a:pt x="275" y="111"/>
                  </a:lnTo>
                  <a:lnTo>
                    <a:pt x="275" y="111"/>
                  </a:lnTo>
                  <a:lnTo>
                    <a:pt x="305" y="95"/>
                  </a:lnTo>
                  <a:lnTo>
                    <a:pt x="305" y="95"/>
                  </a:lnTo>
                  <a:lnTo>
                    <a:pt x="335" y="81"/>
                  </a:lnTo>
                  <a:lnTo>
                    <a:pt x="366" y="66"/>
                  </a:lnTo>
                  <a:lnTo>
                    <a:pt x="382" y="60"/>
                  </a:lnTo>
                  <a:lnTo>
                    <a:pt x="399" y="54"/>
                  </a:lnTo>
                  <a:lnTo>
                    <a:pt x="415" y="49"/>
                  </a:lnTo>
                  <a:lnTo>
                    <a:pt x="433" y="44"/>
                  </a:lnTo>
                  <a:lnTo>
                    <a:pt x="447" y="41"/>
                  </a:lnTo>
                  <a:lnTo>
                    <a:pt x="447" y="41"/>
                  </a:lnTo>
                  <a:lnTo>
                    <a:pt x="496" y="29"/>
                  </a:lnTo>
                  <a:lnTo>
                    <a:pt x="546" y="19"/>
                  </a:lnTo>
                  <a:lnTo>
                    <a:pt x="571" y="15"/>
                  </a:lnTo>
                  <a:lnTo>
                    <a:pt x="597" y="12"/>
                  </a:lnTo>
                  <a:lnTo>
                    <a:pt x="622" y="10"/>
                  </a:lnTo>
                  <a:lnTo>
                    <a:pt x="648" y="9"/>
                  </a:lnTo>
                  <a:lnTo>
                    <a:pt x="650" y="9"/>
                  </a:lnTo>
                  <a:lnTo>
                    <a:pt x="651" y="7"/>
                  </a:lnTo>
                  <a:lnTo>
                    <a:pt x="651" y="7"/>
                  </a:lnTo>
                  <a:lnTo>
                    <a:pt x="656" y="3"/>
                  </a:lnTo>
                  <a:lnTo>
                    <a:pt x="663" y="1"/>
                  </a:lnTo>
                  <a:lnTo>
                    <a:pt x="663" y="1"/>
                  </a:lnTo>
                  <a:lnTo>
                    <a:pt x="687" y="0"/>
                  </a:lnTo>
                  <a:lnTo>
                    <a:pt x="687" y="0"/>
                  </a:lnTo>
                  <a:lnTo>
                    <a:pt x="708" y="1"/>
                  </a:lnTo>
                  <a:lnTo>
                    <a:pt x="728" y="3"/>
                  </a:lnTo>
                  <a:lnTo>
                    <a:pt x="749" y="7"/>
                  </a:lnTo>
                  <a:lnTo>
                    <a:pt x="769" y="11"/>
                  </a:lnTo>
                  <a:lnTo>
                    <a:pt x="769" y="11"/>
                  </a:lnTo>
                  <a:lnTo>
                    <a:pt x="806" y="18"/>
                  </a:lnTo>
                  <a:lnTo>
                    <a:pt x="806" y="18"/>
                  </a:lnTo>
                  <a:lnTo>
                    <a:pt x="830" y="23"/>
                  </a:lnTo>
                  <a:lnTo>
                    <a:pt x="853" y="29"/>
                  </a:lnTo>
                  <a:lnTo>
                    <a:pt x="877" y="36"/>
                  </a:lnTo>
                  <a:lnTo>
                    <a:pt x="888" y="41"/>
                  </a:lnTo>
                  <a:lnTo>
                    <a:pt x="900" y="46"/>
                  </a:lnTo>
                  <a:lnTo>
                    <a:pt x="900" y="46"/>
                  </a:lnTo>
                  <a:lnTo>
                    <a:pt x="914" y="53"/>
                  </a:lnTo>
                  <a:lnTo>
                    <a:pt x="914" y="53"/>
                  </a:lnTo>
                  <a:lnTo>
                    <a:pt x="926" y="59"/>
                  </a:lnTo>
                  <a:lnTo>
                    <a:pt x="937" y="64"/>
                  </a:lnTo>
                  <a:lnTo>
                    <a:pt x="947" y="72"/>
                  </a:lnTo>
                  <a:lnTo>
                    <a:pt x="957" y="80"/>
                  </a:lnTo>
                  <a:lnTo>
                    <a:pt x="957" y="80"/>
                  </a:lnTo>
                  <a:lnTo>
                    <a:pt x="960" y="82"/>
                  </a:lnTo>
                  <a:lnTo>
                    <a:pt x="965" y="84"/>
                  </a:lnTo>
                  <a:lnTo>
                    <a:pt x="975" y="88"/>
                  </a:lnTo>
                  <a:lnTo>
                    <a:pt x="975" y="88"/>
                  </a:lnTo>
                  <a:lnTo>
                    <a:pt x="981" y="90"/>
                  </a:lnTo>
                  <a:lnTo>
                    <a:pt x="987" y="92"/>
                  </a:lnTo>
                  <a:lnTo>
                    <a:pt x="987" y="92"/>
                  </a:lnTo>
                  <a:lnTo>
                    <a:pt x="996" y="97"/>
                  </a:lnTo>
                  <a:lnTo>
                    <a:pt x="1005" y="104"/>
                  </a:lnTo>
                  <a:lnTo>
                    <a:pt x="1022" y="117"/>
                  </a:lnTo>
                  <a:lnTo>
                    <a:pt x="1022" y="117"/>
                  </a:lnTo>
                  <a:lnTo>
                    <a:pt x="1034" y="127"/>
                  </a:lnTo>
                  <a:lnTo>
                    <a:pt x="1047" y="137"/>
                  </a:lnTo>
                  <a:lnTo>
                    <a:pt x="1052" y="140"/>
                  </a:lnTo>
                  <a:lnTo>
                    <a:pt x="1052" y="140"/>
                  </a:lnTo>
                  <a:lnTo>
                    <a:pt x="1064" y="148"/>
                  </a:lnTo>
                  <a:lnTo>
                    <a:pt x="1069" y="152"/>
                  </a:lnTo>
                  <a:lnTo>
                    <a:pt x="1074" y="158"/>
                  </a:lnTo>
                  <a:lnTo>
                    <a:pt x="1074" y="158"/>
                  </a:lnTo>
                  <a:lnTo>
                    <a:pt x="1085" y="171"/>
                  </a:lnTo>
                  <a:lnTo>
                    <a:pt x="1095" y="182"/>
                  </a:lnTo>
                  <a:lnTo>
                    <a:pt x="1117" y="205"/>
                  </a:lnTo>
                  <a:lnTo>
                    <a:pt x="1117" y="205"/>
                  </a:lnTo>
                  <a:lnTo>
                    <a:pt x="1136" y="226"/>
                  </a:lnTo>
                  <a:lnTo>
                    <a:pt x="1155" y="246"/>
                  </a:lnTo>
                  <a:lnTo>
                    <a:pt x="1155" y="246"/>
                  </a:lnTo>
                  <a:lnTo>
                    <a:pt x="1181" y="279"/>
                  </a:lnTo>
                  <a:lnTo>
                    <a:pt x="1204" y="313"/>
                  </a:lnTo>
                  <a:lnTo>
                    <a:pt x="1225" y="345"/>
                  </a:lnTo>
                  <a:lnTo>
                    <a:pt x="1244" y="374"/>
                  </a:lnTo>
                  <a:lnTo>
                    <a:pt x="1244" y="374"/>
                  </a:lnTo>
                  <a:lnTo>
                    <a:pt x="1252" y="390"/>
                  </a:lnTo>
                  <a:lnTo>
                    <a:pt x="1259" y="406"/>
                  </a:lnTo>
                  <a:lnTo>
                    <a:pt x="1265" y="423"/>
                  </a:lnTo>
                  <a:lnTo>
                    <a:pt x="1271" y="440"/>
                  </a:lnTo>
                  <a:lnTo>
                    <a:pt x="1276" y="458"/>
                  </a:lnTo>
                  <a:lnTo>
                    <a:pt x="1280" y="475"/>
                  </a:lnTo>
                  <a:lnTo>
                    <a:pt x="1286" y="511"/>
                  </a:lnTo>
                  <a:lnTo>
                    <a:pt x="1286" y="512"/>
                  </a:lnTo>
                  <a:lnTo>
                    <a:pt x="1286" y="512"/>
                  </a:lnTo>
                  <a:lnTo>
                    <a:pt x="1291" y="538"/>
                  </a:lnTo>
                  <a:lnTo>
                    <a:pt x="1295" y="564"/>
                  </a:lnTo>
                  <a:lnTo>
                    <a:pt x="1298" y="590"/>
                  </a:lnTo>
                  <a:lnTo>
                    <a:pt x="1302" y="616"/>
                  </a:lnTo>
                  <a:lnTo>
                    <a:pt x="1302" y="616"/>
                  </a:lnTo>
                  <a:lnTo>
                    <a:pt x="1305" y="653"/>
                  </a:lnTo>
                  <a:lnTo>
                    <a:pt x="1307" y="689"/>
                  </a:lnTo>
                  <a:lnTo>
                    <a:pt x="1307" y="725"/>
                  </a:lnTo>
                  <a:lnTo>
                    <a:pt x="1306" y="761"/>
                  </a:lnTo>
                  <a:lnTo>
                    <a:pt x="1305" y="778"/>
                  </a:lnTo>
                  <a:lnTo>
                    <a:pt x="1303" y="796"/>
                  </a:lnTo>
                  <a:lnTo>
                    <a:pt x="1299" y="812"/>
                  </a:lnTo>
                  <a:lnTo>
                    <a:pt x="1295" y="830"/>
                  </a:lnTo>
                  <a:lnTo>
                    <a:pt x="1291" y="846"/>
                  </a:lnTo>
                  <a:lnTo>
                    <a:pt x="1286" y="863"/>
                  </a:lnTo>
                  <a:lnTo>
                    <a:pt x="1280" y="879"/>
                  </a:lnTo>
                  <a:lnTo>
                    <a:pt x="1272" y="895"/>
                  </a:lnTo>
                  <a:lnTo>
                    <a:pt x="1272" y="895"/>
                  </a:lnTo>
                  <a:lnTo>
                    <a:pt x="1262" y="917"/>
                  </a:lnTo>
                  <a:lnTo>
                    <a:pt x="1253" y="938"/>
                  </a:lnTo>
                  <a:lnTo>
                    <a:pt x="1253" y="938"/>
                  </a:lnTo>
                  <a:lnTo>
                    <a:pt x="1246" y="956"/>
                  </a:lnTo>
                  <a:lnTo>
                    <a:pt x="1237" y="974"/>
                  </a:lnTo>
                  <a:lnTo>
                    <a:pt x="1228" y="992"/>
                  </a:lnTo>
                  <a:lnTo>
                    <a:pt x="1218" y="1008"/>
                  </a:lnTo>
                  <a:lnTo>
                    <a:pt x="1213" y="1016"/>
                  </a:lnTo>
                  <a:lnTo>
                    <a:pt x="1213" y="1016"/>
                  </a:lnTo>
                  <a:lnTo>
                    <a:pt x="1196" y="1039"/>
                  </a:lnTo>
                  <a:lnTo>
                    <a:pt x="1180" y="1063"/>
                  </a:lnTo>
                  <a:lnTo>
                    <a:pt x="1161" y="1086"/>
                  </a:lnTo>
                  <a:lnTo>
                    <a:pt x="1151" y="1096"/>
                  </a:lnTo>
                  <a:lnTo>
                    <a:pt x="1141" y="1106"/>
                  </a:lnTo>
                  <a:lnTo>
                    <a:pt x="1141" y="1106"/>
                  </a:lnTo>
                  <a:lnTo>
                    <a:pt x="1120" y="1124"/>
                  </a:lnTo>
                  <a:lnTo>
                    <a:pt x="1097" y="1142"/>
                  </a:lnTo>
                  <a:lnTo>
                    <a:pt x="1073" y="1157"/>
                  </a:lnTo>
                  <a:lnTo>
                    <a:pt x="1048" y="1173"/>
                  </a:lnTo>
                  <a:lnTo>
                    <a:pt x="1022" y="1187"/>
                  </a:lnTo>
                  <a:lnTo>
                    <a:pt x="994" y="1201"/>
                  </a:lnTo>
                  <a:lnTo>
                    <a:pt x="965" y="1213"/>
                  </a:lnTo>
                  <a:lnTo>
                    <a:pt x="936" y="1223"/>
                  </a:lnTo>
                  <a:lnTo>
                    <a:pt x="905" y="1234"/>
                  </a:lnTo>
                  <a:lnTo>
                    <a:pt x="873" y="1243"/>
                  </a:lnTo>
                  <a:lnTo>
                    <a:pt x="841" y="1250"/>
                  </a:lnTo>
                  <a:lnTo>
                    <a:pt x="809" y="1256"/>
                  </a:lnTo>
                  <a:lnTo>
                    <a:pt x="775" y="1262"/>
                  </a:lnTo>
                  <a:lnTo>
                    <a:pt x="741" y="1266"/>
                  </a:lnTo>
                  <a:lnTo>
                    <a:pt x="707" y="1269"/>
                  </a:lnTo>
                  <a:lnTo>
                    <a:pt x="672" y="1270"/>
                  </a:lnTo>
                  <a:lnTo>
                    <a:pt x="670" y="1270"/>
                  </a:lnTo>
                  <a:lnTo>
                    <a:pt x="668" y="1272"/>
                  </a:lnTo>
                  <a:lnTo>
                    <a:pt x="668" y="1272"/>
                  </a:lnTo>
                  <a:lnTo>
                    <a:pt x="665" y="1274"/>
                  </a:lnTo>
                  <a:lnTo>
                    <a:pt x="663" y="1275"/>
                  </a:lnTo>
                  <a:lnTo>
                    <a:pt x="660" y="1276"/>
                  </a:lnTo>
                  <a:lnTo>
                    <a:pt x="656" y="1277"/>
                  </a:lnTo>
                  <a:lnTo>
                    <a:pt x="641" y="1277"/>
                  </a:lnTo>
                  <a:close/>
                  <a:moveTo>
                    <a:pt x="668" y="40"/>
                  </a:moveTo>
                  <a:lnTo>
                    <a:pt x="668" y="40"/>
                  </a:lnTo>
                  <a:lnTo>
                    <a:pt x="666" y="42"/>
                  </a:lnTo>
                  <a:lnTo>
                    <a:pt x="663" y="43"/>
                  </a:lnTo>
                  <a:lnTo>
                    <a:pt x="660" y="44"/>
                  </a:lnTo>
                  <a:lnTo>
                    <a:pt x="656" y="44"/>
                  </a:lnTo>
                  <a:lnTo>
                    <a:pt x="656" y="44"/>
                  </a:lnTo>
                  <a:lnTo>
                    <a:pt x="628" y="45"/>
                  </a:lnTo>
                  <a:lnTo>
                    <a:pt x="600" y="47"/>
                  </a:lnTo>
                  <a:lnTo>
                    <a:pt x="572" y="51"/>
                  </a:lnTo>
                  <a:lnTo>
                    <a:pt x="544" y="55"/>
                  </a:lnTo>
                  <a:lnTo>
                    <a:pt x="518" y="60"/>
                  </a:lnTo>
                  <a:lnTo>
                    <a:pt x="492" y="66"/>
                  </a:lnTo>
                  <a:lnTo>
                    <a:pt x="443" y="79"/>
                  </a:lnTo>
                  <a:lnTo>
                    <a:pt x="443" y="79"/>
                  </a:lnTo>
                  <a:lnTo>
                    <a:pt x="425" y="84"/>
                  </a:lnTo>
                  <a:lnTo>
                    <a:pt x="407" y="90"/>
                  </a:lnTo>
                  <a:lnTo>
                    <a:pt x="389" y="96"/>
                  </a:lnTo>
                  <a:lnTo>
                    <a:pt x="372" y="104"/>
                  </a:lnTo>
                  <a:lnTo>
                    <a:pt x="340" y="119"/>
                  </a:lnTo>
                  <a:lnTo>
                    <a:pt x="309" y="135"/>
                  </a:lnTo>
                  <a:lnTo>
                    <a:pt x="309" y="135"/>
                  </a:lnTo>
                  <a:lnTo>
                    <a:pt x="283" y="147"/>
                  </a:lnTo>
                  <a:lnTo>
                    <a:pt x="283" y="147"/>
                  </a:lnTo>
                  <a:lnTo>
                    <a:pt x="267" y="154"/>
                  </a:lnTo>
                  <a:lnTo>
                    <a:pt x="251" y="162"/>
                  </a:lnTo>
                  <a:lnTo>
                    <a:pt x="235" y="172"/>
                  </a:lnTo>
                  <a:lnTo>
                    <a:pt x="220" y="182"/>
                  </a:lnTo>
                  <a:lnTo>
                    <a:pt x="220" y="182"/>
                  </a:lnTo>
                  <a:lnTo>
                    <a:pt x="211" y="189"/>
                  </a:lnTo>
                  <a:lnTo>
                    <a:pt x="201" y="198"/>
                  </a:lnTo>
                  <a:lnTo>
                    <a:pt x="185" y="215"/>
                  </a:lnTo>
                  <a:lnTo>
                    <a:pt x="170" y="233"/>
                  </a:lnTo>
                  <a:lnTo>
                    <a:pt x="157" y="253"/>
                  </a:lnTo>
                  <a:lnTo>
                    <a:pt x="144" y="274"/>
                  </a:lnTo>
                  <a:lnTo>
                    <a:pt x="132" y="295"/>
                  </a:lnTo>
                  <a:lnTo>
                    <a:pt x="110" y="338"/>
                  </a:lnTo>
                  <a:lnTo>
                    <a:pt x="110" y="338"/>
                  </a:lnTo>
                  <a:lnTo>
                    <a:pt x="96" y="365"/>
                  </a:lnTo>
                  <a:lnTo>
                    <a:pt x="82" y="390"/>
                  </a:lnTo>
                  <a:lnTo>
                    <a:pt x="82" y="390"/>
                  </a:lnTo>
                  <a:lnTo>
                    <a:pt x="76" y="400"/>
                  </a:lnTo>
                  <a:lnTo>
                    <a:pt x="71" y="410"/>
                  </a:lnTo>
                  <a:lnTo>
                    <a:pt x="63" y="432"/>
                  </a:lnTo>
                  <a:lnTo>
                    <a:pt x="57" y="455"/>
                  </a:lnTo>
                  <a:lnTo>
                    <a:pt x="53" y="478"/>
                  </a:lnTo>
                  <a:lnTo>
                    <a:pt x="50" y="501"/>
                  </a:lnTo>
                  <a:lnTo>
                    <a:pt x="47" y="525"/>
                  </a:lnTo>
                  <a:lnTo>
                    <a:pt x="43" y="572"/>
                  </a:lnTo>
                  <a:lnTo>
                    <a:pt x="43" y="572"/>
                  </a:lnTo>
                  <a:lnTo>
                    <a:pt x="42" y="600"/>
                  </a:lnTo>
                  <a:lnTo>
                    <a:pt x="42" y="600"/>
                  </a:lnTo>
                  <a:lnTo>
                    <a:pt x="39" y="632"/>
                  </a:lnTo>
                  <a:lnTo>
                    <a:pt x="39" y="632"/>
                  </a:lnTo>
                  <a:lnTo>
                    <a:pt x="35" y="687"/>
                  </a:lnTo>
                  <a:lnTo>
                    <a:pt x="35" y="714"/>
                  </a:lnTo>
                  <a:lnTo>
                    <a:pt x="35" y="742"/>
                  </a:lnTo>
                  <a:lnTo>
                    <a:pt x="37" y="769"/>
                  </a:lnTo>
                  <a:lnTo>
                    <a:pt x="39" y="781"/>
                  </a:lnTo>
                  <a:lnTo>
                    <a:pt x="42" y="795"/>
                  </a:lnTo>
                  <a:lnTo>
                    <a:pt x="45" y="808"/>
                  </a:lnTo>
                  <a:lnTo>
                    <a:pt x="50" y="820"/>
                  </a:lnTo>
                  <a:lnTo>
                    <a:pt x="55" y="833"/>
                  </a:lnTo>
                  <a:lnTo>
                    <a:pt x="61" y="845"/>
                  </a:lnTo>
                  <a:lnTo>
                    <a:pt x="64" y="853"/>
                  </a:lnTo>
                  <a:lnTo>
                    <a:pt x="64" y="853"/>
                  </a:lnTo>
                  <a:lnTo>
                    <a:pt x="92" y="906"/>
                  </a:lnTo>
                  <a:lnTo>
                    <a:pt x="106" y="932"/>
                  </a:lnTo>
                  <a:lnTo>
                    <a:pt x="121" y="958"/>
                  </a:lnTo>
                  <a:lnTo>
                    <a:pt x="137" y="983"/>
                  </a:lnTo>
                  <a:lnTo>
                    <a:pt x="155" y="1007"/>
                  </a:lnTo>
                  <a:lnTo>
                    <a:pt x="175" y="1031"/>
                  </a:lnTo>
                  <a:lnTo>
                    <a:pt x="195" y="1054"/>
                  </a:lnTo>
                  <a:lnTo>
                    <a:pt x="195" y="1054"/>
                  </a:lnTo>
                  <a:lnTo>
                    <a:pt x="222" y="1081"/>
                  </a:lnTo>
                  <a:lnTo>
                    <a:pt x="249" y="1105"/>
                  </a:lnTo>
                  <a:lnTo>
                    <a:pt x="275" y="1127"/>
                  </a:lnTo>
                  <a:lnTo>
                    <a:pt x="300" y="1147"/>
                  </a:lnTo>
                  <a:lnTo>
                    <a:pt x="324" y="1164"/>
                  </a:lnTo>
                  <a:lnTo>
                    <a:pt x="349" y="1180"/>
                  </a:lnTo>
                  <a:lnTo>
                    <a:pt x="373" y="1192"/>
                  </a:lnTo>
                  <a:lnTo>
                    <a:pt x="397" y="1203"/>
                  </a:lnTo>
                  <a:lnTo>
                    <a:pt x="397" y="1203"/>
                  </a:lnTo>
                  <a:lnTo>
                    <a:pt x="429" y="1214"/>
                  </a:lnTo>
                  <a:lnTo>
                    <a:pt x="460" y="1223"/>
                  </a:lnTo>
                  <a:lnTo>
                    <a:pt x="491" y="1231"/>
                  </a:lnTo>
                  <a:lnTo>
                    <a:pt x="521" y="1235"/>
                  </a:lnTo>
                  <a:lnTo>
                    <a:pt x="551" y="1238"/>
                  </a:lnTo>
                  <a:lnTo>
                    <a:pt x="581" y="1240"/>
                  </a:lnTo>
                  <a:lnTo>
                    <a:pt x="610" y="1241"/>
                  </a:lnTo>
                  <a:lnTo>
                    <a:pt x="640" y="1241"/>
                  </a:lnTo>
                  <a:lnTo>
                    <a:pt x="643" y="1241"/>
                  </a:lnTo>
                  <a:lnTo>
                    <a:pt x="644" y="1239"/>
                  </a:lnTo>
                  <a:lnTo>
                    <a:pt x="644" y="1239"/>
                  </a:lnTo>
                  <a:lnTo>
                    <a:pt x="647" y="1237"/>
                  </a:lnTo>
                  <a:lnTo>
                    <a:pt x="650" y="1236"/>
                  </a:lnTo>
                  <a:lnTo>
                    <a:pt x="653" y="1235"/>
                  </a:lnTo>
                  <a:lnTo>
                    <a:pt x="656" y="1235"/>
                  </a:lnTo>
                  <a:lnTo>
                    <a:pt x="656" y="1235"/>
                  </a:lnTo>
                  <a:lnTo>
                    <a:pt x="687" y="1234"/>
                  </a:lnTo>
                  <a:lnTo>
                    <a:pt x="718" y="1232"/>
                  </a:lnTo>
                  <a:lnTo>
                    <a:pt x="748" y="1230"/>
                  </a:lnTo>
                  <a:lnTo>
                    <a:pt x="778" y="1225"/>
                  </a:lnTo>
                  <a:lnTo>
                    <a:pt x="807" y="1220"/>
                  </a:lnTo>
                  <a:lnTo>
                    <a:pt x="836" y="1213"/>
                  </a:lnTo>
                  <a:lnTo>
                    <a:pt x="864" y="1206"/>
                  </a:lnTo>
                  <a:lnTo>
                    <a:pt x="891" y="1196"/>
                  </a:lnTo>
                  <a:lnTo>
                    <a:pt x="891" y="1196"/>
                  </a:lnTo>
                  <a:lnTo>
                    <a:pt x="949" y="1177"/>
                  </a:lnTo>
                  <a:lnTo>
                    <a:pt x="978" y="1165"/>
                  </a:lnTo>
                  <a:lnTo>
                    <a:pt x="1008" y="1152"/>
                  </a:lnTo>
                  <a:lnTo>
                    <a:pt x="1037" y="1138"/>
                  </a:lnTo>
                  <a:lnTo>
                    <a:pt x="1052" y="1129"/>
                  </a:lnTo>
                  <a:lnTo>
                    <a:pt x="1065" y="1121"/>
                  </a:lnTo>
                  <a:lnTo>
                    <a:pt x="1078" y="1112"/>
                  </a:lnTo>
                  <a:lnTo>
                    <a:pt x="1092" y="1102"/>
                  </a:lnTo>
                  <a:lnTo>
                    <a:pt x="1103" y="1092"/>
                  </a:lnTo>
                  <a:lnTo>
                    <a:pt x="1116" y="1081"/>
                  </a:lnTo>
                  <a:lnTo>
                    <a:pt x="1116" y="1081"/>
                  </a:lnTo>
                  <a:lnTo>
                    <a:pt x="1136" y="1058"/>
                  </a:lnTo>
                  <a:lnTo>
                    <a:pt x="1157" y="1033"/>
                  </a:lnTo>
                  <a:lnTo>
                    <a:pt x="1177" y="1006"/>
                  </a:lnTo>
                  <a:lnTo>
                    <a:pt x="1195" y="979"/>
                  </a:lnTo>
                  <a:lnTo>
                    <a:pt x="1195" y="979"/>
                  </a:lnTo>
                  <a:lnTo>
                    <a:pt x="1202" y="965"/>
                  </a:lnTo>
                  <a:lnTo>
                    <a:pt x="1209" y="952"/>
                  </a:lnTo>
                  <a:lnTo>
                    <a:pt x="1221" y="924"/>
                  </a:lnTo>
                  <a:lnTo>
                    <a:pt x="1221" y="924"/>
                  </a:lnTo>
                  <a:lnTo>
                    <a:pt x="1228" y="904"/>
                  </a:lnTo>
                  <a:lnTo>
                    <a:pt x="1236" y="886"/>
                  </a:lnTo>
                  <a:lnTo>
                    <a:pt x="1236" y="886"/>
                  </a:lnTo>
                  <a:lnTo>
                    <a:pt x="1244" y="870"/>
                  </a:lnTo>
                  <a:lnTo>
                    <a:pt x="1250" y="855"/>
                  </a:lnTo>
                  <a:lnTo>
                    <a:pt x="1255" y="838"/>
                  </a:lnTo>
                  <a:lnTo>
                    <a:pt x="1259" y="822"/>
                  </a:lnTo>
                  <a:lnTo>
                    <a:pt x="1263" y="806"/>
                  </a:lnTo>
                  <a:lnTo>
                    <a:pt x="1266" y="789"/>
                  </a:lnTo>
                  <a:lnTo>
                    <a:pt x="1268" y="773"/>
                  </a:lnTo>
                  <a:lnTo>
                    <a:pt x="1269" y="756"/>
                  </a:lnTo>
                  <a:lnTo>
                    <a:pt x="1271" y="723"/>
                  </a:lnTo>
                  <a:lnTo>
                    <a:pt x="1271" y="691"/>
                  </a:lnTo>
                  <a:lnTo>
                    <a:pt x="1268" y="660"/>
                  </a:lnTo>
                  <a:lnTo>
                    <a:pt x="1266" y="629"/>
                  </a:lnTo>
                  <a:lnTo>
                    <a:pt x="1266" y="629"/>
                  </a:lnTo>
                  <a:lnTo>
                    <a:pt x="1263" y="598"/>
                  </a:lnTo>
                  <a:lnTo>
                    <a:pt x="1260" y="566"/>
                  </a:lnTo>
                  <a:lnTo>
                    <a:pt x="1256" y="533"/>
                  </a:lnTo>
                  <a:lnTo>
                    <a:pt x="1250" y="500"/>
                  </a:lnTo>
                  <a:lnTo>
                    <a:pt x="1242" y="467"/>
                  </a:lnTo>
                  <a:lnTo>
                    <a:pt x="1237" y="452"/>
                  </a:lnTo>
                  <a:lnTo>
                    <a:pt x="1232" y="436"/>
                  </a:lnTo>
                  <a:lnTo>
                    <a:pt x="1226" y="421"/>
                  </a:lnTo>
                  <a:lnTo>
                    <a:pt x="1219" y="405"/>
                  </a:lnTo>
                  <a:lnTo>
                    <a:pt x="1212" y="392"/>
                  </a:lnTo>
                  <a:lnTo>
                    <a:pt x="1203" y="377"/>
                  </a:lnTo>
                  <a:lnTo>
                    <a:pt x="1203" y="377"/>
                  </a:lnTo>
                  <a:lnTo>
                    <a:pt x="1184" y="346"/>
                  </a:lnTo>
                  <a:lnTo>
                    <a:pt x="1184" y="346"/>
                  </a:lnTo>
                  <a:lnTo>
                    <a:pt x="1169" y="324"/>
                  </a:lnTo>
                  <a:lnTo>
                    <a:pt x="1155" y="301"/>
                  </a:lnTo>
                  <a:lnTo>
                    <a:pt x="1138" y="280"/>
                  </a:lnTo>
                  <a:lnTo>
                    <a:pt x="1130" y="271"/>
                  </a:lnTo>
                  <a:lnTo>
                    <a:pt x="1122" y="263"/>
                  </a:lnTo>
                  <a:lnTo>
                    <a:pt x="1122" y="263"/>
                  </a:lnTo>
                  <a:lnTo>
                    <a:pt x="1114" y="255"/>
                  </a:lnTo>
                  <a:lnTo>
                    <a:pt x="1114" y="255"/>
                  </a:lnTo>
                  <a:lnTo>
                    <a:pt x="1103" y="245"/>
                  </a:lnTo>
                  <a:lnTo>
                    <a:pt x="1098" y="240"/>
                  </a:lnTo>
                  <a:lnTo>
                    <a:pt x="1095" y="235"/>
                  </a:lnTo>
                  <a:lnTo>
                    <a:pt x="1095" y="235"/>
                  </a:lnTo>
                  <a:lnTo>
                    <a:pt x="1090" y="227"/>
                  </a:lnTo>
                  <a:lnTo>
                    <a:pt x="1084" y="219"/>
                  </a:lnTo>
                  <a:lnTo>
                    <a:pt x="1077" y="213"/>
                  </a:lnTo>
                  <a:lnTo>
                    <a:pt x="1071" y="207"/>
                  </a:lnTo>
                  <a:lnTo>
                    <a:pt x="1071" y="207"/>
                  </a:lnTo>
                  <a:lnTo>
                    <a:pt x="1063" y="200"/>
                  </a:lnTo>
                  <a:lnTo>
                    <a:pt x="1055" y="190"/>
                  </a:lnTo>
                  <a:lnTo>
                    <a:pt x="1055" y="190"/>
                  </a:lnTo>
                  <a:lnTo>
                    <a:pt x="1044" y="180"/>
                  </a:lnTo>
                  <a:lnTo>
                    <a:pt x="1033" y="170"/>
                  </a:lnTo>
                  <a:lnTo>
                    <a:pt x="1021" y="161"/>
                  </a:lnTo>
                  <a:lnTo>
                    <a:pt x="1008" y="153"/>
                  </a:lnTo>
                  <a:lnTo>
                    <a:pt x="1008" y="153"/>
                  </a:lnTo>
                  <a:lnTo>
                    <a:pt x="992" y="142"/>
                  </a:lnTo>
                  <a:lnTo>
                    <a:pt x="983" y="137"/>
                  </a:lnTo>
                  <a:lnTo>
                    <a:pt x="976" y="130"/>
                  </a:lnTo>
                  <a:lnTo>
                    <a:pt x="976" y="130"/>
                  </a:lnTo>
                  <a:lnTo>
                    <a:pt x="971" y="126"/>
                  </a:lnTo>
                  <a:lnTo>
                    <a:pt x="966" y="124"/>
                  </a:lnTo>
                  <a:lnTo>
                    <a:pt x="955" y="121"/>
                  </a:lnTo>
                  <a:lnTo>
                    <a:pt x="955" y="121"/>
                  </a:lnTo>
                  <a:lnTo>
                    <a:pt x="947" y="119"/>
                  </a:lnTo>
                  <a:lnTo>
                    <a:pt x="943" y="117"/>
                  </a:lnTo>
                  <a:lnTo>
                    <a:pt x="940" y="115"/>
                  </a:lnTo>
                  <a:lnTo>
                    <a:pt x="940" y="115"/>
                  </a:lnTo>
                  <a:lnTo>
                    <a:pt x="934" y="108"/>
                  </a:lnTo>
                  <a:lnTo>
                    <a:pt x="927" y="103"/>
                  </a:lnTo>
                  <a:lnTo>
                    <a:pt x="911" y="92"/>
                  </a:lnTo>
                  <a:lnTo>
                    <a:pt x="896" y="84"/>
                  </a:lnTo>
                  <a:lnTo>
                    <a:pt x="880" y="77"/>
                  </a:lnTo>
                  <a:lnTo>
                    <a:pt x="880" y="77"/>
                  </a:lnTo>
                  <a:lnTo>
                    <a:pt x="867" y="71"/>
                  </a:lnTo>
                  <a:lnTo>
                    <a:pt x="852" y="65"/>
                  </a:lnTo>
                  <a:lnTo>
                    <a:pt x="837" y="59"/>
                  </a:lnTo>
                  <a:lnTo>
                    <a:pt x="820" y="54"/>
                  </a:lnTo>
                  <a:lnTo>
                    <a:pt x="803" y="50"/>
                  </a:lnTo>
                  <a:lnTo>
                    <a:pt x="785" y="47"/>
                  </a:lnTo>
                  <a:lnTo>
                    <a:pt x="767" y="45"/>
                  </a:lnTo>
                  <a:lnTo>
                    <a:pt x="751" y="44"/>
                  </a:lnTo>
                  <a:lnTo>
                    <a:pt x="751" y="44"/>
                  </a:lnTo>
                  <a:lnTo>
                    <a:pt x="731" y="43"/>
                  </a:lnTo>
                  <a:lnTo>
                    <a:pt x="712" y="41"/>
                  </a:lnTo>
                  <a:lnTo>
                    <a:pt x="712" y="41"/>
                  </a:lnTo>
                  <a:lnTo>
                    <a:pt x="693" y="39"/>
                  </a:lnTo>
                  <a:lnTo>
                    <a:pt x="672" y="38"/>
                  </a:lnTo>
                  <a:lnTo>
                    <a:pt x="670" y="38"/>
                  </a:lnTo>
                  <a:lnTo>
                    <a:pt x="668" y="4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5" name="Freeform 409"/>
            <p:cNvSpPr/>
            <p:nvPr/>
          </p:nvSpPr>
          <p:spPr bwMode="auto">
            <a:xfrm>
              <a:off x="5319713" y="3249613"/>
              <a:ext cx="493713" cy="57150"/>
            </a:xfrm>
            <a:custGeom>
              <a:avLst/>
              <a:gdLst/>
              <a:ahLst/>
              <a:cxnLst>
                <a:cxn ang="0">
                  <a:pos x="488" y="109"/>
                </a:cxn>
                <a:cxn ang="0">
                  <a:pos x="463" y="107"/>
                </a:cxn>
                <a:cxn ang="0">
                  <a:pos x="442" y="104"/>
                </a:cxn>
                <a:cxn ang="0">
                  <a:pos x="431" y="101"/>
                </a:cxn>
                <a:cxn ang="0">
                  <a:pos x="395" y="96"/>
                </a:cxn>
                <a:cxn ang="0">
                  <a:pos x="346" y="93"/>
                </a:cxn>
                <a:cxn ang="0">
                  <a:pos x="339" y="93"/>
                </a:cxn>
                <a:cxn ang="0">
                  <a:pos x="272" y="88"/>
                </a:cxn>
                <a:cxn ang="0">
                  <a:pos x="206" y="81"/>
                </a:cxn>
                <a:cxn ang="0">
                  <a:pos x="157" y="74"/>
                </a:cxn>
                <a:cxn ang="0">
                  <a:pos x="106" y="65"/>
                </a:cxn>
                <a:cxn ang="0">
                  <a:pos x="56" y="51"/>
                </a:cxn>
                <a:cxn ang="0">
                  <a:pos x="9" y="32"/>
                </a:cxn>
                <a:cxn ang="0">
                  <a:pos x="6" y="30"/>
                </a:cxn>
                <a:cxn ang="0">
                  <a:pos x="1" y="24"/>
                </a:cxn>
                <a:cxn ang="0">
                  <a:pos x="0" y="15"/>
                </a:cxn>
                <a:cxn ang="0">
                  <a:pos x="3" y="9"/>
                </a:cxn>
                <a:cxn ang="0">
                  <a:pos x="12" y="1"/>
                </a:cxn>
                <a:cxn ang="0">
                  <a:pos x="20" y="0"/>
                </a:cxn>
                <a:cxn ang="0">
                  <a:pos x="24" y="0"/>
                </a:cxn>
                <a:cxn ang="0">
                  <a:pos x="29" y="2"/>
                </a:cxn>
                <a:cxn ang="0">
                  <a:pos x="57" y="13"/>
                </a:cxn>
                <a:cxn ang="0">
                  <a:pos x="117" y="31"/>
                </a:cxn>
                <a:cxn ang="0">
                  <a:pos x="178" y="41"/>
                </a:cxn>
                <a:cxn ang="0">
                  <a:pos x="270" y="50"/>
                </a:cxn>
                <a:cxn ang="0">
                  <a:pos x="273" y="50"/>
                </a:cxn>
                <a:cxn ang="0">
                  <a:pos x="356" y="60"/>
                </a:cxn>
                <a:cxn ang="0">
                  <a:pos x="409" y="66"/>
                </a:cxn>
                <a:cxn ang="0">
                  <a:pos x="463" y="70"/>
                </a:cxn>
                <a:cxn ang="0">
                  <a:pos x="489" y="71"/>
                </a:cxn>
                <a:cxn ang="0">
                  <a:pos x="517" y="71"/>
                </a:cxn>
                <a:cxn ang="0">
                  <a:pos x="596" y="69"/>
                </a:cxn>
                <a:cxn ang="0">
                  <a:pos x="693" y="63"/>
                </a:cxn>
                <a:cxn ang="0">
                  <a:pos x="714" y="62"/>
                </a:cxn>
                <a:cxn ang="0">
                  <a:pos x="738" y="61"/>
                </a:cxn>
                <a:cxn ang="0">
                  <a:pos x="784" y="55"/>
                </a:cxn>
                <a:cxn ang="0">
                  <a:pos x="807" y="48"/>
                </a:cxn>
                <a:cxn ang="0">
                  <a:pos x="818" y="44"/>
                </a:cxn>
                <a:cxn ang="0">
                  <a:pos x="854" y="38"/>
                </a:cxn>
                <a:cxn ang="0">
                  <a:pos x="874" y="34"/>
                </a:cxn>
                <a:cxn ang="0">
                  <a:pos x="895" y="30"/>
                </a:cxn>
                <a:cxn ang="0">
                  <a:pos x="896" y="29"/>
                </a:cxn>
                <a:cxn ang="0">
                  <a:pos x="902" y="26"/>
                </a:cxn>
                <a:cxn ang="0">
                  <a:pos x="915" y="25"/>
                </a:cxn>
                <a:cxn ang="0">
                  <a:pos x="919" y="25"/>
                </a:cxn>
                <a:cxn ang="0">
                  <a:pos x="927" y="27"/>
                </a:cxn>
                <a:cxn ang="0">
                  <a:pos x="931" y="33"/>
                </a:cxn>
                <a:cxn ang="0">
                  <a:pos x="933" y="37"/>
                </a:cxn>
                <a:cxn ang="0">
                  <a:pos x="931" y="49"/>
                </a:cxn>
                <a:cxn ang="0">
                  <a:pos x="926" y="56"/>
                </a:cxn>
                <a:cxn ang="0">
                  <a:pos x="919" y="60"/>
                </a:cxn>
                <a:cxn ang="0">
                  <a:pos x="900" y="67"/>
                </a:cxn>
                <a:cxn ang="0">
                  <a:pos x="858" y="77"/>
                </a:cxn>
                <a:cxn ang="0">
                  <a:pos x="794" y="88"/>
                </a:cxn>
                <a:cxn ang="0">
                  <a:pos x="752" y="93"/>
                </a:cxn>
                <a:cxn ang="0">
                  <a:pos x="684" y="100"/>
                </a:cxn>
                <a:cxn ang="0">
                  <a:pos x="663" y="103"/>
                </a:cxn>
                <a:cxn ang="0">
                  <a:pos x="602" y="104"/>
                </a:cxn>
                <a:cxn ang="0">
                  <a:pos x="559" y="105"/>
                </a:cxn>
                <a:cxn ang="0">
                  <a:pos x="533" y="107"/>
                </a:cxn>
                <a:cxn ang="0">
                  <a:pos x="510" y="108"/>
                </a:cxn>
                <a:cxn ang="0">
                  <a:pos x="488" y="109"/>
                </a:cxn>
              </a:cxnLst>
              <a:rect l="0" t="0" r="r" b="b"/>
              <a:pathLst>
                <a:path w="933" h="109">
                  <a:moveTo>
                    <a:pt x="488" y="109"/>
                  </a:moveTo>
                  <a:lnTo>
                    <a:pt x="488" y="109"/>
                  </a:lnTo>
                  <a:lnTo>
                    <a:pt x="475" y="108"/>
                  </a:lnTo>
                  <a:lnTo>
                    <a:pt x="463" y="107"/>
                  </a:lnTo>
                  <a:lnTo>
                    <a:pt x="452" y="106"/>
                  </a:lnTo>
                  <a:lnTo>
                    <a:pt x="442" y="104"/>
                  </a:lnTo>
                  <a:lnTo>
                    <a:pt x="442" y="104"/>
                  </a:lnTo>
                  <a:lnTo>
                    <a:pt x="431" y="101"/>
                  </a:lnTo>
                  <a:lnTo>
                    <a:pt x="419" y="99"/>
                  </a:lnTo>
                  <a:lnTo>
                    <a:pt x="395" y="96"/>
                  </a:lnTo>
                  <a:lnTo>
                    <a:pt x="370" y="94"/>
                  </a:lnTo>
                  <a:lnTo>
                    <a:pt x="346" y="93"/>
                  </a:lnTo>
                  <a:lnTo>
                    <a:pt x="339" y="93"/>
                  </a:lnTo>
                  <a:lnTo>
                    <a:pt x="339" y="93"/>
                  </a:lnTo>
                  <a:lnTo>
                    <a:pt x="306" y="91"/>
                  </a:lnTo>
                  <a:lnTo>
                    <a:pt x="272" y="88"/>
                  </a:lnTo>
                  <a:lnTo>
                    <a:pt x="239" y="85"/>
                  </a:lnTo>
                  <a:lnTo>
                    <a:pt x="206" y="81"/>
                  </a:lnTo>
                  <a:lnTo>
                    <a:pt x="206" y="81"/>
                  </a:lnTo>
                  <a:lnTo>
                    <a:pt x="157" y="74"/>
                  </a:lnTo>
                  <a:lnTo>
                    <a:pt x="131" y="70"/>
                  </a:lnTo>
                  <a:lnTo>
                    <a:pt x="106" y="65"/>
                  </a:lnTo>
                  <a:lnTo>
                    <a:pt x="81" y="59"/>
                  </a:lnTo>
                  <a:lnTo>
                    <a:pt x="56" y="51"/>
                  </a:lnTo>
                  <a:lnTo>
                    <a:pt x="32" y="42"/>
                  </a:lnTo>
                  <a:lnTo>
                    <a:pt x="9" y="32"/>
                  </a:lnTo>
                  <a:lnTo>
                    <a:pt x="9" y="32"/>
                  </a:lnTo>
                  <a:lnTo>
                    <a:pt x="6" y="30"/>
                  </a:lnTo>
                  <a:lnTo>
                    <a:pt x="3" y="28"/>
                  </a:lnTo>
                  <a:lnTo>
                    <a:pt x="1" y="24"/>
                  </a:lnTo>
                  <a:lnTo>
                    <a:pt x="0" y="19"/>
                  </a:lnTo>
                  <a:lnTo>
                    <a:pt x="0" y="15"/>
                  </a:lnTo>
                  <a:lnTo>
                    <a:pt x="0" y="15"/>
                  </a:lnTo>
                  <a:lnTo>
                    <a:pt x="3" y="9"/>
                  </a:lnTo>
                  <a:lnTo>
                    <a:pt x="7" y="4"/>
                  </a:lnTo>
                  <a:lnTo>
                    <a:pt x="12" y="1"/>
                  </a:lnTo>
                  <a:lnTo>
                    <a:pt x="17" y="0"/>
                  </a:lnTo>
                  <a:lnTo>
                    <a:pt x="20" y="0"/>
                  </a:lnTo>
                  <a:lnTo>
                    <a:pt x="20" y="0"/>
                  </a:lnTo>
                  <a:lnTo>
                    <a:pt x="24" y="0"/>
                  </a:lnTo>
                  <a:lnTo>
                    <a:pt x="29" y="2"/>
                  </a:lnTo>
                  <a:lnTo>
                    <a:pt x="29" y="2"/>
                  </a:lnTo>
                  <a:lnTo>
                    <a:pt x="42" y="8"/>
                  </a:lnTo>
                  <a:lnTo>
                    <a:pt x="57" y="13"/>
                  </a:lnTo>
                  <a:lnTo>
                    <a:pt x="86" y="24"/>
                  </a:lnTo>
                  <a:lnTo>
                    <a:pt x="117" y="31"/>
                  </a:lnTo>
                  <a:lnTo>
                    <a:pt x="147" y="37"/>
                  </a:lnTo>
                  <a:lnTo>
                    <a:pt x="178" y="41"/>
                  </a:lnTo>
                  <a:lnTo>
                    <a:pt x="209" y="45"/>
                  </a:lnTo>
                  <a:lnTo>
                    <a:pt x="270" y="50"/>
                  </a:lnTo>
                  <a:lnTo>
                    <a:pt x="273" y="50"/>
                  </a:lnTo>
                  <a:lnTo>
                    <a:pt x="273" y="50"/>
                  </a:lnTo>
                  <a:lnTo>
                    <a:pt x="315" y="55"/>
                  </a:lnTo>
                  <a:lnTo>
                    <a:pt x="356" y="60"/>
                  </a:lnTo>
                  <a:lnTo>
                    <a:pt x="356" y="60"/>
                  </a:lnTo>
                  <a:lnTo>
                    <a:pt x="409" y="66"/>
                  </a:lnTo>
                  <a:lnTo>
                    <a:pt x="436" y="68"/>
                  </a:lnTo>
                  <a:lnTo>
                    <a:pt x="463" y="70"/>
                  </a:lnTo>
                  <a:lnTo>
                    <a:pt x="463" y="70"/>
                  </a:lnTo>
                  <a:lnTo>
                    <a:pt x="489" y="71"/>
                  </a:lnTo>
                  <a:lnTo>
                    <a:pt x="517" y="71"/>
                  </a:lnTo>
                  <a:lnTo>
                    <a:pt x="517" y="71"/>
                  </a:lnTo>
                  <a:lnTo>
                    <a:pt x="557" y="71"/>
                  </a:lnTo>
                  <a:lnTo>
                    <a:pt x="596" y="69"/>
                  </a:lnTo>
                  <a:lnTo>
                    <a:pt x="675" y="64"/>
                  </a:lnTo>
                  <a:lnTo>
                    <a:pt x="693" y="63"/>
                  </a:lnTo>
                  <a:lnTo>
                    <a:pt x="693" y="63"/>
                  </a:lnTo>
                  <a:lnTo>
                    <a:pt x="714" y="62"/>
                  </a:lnTo>
                  <a:lnTo>
                    <a:pt x="714" y="62"/>
                  </a:lnTo>
                  <a:lnTo>
                    <a:pt x="738" y="61"/>
                  </a:lnTo>
                  <a:lnTo>
                    <a:pt x="760" y="59"/>
                  </a:lnTo>
                  <a:lnTo>
                    <a:pt x="784" y="55"/>
                  </a:lnTo>
                  <a:lnTo>
                    <a:pt x="795" y="51"/>
                  </a:lnTo>
                  <a:lnTo>
                    <a:pt x="807" y="48"/>
                  </a:lnTo>
                  <a:lnTo>
                    <a:pt x="807" y="48"/>
                  </a:lnTo>
                  <a:lnTo>
                    <a:pt x="818" y="44"/>
                  </a:lnTo>
                  <a:lnTo>
                    <a:pt x="831" y="42"/>
                  </a:lnTo>
                  <a:lnTo>
                    <a:pt x="854" y="38"/>
                  </a:lnTo>
                  <a:lnTo>
                    <a:pt x="854" y="38"/>
                  </a:lnTo>
                  <a:lnTo>
                    <a:pt x="874" y="34"/>
                  </a:lnTo>
                  <a:lnTo>
                    <a:pt x="894" y="30"/>
                  </a:lnTo>
                  <a:lnTo>
                    <a:pt x="895" y="30"/>
                  </a:lnTo>
                  <a:lnTo>
                    <a:pt x="896" y="29"/>
                  </a:lnTo>
                  <a:lnTo>
                    <a:pt x="896" y="29"/>
                  </a:lnTo>
                  <a:lnTo>
                    <a:pt x="899" y="27"/>
                  </a:lnTo>
                  <a:lnTo>
                    <a:pt x="902" y="26"/>
                  </a:lnTo>
                  <a:lnTo>
                    <a:pt x="908" y="25"/>
                  </a:lnTo>
                  <a:lnTo>
                    <a:pt x="915" y="25"/>
                  </a:lnTo>
                  <a:lnTo>
                    <a:pt x="915" y="25"/>
                  </a:lnTo>
                  <a:lnTo>
                    <a:pt x="919" y="25"/>
                  </a:lnTo>
                  <a:lnTo>
                    <a:pt x="923" y="26"/>
                  </a:lnTo>
                  <a:lnTo>
                    <a:pt x="927" y="27"/>
                  </a:lnTo>
                  <a:lnTo>
                    <a:pt x="929" y="29"/>
                  </a:lnTo>
                  <a:lnTo>
                    <a:pt x="931" y="33"/>
                  </a:lnTo>
                  <a:lnTo>
                    <a:pt x="933" y="37"/>
                  </a:lnTo>
                  <a:lnTo>
                    <a:pt x="933" y="37"/>
                  </a:lnTo>
                  <a:lnTo>
                    <a:pt x="933" y="43"/>
                  </a:lnTo>
                  <a:lnTo>
                    <a:pt x="931" y="49"/>
                  </a:lnTo>
                  <a:lnTo>
                    <a:pt x="929" y="53"/>
                  </a:lnTo>
                  <a:lnTo>
                    <a:pt x="926" y="56"/>
                  </a:lnTo>
                  <a:lnTo>
                    <a:pt x="923" y="58"/>
                  </a:lnTo>
                  <a:lnTo>
                    <a:pt x="919" y="60"/>
                  </a:lnTo>
                  <a:lnTo>
                    <a:pt x="919" y="60"/>
                  </a:lnTo>
                  <a:lnTo>
                    <a:pt x="900" y="67"/>
                  </a:lnTo>
                  <a:lnTo>
                    <a:pt x="879" y="73"/>
                  </a:lnTo>
                  <a:lnTo>
                    <a:pt x="858" y="77"/>
                  </a:lnTo>
                  <a:lnTo>
                    <a:pt x="838" y="81"/>
                  </a:lnTo>
                  <a:lnTo>
                    <a:pt x="794" y="88"/>
                  </a:lnTo>
                  <a:lnTo>
                    <a:pt x="752" y="93"/>
                  </a:lnTo>
                  <a:lnTo>
                    <a:pt x="752" y="93"/>
                  </a:lnTo>
                  <a:lnTo>
                    <a:pt x="718" y="96"/>
                  </a:lnTo>
                  <a:lnTo>
                    <a:pt x="684" y="100"/>
                  </a:lnTo>
                  <a:lnTo>
                    <a:pt x="684" y="100"/>
                  </a:lnTo>
                  <a:lnTo>
                    <a:pt x="663" y="103"/>
                  </a:lnTo>
                  <a:lnTo>
                    <a:pt x="644" y="104"/>
                  </a:lnTo>
                  <a:lnTo>
                    <a:pt x="602" y="104"/>
                  </a:lnTo>
                  <a:lnTo>
                    <a:pt x="602" y="104"/>
                  </a:lnTo>
                  <a:lnTo>
                    <a:pt x="559" y="105"/>
                  </a:lnTo>
                  <a:lnTo>
                    <a:pt x="559" y="105"/>
                  </a:lnTo>
                  <a:lnTo>
                    <a:pt x="533" y="107"/>
                  </a:lnTo>
                  <a:lnTo>
                    <a:pt x="533" y="107"/>
                  </a:lnTo>
                  <a:lnTo>
                    <a:pt x="510" y="108"/>
                  </a:lnTo>
                  <a:lnTo>
                    <a:pt x="488" y="109"/>
                  </a:lnTo>
                  <a:lnTo>
                    <a:pt x="488" y="109"/>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6" name="Freeform 410"/>
            <p:cNvSpPr/>
            <p:nvPr/>
          </p:nvSpPr>
          <p:spPr bwMode="auto">
            <a:xfrm>
              <a:off x="5219701" y="3473450"/>
              <a:ext cx="684213" cy="31750"/>
            </a:xfrm>
            <a:custGeom>
              <a:avLst/>
              <a:gdLst/>
              <a:ahLst/>
              <a:cxnLst>
                <a:cxn ang="0">
                  <a:pos x="1274" y="61"/>
                </a:cxn>
                <a:cxn ang="0">
                  <a:pos x="1271" y="61"/>
                </a:cxn>
                <a:cxn ang="0">
                  <a:pos x="1219" y="56"/>
                </a:cxn>
                <a:cxn ang="0">
                  <a:pos x="1171" y="55"/>
                </a:cxn>
                <a:cxn ang="0">
                  <a:pos x="1140" y="55"/>
                </a:cxn>
                <a:cxn ang="0">
                  <a:pos x="1109" y="55"/>
                </a:cxn>
                <a:cxn ang="0">
                  <a:pos x="1071" y="54"/>
                </a:cxn>
                <a:cxn ang="0">
                  <a:pos x="1034" y="52"/>
                </a:cxn>
                <a:cxn ang="0">
                  <a:pos x="960" y="49"/>
                </a:cxn>
                <a:cxn ang="0">
                  <a:pos x="889" y="48"/>
                </a:cxn>
                <a:cxn ang="0">
                  <a:pos x="820" y="46"/>
                </a:cxn>
                <a:cxn ang="0">
                  <a:pos x="681" y="43"/>
                </a:cxn>
                <a:cxn ang="0">
                  <a:pos x="570" y="43"/>
                </a:cxn>
                <a:cxn ang="0">
                  <a:pos x="460" y="42"/>
                </a:cxn>
                <a:cxn ang="0">
                  <a:pos x="393" y="43"/>
                </a:cxn>
                <a:cxn ang="0">
                  <a:pos x="333" y="43"/>
                </a:cxn>
                <a:cxn ang="0">
                  <a:pos x="289" y="45"/>
                </a:cxn>
                <a:cxn ang="0">
                  <a:pos x="212" y="46"/>
                </a:cxn>
                <a:cxn ang="0">
                  <a:pos x="164" y="45"/>
                </a:cxn>
                <a:cxn ang="0">
                  <a:pos x="111" y="42"/>
                </a:cxn>
                <a:cxn ang="0">
                  <a:pos x="64" y="38"/>
                </a:cxn>
                <a:cxn ang="0">
                  <a:pos x="18" y="36"/>
                </a:cxn>
                <a:cxn ang="0">
                  <a:pos x="13" y="36"/>
                </a:cxn>
                <a:cxn ang="0">
                  <a:pos x="7" y="33"/>
                </a:cxn>
                <a:cxn ang="0">
                  <a:pos x="3" y="28"/>
                </a:cxn>
                <a:cxn ang="0">
                  <a:pos x="0" y="18"/>
                </a:cxn>
                <a:cxn ang="0">
                  <a:pos x="1" y="12"/>
                </a:cxn>
                <a:cxn ang="0">
                  <a:pos x="4" y="7"/>
                </a:cxn>
                <a:cxn ang="0">
                  <a:pos x="10" y="2"/>
                </a:cxn>
                <a:cxn ang="0">
                  <a:pos x="18" y="0"/>
                </a:cxn>
                <a:cxn ang="0">
                  <a:pos x="40" y="0"/>
                </a:cxn>
                <a:cxn ang="0">
                  <a:pos x="107" y="4"/>
                </a:cxn>
                <a:cxn ang="0">
                  <a:pos x="152" y="8"/>
                </a:cxn>
                <a:cxn ang="0">
                  <a:pos x="197" y="10"/>
                </a:cxn>
                <a:cxn ang="0">
                  <a:pos x="200" y="10"/>
                </a:cxn>
                <a:cxn ang="0">
                  <a:pos x="283" y="9"/>
                </a:cxn>
                <a:cxn ang="0">
                  <a:pos x="324" y="8"/>
                </a:cxn>
                <a:cxn ang="0">
                  <a:pos x="715" y="7"/>
                </a:cxn>
                <a:cxn ang="0">
                  <a:pos x="750" y="8"/>
                </a:cxn>
                <a:cxn ang="0">
                  <a:pos x="784" y="10"/>
                </a:cxn>
                <a:cxn ang="0">
                  <a:pos x="855" y="13"/>
                </a:cxn>
                <a:cxn ang="0">
                  <a:pos x="894" y="13"/>
                </a:cxn>
                <a:cxn ang="0">
                  <a:pos x="932" y="12"/>
                </a:cxn>
                <a:cxn ang="0">
                  <a:pos x="963" y="13"/>
                </a:cxn>
                <a:cxn ang="0">
                  <a:pos x="989" y="15"/>
                </a:cxn>
                <a:cxn ang="0">
                  <a:pos x="1043" y="19"/>
                </a:cxn>
                <a:cxn ang="0">
                  <a:pos x="1096" y="19"/>
                </a:cxn>
                <a:cxn ang="0">
                  <a:pos x="1125" y="19"/>
                </a:cxn>
                <a:cxn ang="0">
                  <a:pos x="1154" y="19"/>
                </a:cxn>
                <a:cxn ang="0">
                  <a:pos x="1217" y="20"/>
                </a:cxn>
                <a:cxn ang="0">
                  <a:pos x="1281" y="26"/>
                </a:cxn>
                <a:cxn ang="0">
                  <a:pos x="1285" y="27"/>
                </a:cxn>
                <a:cxn ang="0">
                  <a:pos x="1290" y="31"/>
                </a:cxn>
                <a:cxn ang="0">
                  <a:pos x="1293" y="38"/>
                </a:cxn>
                <a:cxn ang="0">
                  <a:pos x="1293" y="42"/>
                </a:cxn>
                <a:cxn ang="0">
                  <a:pos x="1290" y="52"/>
                </a:cxn>
                <a:cxn ang="0">
                  <a:pos x="1285" y="57"/>
                </a:cxn>
                <a:cxn ang="0">
                  <a:pos x="1278" y="61"/>
                </a:cxn>
                <a:cxn ang="0">
                  <a:pos x="1274" y="61"/>
                </a:cxn>
                <a:cxn ang="0">
                  <a:pos x="1274" y="61"/>
                </a:cxn>
              </a:cxnLst>
              <a:rect l="0" t="0" r="r" b="b"/>
              <a:pathLst>
                <a:path w="1293" h="61">
                  <a:moveTo>
                    <a:pt x="1274" y="61"/>
                  </a:moveTo>
                  <a:lnTo>
                    <a:pt x="1274" y="61"/>
                  </a:lnTo>
                  <a:lnTo>
                    <a:pt x="1271" y="61"/>
                  </a:lnTo>
                  <a:lnTo>
                    <a:pt x="1271" y="61"/>
                  </a:lnTo>
                  <a:lnTo>
                    <a:pt x="1245" y="58"/>
                  </a:lnTo>
                  <a:lnTo>
                    <a:pt x="1219" y="56"/>
                  </a:lnTo>
                  <a:lnTo>
                    <a:pt x="1194" y="55"/>
                  </a:lnTo>
                  <a:lnTo>
                    <a:pt x="1171" y="55"/>
                  </a:lnTo>
                  <a:lnTo>
                    <a:pt x="1171" y="55"/>
                  </a:lnTo>
                  <a:lnTo>
                    <a:pt x="1140" y="55"/>
                  </a:lnTo>
                  <a:lnTo>
                    <a:pt x="1140" y="55"/>
                  </a:lnTo>
                  <a:lnTo>
                    <a:pt x="1109" y="55"/>
                  </a:lnTo>
                  <a:lnTo>
                    <a:pt x="1109" y="55"/>
                  </a:lnTo>
                  <a:lnTo>
                    <a:pt x="1071" y="54"/>
                  </a:lnTo>
                  <a:lnTo>
                    <a:pt x="1034" y="52"/>
                  </a:lnTo>
                  <a:lnTo>
                    <a:pt x="1034" y="52"/>
                  </a:lnTo>
                  <a:lnTo>
                    <a:pt x="997" y="50"/>
                  </a:lnTo>
                  <a:lnTo>
                    <a:pt x="960" y="49"/>
                  </a:lnTo>
                  <a:lnTo>
                    <a:pt x="960" y="49"/>
                  </a:lnTo>
                  <a:lnTo>
                    <a:pt x="889" y="48"/>
                  </a:lnTo>
                  <a:lnTo>
                    <a:pt x="820" y="46"/>
                  </a:lnTo>
                  <a:lnTo>
                    <a:pt x="820" y="46"/>
                  </a:lnTo>
                  <a:lnTo>
                    <a:pt x="751" y="44"/>
                  </a:lnTo>
                  <a:lnTo>
                    <a:pt x="681" y="43"/>
                  </a:lnTo>
                  <a:lnTo>
                    <a:pt x="681" y="43"/>
                  </a:lnTo>
                  <a:lnTo>
                    <a:pt x="570" y="43"/>
                  </a:lnTo>
                  <a:lnTo>
                    <a:pt x="570" y="43"/>
                  </a:lnTo>
                  <a:lnTo>
                    <a:pt x="460" y="42"/>
                  </a:lnTo>
                  <a:lnTo>
                    <a:pt x="460" y="42"/>
                  </a:lnTo>
                  <a:lnTo>
                    <a:pt x="393" y="43"/>
                  </a:lnTo>
                  <a:lnTo>
                    <a:pt x="333" y="43"/>
                  </a:lnTo>
                  <a:lnTo>
                    <a:pt x="333" y="43"/>
                  </a:lnTo>
                  <a:lnTo>
                    <a:pt x="289" y="45"/>
                  </a:lnTo>
                  <a:lnTo>
                    <a:pt x="289" y="45"/>
                  </a:lnTo>
                  <a:lnTo>
                    <a:pt x="251" y="46"/>
                  </a:lnTo>
                  <a:lnTo>
                    <a:pt x="212" y="46"/>
                  </a:lnTo>
                  <a:lnTo>
                    <a:pt x="212" y="46"/>
                  </a:lnTo>
                  <a:lnTo>
                    <a:pt x="164" y="45"/>
                  </a:lnTo>
                  <a:lnTo>
                    <a:pt x="164" y="45"/>
                  </a:lnTo>
                  <a:lnTo>
                    <a:pt x="111" y="42"/>
                  </a:lnTo>
                  <a:lnTo>
                    <a:pt x="111" y="42"/>
                  </a:lnTo>
                  <a:lnTo>
                    <a:pt x="64" y="38"/>
                  </a:lnTo>
                  <a:lnTo>
                    <a:pt x="41" y="36"/>
                  </a:lnTo>
                  <a:lnTo>
                    <a:pt x="18" y="36"/>
                  </a:lnTo>
                  <a:lnTo>
                    <a:pt x="18" y="36"/>
                  </a:lnTo>
                  <a:lnTo>
                    <a:pt x="13" y="36"/>
                  </a:lnTo>
                  <a:lnTo>
                    <a:pt x="10" y="34"/>
                  </a:lnTo>
                  <a:lnTo>
                    <a:pt x="7" y="33"/>
                  </a:lnTo>
                  <a:lnTo>
                    <a:pt x="4" y="30"/>
                  </a:lnTo>
                  <a:lnTo>
                    <a:pt x="3" y="28"/>
                  </a:lnTo>
                  <a:lnTo>
                    <a:pt x="1" y="25"/>
                  </a:lnTo>
                  <a:lnTo>
                    <a:pt x="0" y="18"/>
                  </a:lnTo>
                  <a:lnTo>
                    <a:pt x="0" y="18"/>
                  </a:lnTo>
                  <a:lnTo>
                    <a:pt x="1" y="12"/>
                  </a:lnTo>
                  <a:lnTo>
                    <a:pt x="3" y="9"/>
                  </a:lnTo>
                  <a:lnTo>
                    <a:pt x="4" y="7"/>
                  </a:lnTo>
                  <a:lnTo>
                    <a:pt x="7" y="3"/>
                  </a:lnTo>
                  <a:lnTo>
                    <a:pt x="10" y="2"/>
                  </a:lnTo>
                  <a:lnTo>
                    <a:pt x="13" y="0"/>
                  </a:lnTo>
                  <a:lnTo>
                    <a:pt x="18" y="0"/>
                  </a:lnTo>
                  <a:lnTo>
                    <a:pt x="18" y="0"/>
                  </a:lnTo>
                  <a:lnTo>
                    <a:pt x="40" y="0"/>
                  </a:lnTo>
                  <a:lnTo>
                    <a:pt x="63" y="1"/>
                  </a:lnTo>
                  <a:lnTo>
                    <a:pt x="107" y="4"/>
                  </a:lnTo>
                  <a:lnTo>
                    <a:pt x="107" y="4"/>
                  </a:lnTo>
                  <a:lnTo>
                    <a:pt x="152" y="8"/>
                  </a:lnTo>
                  <a:lnTo>
                    <a:pt x="175" y="9"/>
                  </a:lnTo>
                  <a:lnTo>
                    <a:pt x="197" y="10"/>
                  </a:lnTo>
                  <a:lnTo>
                    <a:pt x="200" y="10"/>
                  </a:lnTo>
                  <a:lnTo>
                    <a:pt x="200" y="10"/>
                  </a:lnTo>
                  <a:lnTo>
                    <a:pt x="242" y="9"/>
                  </a:lnTo>
                  <a:lnTo>
                    <a:pt x="283" y="9"/>
                  </a:lnTo>
                  <a:lnTo>
                    <a:pt x="283" y="9"/>
                  </a:lnTo>
                  <a:lnTo>
                    <a:pt x="324" y="8"/>
                  </a:lnTo>
                  <a:lnTo>
                    <a:pt x="366" y="7"/>
                  </a:lnTo>
                  <a:lnTo>
                    <a:pt x="715" y="7"/>
                  </a:lnTo>
                  <a:lnTo>
                    <a:pt x="715" y="7"/>
                  </a:lnTo>
                  <a:lnTo>
                    <a:pt x="750" y="8"/>
                  </a:lnTo>
                  <a:lnTo>
                    <a:pt x="784" y="10"/>
                  </a:lnTo>
                  <a:lnTo>
                    <a:pt x="784" y="10"/>
                  </a:lnTo>
                  <a:lnTo>
                    <a:pt x="819" y="12"/>
                  </a:lnTo>
                  <a:lnTo>
                    <a:pt x="855" y="13"/>
                  </a:lnTo>
                  <a:lnTo>
                    <a:pt x="855" y="13"/>
                  </a:lnTo>
                  <a:lnTo>
                    <a:pt x="894" y="13"/>
                  </a:lnTo>
                  <a:lnTo>
                    <a:pt x="894" y="13"/>
                  </a:lnTo>
                  <a:lnTo>
                    <a:pt x="932" y="12"/>
                  </a:lnTo>
                  <a:lnTo>
                    <a:pt x="932" y="12"/>
                  </a:lnTo>
                  <a:lnTo>
                    <a:pt x="963" y="13"/>
                  </a:lnTo>
                  <a:lnTo>
                    <a:pt x="989" y="15"/>
                  </a:lnTo>
                  <a:lnTo>
                    <a:pt x="989" y="15"/>
                  </a:lnTo>
                  <a:lnTo>
                    <a:pt x="1016" y="17"/>
                  </a:lnTo>
                  <a:lnTo>
                    <a:pt x="1043" y="19"/>
                  </a:lnTo>
                  <a:lnTo>
                    <a:pt x="1096" y="19"/>
                  </a:lnTo>
                  <a:lnTo>
                    <a:pt x="1096" y="19"/>
                  </a:lnTo>
                  <a:lnTo>
                    <a:pt x="1125" y="19"/>
                  </a:lnTo>
                  <a:lnTo>
                    <a:pt x="1125" y="19"/>
                  </a:lnTo>
                  <a:lnTo>
                    <a:pt x="1154" y="19"/>
                  </a:lnTo>
                  <a:lnTo>
                    <a:pt x="1154" y="19"/>
                  </a:lnTo>
                  <a:lnTo>
                    <a:pt x="1185" y="19"/>
                  </a:lnTo>
                  <a:lnTo>
                    <a:pt x="1217" y="20"/>
                  </a:lnTo>
                  <a:lnTo>
                    <a:pt x="1249" y="23"/>
                  </a:lnTo>
                  <a:lnTo>
                    <a:pt x="1281" y="26"/>
                  </a:lnTo>
                  <a:lnTo>
                    <a:pt x="1281" y="26"/>
                  </a:lnTo>
                  <a:lnTo>
                    <a:pt x="1285" y="27"/>
                  </a:lnTo>
                  <a:lnTo>
                    <a:pt x="1288" y="29"/>
                  </a:lnTo>
                  <a:lnTo>
                    <a:pt x="1290" y="31"/>
                  </a:lnTo>
                  <a:lnTo>
                    <a:pt x="1292" y="33"/>
                  </a:lnTo>
                  <a:lnTo>
                    <a:pt x="1293" y="38"/>
                  </a:lnTo>
                  <a:lnTo>
                    <a:pt x="1293" y="42"/>
                  </a:lnTo>
                  <a:lnTo>
                    <a:pt x="1293" y="42"/>
                  </a:lnTo>
                  <a:lnTo>
                    <a:pt x="1291" y="49"/>
                  </a:lnTo>
                  <a:lnTo>
                    <a:pt x="1290" y="52"/>
                  </a:lnTo>
                  <a:lnTo>
                    <a:pt x="1287" y="55"/>
                  </a:lnTo>
                  <a:lnTo>
                    <a:pt x="1285" y="57"/>
                  </a:lnTo>
                  <a:lnTo>
                    <a:pt x="1281" y="59"/>
                  </a:lnTo>
                  <a:lnTo>
                    <a:pt x="1278" y="61"/>
                  </a:lnTo>
                  <a:lnTo>
                    <a:pt x="1274" y="61"/>
                  </a:lnTo>
                  <a:lnTo>
                    <a:pt x="1274" y="61"/>
                  </a:lnTo>
                  <a:lnTo>
                    <a:pt x="1274" y="61"/>
                  </a:lnTo>
                  <a:lnTo>
                    <a:pt x="1274" y="6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7" name="Freeform 411"/>
            <p:cNvSpPr/>
            <p:nvPr/>
          </p:nvSpPr>
          <p:spPr bwMode="auto">
            <a:xfrm>
              <a:off x="5334001" y="3676650"/>
              <a:ext cx="481013" cy="55563"/>
            </a:xfrm>
            <a:custGeom>
              <a:avLst/>
              <a:gdLst/>
              <a:ahLst/>
              <a:cxnLst>
                <a:cxn ang="0">
                  <a:pos x="888" y="105"/>
                </a:cxn>
                <a:cxn ang="0">
                  <a:pos x="879" y="103"/>
                </a:cxn>
                <a:cxn ang="0">
                  <a:pos x="854" y="92"/>
                </a:cxn>
                <a:cxn ang="0">
                  <a:pos x="799" y="74"/>
                </a:cxn>
                <a:cxn ang="0">
                  <a:pos x="743" y="62"/>
                </a:cxn>
                <a:cxn ang="0">
                  <a:pos x="658" y="48"/>
                </a:cxn>
                <a:cxn ang="0">
                  <a:pos x="652" y="47"/>
                </a:cxn>
                <a:cxn ang="0">
                  <a:pos x="592" y="41"/>
                </a:cxn>
                <a:cxn ang="0">
                  <a:pos x="533" y="38"/>
                </a:cxn>
                <a:cxn ang="0">
                  <a:pos x="415" y="36"/>
                </a:cxn>
                <a:cxn ang="0">
                  <a:pos x="389" y="37"/>
                </a:cxn>
                <a:cxn ang="0">
                  <a:pos x="341" y="40"/>
                </a:cxn>
                <a:cxn ang="0">
                  <a:pos x="267" y="48"/>
                </a:cxn>
                <a:cxn ang="0">
                  <a:pos x="198" y="58"/>
                </a:cxn>
                <a:cxn ang="0">
                  <a:pos x="167" y="63"/>
                </a:cxn>
                <a:cxn ang="0">
                  <a:pos x="128" y="69"/>
                </a:cxn>
                <a:cxn ang="0">
                  <a:pos x="90" y="77"/>
                </a:cxn>
                <a:cxn ang="0">
                  <a:pos x="71" y="82"/>
                </a:cxn>
                <a:cxn ang="0">
                  <a:pos x="35" y="91"/>
                </a:cxn>
                <a:cxn ang="0">
                  <a:pos x="16" y="93"/>
                </a:cxn>
                <a:cxn ang="0">
                  <a:pos x="14" y="93"/>
                </a:cxn>
                <a:cxn ang="0">
                  <a:pos x="7" y="92"/>
                </a:cxn>
                <a:cxn ang="0">
                  <a:pos x="3" y="88"/>
                </a:cxn>
                <a:cxn ang="0">
                  <a:pos x="0" y="77"/>
                </a:cxn>
                <a:cxn ang="0">
                  <a:pos x="0" y="71"/>
                </a:cxn>
                <a:cxn ang="0">
                  <a:pos x="3" y="64"/>
                </a:cxn>
                <a:cxn ang="0">
                  <a:pos x="9" y="60"/>
                </a:cxn>
                <a:cxn ang="0">
                  <a:pos x="16" y="56"/>
                </a:cxn>
                <a:cxn ang="0">
                  <a:pos x="35" y="54"/>
                </a:cxn>
                <a:cxn ang="0">
                  <a:pos x="89" y="43"/>
                </a:cxn>
                <a:cxn ang="0">
                  <a:pos x="115" y="37"/>
                </a:cxn>
                <a:cxn ang="0">
                  <a:pos x="141" y="32"/>
                </a:cxn>
                <a:cxn ang="0">
                  <a:pos x="250" y="13"/>
                </a:cxn>
                <a:cxn ang="0">
                  <a:pos x="279" y="9"/>
                </a:cxn>
                <a:cxn ang="0">
                  <a:pos x="336" y="4"/>
                </a:cxn>
                <a:cxn ang="0">
                  <a:pos x="419" y="1"/>
                </a:cxn>
                <a:cxn ang="0">
                  <a:pos x="472" y="0"/>
                </a:cxn>
                <a:cxn ang="0">
                  <a:pos x="569" y="3"/>
                </a:cxn>
                <a:cxn ang="0">
                  <a:pos x="651" y="9"/>
                </a:cxn>
                <a:cxn ang="0">
                  <a:pos x="707" y="16"/>
                </a:cxn>
                <a:cxn ang="0">
                  <a:pos x="763" y="26"/>
                </a:cxn>
                <a:cxn ang="0">
                  <a:pos x="819" y="42"/>
                </a:cxn>
                <a:cxn ang="0">
                  <a:pos x="873" y="61"/>
                </a:cxn>
                <a:cxn ang="0">
                  <a:pos x="899" y="72"/>
                </a:cxn>
                <a:cxn ang="0">
                  <a:pos x="904" y="76"/>
                </a:cxn>
                <a:cxn ang="0">
                  <a:pos x="908" y="85"/>
                </a:cxn>
                <a:cxn ang="0">
                  <a:pos x="907" y="88"/>
                </a:cxn>
                <a:cxn ang="0">
                  <a:pos x="901" y="100"/>
                </a:cxn>
                <a:cxn ang="0">
                  <a:pos x="891" y="105"/>
                </a:cxn>
                <a:cxn ang="0">
                  <a:pos x="888" y="105"/>
                </a:cxn>
              </a:cxnLst>
              <a:rect l="0" t="0" r="r" b="b"/>
              <a:pathLst>
                <a:path w="908" h="105">
                  <a:moveTo>
                    <a:pt x="888" y="105"/>
                  </a:moveTo>
                  <a:lnTo>
                    <a:pt x="888" y="105"/>
                  </a:lnTo>
                  <a:lnTo>
                    <a:pt x="884" y="104"/>
                  </a:lnTo>
                  <a:lnTo>
                    <a:pt x="879" y="103"/>
                  </a:lnTo>
                  <a:lnTo>
                    <a:pt x="879" y="103"/>
                  </a:lnTo>
                  <a:lnTo>
                    <a:pt x="854" y="92"/>
                  </a:lnTo>
                  <a:lnTo>
                    <a:pt x="827" y="82"/>
                  </a:lnTo>
                  <a:lnTo>
                    <a:pt x="799" y="74"/>
                  </a:lnTo>
                  <a:lnTo>
                    <a:pt x="770" y="68"/>
                  </a:lnTo>
                  <a:lnTo>
                    <a:pt x="743" y="62"/>
                  </a:lnTo>
                  <a:lnTo>
                    <a:pt x="714" y="56"/>
                  </a:lnTo>
                  <a:lnTo>
                    <a:pt x="658" y="48"/>
                  </a:lnTo>
                  <a:lnTo>
                    <a:pt x="652" y="47"/>
                  </a:lnTo>
                  <a:lnTo>
                    <a:pt x="652" y="47"/>
                  </a:lnTo>
                  <a:lnTo>
                    <a:pt x="622" y="44"/>
                  </a:lnTo>
                  <a:lnTo>
                    <a:pt x="592" y="41"/>
                  </a:lnTo>
                  <a:lnTo>
                    <a:pt x="563" y="39"/>
                  </a:lnTo>
                  <a:lnTo>
                    <a:pt x="533" y="38"/>
                  </a:lnTo>
                  <a:lnTo>
                    <a:pt x="473" y="36"/>
                  </a:lnTo>
                  <a:lnTo>
                    <a:pt x="415" y="36"/>
                  </a:lnTo>
                  <a:lnTo>
                    <a:pt x="415" y="36"/>
                  </a:lnTo>
                  <a:lnTo>
                    <a:pt x="389" y="37"/>
                  </a:lnTo>
                  <a:lnTo>
                    <a:pt x="366" y="38"/>
                  </a:lnTo>
                  <a:lnTo>
                    <a:pt x="341" y="40"/>
                  </a:lnTo>
                  <a:lnTo>
                    <a:pt x="316" y="42"/>
                  </a:lnTo>
                  <a:lnTo>
                    <a:pt x="267" y="48"/>
                  </a:lnTo>
                  <a:lnTo>
                    <a:pt x="219" y="55"/>
                  </a:lnTo>
                  <a:lnTo>
                    <a:pt x="198" y="58"/>
                  </a:lnTo>
                  <a:lnTo>
                    <a:pt x="198" y="58"/>
                  </a:lnTo>
                  <a:lnTo>
                    <a:pt x="167" y="63"/>
                  </a:lnTo>
                  <a:lnTo>
                    <a:pt x="167" y="63"/>
                  </a:lnTo>
                  <a:lnTo>
                    <a:pt x="128" y="69"/>
                  </a:lnTo>
                  <a:lnTo>
                    <a:pt x="109" y="72"/>
                  </a:lnTo>
                  <a:lnTo>
                    <a:pt x="90" y="77"/>
                  </a:lnTo>
                  <a:lnTo>
                    <a:pt x="90" y="77"/>
                  </a:lnTo>
                  <a:lnTo>
                    <a:pt x="71" y="82"/>
                  </a:lnTo>
                  <a:lnTo>
                    <a:pt x="53" y="87"/>
                  </a:lnTo>
                  <a:lnTo>
                    <a:pt x="35" y="91"/>
                  </a:lnTo>
                  <a:lnTo>
                    <a:pt x="16" y="93"/>
                  </a:lnTo>
                  <a:lnTo>
                    <a:pt x="16" y="93"/>
                  </a:lnTo>
                  <a:lnTo>
                    <a:pt x="14" y="93"/>
                  </a:lnTo>
                  <a:lnTo>
                    <a:pt x="14" y="93"/>
                  </a:lnTo>
                  <a:lnTo>
                    <a:pt x="10" y="93"/>
                  </a:lnTo>
                  <a:lnTo>
                    <a:pt x="7" y="92"/>
                  </a:lnTo>
                  <a:lnTo>
                    <a:pt x="5" y="91"/>
                  </a:lnTo>
                  <a:lnTo>
                    <a:pt x="3" y="88"/>
                  </a:lnTo>
                  <a:lnTo>
                    <a:pt x="0" y="83"/>
                  </a:lnTo>
                  <a:lnTo>
                    <a:pt x="0" y="77"/>
                  </a:lnTo>
                  <a:lnTo>
                    <a:pt x="0" y="77"/>
                  </a:lnTo>
                  <a:lnTo>
                    <a:pt x="0" y="71"/>
                  </a:lnTo>
                  <a:lnTo>
                    <a:pt x="2" y="67"/>
                  </a:lnTo>
                  <a:lnTo>
                    <a:pt x="3" y="64"/>
                  </a:lnTo>
                  <a:lnTo>
                    <a:pt x="6" y="62"/>
                  </a:lnTo>
                  <a:lnTo>
                    <a:pt x="9" y="60"/>
                  </a:lnTo>
                  <a:lnTo>
                    <a:pt x="12" y="57"/>
                  </a:lnTo>
                  <a:lnTo>
                    <a:pt x="16" y="56"/>
                  </a:lnTo>
                  <a:lnTo>
                    <a:pt x="16" y="56"/>
                  </a:lnTo>
                  <a:lnTo>
                    <a:pt x="35" y="54"/>
                  </a:lnTo>
                  <a:lnTo>
                    <a:pt x="54" y="51"/>
                  </a:lnTo>
                  <a:lnTo>
                    <a:pt x="89" y="43"/>
                  </a:lnTo>
                  <a:lnTo>
                    <a:pt x="89" y="43"/>
                  </a:lnTo>
                  <a:lnTo>
                    <a:pt x="115" y="37"/>
                  </a:lnTo>
                  <a:lnTo>
                    <a:pt x="141" y="32"/>
                  </a:lnTo>
                  <a:lnTo>
                    <a:pt x="141" y="32"/>
                  </a:lnTo>
                  <a:lnTo>
                    <a:pt x="195" y="23"/>
                  </a:lnTo>
                  <a:lnTo>
                    <a:pt x="250" y="13"/>
                  </a:lnTo>
                  <a:lnTo>
                    <a:pt x="250" y="13"/>
                  </a:lnTo>
                  <a:lnTo>
                    <a:pt x="279" y="9"/>
                  </a:lnTo>
                  <a:lnTo>
                    <a:pt x="308" y="6"/>
                  </a:lnTo>
                  <a:lnTo>
                    <a:pt x="336" y="4"/>
                  </a:lnTo>
                  <a:lnTo>
                    <a:pt x="363" y="2"/>
                  </a:lnTo>
                  <a:lnTo>
                    <a:pt x="419" y="1"/>
                  </a:lnTo>
                  <a:lnTo>
                    <a:pt x="472" y="0"/>
                  </a:lnTo>
                  <a:lnTo>
                    <a:pt x="472" y="0"/>
                  </a:lnTo>
                  <a:lnTo>
                    <a:pt x="518" y="1"/>
                  </a:lnTo>
                  <a:lnTo>
                    <a:pt x="569" y="3"/>
                  </a:lnTo>
                  <a:lnTo>
                    <a:pt x="624" y="6"/>
                  </a:lnTo>
                  <a:lnTo>
                    <a:pt x="651" y="9"/>
                  </a:lnTo>
                  <a:lnTo>
                    <a:pt x="680" y="12"/>
                  </a:lnTo>
                  <a:lnTo>
                    <a:pt x="707" y="16"/>
                  </a:lnTo>
                  <a:lnTo>
                    <a:pt x="735" y="21"/>
                  </a:lnTo>
                  <a:lnTo>
                    <a:pt x="763" y="26"/>
                  </a:lnTo>
                  <a:lnTo>
                    <a:pt x="792" y="34"/>
                  </a:lnTo>
                  <a:lnTo>
                    <a:pt x="819" y="42"/>
                  </a:lnTo>
                  <a:lnTo>
                    <a:pt x="846" y="50"/>
                  </a:lnTo>
                  <a:lnTo>
                    <a:pt x="873" y="61"/>
                  </a:lnTo>
                  <a:lnTo>
                    <a:pt x="899" y="72"/>
                  </a:lnTo>
                  <a:lnTo>
                    <a:pt x="899" y="72"/>
                  </a:lnTo>
                  <a:lnTo>
                    <a:pt x="902" y="74"/>
                  </a:lnTo>
                  <a:lnTo>
                    <a:pt x="904" y="76"/>
                  </a:lnTo>
                  <a:lnTo>
                    <a:pt x="907" y="81"/>
                  </a:lnTo>
                  <a:lnTo>
                    <a:pt x="908" y="85"/>
                  </a:lnTo>
                  <a:lnTo>
                    <a:pt x="907" y="88"/>
                  </a:lnTo>
                  <a:lnTo>
                    <a:pt x="907" y="88"/>
                  </a:lnTo>
                  <a:lnTo>
                    <a:pt x="905" y="95"/>
                  </a:lnTo>
                  <a:lnTo>
                    <a:pt x="901" y="100"/>
                  </a:lnTo>
                  <a:lnTo>
                    <a:pt x="894" y="104"/>
                  </a:lnTo>
                  <a:lnTo>
                    <a:pt x="891" y="105"/>
                  </a:lnTo>
                  <a:lnTo>
                    <a:pt x="888" y="105"/>
                  </a:lnTo>
                  <a:lnTo>
                    <a:pt x="888" y="10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8" name="Freeform 412"/>
            <p:cNvSpPr/>
            <p:nvPr/>
          </p:nvSpPr>
          <p:spPr bwMode="auto">
            <a:xfrm>
              <a:off x="5305426" y="3159125"/>
              <a:ext cx="180975" cy="641350"/>
            </a:xfrm>
            <a:custGeom>
              <a:avLst/>
              <a:gdLst/>
              <a:ahLst/>
              <a:cxnLst>
                <a:cxn ang="0">
                  <a:pos x="244" y="1210"/>
                </a:cxn>
                <a:cxn ang="0">
                  <a:pos x="223" y="1198"/>
                </a:cxn>
                <a:cxn ang="0">
                  <a:pos x="196" y="1170"/>
                </a:cxn>
                <a:cxn ang="0">
                  <a:pos x="153" y="1107"/>
                </a:cxn>
                <a:cxn ang="0">
                  <a:pos x="87" y="998"/>
                </a:cxn>
                <a:cxn ang="0">
                  <a:pos x="60" y="953"/>
                </a:cxn>
                <a:cxn ang="0">
                  <a:pos x="54" y="927"/>
                </a:cxn>
                <a:cxn ang="0">
                  <a:pos x="30" y="874"/>
                </a:cxn>
                <a:cxn ang="0">
                  <a:pos x="17" y="839"/>
                </a:cxn>
                <a:cxn ang="0">
                  <a:pos x="6" y="782"/>
                </a:cxn>
                <a:cxn ang="0">
                  <a:pos x="2" y="708"/>
                </a:cxn>
                <a:cxn ang="0">
                  <a:pos x="2" y="665"/>
                </a:cxn>
                <a:cxn ang="0">
                  <a:pos x="0" y="599"/>
                </a:cxn>
                <a:cxn ang="0">
                  <a:pos x="4" y="530"/>
                </a:cxn>
                <a:cxn ang="0">
                  <a:pos x="20" y="388"/>
                </a:cxn>
                <a:cxn ang="0">
                  <a:pos x="30" y="310"/>
                </a:cxn>
                <a:cxn ang="0">
                  <a:pos x="57" y="241"/>
                </a:cxn>
                <a:cxn ang="0">
                  <a:pos x="93" y="191"/>
                </a:cxn>
                <a:cxn ang="0">
                  <a:pos x="164" y="118"/>
                </a:cxn>
                <a:cxn ang="0">
                  <a:pos x="234" y="64"/>
                </a:cxn>
                <a:cxn ang="0">
                  <a:pos x="279" y="30"/>
                </a:cxn>
                <a:cxn ang="0">
                  <a:pos x="300" y="12"/>
                </a:cxn>
                <a:cxn ang="0">
                  <a:pos x="310" y="7"/>
                </a:cxn>
                <a:cxn ang="0">
                  <a:pos x="325" y="0"/>
                </a:cxn>
                <a:cxn ang="0">
                  <a:pos x="337" y="5"/>
                </a:cxn>
                <a:cxn ang="0">
                  <a:pos x="342" y="18"/>
                </a:cxn>
                <a:cxn ang="0">
                  <a:pos x="341" y="30"/>
                </a:cxn>
                <a:cxn ang="0">
                  <a:pos x="335" y="39"/>
                </a:cxn>
                <a:cxn ang="0">
                  <a:pos x="325" y="42"/>
                </a:cxn>
                <a:cxn ang="0">
                  <a:pos x="298" y="57"/>
                </a:cxn>
                <a:cxn ang="0">
                  <a:pos x="269" y="79"/>
                </a:cxn>
                <a:cxn ang="0">
                  <a:pos x="192" y="141"/>
                </a:cxn>
                <a:cxn ang="0">
                  <a:pos x="126" y="205"/>
                </a:cxn>
                <a:cxn ang="0">
                  <a:pos x="81" y="274"/>
                </a:cxn>
                <a:cxn ang="0">
                  <a:pos x="67" y="315"/>
                </a:cxn>
                <a:cxn ang="0">
                  <a:pos x="55" y="413"/>
                </a:cxn>
                <a:cxn ang="0">
                  <a:pos x="49" y="471"/>
                </a:cxn>
                <a:cxn ang="0">
                  <a:pos x="38" y="548"/>
                </a:cxn>
                <a:cxn ang="0">
                  <a:pos x="37" y="630"/>
                </a:cxn>
                <a:cxn ang="0">
                  <a:pos x="36" y="725"/>
                </a:cxn>
                <a:cxn ang="0">
                  <a:pos x="44" y="787"/>
                </a:cxn>
                <a:cxn ang="0">
                  <a:pos x="70" y="871"/>
                </a:cxn>
                <a:cxn ang="0">
                  <a:pos x="95" y="941"/>
                </a:cxn>
                <a:cxn ang="0">
                  <a:pos x="114" y="969"/>
                </a:cxn>
                <a:cxn ang="0">
                  <a:pos x="131" y="998"/>
                </a:cxn>
                <a:cxn ang="0">
                  <a:pos x="160" y="1049"/>
                </a:cxn>
                <a:cxn ang="0">
                  <a:pos x="191" y="1093"/>
                </a:cxn>
                <a:cxn ang="0">
                  <a:pos x="212" y="1124"/>
                </a:cxn>
                <a:cxn ang="0">
                  <a:pos x="234" y="1160"/>
                </a:cxn>
                <a:cxn ang="0">
                  <a:pos x="253" y="1175"/>
                </a:cxn>
                <a:cxn ang="0">
                  <a:pos x="264" y="1185"/>
                </a:cxn>
                <a:cxn ang="0">
                  <a:pos x="264" y="1202"/>
                </a:cxn>
                <a:cxn ang="0">
                  <a:pos x="251" y="1211"/>
                </a:cxn>
              </a:cxnLst>
              <a:rect l="0" t="0" r="r" b="b"/>
              <a:pathLst>
                <a:path w="342" h="1211">
                  <a:moveTo>
                    <a:pt x="251" y="1211"/>
                  </a:moveTo>
                  <a:lnTo>
                    <a:pt x="251" y="1211"/>
                  </a:lnTo>
                  <a:lnTo>
                    <a:pt x="248" y="1211"/>
                  </a:lnTo>
                  <a:lnTo>
                    <a:pt x="244" y="1210"/>
                  </a:lnTo>
                  <a:lnTo>
                    <a:pt x="244" y="1210"/>
                  </a:lnTo>
                  <a:lnTo>
                    <a:pt x="237" y="1206"/>
                  </a:lnTo>
                  <a:lnTo>
                    <a:pt x="229" y="1202"/>
                  </a:lnTo>
                  <a:lnTo>
                    <a:pt x="223" y="1198"/>
                  </a:lnTo>
                  <a:lnTo>
                    <a:pt x="217" y="1192"/>
                  </a:lnTo>
                  <a:lnTo>
                    <a:pt x="206" y="1181"/>
                  </a:lnTo>
                  <a:lnTo>
                    <a:pt x="196" y="1170"/>
                  </a:lnTo>
                  <a:lnTo>
                    <a:pt x="196" y="1170"/>
                  </a:lnTo>
                  <a:lnTo>
                    <a:pt x="184" y="1154"/>
                  </a:lnTo>
                  <a:lnTo>
                    <a:pt x="173" y="1138"/>
                  </a:lnTo>
                  <a:lnTo>
                    <a:pt x="161" y="1122"/>
                  </a:lnTo>
                  <a:lnTo>
                    <a:pt x="153" y="1107"/>
                  </a:lnTo>
                  <a:lnTo>
                    <a:pt x="153" y="1107"/>
                  </a:lnTo>
                  <a:lnTo>
                    <a:pt x="138" y="1079"/>
                  </a:lnTo>
                  <a:lnTo>
                    <a:pt x="121" y="1052"/>
                  </a:lnTo>
                  <a:lnTo>
                    <a:pt x="87" y="998"/>
                  </a:lnTo>
                  <a:lnTo>
                    <a:pt x="87" y="998"/>
                  </a:lnTo>
                  <a:lnTo>
                    <a:pt x="62" y="957"/>
                  </a:lnTo>
                  <a:lnTo>
                    <a:pt x="62" y="957"/>
                  </a:lnTo>
                  <a:lnTo>
                    <a:pt x="60" y="953"/>
                  </a:lnTo>
                  <a:lnTo>
                    <a:pt x="58" y="948"/>
                  </a:lnTo>
                  <a:lnTo>
                    <a:pt x="56" y="936"/>
                  </a:lnTo>
                  <a:lnTo>
                    <a:pt x="56" y="936"/>
                  </a:lnTo>
                  <a:lnTo>
                    <a:pt x="54" y="927"/>
                  </a:lnTo>
                  <a:lnTo>
                    <a:pt x="52" y="919"/>
                  </a:lnTo>
                  <a:lnTo>
                    <a:pt x="52" y="919"/>
                  </a:lnTo>
                  <a:lnTo>
                    <a:pt x="43" y="898"/>
                  </a:lnTo>
                  <a:lnTo>
                    <a:pt x="30" y="874"/>
                  </a:lnTo>
                  <a:lnTo>
                    <a:pt x="30" y="874"/>
                  </a:lnTo>
                  <a:lnTo>
                    <a:pt x="26" y="866"/>
                  </a:lnTo>
                  <a:lnTo>
                    <a:pt x="23" y="858"/>
                  </a:lnTo>
                  <a:lnTo>
                    <a:pt x="17" y="839"/>
                  </a:lnTo>
                  <a:lnTo>
                    <a:pt x="13" y="820"/>
                  </a:lnTo>
                  <a:lnTo>
                    <a:pt x="9" y="801"/>
                  </a:lnTo>
                  <a:lnTo>
                    <a:pt x="9" y="801"/>
                  </a:lnTo>
                  <a:lnTo>
                    <a:pt x="6" y="782"/>
                  </a:lnTo>
                  <a:lnTo>
                    <a:pt x="6" y="782"/>
                  </a:lnTo>
                  <a:lnTo>
                    <a:pt x="4" y="764"/>
                  </a:lnTo>
                  <a:lnTo>
                    <a:pt x="2" y="745"/>
                  </a:lnTo>
                  <a:lnTo>
                    <a:pt x="2" y="708"/>
                  </a:lnTo>
                  <a:lnTo>
                    <a:pt x="2" y="708"/>
                  </a:lnTo>
                  <a:lnTo>
                    <a:pt x="3" y="686"/>
                  </a:lnTo>
                  <a:lnTo>
                    <a:pt x="3" y="686"/>
                  </a:lnTo>
                  <a:lnTo>
                    <a:pt x="2" y="665"/>
                  </a:lnTo>
                  <a:lnTo>
                    <a:pt x="1" y="643"/>
                  </a:lnTo>
                  <a:lnTo>
                    <a:pt x="1" y="643"/>
                  </a:lnTo>
                  <a:lnTo>
                    <a:pt x="0" y="613"/>
                  </a:lnTo>
                  <a:lnTo>
                    <a:pt x="0" y="599"/>
                  </a:lnTo>
                  <a:lnTo>
                    <a:pt x="0" y="583"/>
                  </a:lnTo>
                  <a:lnTo>
                    <a:pt x="0" y="583"/>
                  </a:lnTo>
                  <a:lnTo>
                    <a:pt x="2" y="556"/>
                  </a:lnTo>
                  <a:lnTo>
                    <a:pt x="4" y="530"/>
                  </a:lnTo>
                  <a:lnTo>
                    <a:pt x="10" y="478"/>
                  </a:lnTo>
                  <a:lnTo>
                    <a:pt x="10" y="478"/>
                  </a:lnTo>
                  <a:lnTo>
                    <a:pt x="16" y="433"/>
                  </a:lnTo>
                  <a:lnTo>
                    <a:pt x="20" y="388"/>
                  </a:lnTo>
                  <a:lnTo>
                    <a:pt x="20" y="388"/>
                  </a:lnTo>
                  <a:lnTo>
                    <a:pt x="24" y="352"/>
                  </a:lnTo>
                  <a:lnTo>
                    <a:pt x="26" y="331"/>
                  </a:lnTo>
                  <a:lnTo>
                    <a:pt x="30" y="310"/>
                  </a:lnTo>
                  <a:lnTo>
                    <a:pt x="36" y="290"/>
                  </a:lnTo>
                  <a:lnTo>
                    <a:pt x="43" y="270"/>
                  </a:lnTo>
                  <a:lnTo>
                    <a:pt x="52" y="250"/>
                  </a:lnTo>
                  <a:lnTo>
                    <a:pt x="57" y="241"/>
                  </a:lnTo>
                  <a:lnTo>
                    <a:pt x="62" y="232"/>
                  </a:lnTo>
                  <a:lnTo>
                    <a:pt x="62" y="232"/>
                  </a:lnTo>
                  <a:lnTo>
                    <a:pt x="78" y="210"/>
                  </a:lnTo>
                  <a:lnTo>
                    <a:pt x="93" y="191"/>
                  </a:lnTo>
                  <a:lnTo>
                    <a:pt x="111" y="171"/>
                  </a:lnTo>
                  <a:lnTo>
                    <a:pt x="128" y="152"/>
                  </a:lnTo>
                  <a:lnTo>
                    <a:pt x="146" y="135"/>
                  </a:lnTo>
                  <a:lnTo>
                    <a:pt x="164" y="118"/>
                  </a:lnTo>
                  <a:lnTo>
                    <a:pt x="202" y="86"/>
                  </a:lnTo>
                  <a:lnTo>
                    <a:pt x="202" y="86"/>
                  </a:lnTo>
                  <a:lnTo>
                    <a:pt x="217" y="76"/>
                  </a:lnTo>
                  <a:lnTo>
                    <a:pt x="234" y="64"/>
                  </a:lnTo>
                  <a:lnTo>
                    <a:pt x="234" y="64"/>
                  </a:lnTo>
                  <a:lnTo>
                    <a:pt x="258" y="48"/>
                  </a:lnTo>
                  <a:lnTo>
                    <a:pt x="269" y="40"/>
                  </a:lnTo>
                  <a:lnTo>
                    <a:pt x="279" y="30"/>
                  </a:lnTo>
                  <a:lnTo>
                    <a:pt x="279" y="30"/>
                  </a:lnTo>
                  <a:lnTo>
                    <a:pt x="286" y="23"/>
                  </a:lnTo>
                  <a:lnTo>
                    <a:pt x="294" y="17"/>
                  </a:lnTo>
                  <a:lnTo>
                    <a:pt x="300" y="12"/>
                  </a:lnTo>
                  <a:lnTo>
                    <a:pt x="307" y="9"/>
                  </a:lnTo>
                  <a:lnTo>
                    <a:pt x="309" y="8"/>
                  </a:lnTo>
                  <a:lnTo>
                    <a:pt x="310" y="7"/>
                  </a:lnTo>
                  <a:lnTo>
                    <a:pt x="310" y="7"/>
                  </a:lnTo>
                  <a:lnTo>
                    <a:pt x="313" y="5"/>
                  </a:lnTo>
                  <a:lnTo>
                    <a:pt x="316" y="3"/>
                  </a:lnTo>
                  <a:lnTo>
                    <a:pt x="320" y="1"/>
                  </a:lnTo>
                  <a:lnTo>
                    <a:pt x="325" y="0"/>
                  </a:lnTo>
                  <a:lnTo>
                    <a:pt x="325" y="0"/>
                  </a:lnTo>
                  <a:lnTo>
                    <a:pt x="331" y="1"/>
                  </a:lnTo>
                  <a:lnTo>
                    <a:pt x="334" y="3"/>
                  </a:lnTo>
                  <a:lnTo>
                    <a:pt x="337" y="5"/>
                  </a:lnTo>
                  <a:lnTo>
                    <a:pt x="339" y="7"/>
                  </a:lnTo>
                  <a:lnTo>
                    <a:pt x="341" y="10"/>
                  </a:lnTo>
                  <a:lnTo>
                    <a:pt x="342" y="14"/>
                  </a:lnTo>
                  <a:lnTo>
                    <a:pt x="342" y="18"/>
                  </a:lnTo>
                  <a:lnTo>
                    <a:pt x="342" y="24"/>
                  </a:lnTo>
                  <a:lnTo>
                    <a:pt x="342" y="24"/>
                  </a:lnTo>
                  <a:lnTo>
                    <a:pt x="342" y="27"/>
                  </a:lnTo>
                  <a:lnTo>
                    <a:pt x="341" y="30"/>
                  </a:lnTo>
                  <a:lnTo>
                    <a:pt x="339" y="34"/>
                  </a:lnTo>
                  <a:lnTo>
                    <a:pt x="337" y="36"/>
                  </a:lnTo>
                  <a:lnTo>
                    <a:pt x="337" y="36"/>
                  </a:lnTo>
                  <a:lnTo>
                    <a:pt x="335" y="39"/>
                  </a:lnTo>
                  <a:lnTo>
                    <a:pt x="332" y="40"/>
                  </a:lnTo>
                  <a:lnTo>
                    <a:pt x="329" y="41"/>
                  </a:lnTo>
                  <a:lnTo>
                    <a:pt x="326" y="42"/>
                  </a:lnTo>
                  <a:lnTo>
                    <a:pt x="325" y="42"/>
                  </a:lnTo>
                  <a:lnTo>
                    <a:pt x="325" y="42"/>
                  </a:lnTo>
                  <a:lnTo>
                    <a:pt x="319" y="43"/>
                  </a:lnTo>
                  <a:lnTo>
                    <a:pt x="310" y="48"/>
                  </a:lnTo>
                  <a:lnTo>
                    <a:pt x="298" y="57"/>
                  </a:lnTo>
                  <a:lnTo>
                    <a:pt x="278" y="73"/>
                  </a:lnTo>
                  <a:lnTo>
                    <a:pt x="278" y="73"/>
                  </a:lnTo>
                  <a:lnTo>
                    <a:pt x="269" y="79"/>
                  </a:lnTo>
                  <a:lnTo>
                    <a:pt x="269" y="79"/>
                  </a:lnTo>
                  <a:lnTo>
                    <a:pt x="249" y="93"/>
                  </a:lnTo>
                  <a:lnTo>
                    <a:pt x="231" y="109"/>
                  </a:lnTo>
                  <a:lnTo>
                    <a:pt x="192" y="141"/>
                  </a:lnTo>
                  <a:lnTo>
                    <a:pt x="192" y="141"/>
                  </a:lnTo>
                  <a:lnTo>
                    <a:pt x="176" y="155"/>
                  </a:lnTo>
                  <a:lnTo>
                    <a:pt x="158" y="171"/>
                  </a:lnTo>
                  <a:lnTo>
                    <a:pt x="142" y="187"/>
                  </a:lnTo>
                  <a:lnTo>
                    <a:pt x="126" y="205"/>
                  </a:lnTo>
                  <a:lnTo>
                    <a:pt x="111" y="224"/>
                  </a:lnTo>
                  <a:lnTo>
                    <a:pt x="97" y="243"/>
                  </a:lnTo>
                  <a:lnTo>
                    <a:pt x="86" y="263"/>
                  </a:lnTo>
                  <a:lnTo>
                    <a:pt x="81" y="274"/>
                  </a:lnTo>
                  <a:lnTo>
                    <a:pt x="77" y="285"/>
                  </a:lnTo>
                  <a:lnTo>
                    <a:pt x="77" y="285"/>
                  </a:lnTo>
                  <a:lnTo>
                    <a:pt x="71" y="300"/>
                  </a:lnTo>
                  <a:lnTo>
                    <a:pt x="67" y="315"/>
                  </a:lnTo>
                  <a:lnTo>
                    <a:pt x="64" y="332"/>
                  </a:lnTo>
                  <a:lnTo>
                    <a:pt x="61" y="348"/>
                  </a:lnTo>
                  <a:lnTo>
                    <a:pt x="58" y="381"/>
                  </a:lnTo>
                  <a:lnTo>
                    <a:pt x="55" y="413"/>
                  </a:lnTo>
                  <a:lnTo>
                    <a:pt x="55" y="413"/>
                  </a:lnTo>
                  <a:lnTo>
                    <a:pt x="52" y="445"/>
                  </a:lnTo>
                  <a:lnTo>
                    <a:pt x="52" y="445"/>
                  </a:lnTo>
                  <a:lnTo>
                    <a:pt x="49" y="471"/>
                  </a:lnTo>
                  <a:lnTo>
                    <a:pt x="45" y="498"/>
                  </a:lnTo>
                  <a:lnTo>
                    <a:pt x="45" y="498"/>
                  </a:lnTo>
                  <a:lnTo>
                    <a:pt x="41" y="523"/>
                  </a:lnTo>
                  <a:lnTo>
                    <a:pt x="38" y="548"/>
                  </a:lnTo>
                  <a:lnTo>
                    <a:pt x="36" y="573"/>
                  </a:lnTo>
                  <a:lnTo>
                    <a:pt x="36" y="597"/>
                  </a:lnTo>
                  <a:lnTo>
                    <a:pt x="36" y="597"/>
                  </a:lnTo>
                  <a:lnTo>
                    <a:pt x="37" y="630"/>
                  </a:lnTo>
                  <a:lnTo>
                    <a:pt x="36" y="662"/>
                  </a:lnTo>
                  <a:lnTo>
                    <a:pt x="36" y="662"/>
                  </a:lnTo>
                  <a:lnTo>
                    <a:pt x="36" y="694"/>
                  </a:lnTo>
                  <a:lnTo>
                    <a:pt x="36" y="725"/>
                  </a:lnTo>
                  <a:lnTo>
                    <a:pt x="38" y="757"/>
                  </a:lnTo>
                  <a:lnTo>
                    <a:pt x="40" y="772"/>
                  </a:lnTo>
                  <a:lnTo>
                    <a:pt x="44" y="787"/>
                  </a:lnTo>
                  <a:lnTo>
                    <a:pt x="44" y="787"/>
                  </a:lnTo>
                  <a:lnTo>
                    <a:pt x="50" y="808"/>
                  </a:lnTo>
                  <a:lnTo>
                    <a:pt x="56" y="830"/>
                  </a:lnTo>
                  <a:lnTo>
                    <a:pt x="70" y="871"/>
                  </a:lnTo>
                  <a:lnTo>
                    <a:pt x="70" y="871"/>
                  </a:lnTo>
                  <a:lnTo>
                    <a:pt x="82" y="900"/>
                  </a:lnTo>
                  <a:lnTo>
                    <a:pt x="91" y="931"/>
                  </a:lnTo>
                  <a:lnTo>
                    <a:pt x="91" y="931"/>
                  </a:lnTo>
                  <a:lnTo>
                    <a:pt x="95" y="941"/>
                  </a:lnTo>
                  <a:lnTo>
                    <a:pt x="100" y="952"/>
                  </a:lnTo>
                  <a:lnTo>
                    <a:pt x="107" y="960"/>
                  </a:lnTo>
                  <a:lnTo>
                    <a:pt x="114" y="969"/>
                  </a:lnTo>
                  <a:lnTo>
                    <a:pt x="114" y="969"/>
                  </a:lnTo>
                  <a:lnTo>
                    <a:pt x="124" y="984"/>
                  </a:lnTo>
                  <a:lnTo>
                    <a:pt x="128" y="991"/>
                  </a:lnTo>
                  <a:lnTo>
                    <a:pt x="131" y="998"/>
                  </a:lnTo>
                  <a:lnTo>
                    <a:pt x="131" y="998"/>
                  </a:lnTo>
                  <a:lnTo>
                    <a:pt x="139" y="1012"/>
                  </a:lnTo>
                  <a:lnTo>
                    <a:pt x="145" y="1025"/>
                  </a:lnTo>
                  <a:lnTo>
                    <a:pt x="160" y="1049"/>
                  </a:lnTo>
                  <a:lnTo>
                    <a:pt x="160" y="1049"/>
                  </a:lnTo>
                  <a:lnTo>
                    <a:pt x="176" y="1071"/>
                  </a:lnTo>
                  <a:lnTo>
                    <a:pt x="176" y="1071"/>
                  </a:lnTo>
                  <a:lnTo>
                    <a:pt x="183" y="1082"/>
                  </a:lnTo>
                  <a:lnTo>
                    <a:pt x="191" y="1093"/>
                  </a:lnTo>
                  <a:lnTo>
                    <a:pt x="191" y="1093"/>
                  </a:lnTo>
                  <a:lnTo>
                    <a:pt x="203" y="1109"/>
                  </a:lnTo>
                  <a:lnTo>
                    <a:pt x="208" y="1116"/>
                  </a:lnTo>
                  <a:lnTo>
                    <a:pt x="212" y="1124"/>
                  </a:lnTo>
                  <a:lnTo>
                    <a:pt x="212" y="1124"/>
                  </a:lnTo>
                  <a:lnTo>
                    <a:pt x="219" y="1139"/>
                  </a:lnTo>
                  <a:lnTo>
                    <a:pt x="228" y="1154"/>
                  </a:lnTo>
                  <a:lnTo>
                    <a:pt x="234" y="1160"/>
                  </a:lnTo>
                  <a:lnTo>
                    <a:pt x="240" y="1167"/>
                  </a:lnTo>
                  <a:lnTo>
                    <a:pt x="246" y="1172"/>
                  </a:lnTo>
                  <a:lnTo>
                    <a:pt x="253" y="1175"/>
                  </a:lnTo>
                  <a:lnTo>
                    <a:pt x="253" y="1175"/>
                  </a:lnTo>
                  <a:lnTo>
                    <a:pt x="256" y="1177"/>
                  </a:lnTo>
                  <a:lnTo>
                    <a:pt x="259" y="1179"/>
                  </a:lnTo>
                  <a:lnTo>
                    <a:pt x="261" y="1182"/>
                  </a:lnTo>
                  <a:lnTo>
                    <a:pt x="264" y="1185"/>
                  </a:lnTo>
                  <a:lnTo>
                    <a:pt x="265" y="1191"/>
                  </a:lnTo>
                  <a:lnTo>
                    <a:pt x="265" y="1198"/>
                  </a:lnTo>
                  <a:lnTo>
                    <a:pt x="265" y="1198"/>
                  </a:lnTo>
                  <a:lnTo>
                    <a:pt x="264" y="1202"/>
                  </a:lnTo>
                  <a:lnTo>
                    <a:pt x="260" y="1207"/>
                  </a:lnTo>
                  <a:lnTo>
                    <a:pt x="256" y="1210"/>
                  </a:lnTo>
                  <a:lnTo>
                    <a:pt x="254" y="1211"/>
                  </a:lnTo>
                  <a:lnTo>
                    <a:pt x="251" y="1211"/>
                  </a:lnTo>
                  <a:lnTo>
                    <a:pt x="251" y="121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9" name="Freeform 413"/>
            <p:cNvSpPr/>
            <p:nvPr/>
          </p:nvSpPr>
          <p:spPr bwMode="auto">
            <a:xfrm>
              <a:off x="5449888" y="3138488"/>
              <a:ext cx="133350" cy="681038"/>
            </a:xfrm>
            <a:custGeom>
              <a:avLst/>
              <a:gdLst/>
              <a:ahLst/>
              <a:cxnLst>
                <a:cxn ang="0">
                  <a:pos x="171" y="1285"/>
                </a:cxn>
                <a:cxn ang="0">
                  <a:pos x="162" y="1274"/>
                </a:cxn>
                <a:cxn ang="0">
                  <a:pos x="155" y="1248"/>
                </a:cxn>
                <a:cxn ang="0">
                  <a:pos x="119" y="1178"/>
                </a:cxn>
                <a:cxn ang="0">
                  <a:pos x="96" y="1130"/>
                </a:cxn>
                <a:cxn ang="0">
                  <a:pos x="85" y="1100"/>
                </a:cxn>
                <a:cxn ang="0">
                  <a:pos x="65" y="1060"/>
                </a:cxn>
                <a:cxn ang="0">
                  <a:pos x="41" y="1009"/>
                </a:cxn>
                <a:cxn ang="0">
                  <a:pos x="29" y="965"/>
                </a:cxn>
                <a:cxn ang="0">
                  <a:pos x="11" y="900"/>
                </a:cxn>
                <a:cxn ang="0">
                  <a:pos x="3" y="792"/>
                </a:cxn>
                <a:cxn ang="0">
                  <a:pos x="2" y="697"/>
                </a:cxn>
                <a:cxn ang="0">
                  <a:pos x="0" y="595"/>
                </a:cxn>
                <a:cxn ang="0">
                  <a:pos x="9" y="478"/>
                </a:cxn>
                <a:cxn ang="0">
                  <a:pos x="18" y="409"/>
                </a:cxn>
                <a:cxn ang="0">
                  <a:pos x="33" y="366"/>
                </a:cxn>
                <a:cxn ang="0">
                  <a:pos x="63" y="254"/>
                </a:cxn>
                <a:cxn ang="0">
                  <a:pos x="82" y="213"/>
                </a:cxn>
                <a:cxn ang="0">
                  <a:pos x="97" y="186"/>
                </a:cxn>
                <a:cxn ang="0">
                  <a:pos x="132" y="111"/>
                </a:cxn>
                <a:cxn ang="0">
                  <a:pos x="166" y="62"/>
                </a:cxn>
                <a:cxn ang="0">
                  <a:pos x="175" y="47"/>
                </a:cxn>
                <a:cxn ang="0">
                  <a:pos x="185" y="31"/>
                </a:cxn>
                <a:cxn ang="0">
                  <a:pos x="218" y="5"/>
                </a:cxn>
                <a:cxn ang="0">
                  <a:pos x="236" y="0"/>
                </a:cxn>
                <a:cxn ang="0">
                  <a:pos x="248" y="5"/>
                </a:cxn>
                <a:cxn ang="0">
                  <a:pos x="253" y="22"/>
                </a:cxn>
                <a:cxn ang="0">
                  <a:pos x="245" y="34"/>
                </a:cxn>
                <a:cxn ang="0">
                  <a:pos x="226" y="41"/>
                </a:cxn>
                <a:cxn ang="0">
                  <a:pos x="212" y="55"/>
                </a:cxn>
                <a:cxn ang="0">
                  <a:pos x="200" y="78"/>
                </a:cxn>
                <a:cxn ang="0">
                  <a:pos x="183" y="100"/>
                </a:cxn>
                <a:cxn ang="0">
                  <a:pos x="161" y="131"/>
                </a:cxn>
                <a:cxn ang="0">
                  <a:pos x="127" y="197"/>
                </a:cxn>
                <a:cxn ang="0">
                  <a:pos x="98" y="264"/>
                </a:cxn>
                <a:cxn ang="0">
                  <a:pos x="75" y="349"/>
                </a:cxn>
                <a:cxn ang="0">
                  <a:pos x="61" y="391"/>
                </a:cxn>
                <a:cxn ang="0">
                  <a:pos x="51" y="429"/>
                </a:cxn>
                <a:cxn ang="0">
                  <a:pos x="41" y="559"/>
                </a:cxn>
                <a:cxn ang="0">
                  <a:pos x="39" y="812"/>
                </a:cxn>
                <a:cxn ang="0">
                  <a:pos x="46" y="879"/>
                </a:cxn>
                <a:cxn ang="0">
                  <a:pos x="73" y="987"/>
                </a:cxn>
                <a:cxn ang="0">
                  <a:pos x="93" y="1036"/>
                </a:cxn>
                <a:cxn ang="0">
                  <a:pos x="112" y="1071"/>
                </a:cxn>
                <a:cxn ang="0">
                  <a:pos x="124" y="1104"/>
                </a:cxn>
                <a:cxn ang="0">
                  <a:pos x="141" y="1147"/>
                </a:cxn>
                <a:cxn ang="0">
                  <a:pos x="182" y="1217"/>
                </a:cxn>
                <a:cxn ang="0">
                  <a:pos x="197" y="1271"/>
                </a:cxn>
                <a:cxn ang="0">
                  <a:pos x="193" y="1282"/>
                </a:cxn>
                <a:cxn ang="0">
                  <a:pos x="185" y="1287"/>
                </a:cxn>
              </a:cxnLst>
              <a:rect l="0" t="0" r="r" b="b"/>
              <a:pathLst>
                <a:path w="253" h="1287">
                  <a:moveTo>
                    <a:pt x="181" y="1287"/>
                  </a:moveTo>
                  <a:lnTo>
                    <a:pt x="181" y="1287"/>
                  </a:lnTo>
                  <a:lnTo>
                    <a:pt x="174" y="1286"/>
                  </a:lnTo>
                  <a:lnTo>
                    <a:pt x="171" y="1285"/>
                  </a:lnTo>
                  <a:lnTo>
                    <a:pt x="168" y="1283"/>
                  </a:lnTo>
                  <a:lnTo>
                    <a:pt x="165" y="1280"/>
                  </a:lnTo>
                  <a:lnTo>
                    <a:pt x="163" y="1277"/>
                  </a:lnTo>
                  <a:lnTo>
                    <a:pt x="162" y="1274"/>
                  </a:lnTo>
                  <a:lnTo>
                    <a:pt x="161" y="1270"/>
                  </a:lnTo>
                  <a:lnTo>
                    <a:pt x="161" y="1270"/>
                  </a:lnTo>
                  <a:lnTo>
                    <a:pt x="159" y="1259"/>
                  </a:lnTo>
                  <a:lnTo>
                    <a:pt x="155" y="1248"/>
                  </a:lnTo>
                  <a:lnTo>
                    <a:pt x="151" y="1236"/>
                  </a:lnTo>
                  <a:lnTo>
                    <a:pt x="144" y="1222"/>
                  </a:lnTo>
                  <a:lnTo>
                    <a:pt x="131" y="1197"/>
                  </a:lnTo>
                  <a:lnTo>
                    <a:pt x="119" y="1178"/>
                  </a:lnTo>
                  <a:lnTo>
                    <a:pt x="119" y="1178"/>
                  </a:lnTo>
                  <a:lnTo>
                    <a:pt x="110" y="1162"/>
                  </a:lnTo>
                  <a:lnTo>
                    <a:pt x="102" y="1147"/>
                  </a:lnTo>
                  <a:lnTo>
                    <a:pt x="96" y="1130"/>
                  </a:lnTo>
                  <a:lnTo>
                    <a:pt x="90" y="1114"/>
                  </a:lnTo>
                  <a:lnTo>
                    <a:pt x="90" y="1114"/>
                  </a:lnTo>
                  <a:lnTo>
                    <a:pt x="85" y="1100"/>
                  </a:lnTo>
                  <a:lnTo>
                    <a:pt x="85" y="1100"/>
                  </a:lnTo>
                  <a:lnTo>
                    <a:pt x="80" y="1090"/>
                  </a:lnTo>
                  <a:lnTo>
                    <a:pt x="75" y="1080"/>
                  </a:lnTo>
                  <a:lnTo>
                    <a:pt x="65" y="1060"/>
                  </a:lnTo>
                  <a:lnTo>
                    <a:pt x="65" y="1060"/>
                  </a:lnTo>
                  <a:lnTo>
                    <a:pt x="58" y="1048"/>
                  </a:lnTo>
                  <a:lnTo>
                    <a:pt x="51" y="1035"/>
                  </a:lnTo>
                  <a:lnTo>
                    <a:pt x="45" y="1023"/>
                  </a:lnTo>
                  <a:lnTo>
                    <a:pt x="41" y="1009"/>
                  </a:lnTo>
                  <a:lnTo>
                    <a:pt x="41" y="1009"/>
                  </a:lnTo>
                  <a:lnTo>
                    <a:pt x="35" y="988"/>
                  </a:lnTo>
                  <a:lnTo>
                    <a:pt x="29" y="965"/>
                  </a:lnTo>
                  <a:lnTo>
                    <a:pt x="29" y="965"/>
                  </a:lnTo>
                  <a:lnTo>
                    <a:pt x="23" y="943"/>
                  </a:lnTo>
                  <a:lnTo>
                    <a:pt x="16" y="921"/>
                  </a:lnTo>
                  <a:lnTo>
                    <a:pt x="16" y="921"/>
                  </a:lnTo>
                  <a:lnTo>
                    <a:pt x="11" y="900"/>
                  </a:lnTo>
                  <a:lnTo>
                    <a:pt x="8" y="878"/>
                  </a:lnTo>
                  <a:lnTo>
                    <a:pt x="6" y="856"/>
                  </a:lnTo>
                  <a:lnTo>
                    <a:pt x="4" y="836"/>
                  </a:lnTo>
                  <a:lnTo>
                    <a:pt x="3" y="792"/>
                  </a:lnTo>
                  <a:lnTo>
                    <a:pt x="3" y="748"/>
                  </a:lnTo>
                  <a:lnTo>
                    <a:pt x="3" y="729"/>
                  </a:lnTo>
                  <a:lnTo>
                    <a:pt x="3" y="729"/>
                  </a:lnTo>
                  <a:lnTo>
                    <a:pt x="2" y="697"/>
                  </a:lnTo>
                  <a:lnTo>
                    <a:pt x="2" y="664"/>
                  </a:lnTo>
                  <a:lnTo>
                    <a:pt x="2" y="664"/>
                  </a:lnTo>
                  <a:lnTo>
                    <a:pt x="1" y="630"/>
                  </a:lnTo>
                  <a:lnTo>
                    <a:pt x="0" y="595"/>
                  </a:lnTo>
                  <a:lnTo>
                    <a:pt x="1" y="561"/>
                  </a:lnTo>
                  <a:lnTo>
                    <a:pt x="3" y="527"/>
                  </a:lnTo>
                  <a:lnTo>
                    <a:pt x="3" y="527"/>
                  </a:lnTo>
                  <a:lnTo>
                    <a:pt x="9" y="478"/>
                  </a:lnTo>
                  <a:lnTo>
                    <a:pt x="9" y="478"/>
                  </a:lnTo>
                  <a:lnTo>
                    <a:pt x="16" y="420"/>
                  </a:lnTo>
                  <a:lnTo>
                    <a:pt x="16" y="420"/>
                  </a:lnTo>
                  <a:lnTo>
                    <a:pt x="18" y="409"/>
                  </a:lnTo>
                  <a:lnTo>
                    <a:pt x="20" y="399"/>
                  </a:lnTo>
                  <a:lnTo>
                    <a:pt x="28" y="380"/>
                  </a:lnTo>
                  <a:lnTo>
                    <a:pt x="28" y="380"/>
                  </a:lnTo>
                  <a:lnTo>
                    <a:pt x="33" y="366"/>
                  </a:lnTo>
                  <a:lnTo>
                    <a:pt x="37" y="351"/>
                  </a:lnTo>
                  <a:lnTo>
                    <a:pt x="37" y="351"/>
                  </a:lnTo>
                  <a:lnTo>
                    <a:pt x="49" y="306"/>
                  </a:lnTo>
                  <a:lnTo>
                    <a:pt x="63" y="254"/>
                  </a:lnTo>
                  <a:lnTo>
                    <a:pt x="63" y="254"/>
                  </a:lnTo>
                  <a:lnTo>
                    <a:pt x="67" y="243"/>
                  </a:lnTo>
                  <a:lnTo>
                    <a:pt x="71" y="233"/>
                  </a:lnTo>
                  <a:lnTo>
                    <a:pt x="82" y="213"/>
                  </a:lnTo>
                  <a:lnTo>
                    <a:pt x="82" y="213"/>
                  </a:lnTo>
                  <a:lnTo>
                    <a:pt x="90" y="200"/>
                  </a:lnTo>
                  <a:lnTo>
                    <a:pt x="97" y="186"/>
                  </a:lnTo>
                  <a:lnTo>
                    <a:pt x="97" y="186"/>
                  </a:lnTo>
                  <a:lnTo>
                    <a:pt x="107" y="162"/>
                  </a:lnTo>
                  <a:lnTo>
                    <a:pt x="107" y="162"/>
                  </a:lnTo>
                  <a:lnTo>
                    <a:pt x="119" y="135"/>
                  </a:lnTo>
                  <a:lnTo>
                    <a:pt x="132" y="111"/>
                  </a:lnTo>
                  <a:lnTo>
                    <a:pt x="139" y="98"/>
                  </a:lnTo>
                  <a:lnTo>
                    <a:pt x="146" y="86"/>
                  </a:lnTo>
                  <a:lnTo>
                    <a:pt x="156" y="74"/>
                  </a:lnTo>
                  <a:lnTo>
                    <a:pt x="166" y="62"/>
                  </a:lnTo>
                  <a:lnTo>
                    <a:pt x="166" y="62"/>
                  </a:lnTo>
                  <a:lnTo>
                    <a:pt x="169" y="59"/>
                  </a:lnTo>
                  <a:lnTo>
                    <a:pt x="171" y="55"/>
                  </a:lnTo>
                  <a:lnTo>
                    <a:pt x="175" y="47"/>
                  </a:lnTo>
                  <a:lnTo>
                    <a:pt x="175" y="47"/>
                  </a:lnTo>
                  <a:lnTo>
                    <a:pt x="180" y="38"/>
                  </a:lnTo>
                  <a:lnTo>
                    <a:pt x="183" y="34"/>
                  </a:lnTo>
                  <a:lnTo>
                    <a:pt x="185" y="31"/>
                  </a:lnTo>
                  <a:lnTo>
                    <a:pt x="185" y="31"/>
                  </a:lnTo>
                  <a:lnTo>
                    <a:pt x="196" y="21"/>
                  </a:lnTo>
                  <a:lnTo>
                    <a:pt x="206" y="13"/>
                  </a:lnTo>
                  <a:lnTo>
                    <a:pt x="218" y="5"/>
                  </a:lnTo>
                  <a:lnTo>
                    <a:pt x="231" y="1"/>
                  </a:lnTo>
                  <a:lnTo>
                    <a:pt x="231" y="1"/>
                  </a:lnTo>
                  <a:lnTo>
                    <a:pt x="236" y="0"/>
                  </a:lnTo>
                  <a:lnTo>
                    <a:pt x="236" y="0"/>
                  </a:lnTo>
                  <a:lnTo>
                    <a:pt x="239" y="0"/>
                  </a:lnTo>
                  <a:lnTo>
                    <a:pt x="243" y="1"/>
                  </a:lnTo>
                  <a:lnTo>
                    <a:pt x="246" y="3"/>
                  </a:lnTo>
                  <a:lnTo>
                    <a:pt x="248" y="5"/>
                  </a:lnTo>
                  <a:lnTo>
                    <a:pt x="251" y="10"/>
                  </a:lnTo>
                  <a:lnTo>
                    <a:pt x="253" y="17"/>
                  </a:lnTo>
                  <a:lnTo>
                    <a:pt x="253" y="17"/>
                  </a:lnTo>
                  <a:lnTo>
                    <a:pt x="253" y="22"/>
                  </a:lnTo>
                  <a:lnTo>
                    <a:pt x="251" y="28"/>
                  </a:lnTo>
                  <a:lnTo>
                    <a:pt x="250" y="30"/>
                  </a:lnTo>
                  <a:lnTo>
                    <a:pt x="247" y="32"/>
                  </a:lnTo>
                  <a:lnTo>
                    <a:pt x="245" y="34"/>
                  </a:lnTo>
                  <a:lnTo>
                    <a:pt x="240" y="35"/>
                  </a:lnTo>
                  <a:lnTo>
                    <a:pt x="240" y="35"/>
                  </a:lnTo>
                  <a:lnTo>
                    <a:pt x="232" y="38"/>
                  </a:lnTo>
                  <a:lnTo>
                    <a:pt x="226" y="41"/>
                  </a:lnTo>
                  <a:lnTo>
                    <a:pt x="221" y="45"/>
                  </a:lnTo>
                  <a:lnTo>
                    <a:pt x="217" y="48"/>
                  </a:lnTo>
                  <a:lnTo>
                    <a:pt x="214" y="51"/>
                  </a:lnTo>
                  <a:lnTo>
                    <a:pt x="212" y="55"/>
                  </a:lnTo>
                  <a:lnTo>
                    <a:pt x="207" y="64"/>
                  </a:lnTo>
                  <a:lnTo>
                    <a:pt x="207" y="64"/>
                  </a:lnTo>
                  <a:lnTo>
                    <a:pt x="204" y="70"/>
                  </a:lnTo>
                  <a:lnTo>
                    <a:pt x="200" y="78"/>
                  </a:lnTo>
                  <a:lnTo>
                    <a:pt x="200" y="78"/>
                  </a:lnTo>
                  <a:lnTo>
                    <a:pt x="193" y="89"/>
                  </a:lnTo>
                  <a:lnTo>
                    <a:pt x="183" y="100"/>
                  </a:lnTo>
                  <a:lnTo>
                    <a:pt x="183" y="100"/>
                  </a:lnTo>
                  <a:lnTo>
                    <a:pt x="171" y="115"/>
                  </a:lnTo>
                  <a:lnTo>
                    <a:pt x="166" y="123"/>
                  </a:lnTo>
                  <a:lnTo>
                    <a:pt x="161" y="131"/>
                  </a:lnTo>
                  <a:lnTo>
                    <a:pt x="161" y="131"/>
                  </a:lnTo>
                  <a:lnTo>
                    <a:pt x="150" y="153"/>
                  </a:lnTo>
                  <a:lnTo>
                    <a:pt x="138" y="176"/>
                  </a:lnTo>
                  <a:lnTo>
                    <a:pt x="138" y="176"/>
                  </a:lnTo>
                  <a:lnTo>
                    <a:pt x="127" y="197"/>
                  </a:lnTo>
                  <a:lnTo>
                    <a:pt x="116" y="219"/>
                  </a:lnTo>
                  <a:lnTo>
                    <a:pt x="106" y="242"/>
                  </a:lnTo>
                  <a:lnTo>
                    <a:pt x="98" y="264"/>
                  </a:lnTo>
                  <a:lnTo>
                    <a:pt x="98" y="264"/>
                  </a:lnTo>
                  <a:lnTo>
                    <a:pt x="87" y="304"/>
                  </a:lnTo>
                  <a:lnTo>
                    <a:pt x="76" y="344"/>
                  </a:lnTo>
                  <a:lnTo>
                    <a:pt x="75" y="349"/>
                  </a:lnTo>
                  <a:lnTo>
                    <a:pt x="75" y="349"/>
                  </a:lnTo>
                  <a:lnTo>
                    <a:pt x="70" y="364"/>
                  </a:lnTo>
                  <a:lnTo>
                    <a:pt x="65" y="379"/>
                  </a:lnTo>
                  <a:lnTo>
                    <a:pt x="65" y="379"/>
                  </a:lnTo>
                  <a:lnTo>
                    <a:pt x="61" y="391"/>
                  </a:lnTo>
                  <a:lnTo>
                    <a:pt x="56" y="403"/>
                  </a:lnTo>
                  <a:lnTo>
                    <a:pt x="53" y="416"/>
                  </a:lnTo>
                  <a:lnTo>
                    <a:pt x="51" y="429"/>
                  </a:lnTo>
                  <a:lnTo>
                    <a:pt x="51" y="429"/>
                  </a:lnTo>
                  <a:lnTo>
                    <a:pt x="49" y="468"/>
                  </a:lnTo>
                  <a:lnTo>
                    <a:pt x="45" y="506"/>
                  </a:lnTo>
                  <a:lnTo>
                    <a:pt x="45" y="506"/>
                  </a:lnTo>
                  <a:lnTo>
                    <a:pt x="41" y="559"/>
                  </a:lnTo>
                  <a:lnTo>
                    <a:pt x="39" y="586"/>
                  </a:lnTo>
                  <a:lnTo>
                    <a:pt x="39" y="613"/>
                  </a:lnTo>
                  <a:lnTo>
                    <a:pt x="39" y="812"/>
                  </a:lnTo>
                  <a:lnTo>
                    <a:pt x="39" y="812"/>
                  </a:lnTo>
                  <a:lnTo>
                    <a:pt x="39" y="830"/>
                  </a:lnTo>
                  <a:lnTo>
                    <a:pt x="41" y="846"/>
                  </a:lnTo>
                  <a:lnTo>
                    <a:pt x="43" y="863"/>
                  </a:lnTo>
                  <a:lnTo>
                    <a:pt x="46" y="879"/>
                  </a:lnTo>
                  <a:lnTo>
                    <a:pt x="54" y="912"/>
                  </a:lnTo>
                  <a:lnTo>
                    <a:pt x="62" y="944"/>
                  </a:lnTo>
                  <a:lnTo>
                    <a:pt x="62" y="944"/>
                  </a:lnTo>
                  <a:lnTo>
                    <a:pt x="73" y="987"/>
                  </a:lnTo>
                  <a:lnTo>
                    <a:pt x="73" y="987"/>
                  </a:lnTo>
                  <a:lnTo>
                    <a:pt x="78" y="1003"/>
                  </a:lnTo>
                  <a:lnTo>
                    <a:pt x="86" y="1020"/>
                  </a:lnTo>
                  <a:lnTo>
                    <a:pt x="93" y="1036"/>
                  </a:lnTo>
                  <a:lnTo>
                    <a:pt x="102" y="1052"/>
                  </a:lnTo>
                  <a:lnTo>
                    <a:pt x="102" y="1052"/>
                  </a:lnTo>
                  <a:lnTo>
                    <a:pt x="112" y="1071"/>
                  </a:lnTo>
                  <a:lnTo>
                    <a:pt x="112" y="1071"/>
                  </a:lnTo>
                  <a:lnTo>
                    <a:pt x="116" y="1079"/>
                  </a:lnTo>
                  <a:lnTo>
                    <a:pt x="119" y="1087"/>
                  </a:lnTo>
                  <a:lnTo>
                    <a:pt x="124" y="1104"/>
                  </a:lnTo>
                  <a:lnTo>
                    <a:pt x="124" y="1104"/>
                  </a:lnTo>
                  <a:lnTo>
                    <a:pt x="131" y="1126"/>
                  </a:lnTo>
                  <a:lnTo>
                    <a:pt x="136" y="1136"/>
                  </a:lnTo>
                  <a:lnTo>
                    <a:pt x="141" y="1147"/>
                  </a:lnTo>
                  <a:lnTo>
                    <a:pt x="141" y="1147"/>
                  </a:lnTo>
                  <a:lnTo>
                    <a:pt x="154" y="1166"/>
                  </a:lnTo>
                  <a:lnTo>
                    <a:pt x="164" y="1184"/>
                  </a:lnTo>
                  <a:lnTo>
                    <a:pt x="173" y="1201"/>
                  </a:lnTo>
                  <a:lnTo>
                    <a:pt x="182" y="1217"/>
                  </a:lnTo>
                  <a:lnTo>
                    <a:pt x="188" y="1232"/>
                  </a:lnTo>
                  <a:lnTo>
                    <a:pt x="192" y="1246"/>
                  </a:lnTo>
                  <a:lnTo>
                    <a:pt x="195" y="1259"/>
                  </a:lnTo>
                  <a:lnTo>
                    <a:pt x="197" y="1271"/>
                  </a:lnTo>
                  <a:lnTo>
                    <a:pt x="197" y="1271"/>
                  </a:lnTo>
                  <a:lnTo>
                    <a:pt x="196" y="1277"/>
                  </a:lnTo>
                  <a:lnTo>
                    <a:pt x="195" y="1280"/>
                  </a:lnTo>
                  <a:lnTo>
                    <a:pt x="193" y="1282"/>
                  </a:lnTo>
                  <a:lnTo>
                    <a:pt x="193" y="1282"/>
                  </a:lnTo>
                  <a:lnTo>
                    <a:pt x="191" y="1284"/>
                  </a:lnTo>
                  <a:lnTo>
                    <a:pt x="188" y="1286"/>
                  </a:lnTo>
                  <a:lnTo>
                    <a:pt x="185" y="1287"/>
                  </a:lnTo>
                  <a:lnTo>
                    <a:pt x="181" y="1287"/>
                  </a:lnTo>
                  <a:lnTo>
                    <a:pt x="181" y="1287"/>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0" name="Freeform 414"/>
            <p:cNvSpPr/>
            <p:nvPr/>
          </p:nvSpPr>
          <p:spPr bwMode="auto">
            <a:xfrm>
              <a:off x="5559426" y="3148013"/>
              <a:ext cx="134938" cy="661988"/>
            </a:xfrm>
            <a:custGeom>
              <a:avLst/>
              <a:gdLst/>
              <a:ahLst/>
              <a:cxnLst>
                <a:cxn ang="0">
                  <a:pos x="66" y="1250"/>
                </a:cxn>
                <a:cxn ang="0">
                  <a:pos x="58" y="1244"/>
                </a:cxn>
                <a:cxn ang="0">
                  <a:pos x="58" y="1224"/>
                </a:cxn>
                <a:cxn ang="0">
                  <a:pos x="80" y="1168"/>
                </a:cxn>
                <a:cxn ang="0">
                  <a:pos x="111" y="1115"/>
                </a:cxn>
                <a:cxn ang="0">
                  <a:pos x="129" y="1073"/>
                </a:cxn>
                <a:cxn ang="0">
                  <a:pos x="141" y="1041"/>
                </a:cxn>
                <a:cxn ang="0">
                  <a:pos x="168" y="991"/>
                </a:cxn>
                <a:cxn ang="0">
                  <a:pos x="192" y="918"/>
                </a:cxn>
                <a:cxn ang="0">
                  <a:pos x="210" y="838"/>
                </a:cxn>
                <a:cxn ang="0">
                  <a:pos x="214" y="595"/>
                </a:cxn>
                <a:cxn ang="0">
                  <a:pos x="208" y="491"/>
                </a:cxn>
                <a:cxn ang="0">
                  <a:pos x="202" y="417"/>
                </a:cxn>
                <a:cxn ang="0">
                  <a:pos x="188" y="367"/>
                </a:cxn>
                <a:cxn ang="0">
                  <a:pos x="177" y="333"/>
                </a:cxn>
                <a:cxn ang="0">
                  <a:pos x="155" y="256"/>
                </a:cxn>
                <a:cxn ang="0">
                  <a:pos x="115" y="170"/>
                </a:cxn>
                <a:cxn ang="0">
                  <a:pos x="92" y="127"/>
                </a:cxn>
                <a:cxn ang="0">
                  <a:pos x="70" y="97"/>
                </a:cxn>
                <a:cxn ang="0">
                  <a:pos x="49" y="68"/>
                </a:cxn>
                <a:cxn ang="0">
                  <a:pos x="40" y="49"/>
                </a:cxn>
                <a:cxn ang="0">
                  <a:pos x="21" y="37"/>
                </a:cxn>
                <a:cxn ang="0">
                  <a:pos x="7" y="31"/>
                </a:cxn>
                <a:cxn ang="0">
                  <a:pos x="0" y="15"/>
                </a:cxn>
                <a:cxn ang="0">
                  <a:pos x="8" y="3"/>
                </a:cxn>
                <a:cxn ang="0">
                  <a:pos x="17" y="0"/>
                </a:cxn>
                <a:cxn ang="0">
                  <a:pos x="47" y="11"/>
                </a:cxn>
                <a:cxn ang="0">
                  <a:pos x="71" y="33"/>
                </a:cxn>
                <a:cxn ang="0">
                  <a:pos x="82" y="52"/>
                </a:cxn>
                <a:cxn ang="0">
                  <a:pos x="98" y="71"/>
                </a:cxn>
                <a:cxn ang="0">
                  <a:pos x="135" y="132"/>
                </a:cxn>
                <a:cxn ang="0">
                  <a:pos x="156" y="180"/>
                </a:cxn>
                <a:cxn ang="0">
                  <a:pos x="182" y="226"/>
                </a:cxn>
                <a:cxn ang="0">
                  <a:pos x="204" y="297"/>
                </a:cxn>
                <a:cxn ang="0">
                  <a:pos x="226" y="368"/>
                </a:cxn>
                <a:cxn ang="0">
                  <a:pos x="237" y="407"/>
                </a:cxn>
                <a:cxn ang="0">
                  <a:pos x="249" y="512"/>
                </a:cxn>
                <a:cxn ang="0">
                  <a:pos x="253" y="612"/>
                </a:cxn>
                <a:cxn ang="0">
                  <a:pos x="250" y="709"/>
                </a:cxn>
                <a:cxn ang="0">
                  <a:pos x="249" y="812"/>
                </a:cxn>
                <a:cxn ang="0">
                  <a:pos x="237" y="895"/>
                </a:cxn>
                <a:cxn ang="0">
                  <a:pos x="225" y="939"/>
                </a:cxn>
                <a:cxn ang="0">
                  <a:pos x="208" y="993"/>
                </a:cxn>
                <a:cxn ang="0">
                  <a:pos x="188" y="1031"/>
                </a:cxn>
                <a:cxn ang="0">
                  <a:pos x="168" y="1070"/>
                </a:cxn>
                <a:cxn ang="0">
                  <a:pos x="150" y="1114"/>
                </a:cxn>
                <a:cxn ang="0">
                  <a:pos x="122" y="1164"/>
                </a:cxn>
                <a:cxn ang="0">
                  <a:pos x="94" y="1224"/>
                </a:cxn>
                <a:cxn ang="0">
                  <a:pos x="90" y="1241"/>
                </a:cxn>
                <a:cxn ang="0">
                  <a:pos x="73" y="1251"/>
                </a:cxn>
              </a:cxnLst>
              <a:rect l="0" t="0" r="r" b="b"/>
              <a:pathLst>
                <a:path w="254" h="1251">
                  <a:moveTo>
                    <a:pt x="73" y="1251"/>
                  </a:moveTo>
                  <a:lnTo>
                    <a:pt x="73" y="1251"/>
                  </a:lnTo>
                  <a:lnTo>
                    <a:pt x="69" y="1251"/>
                  </a:lnTo>
                  <a:lnTo>
                    <a:pt x="66" y="1250"/>
                  </a:lnTo>
                  <a:lnTo>
                    <a:pt x="62" y="1249"/>
                  </a:lnTo>
                  <a:lnTo>
                    <a:pt x="59" y="1246"/>
                  </a:lnTo>
                  <a:lnTo>
                    <a:pt x="59" y="1246"/>
                  </a:lnTo>
                  <a:lnTo>
                    <a:pt x="58" y="1244"/>
                  </a:lnTo>
                  <a:lnTo>
                    <a:pt x="57" y="1241"/>
                  </a:lnTo>
                  <a:lnTo>
                    <a:pt x="56" y="1235"/>
                  </a:lnTo>
                  <a:lnTo>
                    <a:pt x="56" y="1235"/>
                  </a:lnTo>
                  <a:lnTo>
                    <a:pt x="58" y="1224"/>
                  </a:lnTo>
                  <a:lnTo>
                    <a:pt x="61" y="1211"/>
                  </a:lnTo>
                  <a:lnTo>
                    <a:pt x="66" y="1198"/>
                  </a:lnTo>
                  <a:lnTo>
                    <a:pt x="72" y="1183"/>
                  </a:lnTo>
                  <a:lnTo>
                    <a:pt x="80" y="1168"/>
                  </a:lnTo>
                  <a:lnTo>
                    <a:pt x="89" y="1151"/>
                  </a:lnTo>
                  <a:lnTo>
                    <a:pt x="100" y="1134"/>
                  </a:lnTo>
                  <a:lnTo>
                    <a:pt x="111" y="1115"/>
                  </a:lnTo>
                  <a:lnTo>
                    <a:pt x="111" y="1115"/>
                  </a:lnTo>
                  <a:lnTo>
                    <a:pt x="117" y="1105"/>
                  </a:lnTo>
                  <a:lnTo>
                    <a:pt x="121" y="1095"/>
                  </a:lnTo>
                  <a:lnTo>
                    <a:pt x="129" y="1073"/>
                  </a:lnTo>
                  <a:lnTo>
                    <a:pt x="129" y="1073"/>
                  </a:lnTo>
                  <a:lnTo>
                    <a:pt x="135" y="1056"/>
                  </a:lnTo>
                  <a:lnTo>
                    <a:pt x="138" y="1049"/>
                  </a:lnTo>
                  <a:lnTo>
                    <a:pt x="141" y="1041"/>
                  </a:lnTo>
                  <a:lnTo>
                    <a:pt x="141" y="1041"/>
                  </a:lnTo>
                  <a:lnTo>
                    <a:pt x="151" y="1022"/>
                  </a:lnTo>
                  <a:lnTo>
                    <a:pt x="151" y="1022"/>
                  </a:lnTo>
                  <a:lnTo>
                    <a:pt x="161" y="1007"/>
                  </a:lnTo>
                  <a:lnTo>
                    <a:pt x="168" y="991"/>
                  </a:lnTo>
                  <a:lnTo>
                    <a:pt x="175" y="976"/>
                  </a:lnTo>
                  <a:lnTo>
                    <a:pt x="180" y="959"/>
                  </a:lnTo>
                  <a:lnTo>
                    <a:pt x="180" y="959"/>
                  </a:lnTo>
                  <a:lnTo>
                    <a:pt x="192" y="918"/>
                  </a:lnTo>
                  <a:lnTo>
                    <a:pt x="192" y="918"/>
                  </a:lnTo>
                  <a:lnTo>
                    <a:pt x="200" y="887"/>
                  </a:lnTo>
                  <a:lnTo>
                    <a:pt x="207" y="855"/>
                  </a:lnTo>
                  <a:lnTo>
                    <a:pt x="210" y="838"/>
                  </a:lnTo>
                  <a:lnTo>
                    <a:pt x="212" y="823"/>
                  </a:lnTo>
                  <a:lnTo>
                    <a:pt x="214" y="806"/>
                  </a:lnTo>
                  <a:lnTo>
                    <a:pt x="214" y="789"/>
                  </a:lnTo>
                  <a:lnTo>
                    <a:pt x="214" y="595"/>
                  </a:lnTo>
                  <a:lnTo>
                    <a:pt x="214" y="595"/>
                  </a:lnTo>
                  <a:lnTo>
                    <a:pt x="214" y="569"/>
                  </a:lnTo>
                  <a:lnTo>
                    <a:pt x="212" y="543"/>
                  </a:lnTo>
                  <a:lnTo>
                    <a:pt x="208" y="491"/>
                  </a:lnTo>
                  <a:lnTo>
                    <a:pt x="208" y="491"/>
                  </a:lnTo>
                  <a:lnTo>
                    <a:pt x="204" y="454"/>
                  </a:lnTo>
                  <a:lnTo>
                    <a:pt x="202" y="417"/>
                  </a:lnTo>
                  <a:lnTo>
                    <a:pt x="202" y="417"/>
                  </a:lnTo>
                  <a:lnTo>
                    <a:pt x="200" y="404"/>
                  </a:lnTo>
                  <a:lnTo>
                    <a:pt x="197" y="391"/>
                  </a:lnTo>
                  <a:lnTo>
                    <a:pt x="193" y="380"/>
                  </a:lnTo>
                  <a:lnTo>
                    <a:pt x="188" y="367"/>
                  </a:lnTo>
                  <a:lnTo>
                    <a:pt x="188" y="367"/>
                  </a:lnTo>
                  <a:lnTo>
                    <a:pt x="182" y="354"/>
                  </a:lnTo>
                  <a:lnTo>
                    <a:pt x="178" y="340"/>
                  </a:lnTo>
                  <a:lnTo>
                    <a:pt x="177" y="333"/>
                  </a:lnTo>
                  <a:lnTo>
                    <a:pt x="177" y="333"/>
                  </a:lnTo>
                  <a:lnTo>
                    <a:pt x="167" y="294"/>
                  </a:lnTo>
                  <a:lnTo>
                    <a:pt x="155" y="256"/>
                  </a:lnTo>
                  <a:lnTo>
                    <a:pt x="155" y="256"/>
                  </a:lnTo>
                  <a:lnTo>
                    <a:pt x="147" y="234"/>
                  </a:lnTo>
                  <a:lnTo>
                    <a:pt x="138" y="212"/>
                  </a:lnTo>
                  <a:lnTo>
                    <a:pt x="126" y="192"/>
                  </a:lnTo>
                  <a:lnTo>
                    <a:pt x="115" y="170"/>
                  </a:lnTo>
                  <a:lnTo>
                    <a:pt x="115" y="170"/>
                  </a:lnTo>
                  <a:lnTo>
                    <a:pt x="103" y="148"/>
                  </a:lnTo>
                  <a:lnTo>
                    <a:pt x="92" y="127"/>
                  </a:lnTo>
                  <a:lnTo>
                    <a:pt x="92" y="127"/>
                  </a:lnTo>
                  <a:lnTo>
                    <a:pt x="87" y="118"/>
                  </a:lnTo>
                  <a:lnTo>
                    <a:pt x="82" y="111"/>
                  </a:lnTo>
                  <a:lnTo>
                    <a:pt x="70" y="97"/>
                  </a:lnTo>
                  <a:lnTo>
                    <a:pt x="70" y="97"/>
                  </a:lnTo>
                  <a:lnTo>
                    <a:pt x="60" y="86"/>
                  </a:lnTo>
                  <a:lnTo>
                    <a:pt x="52" y="75"/>
                  </a:lnTo>
                  <a:lnTo>
                    <a:pt x="52" y="75"/>
                  </a:lnTo>
                  <a:lnTo>
                    <a:pt x="49" y="68"/>
                  </a:lnTo>
                  <a:lnTo>
                    <a:pt x="46" y="62"/>
                  </a:lnTo>
                  <a:lnTo>
                    <a:pt x="46" y="62"/>
                  </a:lnTo>
                  <a:lnTo>
                    <a:pt x="42" y="52"/>
                  </a:lnTo>
                  <a:lnTo>
                    <a:pt x="40" y="49"/>
                  </a:lnTo>
                  <a:lnTo>
                    <a:pt x="37" y="45"/>
                  </a:lnTo>
                  <a:lnTo>
                    <a:pt x="32" y="42"/>
                  </a:lnTo>
                  <a:lnTo>
                    <a:pt x="27" y="39"/>
                  </a:lnTo>
                  <a:lnTo>
                    <a:pt x="21" y="37"/>
                  </a:lnTo>
                  <a:lnTo>
                    <a:pt x="13" y="34"/>
                  </a:lnTo>
                  <a:lnTo>
                    <a:pt x="13" y="34"/>
                  </a:lnTo>
                  <a:lnTo>
                    <a:pt x="9" y="33"/>
                  </a:lnTo>
                  <a:lnTo>
                    <a:pt x="7" y="31"/>
                  </a:lnTo>
                  <a:lnTo>
                    <a:pt x="4" y="29"/>
                  </a:lnTo>
                  <a:lnTo>
                    <a:pt x="3" y="27"/>
                  </a:lnTo>
                  <a:lnTo>
                    <a:pt x="0" y="20"/>
                  </a:lnTo>
                  <a:lnTo>
                    <a:pt x="0" y="15"/>
                  </a:lnTo>
                  <a:lnTo>
                    <a:pt x="0" y="15"/>
                  </a:lnTo>
                  <a:lnTo>
                    <a:pt x="2" y="10"/>
                  </a:lnTo>
                  <a:lnTo>
                    <a:pt x="6" y="5"/>
                  </a:lnTo>
                  <a:lnTo>
                    <a:pt x="8" y="3"/>
                  </a:lnTo>
                  <a:lnTo>
                    <a:pt x="10" y="1"/>
                  </a:lnTo>
                  <a:lnTo>
                    <a:pt x="13" y="0"/>
                  </a:lnTo>
                  <a:lnTo>
                    <a:pt x="17" y="0"/>
                  </a:lnTo>
                  <a:lnTo>
                    <a:pt x="17" y="0"/>
                  </a:lnTo>
                  <a:lnTo>
                    <a:pt x="22" y="1"/>
                  </a:lnTo>
                  <a:lnTo>
                    <a:pt x="22" y="1"/>
                  </a:lnTo>
                  <a:lnTo>
                    <a:pt x="36" y="5"/>
                  </a:lnTo>
                  <a:lnTo>
                    <a:pt x="47" y="11"/>
                  </a:lnTo>
                  <a:lnTo>
                    <a:pt x="57" y="19"/>
                  </a:lnTo>
                  <a:lnTo>
                    <a:pt x="69" y="30"/>
                  </a:lnTo>
                  <a:lnTo>
                    <a:pt x="69" y="30"/>
                  </a:lnTo>
                  <a:lnTo>
                    <a:pt x="71" y="33"/>
                  </a:lnTo>
                  <a:lnTo>
                    <a:pt x="74" y="37"/>
                  </a:lnTo>
                  <a:lnTo>
                    <a:pt x="78" y="44"/>
                  </a:lnTo>
                  <a:lnTo>
                    <a:pt x="78" y="44"/>
                  </a:lnTo>
                  <a:lnTo>
                    <a:pt x="82" y="52"/>
                  </a:lnTo>
                  <a:lnTo>
                    <a:pt x="84" y="57"/>
                  </a:lnTo>
                  <a:lnTo>
                    <a:pt x="87" y="61"/>
                  </a:lnTo>
                  <a:lnTo>
                    <a:pt x="87" y="61"/>
                  </a:lnTo>
                  <a:lnTo>
                    <a:pt x="98" y="71"/>
                  </a:lnTo>
                  <a:lnTo>
                    <a:pt x="107" y="83"/>
                  </a:lnTo>
                  <a:lnTo>
                    <a:pt x="114" y="95"/>
                  </a:lnTo>
                  <a:lnTo>
                    <a:pt x="121" y="107"/>
                  </a:lnTo>
                  <a:lnTo>
                    <a:pt x="135" y="132"/>
                  </a:lnTo>
                  <a:lnTo>
                    <a:pt x="146" y="158"/>
                  </a:lnTo>
                  <a:lnTo>
                    <a:pt x="146" y="158"/>
                  </a:lnTo>
                  <a:lnTo>
                    <a:pt x="156" y="180"/>
                  </a:lnTo>
                  <a:lnTo>
                    <a:pt x="156" y="180"/>
                  </a:lnTo>
                  <a:lnTo>
                    <a:pt x="164" y="194"/>
                  </a:lnTo>
                  <a:lnTo>
                    <a:pt x="171" y="206"/>
                  </a:lnTo>
                  <a:lnTo>
                    <a:pt x="171" y="206"/>
                  </a:lnTo>
                  <a:lnTo>
                    <a:pt x="182" y="226"/>
                  </a:lnTo>
                  <a:lnTo>
                    <a:pt x="186" y="236"/>
                  </a:lnTo>
                  <a:lnTo>
                    <a:pt x="191" y="247"/>
                  </a:lnTo>
                  <a:lnTo>
                    <a:pt x="191" y="247"/>
                  </a:lnTo>
                  <a:lnTo>
                    <a:pt x="204" y="297"/>
                  </a:lnTo>
                  <a:lnTo>
                    <a:pt x="215" y="342"/>
                  </a:lnTo>
                  <a:lnTo>
                    <a:pt x="215" y="342"/>
                  </a:lnTo>
                  <a:lnTo>
                    <a:pt x="220" y="355"/>
                  </a:lnTo>
                  <a:lnTo>
                    <a:pt x="226" y="368"/>
                  </a:lnTo>
                  <a:lnTo>
                    <a:pt x="226" y="368"/>
                  </a:lnTo>
                  <a:lnTo>
                    <a:pt x="233" y="388"/>
                  </a:lnTo>
                  <a:lnTo>
                    <a:pt x="235" y="397"/>
                  </a:lnTo>
                  <a:lnTo>
                    <a:pt x="237" y="407"/>
                  </a:lnTo>
                  <a:lnTo>
                    <a:pt x="237" y="407"/>
                  </a:lnTo>
                  <a:lnTo>
                    <a:pt x="244" y="466"/>
                  </a:lnTo>
                  <a:lnTo>
                    <a:pt x="244" y="466"/>
                  </a:lnTo>
                  <a:lnTo>
                    <a:pt x="249" y="512"/>
                  </a:lnTo>
                  <a:lnTo>
                    <a:pt x="249" y="512"/>
                  </a:lnTo>
                  <a:lnTo>
                    <a:pt x="253" y="545"/>
                  </a:lnTo>
                  <a:lnTo>
                    <a:pt x="254" y="579"/>
                  </a:lnTo>
                  <a:lnTo>
                    <a:pt x="253" y="612"/>
                  </a:lnTo>
                  <a:lnTo>
                    <a:pt x="251" y="646"/>
                  </a:lnTo>
                  <a:lnTo>
                    <a:pt x="251" y="646"/>
                  </a:lnTo>
                  <a:lnTo>
                    <a:pt x="250" y="677"/>
                  </a:lnTo>
                  <a:lnTo>
                    <a:pt x="250" y="709"/>
                  </a:lnTo>
                  <a:lnTo>
                    <a:pt x="250" y="727"/>
                  </a:lnTo>
                  <a:lnTo>
                    <a:pt x="250" y="727"/>
                  </a:lnTo>
                  <a:lnTo>
                    <a:pt x="250" y="770"/>
                  </a:lnTo>
                  <a:lnTo>
                    <a:pt x="249" y="812"/>
                  </a:lnTo>
                  <a:lnTo>
                    <a:pt x="247" y="832"/>
                  </a:lnTo>
                  <a:lnTo>
                    <a:pt x="245" y="853"/>
                  </a:lnTo>
                  <a:lnTo>
                    <a:pt x="241" y="875"/>
                  </a:lnTo>
                  <a:lnTo>
                    <a:pt x="237" y="895"/>
                  </a:lnTo>
                  <a:lnTo>
                    <a:pt x="237" y="895"/>
                  </a:lnTo>
                  <a:lnTo>
                    <a:pt x="231" y="917"/>
                  </a:lnTo>
                  <a:lnTo>
                    <a:pt x="225" y="939"/>
                  </a:lnTo>
                  <a:lnTo>
                    <a:pt x="225" y="939"/>
                  </a:lnTo>
                  <a:lnTo>
                    <a:pt x="217" y="959"/>
                  </a:lnTo>
                  <a:lnTo>
                    <a:pt x="212" y="981"/>
                  </a:lnTo>
                  <a:lnTo>
                    <a:pt x="212" y="981"/>
                  </a:lnTo>
                  <a:lnTo>
                    <a:pt x="208" y="993"/>
                  </a:lnTo>
                  <a:lnTo>
                    <a:pt x="202" y="1006"/>
                  </a:lnTo>
                  <a:lnTo>
                    <a:pt x="196" y="1018"/>
                  </a:lnTo>
                  <a:lnTo>
                    <a:pt x="188" y="1031"/>
                  </a:lnTo>
                  <a:lnTo>
                    <a:pt x="188" y="1031"/>
                  </a:lnTo>
                  <a:lnTo>
                    <a:pt x="177" y="1050"/>
                  </a:lnTo>
                  <a:lnTo>
                    <a:pt x="173" y="1059"/>
                  </a:lnTo>
                  <a:lnTo>
                    <a:pt x="168" y="1070"/>
                  </a:lnTo>
                  <a:lnTo>
                    <a:pt x="168" y="1070"/>
                  </a:lnTo>
                  <a:lnTo>
                    <a:pt x="164" y="1082"/>
                  </a:lnTo>
                  <a:lnTo>
                    <a:pt x="164" y="1082"/>
                  </a:lnTo>
                  <a:lnTo>
                    <a:pt x="157" y="1099"/>
                  </a:lnTo>
                  <a:lnTo>
                    <a:pt x="150" y="1114"/>
                  </a:lnTo>
                  <a:lnTo>
                    <a:pt x="143" y="1130"/>
                  </a:lnTo>
                  <a:lnTo>
                    <a:pt x="135" y="1144"/>
                  </a:lnTo>
                  <a:lnTo>
                    <a:pt x="135" y="1144"/>
                  </a:lnTo>
                  <a:lnTo>
                    <a:pt x="122" y="1164"/>
                  </a:lnTo>
                  <a:lnTo>
                    <a:pt x="109" y="1188"/>
                  </a:lnTo>
                  <a:lnTo>
                    <a:pt x="103" y="1201"/>
                  </a:lnTo>
                  <a:lnTo>
                    <a:pt x="98" y="1213"/>
                  </a:lnTo>
                  <a:lnTo>
                    <a:pt x="94" y="1224"/>
                  </a:lnTo>
                  <a:lnTo>
                    <a:pt x="92" y="1234"/>
                  </a:lnTo>
                  <a:lnTo>
                    <a:pt x="92" y="1234"/>
                  </a:lnTo>
                  <a:lnTo>
                    <a:pt x="91" y="1238"/>
                  </a:lnTo>
                  <a:lnTo>
                    <a:pt x="90" y="1241"/>
                  </a:lnTo>
                  <a:lnTo>
                    <a:pt x="88" y="1244"/>
                  </a:lnTo>
                  <a:lnTo>
                    <a:pt x="85" y="1246"/>
                  </a:lnTo>
                  <a:lnTo>
                    <a:pt x="79" y="1250"/>
                  </a:lnTo>
                  <a:lnTo>
                    <a:pt x="73" y="1251"/>
                  </a:lnTo>
                  <a:lnTo>
                    <a:pt x="73" y="125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1" name="Freeform 415"/>
            <p:cNvSpPr/>
            <p:nvPr/>
          </p:nvSpPr>
          <p:spPr bwMode="auto">
            <a:xfrm>
              <a:off x="5618163" y="3146425"/>
              <a:ext cx="193675" cy="657225"/>
            </a:xfrm>
            <a:custGeom>
              <a:avLst/>
              <a:gdLst/>
              <a:ahLst/>
              <a:cxnLst>
                <a:cxn ang="0">
                  <a:pos x="29" y="1241"/>
                </a:cxn>
                <a:cxn ang="0">
                  <a:pos x="21" y="1231"/>
                </a:cxn>
                <a:cxn ang="0">
                  <a:pos x="22" y="1216"/>
                </a:cxn>
                <a:cxn ang="0">
                  <a:pos x="37" y="1201"/>
                </a:cxn>
                <a:cxn ang="0">
                  <a:pos x="66" y="1186"/>
                </a:cxn>
                <a:cxn ang="0">
                  <a:pos x="125" y="1154"/>
                </a:cxn>
                <a:cxn ang="0">
                  <a:pos x="154" y="1122"/>
                </a:cxn>
                <a:cxn ang="0">
                  <a:pos x="200" y="1069"/>
                </a:cxn>
                <a:cxn ang="0">
                  <a:pos x="251" y="1009"/>
                </a:cxn>
                <a:cxn ang="0">
                  <a:pos x="273" y="965"/>
                </a:cxn>
                <a:cxn ang="0">
                  <a:pos x="314" y="827"/>
                </a:cxn>
                <a:cxn ang="0">
                  <a:pos x="325" y="757"/>
                </a:cxn>
                <a:cxn ang="0">
                  <a:pos x="330" y="644"/>
                </a:cxn>
                <a:cxn ang="0">
                  <a:pos x="324" y="570"/>
                </a:cxn>
                <a:cxn ang="0">
                  <a:pos x="305" y="434"/>
                </a:cxn>
                <a:cxn ang="0">
                  <a:pos x="288" y="354"/>
                </a:cxn>
                <a:cxn ang="0">
                  <a:pos x="257" y="277"/>
                </a:cxn>
                <a:cxn ang="0">
                  <a:pos x="238" y="239"/>
                </a:cxn>
                <a:cxn ang="0">
                  <a:pos x="207" y="198"/>
                </a:cxn>
                <a:cxn ang="0">
                  <a:pos x="187" y="173"/>
                </a:cxn>
                <a:cxn ang="0">
                  <a:pos x="167" y="148"/>
                </a:cxn>
                <a:cxn ang="0">
                  <a:pos x="132" y="123"/>
                </a:cxn>
                <a:cxn ang="0">
                  <a:pos x="63" y="65"/>
                </a:cxn>
                <a:cxn ang="0">
                  <a:pos x="13" y="39"/>
                </a:cxn>
                <a:cxn ang="0">
                  <a:pos x="1" y="27"/>
                </a:cxn>
                <a:cxn ang="0">
                  <a:pos x="1" y="13"/>
                </a:cxn>
                <a:cxn ang="0">
                  <a:pos x="8" y="2"/>
                </a:cxn>
                <a:cxn ang="0">
                  <a:pos x="23" y="1"/>
                </a:cxn>
                <a:cxn ang="0">
                  <a:pos x="34" y="9"/>
                </a:cxn>
                <a:cxn ang="0">
                  <a:pos x="64" y="23"/>
                </a:cxn>
                <a:cxn ang="0">
                  <a:pos x="139" y="80"/>
                </a:cxn>
                <a:cxn ang="0">
                  <a:pos x="178" y="111"/>
                </a:cxn>
                <a:cxn ang="0">
                  <a:pos x="234" y="172"/>
                </a:cxn>
                <a:cxn ang="0">
                  <a:pos x="281" y="244"/>
                </a:cxn>
                <a:cxn ang="0">
                  <a:pos x="313" y="317"/>
                </a:cxn>
                <a:cxn ang="0">
                  <a:pos x="342" y="432"/>
                </a:cxn>
                <a:cxn ang="0">
                  <a:pos x="356" y="550"/>
                </a:cxn>
                <a:cxn ang="0">
                  <a:pos x="366" y="650"/>
                </a:cxn>
                <a:cxn ang="0">
                  <a:pos x="364" y="730"/>
                </a:cxn>
                <a:cxn ang="0">
                  <a:pos x="361" y="791"/>
                </a:cxn>
                <a:cxn ang="0">
                  <a:pos x="348" y="839"/>
                </a:cxn>
                <a:cxn ang="0">
                  <a:pos x="325" y="927"/>
                </a:cxn>
                <a:cxn ang="0">
                  <a:pos x="304" y="984"/>
                </a:cxn>
                <a:cxn ang="0">
                  <a:pos x="258" y="1059"/>
                </a:cxn>
                <a:cxn ang="0">
                  <a:pos x="192" y="1135"/>
                </a:cxn>
                <a:cxn ang="0">
                  <a:pos x="170" y="1160"/>
                </a:cxn>
                <a:cxn ang="0">
                  <a:pos x="132" y="1196"/>
                </a:cxn>
                <a:cxn ang="0">
                  <a:pos x="104" y="1207"/>
                </a:cxn>
                <a:cxn ang="0">
                  <a:pos x="65" y="1224"/>
                </a:cxn>
                <a:cxn ang="0">
                  <a:pos x="53" y="1235"/>
                </a:cxn>
                <a:cxn ang="0">
                  <a:pos x="39" y="1244"/>
                </a:cxn>
              </a:cxnLst>
              <a:rect l="0" t="0" r="r" b="b"/>
              <a:pathLst>
                <a:path w="366" h="1244">
                  <a:moveTo>
                    <a:pt x="39" y="1244"/>
                  </a:moveTo>
                  <a:lnTo>
                    <a:pt x="39" y="1244"/>
                  </a:lnTo>
                  <a:lnTo>
                    <a:pt x="34" y="1243"/>
                  </a:lnTo>
                  <a:lnTo>
                    <a:pt x="29" y="1241"/>
                  </a:lnTo>
                  <a:lnTo>
                    <a:pt x="25" y="1238"/>
                  </a:lnTo>
                  <a:lnTo>
                    <a:pt x="22" y="1234"/>
                  </a:lnTo>
                  <a:lnTo>
                    <a:pt x="22" y="1234"/>
                  </a:lnTo>
                  <a:lnTo>
                    <a:pt x="21" y="1231"/>
                  </a:lnTo>
                  <a:lnTo>
                    <a:pt x="20" y="1227"/>
                  </a:lnTo>
                  <a:lnTo>
                    <a:pt x="20" y="1222"/>
                  </a:lnTo>
                  <a:lnTo>
                    <a:pt x="22" y="1216"/>
                  </a:lnTo>
                  <a:lnTo>
                    <a:pt x="22" y="1216"/>
                  </a:lnTo>
                  <a:lnTo>
                    <a:pt x="25" y="1211"/>
                  </a:lnTo>
                  <a:lnTo>
                    <a:pt x="29" y="1207"/>
                  </a:lnTo>
                  <a:lnTo>
                    <a:pt x="33" y="1204"/>
                  </a:lnTo>
                  <a:lnTo>
                    <a:pt x="37" y="1201"/>
                  </a:lnTo>
                  <a:lnTo>
                    <a:pt x="48" y="1195"/>
                  </a:lnTo>
                  <a:lnTo>
                    <a:pt x="59" y="1190"/>
                  </a:lnTo>
                  <a:lnTo>
                    <a:pt x="66" y="1186"/>
                  </a:lnTo>
                  <a:lnTo>
                    <a:pt x="66" y="1186"/>
                  </a:lnTo>
                  <a:lnTo>
                    <a:pt x="91" y="1175"/>
                  </a:lnTo>
                  <a:lnTo>
                    <a:pt x="103" y="1169"/>
                  </a:lnTo>
                  <a:lnTo>
                    <a:pt x="115" y="1162"/>
                  </a:lnTo>
                  <a:lnTo>
                    <a:pt x="125" y="1154"/>
                  </a:lnTo>
                  <a:lnTo>
                    <a:pt x="135" y="1145"/>
                  </a:lnTo>
                  <a:lnTo>
                    <a:pt x="145" y="1135"/>
                  </a:lnTo>
                  <a:lnTo>
                    <a:pt x="154" y="1122"/>
                  </a:lnTo>
                  <a:lnTo>
                    <a:pt x="154" y="1122"/>
                  </a:lnTo>
                  <a:lnTo>
                    <a:pt x="165" y="1108"/>
                  </a:lnTo>
                  <a:lnTo>
                    <a:pt x="177" y="1095"/>
                  </a:lnTo>
                  <a:lnTo>
                    <a:pt x="200" y="1069"/>
                  </a:lnTo>
                  <a:lnTo>
                    <a:pt x="200" y="1069"/>
                  </a:lnTo>
                  <a:lnTo>
                    <a:pt x="218" y="1050"/>
                  </a:lnTo>
                  <a:lnTo>
                    <a:pt x="236" y="1030"/>
                  </a:lnTo>
                  <a:lnTo>
                    <a:pt x="244" y="1020"/>
                  </a:lnTo>
                  <a:lnTo>
                    <a:pt x="251" y="1009"/>
                  </a:lnTo>
                  <a:lnTo>
                    <a:pt x="258" y="997"/>
                  </a:lnTo>
                  <a:lnTo>
                    <a:pt x="263" y="985"/>
                  </a:lnTo>
                  <a:lnTo>
                    <a:pt x="263" y="985"/>
                  </a:lnTo>
                  <a:lnTo>
                    <a:pt x="273" y="965"/>
                  </a:lnTo>
                  <a:lnTo>
                    <a:pt x="280" y="946"/>
                  </a:lnTo>
                  <a:lnTo>
                    <a:pt x="293" y="905"/>
                  </a:lnTo>
                  <a:lnTo>
                    <a:pt x="305" y="866"/>
                  </a:lnTo>
                  <a:lnTo>
                    <a:pt x="314" y="827"/>
                  </a:lnTo>
                  <a:lnTo>
                    <a:pt x="314" y="827"/>
                  </a:lnTo>
                  <a:lnTo>
                    <a:pt x="319" y="804"/>
                  </a:lnTo>
                  <a:lnTo>
                    <a:pt x="323" y="780"/>
                  </a:lnTo>
                  <a:lnTo>
                    <a:pt x="325" y="757"/>
                  </a:lnTo>
                  <a:lnTo>
                    <a:pt x="327" y="734"/>
                  </a:lnTo>
                  <a:lnTo>
                    <a:pt x="330" y="711"/>
                  </a:lnTo>
                  <a:lnTo>
                    <a:pt x="330" y="689"/>
                  </a:lnTo>
                  <a:lnTo>
                    <a:pt x="330" y="644"/>
                  </a:lnTo>
                  <a:lnTo>
                    <a:pt x="330" y="644"/>
                  </a:lnTo>
                  <a:lnTo>
                    <a:pt x="328" y="619"/>
                  </a:lnTo>
                  <a:lnTo>
                    <a:pt x="327" y="595"/>
                  </a:lnTo>
                  <a:lnTo>
                    <a:pt x="324" y="570"/>
                  </a:lnTo>
                  <a:lnTo>
                    <a:pt x="322" y="545"/>
                  </a:lnTo>
                  <a:lnTo>
                    <a:pt x="315" y="496"/>
                  </a:lnTo>
                  <a:lnTo>
                    <a:pt x="307" y="447"/>
                  </a:lnTo>
                  <a:lnTo>
                    <a:pt x="305" y="434"/>
                  </a:lnTo>
                  <a:lnTo>
                    <a:pt x="305" y="434"/>
                  </a:lnTo>
                  <a:lnTo>
                    <a:pt x="298" y="394"/>
                  </a:lnTo>
                  <a:lnTo>
                    <a:pt x="293" y="374"/>
                  </a:lnTo>
                  <a:lnTo>
                    <a:pt x="288" y="354"/>
                  </a:lnTo>
                  <a:lnTo>
                    <a:pt x="282" y="333"/>
                  </a:lnTo>
                  <a:lnTo>
                    <a:pt x="275" y="314"/>
                  </a:lnTo>
                  <a:lnTo>
                    <a:pt x="267" y="295"/>
                  </a:lnTo>
                  <a:lnTo>
                    <a:pt x="257" y="277"/>
                  </a:lnTo>
                  <a:lnTo>
                    <a:pt x="257" y="277"/>
                  </a:lnTo>
                  <a:lnTo>
                    <a:pt x="246" y="256"/>
                  </a:lnTo>
                  <a:lnTo>
                    <a:pt x="246" y="256"/>
                  </a:lnTo>
                  <a:lnTo>
                    <a:pt x="238" y="239"/>
                  </a:lnTo>
                  <a:lnTo>
                    <a:pt x="229" y="224"/>
                  </a:lnTo>
                  <a:lnTo>
                    <a:pt x="219" y="210"/>
                  </a:lnTo>
                  <a:lnTo>
                    <a:pt x="213" y="203"/>
                  </a:lnTo>
                  <a:lnTo>
                    <a:pt x="207" y="198"/>
                  </a:lnTo>
                  <a:lnTo>
                    <a:pt x="207" y="198"/>
                  </a:lnTo>
                  <a:lnTo>
                    <a:pt x="201" y="193"/>
                  </a:lnTo>
                  <a:lnTo>
                    <a:pt x="196" y="187"/>
                  </a:lnTo>
                  <a:lnTo>
                    <a:pt x="187" y="173"/>
                  </a:lnTo>
                  <a:lnTo>
                    <a:pt x="187" y="173"/>
                  </a:lnTo>
                  <a:lnTo>
                    <a:pt x="181" y="165"/>
                  </a:lnTo>
                  <a:lnTo>
                    <a:pt x="175" y="157"/>
                  </a:lnTo>
                  <a:lnTo>
                    <a:pt x="167" y="148"/>
                  </a:lnTo>
                  <a:lnTo>
                    <a:pt x="160" y="143"/>
                  </a:lnTo>
                  <a:lnTo>
                    <a:pt x="160" y="143"/>
                  </a:lnTo>
                  <a:lnTo>
                    <a:pt x="146" y="133"/>
                  </a:lnTo>
                  <a:lnTo>
                    <a:pt x="132" y="123"/>
                  </a:lnTo>
                  <a:lnTo>
                    <a:pt x="105" y="100"/>
                  </a:lnTo>
                  <a:lnTo>
                    <a:pt x="105" y="100"/>
                  </a:lnTo>
                  <a:lnTo>
                    <a:pt x="85" y="82"/>
                  </a:lnTo>
                  <a:lnTo>
                    <a:pt x="63" y="65"/>
                  </a:lnTo>
                  <a:lnTo>
                    <a:pt x="52" y="57"/>
                  </a:lnTo>
                  <a:lnTo>
                    <a:pt x="39" y="50"/>
                  </a:lnTo>
                  <a:lnTo>
                    <a:pt x="27" y="44"/>
                  </a:lnTo>
                  <a:lnTo>
                    <a:pt x="13" y="39"/>
                  </a:lnTo>
                  <a:lnTo>
                    <a:pt x="13" y="39"/>
                  </a:lnTo>
                  <a:lnTo>
                    <a:pt x="8" y="37"/>
                  </a:lnTo>
                  <a:lnTo>
                    <a:pt x="4" y="33"/>
                  </a:lnTo>
                  <a:lnTo>
                    <a:pt x="1" y="27"/>
                  </a:lnTo>
                  <a:lnTo>
                    <a:pt x="0" y="21"/>
                  </a:lnTo>
                  <a:lnTo>
                    <a:pt x="0" y="17"/>
                  </a:lnTo>
                  <a:lnTo>
                    <a:pt x="0" y="17"/>
                  </a:lnTo>
                  <a:lnTo>
                    <a:pt x="1" y="13"/>
                  </a:lnTo>
                  <a:lnTo>
                    <a:pt x="2" y="9"/>
                  </a:lnTo>
                  <a:lnTo>
                    <a:pt x="4" y="6"/>
                  </a:lnTo>
                  <a:lnTo>
                    <a:pt x="6" y="4"/>
                  </a:lnTo>
                  <a:lnTo>
                    <a:pt x="8" y="2"/>
                  </a:lnTo>
                  <a:lnTo>
                    <a:pt x="11" y="1"/>
                  </a:lnTo>
                  <a:lnTo>
                    <a:pt x="19" y="0"/>
                  </a:lnTo>
                  <a:lnTo>
                    <a:pt x="19" y="0"/>
                  </a:lnTo>
                  <a:lnTo>
                    <a:pt x="23" y="1"/>
                  </a:lnTo>
                  <a:lnTo>
                    <a:pt x="27" y="2"/>
                  </a:lnTo>
                  <a:lnTo>
                    <a:pt x="31" y="4"/>
                  </a:lnTo>
                  <a:lnTo>
                    <a:pt x="33" y="7"/>
                  </a:lnTo>
                  <a:lnTo>
                    <a:pt x="34" y="9"/>
                  </a:lnTo>
                  <a:lnTo>
                    <a:pt x="36" y="9"/>
                  </a:lnTo>
                  <a:lnTo>
                    <a:pt x="36" y="9"/>
                  </a:lnTo>
                  <a:lnTo>
                    <a:pt x="51" y="15"/>
                  </a:lnTo>
                  <a:lnTo>
                    <a:pt x="64" y="23"/>
                  </a:lnTo>
                  <a:lnTo>
                    <a:pt x="77" y="32"/>
                  </a:lnTo>
                  <a:lnTo>
                    <a:pt x="90" y="40"/>
                  </a:lnTo>
                  <a:lnTo>
                    <a:pt x="115" y="60"/>
                  </a:lnTo>
                  <a:lnTo>
                    <a:pt x="139" y="80"/>
                  </a:lnTo>
                  <a:lnTo>
                    <a:pt x="139" y="80"/>
                  </a:lnTo>
                  <a:lnTo>
                    <a:pt x="158" y="96"/>
                  </a:lnTo>
                  <a:lnTo>
                    <a:pt x="178" y="111"/>
                  </a:lnTo>
                  <a:lnTo>
                    <a:pt x="178" y="111"/>
                  </a:lnTo>
                  <a:lnTo>
                    <a:pt x="193" y="125"/>
                  </a:lnTo>
                  <a:lnTo>
                    <a:pt x="208" y="139"/>
                  </a:lnTo>
                  <a:lnTo>
                    <a:pt x="222" y="156"/>
                  </a:lnTo>
                  <a:lnTo>
                    <a:pt x="234" y="172"/>
                  </a:lnTo>
                  <a:lnTo>
                    <a:pt x="247" y="190"/>
                  </a:lnTo>
                  <a:lnTo>
                    <a:pt x="258" y="208"/>
                  </a:lnTo>
                  <a:lnTo>
                    <a:pt x="281" y="244"/>
                  </a:lnTo>
                  <a:lnTo>
                    <a:pt x="281" y="244"/>
                  </a:lnTo>
                  <a:lnTo>
                    <a:pt x="290" y="262"/>
                  </a:lnTo>
                  <a:lnTo>
                    <a:pt x="299" y="281"/>
                  </a:lnTo>
                  <a:lnTo>
                    <a:pt x="307" y="298"/>
                  </a:lnTo>
                  <a:lnTo>
                    <a:pt x="313" y="317"/>
                  </a:lnTo>
                  <a:lnTo>
                    <a:pt x="319" y="335"/>
                  </a:lnTo>
                  <a:lnTo>
                    <a:pt x="325" y="355"/>
                  </a:lnTo>
                  <a:lnTo>
                    <a:pt x="335" y="393"/>
                  </a:lnTo>
                  <a:lnTo>
                    <a:pt x="342" y="432"/>
                  </a:lnTo>
                  <a:lnTo>
                    <a:pt x="347" y="472"/>
                  </a:lnTo>
                  <a:lnTo>
                    <a:pt x="352" y="511"/>
                  </a:lnTo>
                  <a:lnTo>
                    <a:pt x="356" y="550"/>
                  </a:lnTo>
                  <a:lnTo>
                    <a:pt x="356" y="550"/>
                  </a:lnTo>
                  <a:lnTo>
                    <a:pt x="364" y="615"/>
                  </a:lnTo>
                  <a:lnTo>
                    <a:pt x="364" y="615"/>
                  </a:lnTo>
                  <a:lnTo>
                    <a:pt x="365" y="633"/>
                  </a:lnTo>
                  <a:lnTo>
                    <a:pt x="366" y="650"/>
                  </a:lnTo>
                  <a:lnTo>
                    <a:pt x="365" y="686"/>
                  </a:lnTo>
                  <a:lnTo>
                    <a:pt x="365" y="686"/>
                  </a:lnTo>
                  <a:lnTo>
                    <a:pt x="364" y="723"/>
                  </a:lnTo>
                  <a:lnTo>
                    <a:pt x="364" y="730"/>
                  </a:lnTo>
                  <a:lnTo>
                    <a:pt x="364" y="730"/>
                  </a:lnTo>
                  <a:lnTo>
                    <a:pt x="364" y="751"/>
                  </a:lnTo>
                  <a:lnTo>
                    <a:pt x="363" y="770"/>
                  </a:lnTo>
                  <a:lnTo>
                    <a:pt x="361" y="791"/>
                  </a:lnTo>
                  <a:lnTo>
                    <a:pt x="358" y="800"/>
                  </a:lnTo>
                  <a:lnTo>
                    <a:pt x="355" y="810"/>
                  </a:lnTo>
                  <a:lnTo>
                    <a:pt x="355" y="810"/>
                  </a:lnTo>
                  <a:lnTo>
                    <a:pt x="348" y="839"/>
                  </a:lnTo>
                  <a:lnTo>
                    <a:pt x="341" y="868"/>
                  </a:lnTo>
                  <a:lnTo>
                    <a:pt x="341" y="868"/>
                  </a:lnTo>
                  <a:lnTo>
                    <a:pt x="334" y="897"/>
                  </a:lnTo>
                  <a:lnTo>
                    <a:pt x="325" y="927"/>
                  </a:lnTo>
                  <a:lnTo>
                    <a:pt x="316" y="956"/>
                  </a:lnTo>
                  <a:lnTo>
                    <a:pt x="310" y="971"/>
                  </a:lnTo>
                  <a:lnTo>
                    <a:pt x="304" y="984"/>
                  </a:lnTo>
                  <a:lnTo>
                    <a:pt x="304" y="984"/>
                  </a:lnTo>
                  <a:lnTo>
                    <a:pt x="294" y="1004"/>
                  </a:lnTo>
                  <a:lnTo>
                    <a:pt x="283" y="1022"/>
                  </a:lnTo>
                  <a:lnTo>
                    <a:pt x="271" y="1041"/>
                  </a:lnTo>
                  <a:lnTo>
                    <a:pt x="258" y="1059"/>
                  </a:lnTo>
                  <a:lnTo>
                    <a:pt x="244" y="1078"/>
                  </a:lnTo>
                  <a:lnTo>
                    <a:pt x="228" y="1097"/>
                  </a:lnTo>
                  <a:lnTo>
                    <a:pt x="211" y="1115"/>
                  </a:lnTo>
                  <a:lnTo>
                    <a:pt x="192" y="1135"/>
                  </a:lnTo>
                  <a:lnTo>
                    <a:pt x="192" y="1135"/>
                  </a:lnTo>
                  <a:lnTo>
                    <a:pt x="181" y="1147"/>
                  </a:lnTo>
                  <a:lnTo>
                    <a:pt x="170" y="1160"/>
                  </a:lnTo>
                  <a:lnTo>
                    <a:pt x="170" y="1160"/>
                  </a:lnTo>
                  <a:lnTo>
                    <a:pt x="161" y="1171"/>
                  </a:lnTo>
                  <a:lnTo>
                    <a:pt x="151" y="1181"/>
                  </a:lnTo>
                  <a:lnTo>
                    <a:pt x="139" y="1191"/>
                  </a:lnTo>
                  <a:lnTo>
                    <a:pt x="132" y="1196"/>
                  </a:lnTo>
                  <a:lnTo>
                    <a:pt x="124" y="1200"/>
                  </a:lnTo>
                  <a:lnTo>
                    <a:pt x="124" y="1200"/>
                  </a:lnTo>
                  <a:lnTo>
                    <a:pt x="116" y="1203"/>
                  </a:lnTo>
                  <a:lnTo>
                    <a:pt x="104" y="1207"/>
                  </a:lnTo>
                  <a:lnTo>
                    <a:pt x="104" y="1207"/>
                  </a:lnTo>
                  <a:lnTo>
                    <a:pt x="87" y="1213"/>
                  </a:lnTo>
                  <a:lnTo>
                    <a:pt x="71" y="1221"/>
                  </a:lnTo>
                  <a:lnTo>
                    <a:pt x="65" y="1224"/>
                  </a:lnTo>
                  <a:lnTo>
                    <a:pt x="60" y="1228"/>
                  </a:lnTo>
                  <a:lnTo>
                    <a:pt x="56" y="1231"/>
                  </a:lnTo>
                  <a:lnTo>
                    <a:pt x="53" y="1235"/>
                  </a:lnTo>
                  <a:lnTo>
                    <a:pt x="53" y="1235"/>
                  </a:lnTo>
                  <a:lnTo>
                    <a:pt x="50" y="1240"/>
                  </a:lnTo>
                  <a:lnTo>
                    <a:pt x="47" y="1242"/>
                  </a:lnTo>
                  <a:lnTo>
                    <a:pt x="42" y="1243"/>
                  </a:lnTo>
                  <a:lnTo>
                    <a:pt x="39" y="1244"/>
                  </a:lnTo>
                  <a:lnTo>
                    <a:pt x="39" y="124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sp>
        <p:nvSpPr>
          <p:cNvPr id="102" name="文本框 101"/>
          <p:cNvSpPr txBox="1"/>
          <p:nvPr/>
        </p:nvSpPr>
        <p:spPr>
          <a:xfrm>
            <a:off x="8295328" y="2727399"/>
            <a:ext cx="2393045" cy="900246"/>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a:t>
            </a:r>
            <a:endParaRPr lang="en-US" altLang="zh-CN" sz="1400" dirty="0">
              <a:solidFill>
                <a:schemeClr val="tx1">
                  <a:lumMod val="85000"/>
                  <a:lumOff val="15000"/>
                </a:schemeClr>
              </a:solidFill>
              <a:cs typeface="+mn-ea"/>
              <a:sym typeface="+mn-lt"/>
            </a:endParaRPr>
          </a:p>
        </p:txBody>
      </p:sp>
      <p:sp>
        <p:nvSpPr>
          <p:cNvPr id="103" name="文本框 102"/>
          <p:cNvSpPr txBox="1"/>
          <p:nvPr/>
        </p:nvSpPr>
        <p:spPr>
          <a:xfrm>
            <a:off x="8308999" y="2297669"/>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104" name="文本框 103"/>
          <p:cNvSpPr txBox="1"/>
          <p:nvPr/>
        </p:nvSpPr>
        <p:spPr>
          <a:xfrm>
            <a:off x="7522933" y="4352251"/>
            <a:ext cx="2393045" cy="900246"/>
          </a:xfrm>
          <a:prstGeom prst="rect">
            <a:avLst/>
          </a:prstGeom>
          <a:noFill/>
        </p:spPr>
        <p:txBody>
          <a:bodyPr wrap="square" rtlCol="0">
            <a:spAutoFit/>
          </a:bodyPr>
          <a:lstStyle/>
          <a:p>
            <a:pP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a:t>
            </a:r>
            <a:endParaRPr lang="en-US" altLang="zh-CN" sz="1400" dirty="0">
              <a:solidFill>
                <a:schemeClr val="tx1">
                  <a:lumMod val="85000"/>
                  <a:lumOff val="15000"/>
                </a:schemeClr>
              </a:solidFill>
              <a:cs typeface="+mn-ea"/>
              <a:sym typeface="+mn-lt"/>
            </a:endParaRPr>
          </a:p>
        </p:txBody>
      </p:sp>
      <p:sp>
        <p:nvSpPr>
          <p:cNvPr id="105" name="文本框 104"/>
          <p:cNvSpPr txBox="1"/>
          <p:nvPr/>
        </p:nvSpPr>
        <p:spPr>
          <a:xfrm>
            <a:off x="7536604" y="3922521"/>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106" name="文本框 105"/>
          <p:cNvSpPr txBox="1"/>
          <p:nvPr/>
        </p:nvSpPr>
        <p:spPr>
          <a:xfrm>
            <a:off x="1589354" y="2727399"/>
            <a:ext cx="2393045" cy="900246"/>
          </a:xfrm>
          <a:prstGeom prst="rect">
            <a:avLst/>
          </a:prstGeom>
          <a:noFill/>
        </p:spPr>
        <p:txBody>
          <a:bodyPr wrap="square" rtlCol="0">
            <a:spAutoFit/>
          </a:bodyPr>
          <a:lstStyle/>
          <a:p>
            <a:pPr algn="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a:t>
            </a:r>
            <a:endParaRPr lang="en-US" altLang="zh-CN" sz="1400" dirty="0">
              <a:solidFill>
                <a:schemeClr val="tx1">
                  <a:lumMod val="85000"/>
                  <a:lumOff val="15000"/>
                </a:schemeClr>
              </a:solidFill>
              <a:cs typeface="+mn-ea"/>
              <a:sym typeface="+mn-lt"/>
            </a:endParaRPr>
          </a:p>
        </p:txBody>
      </p:sp>
      <p:sp>
        <p:nvSpPr>
          <p:cNvPr id="107" name="文本框 106"/>
          <p:cNvSpPr txBox="1"/>
          <p:nvPr/>
        </p:nvSpPr>
        <p:spPr>
          <a:xfrm>
            <a:off x="2866201" y="2297669"/>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
        <p:nvSpPr>
          <p:cNvPr id="108" name="文本框 107"/>
          <p:cNvSpPr txBox="1"/>
          <p:nvPr/>
        </p:nvSpPr>
        <p:spPr>
          <a:xfrm>
            <a:off x="2092003" y="4330228"/>
            <a:ext cx="2393045" cy="900246"/>
          </a:xfrm>
          <a:prstGeom prst="rect">
            <a:avLst/>
          </a:prstGeom>
          <a:noFill/>
        </p:spPr>
        <p:txBody>
          <a:bodyPr wrap="square" rtlCol="0">
            <a:spAutoFit/>
          </a:bodyPr>
          <a:lstStyle/>
          <a:p>
            <a:pPr algn="r">
              <a:lnSpc>
                <a:spcPct val="125000"/>
              </a:lnSpc>
            </a:pPr>
            <a:r>
              <a:rPr lang="zh-CN" altLang="en-US" sz="1400">
                <a:solidFill>
                  <a:schemeClr val="tx1">
                    <a:lumMod val="85000"/>
                    <a:lumOff val="15000"/>
                  </a:schemeClr>
                </a:solidFill>
                <a:cs typeface="+mn-ea"/>
                <a:sym typeface="+mn-lt"/>
              </a:rPr>
              <a:t>请在这里输入文字请在这里输入文字请在这里输入文字请在这里输入文字请</a:t>
            </a:r>
            <a:endParaRPr lang="en-US" altLang="zh-CN" sz="1400" dirty="0">
              <a:solidFill>
                <a:schemeClr val="tx1">
                  <a:lumMod val="85000"/>
                  <a:lumOff val="15000"/>
                </a:schemeClr>
              </a:solidFill>
              <a:cs typeface="+mn-ea"/>
              <a:sym typeface="+mn-lt"/>
            </a:endParaRPr>
          </a:p>
        </p:txBody>
      </p:sp>
      <p:sp>
        <p:nvSpPr>
          <p:cNvPr id="109" name="文本框 108"/>
          <p:cNvSpPr txBox="1"/>
          <p:nvPr/>
        </p:nvSpPr>
        <p:spPr>
          <a:xfrm>
            <a:off x="3368850" y="3900498"/>
            <a:ext cx="1117614" cy="461665"/>
          </a:xfrm>
          <a:prstGeom prst="rect">
            <a:avLst/>
          </a:prstGeom>
          <a:noFill/>
          <a:effectLst/>
        </p:spPr>
        <p:txBody>
          <a:bodyPr wrap="none" rtlCol="0">
            <a:spAutoFit/>
          </a:bodyPr>
          <a:lstStyle/>
          <a:p>
            <a:r>
              <a:rPr lang="zh-CN" altLang="en-US" sz="2400">
                <a:solidFill>
                  <a:schemeClr val="tx1">
                    <a:lumMod val="85000"/>
                    <a:lumOff val="15000"/>
                  </a:schemeClr>
                </a:solidFill>
                <a:cs typeface="+mn-ea"/>
                <a:sym typeface="+mn-lt"/>
              </a:rPr>
              <a:t>小标题</a:t>
            </a:r>
            <a:endParaRPr lang="zh-CN" altLang="en-US" sz="2400" dirty="0">
              <a:solidFill>
                <a:schemeClr val="tx1">
                  <a:lumMod val="85000"/>
                  <a:lumOff val="15000"/>
                </a:schemeClr>
              </a:solidFill>
              <a:cs typeface="+mn-ea"/>
              <a:sym typeface="+mn-lt"/>
            </a:endParaRPr>
          </a:p>
        </p:txBody>
      </p:sp>
    </p:spTree>
  </p:cSld>
  <p:clrMapOvr>
    <a:masterClrMapping/>
  </p:clrMapOvr>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n4f141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宽屏</PresentationFormat>
  <Paragraphs>141</Paragraphs>
  <Slides>21</Slides>
  <Notes>21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21</vt:i4>
      </vt:variant>
    </vt:vector>
  </HeadingPairs>
  <TitlesOfParts>
    <vt:vector size="28"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2022-03-09T03:57:12Z</dcterms:created>
  <dcterms:modified xsi:type="dcterms:W3CDTF">2023-01-10T06:59:06Z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5839EEAADA2D44F0B6FFCEE226AFD746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