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323" r:id="rId2"/>
    <p:sldId id="349" r:id="rId3"/>
    <p:sldId id="258" r:id="rId4"/>
    <p:sldId id="287" r:id="rId5"/>
    <p:sldId id="288" r:id="rId6"/>
    <p:sldId id="350" r:id="rId7"/>
    <p:sldId id="263" r:id="rId8"/>
    <p:sldId id="271" r:id="rId9"/>
    <p:sldId id="297" r:id="rId10"/>
    <p:sldId id="299" r:id="rId11"/>
    <p:sldId id="300" r:id="rId12"/>
    <p:sldId id="301" r:id="rId13"/>
    <p:sldId id="272" r:id="rId14"/>
    <p:sldId id="273" r:id="rId15"/>
    <p:sldId id="303" r:id="rId16"/>
    <p:sldId id="280" r:id="rId17"/>
    <p:sldId id="281" r:id="rId18"/>
    <p:sldId id="292" r:id="rId19"/>
    <p:sldId id="293" r:id="rId20"/>
    <p:sldId id="294" r:id="rId21"/>
    <p:sldId id="295" r:id="rId22"/>
    <p:sldId id="282" r:id="rId23"/>
    <p:sldId id="283" r:id="rId24"/>
    <p:sldId id="284" r:id="rId25"/>
    <p:sldId id="305" r:id="rId26"/>
    <p:sldId id="306" r:id="rId27"/>
    <p:sldId id="290" r:id="rId28"/>
    <p:sldId id="291" r:id="rId29"/>
    <p:sldId id="308" r:id="rId30"/>
    <p:sldId id="310" r:id="rId31"/>
    <p:sldId id="307" r:id="rId32"/>
    <p:sldId id="311" r:id="rId33"/>
    <p:sldId id="348" r:id="rId34"/>
  </p:sldIdLst>
  <p:sldSz cx="9144000" cy="5143500" type="screen16x9"/>
  <p:notesSz cx="6858000" cy="9144000"/>
  <p:custDataLst>
    <p:tags r:id="rId37"/>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203" autoAdjust="0"/>
  </p:normalViewPr>
  <p:slideViewPr>
    <p:cSldViewPr>
      <p:cViewPr varScale="1">
        <p:scale>
          <a:sx n="155" d="100"/>
          <a:sy n="155" d="100"/>
        </p:scale>
        <p:origin x="-354" y="-78"/>
      </p:cViewPr>
      <p:guideLst>
        <p:guide orient="horz" pos="162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黑体" panose="02010609060101010101" pitchFamily="49" charset="-122"/>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黑体" panose="02010609060101010101" pitchFamily="49" charset="-122"/>
              </a:defRPr>
            </a:lvl1pPr>
          </a:lstStyle>
          <a:p>
            <a:fld id="{085BA0CF-DAAB-4B74-BA52-68859520498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黑体" panose="02010609060101010101" pitchFamily="49" charset="-122"/>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黑体" panose="02010609060101010101" pitchFamily="49" charset="-122"/>
              </a:defRPr>
            </a:lvl1pPr>
          </a:lstStyle>
          <a:p>
            <a:fld id="{FDE5C7C2-AAB9-4D4D-AA54-205FDD84854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黑体" panose="02010609060101010101" pitchFamily="49" charset="-122"/>
        <a:cs typeface="+mn-cs"/>
      </a:defRPr>
    </a:lvl1pPr>
    <a:lvl2pPr marL="342900" algn="l" defTabSz="685800" rtl="0" eaLnBrk="1" latinLnBrk="0" hangingPunct="1">
      <a:defRPr sz="900" kern="1200">
        <a:solidFill>
          <a:schemeClr val="tx1"/>
        </a:solidFill>
        <a:latin typeface="+mn-lt"/>
        <a:ea typeface="黑体" panose="02010609060101010101" pitchFamily="49" charset="-122"/>
        <a:cs typeface="+mn-cs"/>
      </a:defRPr>
    </a:lvl2pPr>
    <a:lvl3pPr marL="685800" algn="l" defTabSz="685800" rtl="0" eaLnBrk="1" latinLnBrk="0" hangingPunct="1">
      <a:defRPr sz="900" kern="1200">
        <a:solidFill>
          <a:schemeClr val="tx1"/>
        </a:solidFill>
        <a:latin typeface="+mn-lt"/>
        <a:ea typeface="黑体" panose="02010609060101010101" pitchFamily="49" charset="-122"/>
        <a:cs typeface="+mn-cs"/>
      </a:defRPr>
    </a:lvl3pPr>
    <a:lvl4pPr marL="1028700" algn="l" defTabSz="685800" rtl="0" eaLnBrk="1" latinLnBrk="0" hangingPunct="1">
      <a:defRPr sz="900" kern="1200">
        <a:solidFill>
          <a:schemeClr val="tx1"/>
        </a:solidFill>
        <a:latin typeface="+mn-lt"/>
        <a:ea typeface="黑体" panose="02010609060101010101" pitchFamily="49" charset="-122"/>
        <a:cs typeface="+mn-cs"/>
      </a:defRPr>
    </a:lvl4pPr>
    <a:lvl5pPr marL="1371600" algn="l" defTabSz="685800" rtl="0" eaLnBrk="1" latinLnBrk="0" hangingPunct="1">
      <a:defRPr sz="900" kern="1200">
        <a:solidFill>
          <a:schemeClr val="tx1"/>
        </a:solidFill>
        <a:latin typeface="+mn-lt"/>
        <a:ea typeface="黑体" panose="02010609060101010101" pitchFamily="49"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sz="1200" kern="1200">
              <a:solidFill>
                <a:schemeClr val="tx1"/>
              </a:solidFill>
              <a:latin typeface="+mn-lt"/>
              <a:cs typeface="+mn-cs"/>
            </a:endParaRPr>
          </a:p>
        </p:txBody>
      </p:sp>
      <p:sp>
        <p:nvSpPr>
          <p:cNvPr id="4" name="灯片编号占位符 3"/>
          <p:cNvSpPr>
            <a:spLocks noGrp="1"/>
          </p:cNvSpPr>
          <p:nvPr>
            <p:ph type="sldNum" sz="quarter" idx="10"/>
          </p:nvPr>
        </p:nvSpPr>
        <p:spPr/>
        <p:txBody>
          <a:bodyPr/>
          <a:lstStyle/>
          <a:p>
            <a:fld id="{FDE5C7C2-AAB9-4D4D-AA54-205FDD848542}" type="slidenum">
              <a:rPr lang="zh-CN" altLang="en-US" smtClean="0"/>
              <a:t>15</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16</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22</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24</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25</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27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31</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32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sz="1200" kern="1200">
              <a:solidFill>
                <a:schemeClr val="tx1"/>
              </a:solidFill>
              <a:latin typeface="+mn-lt"/>
              <a:cs typeface="+mn-cs"/>
            </a:endParaRPr>
          </a:p>
        </p:txBody>
      </p:sp>
      <p:sp>
        <p:nvSpPr>
          <p:cNvPr id="4" name="灯片编号占位符 3"/>
          <p:cNvSpPr>
            <a:spLocks noGrp="1"/>
          </p:cNvSpPr>
          <p:nvPr>
            <p:ph type="sldNum" sz="quarter" idx="10"/>
          </p:nvPr>
        </p:nvSpPr>
        <p:spPr/>
        <p:txBody>
          <a:bodyPr/>
          <a:lstStyle/>
          <a:p>
            <a:fld id="{FDE5C7C2-AAB9-4D4D-AA54-205FDD848542}"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sz="1200" kern="1200">
              <a:solidFill>
                <a:schemeClr val="tx1"/>
              </a:solidFill>
              <a:latin typeface="+mn-lt"/>
              <a:cs typeface="+mn-cs"/>
            </a:endParaRPr>
          </a:p>
        </p:txBody>
      </p:sp>
      <p:sp>
        <p:nvSpPr>
          <p:cNvPr id="4" name="灯片编号占位符 3"/>
          <p:cNvSpPr>
            <a:spLocks noGrp="1"/>
          </p:cNvSpPr>
          <p:nvPr>
            <p:ph type="sldNum" sz="quarter" idx="10"/>
          </p:nvPr>
        </p:nvSpPr>
        <p:spPr/>
        <p:txBody>
          <a:bodyPr/>
          <a:lstStyle/>
          <a:p>
            <a:fld id="{FDE5C7C2-AAB9-4D4D-AA54-205FDD848542}"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sz="1200" kern="1200">
              <a:solidFill>
                <a:schemeClr val="tx1"/>
              </a:solidFill>
              <a:latin typeface="+mn-lt"/>
              <a:cs typeface="+mn-cs"/>
            </a:endParaRPr>
          </a:p>
        </p:txBody>
      </p:sp>
      <p:sp>
        <p:nvSpPr>
          <p:cNvPr id="4" name="灯片编号占位符 3"/>
          <p:cNvSpPr>
            <a:spLocks noGrp="1"/>
          </p:cNvSpPr>
          <p:nvPr>
            <p:ph type="sldNum" sz="quarter" idx="10"/>
          </p:nvPr>
        </p:nvSpPr>
        <p:spPr/>
        <p:txBody>
          <a:bodyPr/>
          <a:lstStyle/>
          <a:p>
            <a:fld id="{FDE5C7C2-AAB9-4D4D-AA54-205FDD848542}"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sz="1200" kern="1200">
              <a:solidFill>
                <a:schemeClr val="tx1"/>
              </a:solidFill>
              <a:latin typeface="+mn-lt"/>
              <a:cs typeface="+mn-cs"/>
            </a:endParaRPr>
          </a:p>
        </p:txBody>
      </p:sp>
      <p:sp>
        <p:nvSpPr>
          <p:cNvPr id="4" name="灯片编号占位符 3"/>
          <p:cNvSpPr>
            <a:spLocks noGrp="1"/>
          </p:cNvSpPr>
          <p:nvPr>
            <p:ph type="sldNum" sz="quarter" idx="10"/>
          </p:nvPr>
        </p:nvSpPr>
        <p:spPr/>
        <p:txBody>
          <a:bodyPr/>
          <a:lstStyle/>
          <a:p>
            <a:fld id="{FDE5C7C2-AAB9-4D4D-AA54-205FDD848542}" type="slidenum">
              <a:rPr lang="zh-CN" altLang="en-US" smtClean="0"/>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DE5C7C2-AAB9-4D4D-AA54-205FDD848542}"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日期占位符 3"/>
          <p:cNvSpPr>
            <a:spLocks noGrp="1"/>
          </p:cNvSpPr>
          <p:nvPr>
            <p:ph type="dt" sz="half" idx="10"/>
          </p:nvPr>
        </p:nvSpPr>
        <p:spPr/>
        <p:txBody>
          <a:bodyPr/>
          <a:lstStyle>
            <a:lvl1pPr>
              <a:defRPr>
                <a:solidFill>
                  <a:schemeClr val="tx1"/>
                </a:solidFill>
              </a:defRPr>
            </a:lvl1pPr>
          </a:lstStyle>
          <a:p>
            <a:pPr>
              <a:defRPr/>
            </a:pPr>
            <a:fld id="{3C380FDB-C937-4448-9563-A94E8ABB5A81}"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solidFill>
                  <a:schemeClr val="tx1"/>
                </a:solidFill>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solidFill>
                  <a:schemeClr val="tx1"/>
                </a:solidFill>
              </a:defRPr>
            </a:lvl1pPr>
          </a:lstStyle>
          <a:p>
            <a:pPr>
              <a:defRPr/>
            </a:pPr>
            <a:fld id="{CED1BE88-C111-402A-8DFF-ED6DA9AB8CC5}" type="slidenum">
              <a:rPr lang="zh-CN" altLang="en-US"/>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83" y="2112502"/>
            <a:ext cx="5486686" cy="980456"/>
          </a:xfrm>
        </p:spPr>
        <p:txBody>
          <a:bodyPr lIns="68580" tIns="34290" rIns="68580" bIns="34290"/>
          <a:lstStyle>
            <a:lvl1pPr algn="ctr">
              <a:defRPr/>
            </a:lvl1pPr>
          </a:lstStyle>
          <a:p>
            <a:r>
              <a:rPr lang="zh-CN" altLang="en-US"/>
              <a:t>单击此处编辑母版标题样式</a:t>
            </a:r>
          </a:p>
        </p:txBody>
      </p:sp>
      <p:sp>
        <p:nvSpPr>
          <p:cNvPr id="9" name="副标题 2"/>
          <p:cNvSpPr>
            <a:spLocks noGrp="1"/>
          </p:cNvSpPr>
          <p:nvPr>
            <p:ph type="subTitle" idx="1"/>
          </p:nvPr>
        </p:nvSpPr>
        <p:spPr>
          <a:xfrm>
            <a:off x="628683" y="3092958"/>
            <a:ext cx="5486686" cy="569738"/>
          </a:xfrm>
        </p:spPr>
        <p:txBody>
          <a:bodyPr lIns="68580" tIns="34290" rIns="68580" bIns="34290"/>
          <a:lstStyle>
            <a:lvl1pPr marL="0" indent="0" algn="ctr">
              <a:buNone/>
              <a:defRPr sz="21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E77C86EC-1DBD-45CF-93F5-DF9F329EC518}"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D406102-FDFD-4C91-B1C5-DA7E2E5BCC66}" type="slidenum">
              <a:rPr lang="zh-CN" altLang="en-US"/>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C071702E-DCBB-4D86-A4BB-5C220CFF0AFF}"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A5B4802F-FFDB-4D6D-832F-CBC06974D07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C071702E-DCBB-4D86-A4BB-5C220CFF0AFF}"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A5B4802F-FFDB-4D6D-832F-CBC06974D07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email">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28712" y="4767263"/>
            <a:ext cx="2057603" cy="273844"/>
          </a:xfrm>
          <a:prstGeom prst="rect">
            <a:avLst/>
          </a:prstGeom>
        </p:spPr>
        <p:txBody>
          <a:bodyPr vert="horz" lIns="68580" tIns="34290" rIns="68580" bIns="34290" rtlCol="0" anchor="ctr"/>
          <a:lstStyle>
            <a:lvl1pPr algn="l" fontAlgn="auto">
              <a:spcBef>
                <a:spcPct val="0"/>
              </a:spcBef>
              <a:spcAft>
                <a:spcPct val="0"/>
              </a:spcAft>
              <a:defRPr sz="900">
                <a:solidFill>
                  <a:schemeClr val="tx1">
                    <a:tint val="75000"/>
                  </a:schemeClr>
                </a:solidFill>
                <a:latin typeface="+mn-lt"/>
                <a:ea typeface="黑体" panose="02010609060101010101" pitchFamily="49" charset="-122"/>
              </a:defRPr>
            </a:lvl1pPr>
          </a:lstStyle>
          <a:p>
            <a:pPr>
              <a:defRPr/>
            </a:pPr>
            <a:fld id="{C071702E-DCBB-4D86-A4BB-5C220CFF0AFF}" type="datetimeFigureOut">
              <a:rPr lang="zh-CN" altLang="en-US" smtClean="0"/>
              <a:t>2023-01-17</a:t>
            </a:fld>
            <a:endParaRPr lang="zh-CN" altLang="en-US"/>
          </a:p>
        </p:txBody>
      </p:sp>
      <p:sp>
        <p:nvSpPr>
          <p:cNvPr id="5" name="页脚占位符 4"/>
          <p:cNvSpPr>
            <a:spLocks noGrp="1"/>
          </p:cNvSpPr>
          <p:nvPr>
            <p:ph type="ftr" sz="quarter" idx="3"/>
          </p:nvPr>
        </p:nvSpPr>
        <p:spPr>
          <a:xfrm>
            <a:off x="3029248" y="4767263"/>
            <a:ext cx="3086404" cy="273844"/>
          </a:xfrm>
          <a:prstGeom prst="rect">
            <a:avLst/>
          </a:prstGeom>
        </p:spPr>
        <p:txBody>
          <a:bodyPr vert="horz" lIns="68580" tIns="34290" rIns="68580" bIns="34290" rtlCol="0" anchor="ctr"/>
          <a:lstStyle>
            <a:lvl1pPr algn="ctr" fontAlgn="auto">
              <a:spcBef>
                <a:spcPct val="0"/>
              </a:spcBef>
              <a:spcAft>
                <a:spcPct val="0"/>
              </a:spcAft>
              <a:defRPr sz="900">
                <a:solidFill>
                  <a:schemeClr val="tx1">
                    <a:tint val="75000"/>
                  </a:schemeClr>
                </a:solidFill>
                <a:latin typeface="+mn-lt"/>
                <a:ea typeface="黑体" panose="02010609060101010101" pitchFamily="49" charset="-122"/>
              </a:defRPr>
            </a:lvl1pPr>
          </a:lstStyle>
          <a:p>
            <a:pPr>
              <a:defRPr/>
            </a:pPr>
            <a:endParaRPr lang="zh-CN" altLang="en-US"/>
          </a:p>
        </p:txBody>
      </p:sp>
      <p:sp>
        <p:nvSpPr>
          <p:cNvPr id="6" name="灯片编号占位符 5"/>
          <p:cNvSpPr>
            <a:spLocks noGrp="1"/>
          </p:cNvSpPr>
          <p:nvPr>
            <p:ph type="sldNum" sz="quarter" idx="4"/>
          </p:nvPr>
        </p:nvSpPr>
        <p:spPr>
          <a:xfrm>
            <a:off x="6458585" y="4767263"/>
            <a:ext cx="2057603" cy="273844"/>
          </a:xfrm>
          <a:prstGeom prst="rect">
            <a:avLst/>
          </a:prstGeom>
        </p:spPr>
        <p:txBody>
          <a:bodyPr vert="horz" lIns="68580" tIns="34290" rIns="68580" bIns="34290" rtlCol="0" anchor="ctr"/>
          <a:lstStyle>
            <a:lvl1pPr algn="r" fontAlgn="auto">
              <a:spcBef>
                <a:spcPct val="0"/>
              </a:spcBef>
              <a:spcAft>
                <a:spcPct val="0"/>
              </a:spcAft>
              <a:defRPr sz="900">
                <a:solidFill>
                  <a:schemeClr val="tx1">
                    <a:tint val="75000"/>
                  </a:schemeClr>
                </a:solidFill>
                <a:latin typeface="+mn-lt"/>
                <a:ea typeface="黑体" panose="02010609060101010101" pitchFamily="49" charset="-122"/>
              </a:defRPr>
            </a:lvl1pPr>
          </a:lstStyle>
          <a:p>
            <a:pPr>
              <a:defRPr/>
            </a:pPr>
            <a:fld id="{A5B4802F-FFDB-4D6D-832F-CBC06974D07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rtl="0" eaLnBrk="0" fontAlgn="base" hangingPunct="0">
        <a:spcBef>
          <a:spcPct val="0"/>
        </a:spcBef>
        <a:spcAft>
          <a:spcPct val="0"/>
        </a:spcAft>
        <a:defRPr sz="3300" b="1" kern="1200">
          <a:solidFill>
            <a:srgbClr val="595959"/>
          </a:solidFill>
          <a:latin typeface="Times New Roman" panose="02020603050405020304" pitchFamily="18" charset="0"/>
          <a:ea typeface="黑体" panose="02010609060101010101" pitchFamily="49" charset="-122"/>
          <a:cs typeface="+mj-cs"/>
        </a:defRPr>
      </a:lvl1pPr>
      <a:lvl2pPr algn="l" rtl="0" eaLnBrk="0" fontAlgn="base" hangingPunct="0">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2pPr>
      <a:lvl3pPr algn="l" rtl="0" eaLnBrk="0" fontAlgn="base" hangingPunct="0">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3pPr>
      <a:lvl4pPr algn="l" rtl="0" eaLnBrk="0" fontAlgn="base" hangingPunct="0">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4pPr>
      <a:lvl5pPr algn="l" rtl="0" eaLnBrk="0" fontAlgn="base" hangingPunct="0">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5pPr>
      <a:lvl6pPr marL="342900" algn="l" rtl="0" fontAlgn="base">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6pPr>
      <a:lvl7pPr marL="685800" algn="l" rtl="0" fontAlgn="base">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7pPr>
      <a:lvl8pPr marL="1028700" algn="l" rtl="0" fontAlgn="base">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8pPr>
      <a:lvl9pPr marL="1371600" algn="l" rtl="0" fontAlgn="base">
        <a:spcBef>
          <a:spcPct val="0"/>
        </a:spcBef>
        <a:spcAft>
          <a:spcPct val="0"/>
        </a:spcAft>
        <a:defRPr sz="3300" b="1">
          <a:solidFill>
            <a:srgbClr val="595959"/>
          </a:solidFill>
          <a:latin typeface="Times New Roman" panose="02020603050405020304" pitchFamily="18" charset="0"/>
          <a:ea typeface="黑体" panose="02010609060101010101" pitchFamily="49" charset="-122"/>
        </a:defRPr>
      </a:lvl9pPr>
    </p:titleStyle>
    <p:bodyStyle>
      <a:lvl1pPr marL="171450" indent="-171450" algn="l" rtl="0" eaLnBrk="0" fontAlgn="base" hangingPunct="0">
        <a:spcBef>
          <a:spcPct val="200000"/>
        </a:spcBef>
        <a:spcAft>
          <a:spcPct val="0"/>
        </a:spcAft>
        <a:buFont typeface="Arial" panose="020B0604020202020204" pitchFamily="34" charset="0"/>
        <a:buChar char="•"/>
        <a:defRPr sz="2100" kern="1200">
          <a:solidFill>
            <a:srgbClr val="595959"/>
          </a:solidFill>
          <a:latin typeface="Times New Roman" panose="02020603050405020304" pitchFamily="18" charset="0"/>
          <a:ea typeface="黑体" panose="02010609060101010101" pitchFamily="49" charset="-122"/>
          <a:cs typeface="+mn-cs"/>
        </a:defRPr>
      </a:lvl1pPr>
      <a:lvl2pPr marL="514350" indent="-171450" algn="l" rtl="0" eaLnBrk="0" fontAlgn="base" hangingPunct="0">
        <a:spcBef>
          <a:spcPct val="100000"/>
        </a:spcBef>
        <a:spcAft>
          <a:spcPct val="0"/>
        </a:spcAft>
        <a:buFont typeface="Arial" panose="020B0604020202020204" pitchFamily="34" charset="0"/>
        <a:buChar char="•"/>
        <a:defRPr sz="1800" kern="1200">
          <a:solidFill>
            <a:srgbClr val="595959"/>
          </a:solidFill>
          <a:latin typeface="Times New Roman" panose="02020603050405020304" pitchFamily="18" charset="0"/>
          <a:ea typeface="黑体" panose="02010609060101010101" pitchFamily="49" charset="-122"/>
          <a:cs typeface="+mn-cs"/>
        </a:defRPr>
      </a:lvl2pPr>
      <a:lvl3pPr marL="685800" algn="l" rtl="0" eaLnBrk="0" fontAlgn="base" hangingPunct="0">
        <a:lnSpc>
          <a:spcPct val="90000"/>
        </a:lnSpc>
        <a:spcBef>
          <a:spcPct val="100000"/>
        </a:spcBef>
        <a:spcAft>
          <a:spcPct val="0"/>
        </a:spcAft>
        <a:buFont typeface="Arial" panose="020B0604020202020204" pitchFamily="34" charset="0"/>
        <a:defRPr sz="1500" kern="1200">
          <a:solidFill>
            <a:schemeClr val="tx1"/>
          </a:solidFill>
          <a:latin typeface="+mn-lt"/>
          <a:ea typeface="+mn-ea"/>
          <a:cs typeface="+mn-cs"/>
        </a:defRPr>
      </a:lvl3pPr>
      <a:lvl4pPr marL="1028700" algn="l" rtl="0" eaLnBrk="0" fontAlgn="base" hangingPunct="0">
        <a:lnSpc>
          <a:spcPct val="90000"/>
        </a:lnSpc>
        <a:spcBef>
          <a:spcPct val="100000"/>
        </a:spcBef>
        <a:spcAft>
          <a:spcPct val="0"/>
        </a:spcAft>
        <a:buFont typeface="Arial" panose="020B0604020202020204" pitchFamily="34" charset="0"/>
        <a:defRPr kern="1200">
          <a:solidFill>
            <a:schemeClr val="tx1"/>
          </a:solidFill>
          <a:latin typeface="+mn-lt"/>
          <a:ea typeface="+mn-ea"/>
          <a:cs typeface="+mn-cs"/>
        </a:defRPr>
      </a:lvl4pPr>
      <a:lvl5pPr marL="1371600" algn="l" rtl="0" eaLnBrk="0" fontAlgn="base" hangingPunct="0">
        <a:lnSpc>
          <a:spcPct val="90000"/>
        </a:lnSpc>
        <a:spcBef>
          <a:spcPct val="100000"/>
        </a:spcBef>
        <a:spcAft>
          <a:spcPct val="0"/>
        </a:spcAft>
        <a:buFont typeface="Arial" panose="020B0604020202020204" pitchFamily="34" charset="0"/>
        <a:defRPr kern="1200">
          <a:solidFill>
            <a:schemeClr val="tx1"/>
          </a:solidFill>
          <a:latin typeface="+mn-lt"/>
          <a:ea typeface="+mn-ea"/>
          <a:cs typeface="+mn-cs"/>
        </a:defRPr>
      </a:lvl5pPr>
      <a:lvl6pPr marL="1885950" indent="-171450" algn="l" defTabSz="685800" rtl="0" eaLnBrk="1" latinLnBrk="0" hangingPunct="1">
        <a:lnSpc>
          <a:spcPct val="90000"/>
        </a:lnSpc>
        <a:spcBef>
          <a:spcPct val="100000"/>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ct val="100000"/>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ct val="100000"/>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ct val="100000"/>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p:cNvSpPr>
          <p:nvPr>
            <p:ph type="title"/>
          </p:nvPr>
        </p:nvSpPr>
        <p:spPr>
          <a:xfrm>
            <a:off x="0" y="951570"/>
            <a:ext cx="9144000" cy="864096"/>
          </a:xfrm>
        </p:spPr>
        <p:txBody>
          <a:bodyPr/>
          <a:lstStyle/>
          <a:p>
            <a:pPr eaLnBrk="1" hangingPunct="1"/>
            <a:r>
              <a:rPr lang="en-US" altLang="zh-CN" sz="3200" dirty="0">
                <a:solidFill>
                  <a:schemeClr val="tx1">
                    <a:lumMod val="65000"/>
                    <a:lumOff val="35000"/>
                  </a:schemeClr>
                </a:solidFill>
                <a:ea typeface="微软雅黑" panose="020B0503020204020204" pitchFamily="34" charset="-122"/>
                <a:cs typeface="Times New Roman" panose="02020603050405020304" pitchFamily="18" charset="0"/>
              </a:rPr>
              <a:t>Module </a:t>
            </a:r>
            <a:r>
              <a:rPr lang="en-US" altLang="zh-CN" sz="3200" dirty="0" smtClean="0">
                <a:solidFill>
                  <a:schemeClr val="tx1">
                    <a:lumMod val="65000"/>
                    <a:lumOff val="35000"/>
                  </a:schemeClr>
                </a:solidFill>
                <a:ea typeface="微软雅黑" panose="020B0503020204020204" pitchFamily="34" charset="-122"/>
                <a:cs typeface="Times New Roman" panose="02020603050405020304" pitchFamily="18" charset="0"/>
              </a:rPr>
              <a:t>7 My </a:t>
            </a:r>
            <a:r>
              <a:rPr lang="en-US" altLang="zh-CN" sz="3200" dirty="0">
                <a:solidFill>
                  <a:schemeClr val="tx1">
                    <a:lumMod val="65000"/>
                    <a:lumOff val="35000"/>
                  </a:schemeClr>
                </a:solidFill>
                <a:ea typeface="微软雅黑" panose="020B0503020204020204" pitchFamily="34" charset="-122"/>
                <a:cs typeface="Times New Roman" panose="02020603050405020304" pitchFamily="18" charset="0"/>
              </a:rPr>
              <a:t>past life</a:t>
            </a:r>
          </a:p>
        </p:txBody>
      </p:sp>
      <p:sp>
        <p:nvSpPr>
          <p:cNvPr id="7170" name="副标题 2"/>
          <p:cNvSpPr>
            <a:spLocks noGrp="1"/>
          </p:cNvSpPr>
          <p:nvPr>
            <p:ph type="subTitle" idx="1"/>
          </p:nvPr>
        </p:nvSpPr>
        <p:spPr>
          <a:xfrm>
            <a:off x="0" y="2067694"/>
            <a:ext cx="9132521" cy="756084"/>
          </a:xfrm>
        </p:spPr>
        <p:txBody>
          <a:bodyPr/>
          <a:lstStyle/>
          <a:p>
            <a:pPr eaLnBrk="1" hangingPunct="1">
              <a:lnSpc>
                <a:spcPct val="90000"/>
              </a:lnSpc>
              <a:spcBef>
                <a:spcPct val="0"/>
              </a:spcBef>
            </a:pPr>
            <a:r>
              <a:rPr lang="en-US" altLang="zh-CN" sz="3600" b="1" dirty="0">
                <a:solidFill>
                  <a:schemeClr val="tx1">
                    <a:lumMod val="65000"/>
                    <a:lumOff val="35000"/>
                  </a:schemeClr>
                </a:solidFill>
                <a:cs typeface="Times New Roman" panose="02020603050405020304" pitchFamily="18" charset="0"/>
              </a:rPr>
              <a:t>Unit 2  I was born in Quincy.</a:t>
            </a:r>
          </a:p>
        </p:txBody>
      </p:sp>
      <p:sp>
        <p:nvSpPr>
          <p:cNvPr id="4" name="矩形 3"/>
          <p:cNvSpPr/>
          <p:nvPr/>
        </p:nvSpPr>
        <p:spPr>
          <a:xfrm>
            <a:off x="0" y="408391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smtClean="0">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968996" y="1980252"/>
            <a:ext cx="7162887" cy="2031325"/>
          </a:xfrm>
          <a:prstGeom prst="rect">
            <a:avLst/>
          </a:prstGeom>
          <a:noFill/>
          <a:ln w="9525">
            <a:noFill/>
            <a:miter lim="800000"/>
          </a:ln>
          <a:effectLst/>
        </p:spPr>
        <p:txBody>
          <a:bodyPr vert="horz" wrap="square" lIns="91440" tIns="45720" rIns="91440" bIns="45720" numCol="1" anchor="ctr" anchorCtr="0" compatLnSpc="1">
            <a:spAutoFit/>
          </a:bodyPr>
          <a:lstStyle/>
          <a:p>
            <a:pPr fontAlgn="base">
              <a:lnSpc>
                <a:spcPct val="200000"/>
              </a:lnSpc>
              <a:spcBef>
                <a:spcPct val="0"/>
              </a:spcBef>
              <a:spcAft>
                <a:spcPct val="0"/>
              </a:spcAft>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Two presidents of the US were born in Quincy.   (     )</a:t>
            </a:r>
          </a:p>
          <a:p>
            <a:pPr eaLnBrk="0" fontAlgn="base" hangingPunct="0">
              <a:lnSpc>
                <a:spcPct val="200000"/>
              </a:lnSpc>
              <a:spcBef>
                <a:spcPct val="0"/>
              </a:spcBef>
              <a:spcAft>
                <a:spcPct val="0"/>
              </a:spcAft>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You can’t visit their old family house if you’re in Quincy. (     )</a:t>
            </a:r>
          </a:p>
        </p:txBody>
      </p:sp>
      <p:sp>
        <p:nvSpPr>
          <p:cNvPr id="58370" name="Rectangle 2"/>
          <p:cNvSpPr>
            <a:spLocks noChangeArrowheads="1"/>
          </p:cNvSpPr>
          <p:nvPr/>
        </p:nvSpPr>
        <p:spPr bwMode="auto">
          <a:xfrm>
            <a:off x="110519" y="843559"/>
            <a:ext cx="8035256" cy="438581"/>
          </a:xfrm>
          <a:prstGeom prst="rect">
            <a:avLst/>
          </a:prstGeom>
          <a:noFill/>
        </p:spPr>
        <p:txBody>
          <a:bodyPr wrap="square" lIns="68580" tIns="34290" rIns="68580" bIns="34290" rtlCol="0">
            <a:spAutoFit/>
          </a:bodyPr>
          <a:lstStyle/>
          <a:p>
            <a:r>
              <a:rPr lang="en-US" altLang="zh-CN" sz="2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Read Paragraph 2 carefully and mark T (true) or F(false).</a:t>
            </a:r>
            <a:endParaRPr lang="zh-CN" altLang="zh-CN" sz="2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矩形 4"/>
          <p:cNvSpPr/>
          <p:nvPr/>
        </p:nvSpPr>
        <p:spPr>
          <a:xfrm>
            <a:off x="7650342" y="3247689"/>
            <a:ext cx="606743" cy="391478"/>
          </a:xfrm>
          <a:prstGeom prst="rect">
            <a:avLst/>
          </a:prstGeom>
        </p:spPr>
        <p:txBody>
          <a:bodyPr wrap="square" lIns="68580" tIns="34290" rIns="68580" bIns="3429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F</a:t>
            </a:r>
          </a:p>
        </p:txBody>
      </p:sp>
      <p:sp>
        <p:nvSpPr>
          <p:cNvPr id="6" name="矩形 5"/>
          <p:cNvSpPr/>
          <p:nvPr/>
        </p:nvSpPr>
        <p:spPr>
          <a:xfrm>
            <a:off x="6678234" y="2603498"/>
            <a:ext cx="312483" cy="392415"/>
          </a:xfrm>
          <a:prstGeom prst="rect">
            <a:avLst/>
          </a:prstGeom>
        </p:spPr>
        <p:txBody>
          <a:bodyPr wrap="square" lIns="68580" tIns="34290" rIns="68580" bIns="3429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T</a:t>
            </a:r>
          </a:p>
        </p:txBody>
      </p:sp>
      <p:sp>
        <p:nvSpPr>
          <p:cNvPr id="7"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454998" y="1145106"/>
            <a:ext cx="6500858" cy="3000821"/>
          </a:xfrm>
          <a:prstGeom prst="rect">
            <a:avLst/>
          </a:prstGeom>
          <a:noFill/>
          <a:ln w="9525">
            <a:noFill/>
            <a:miter lim="800000"/>
          </a:ln>
          <a:effectLst/>
        </p:spPr>
        <p:txBody>
          <a:bodyPr vert="horz" wrap="square" lIns="91440" tIns="45720" rIns="91440" bIns="45720" numCol="1" anchor="ctr" anchorCtr="0" compatLnSpc="1">
            <a:spAutoFit/>
          </a:bodyPr>
          <a:lstStyle/>
          <a:p>
            <a:pPr fontAlgn="base">
              <a:lnSpc>
                <a:spcPct val="30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Was Betty’s house big and comfortable?</a:t>
            </a:r>
          </a:p>
          <a:p>
            <a:pPr eaLnBrk="0" fontAlgn="base" hangingPunct="0">
              <a:lnSpc>
                <a:spcPct val="30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What was on Betty’s bedroom walls?</a:t>
            </a:r>
          </a:p>
          <a:p>
            <a:pPr eaLnBrk="0" fontAlgn="base" hangingPunct="0">
              <a:lnSpc>
                <a:spcPct val="30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What was behind the house?</a:t>
            </a:r>
          </a:p>
        </p:txBody>
      </p:sp>
      <p:sp>
        <p:nvSpPr>
          <p:cNvPr id="61442" name="Rectangle 2"/>
          <p:cNvSpPr>
            <a:spLocks noChangeArrowheads="1"/>
          </p:cNvSpPr>
          <p:nvPr/>
        </p:nvSpPr>
        <p:spPr bwMode="auto">
          <a:xfrm>
            <a:off x="234262" y="763719"/>
            <a:ext cx="8604212" cy="438581"/>
          </a:xfrm>
          <a:prstGeom prst="rect">
            <a:avLst/>
          </a:prstGeom>
          <a:noFill/>
        </p:spPr>
        <p:txBody>
          <a:bodyPr wrap="square" lIns="68580" tIns="34290" rIns="68580" bIns="34290" rtlCol="0">
            <a:spAutoFit/>
          </a:bodyPr>
          <a:lstStyle/>
          <a:p>
            <a:r>
              <a:rPr lang="en-US" altLang="zh-CN" sz="2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Read Paragraph 3 and 4 carefully and answer the questions.</a:t>
            </a:r>
          </a:p>
        </p:txBody>
      </p:sp>
      <p:sp>
        <p:nvSpPr>
          <p:cNvPr id="4" name="TextBox 3"/>
          <p:cNvSpPr txBox="1"/>
          <p:nvPr/>
        </p:nvSpPr>
        <p:spPr>
          <a:xfrm>
            <a:off x="1763688" y="2180272"/>
            <a:ext cx="1643074" cy="391478"/>
          </a:xfrm>
          <a:prstGeom prst="rect">
            <a:avLst/>
          </a:prstGeom>
          <a:noFill/>
        </p:spPr>
        <p:txBody>
          <a:bodyPr wrap="square" lIns="68580" tIns="34290" rIns="68580" bIns="34290" rtlCol="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it was.</a:t>
            </a:r>
          </a:p>
        </p:txBody>
      </p:sp>
      <p:sp>
        <p:nvSpPr>
          <p:cNvPr id="5" name="TextBox 4"/>
          <p:cNvSpPr txBox="1"/>
          <p:nvPr/>
        </p:nvSpPr>
        <p:spPr>
          <a:xfrm>
            <a:off x="1763688" y="3075582"/>
            <a:ext cx="6357982" cy="391478"/>
          </a:xfrm>
          <a:prstGeom prst="rect">
            <a:avLst/>
          </a:prstGeom>
          <a:noFill/>
        </p:spPr>
        <p:txBody>
          <a:bodyPr wrap="square" lIns="68580" tIns="34290" rIns="68580" bIns="34290" rtlCol="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There were pictures of her favorite movie stars.</a:t>
            </a:r>
          </a:p>
        </p:txBody>
      </p:sp>
      <p:sp>
        <p:nvSpPr>
          <p:cNvPr id="7" name="TextBox 6"/>
          <p:cNvSpPr txBox="1"/>
          <p:nvPr/>
        </p:nvSpPr>
        <p:spPr>
          <a:xfrm>
            <a:off x="1763689" y="4051420"/>
            <a:ext cx="7572428" cy="843439"/>
          </a:xfrm>
          <a:prstGeom prst="rect">
            <a:avLst/>
          </a:prstGeom>
          <a:noFill/>
        </p:spPr>
        <p:txBody>
          <a:bodyPr wrap="square" lIns="68580" tIns="34290" rIns="68580" bIns="34290" rtlCol="0">
            <a:spAutoFit/>
          </a:bodyPr>
          <a:lstStyle/>
          <a:p>
            <a:pPr>
              <a:lnSpc>
                <a:spcPct val="120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There was a big garden with lots of trees and there was</a:t>
            </a:r>
          </a:p>
          <a:p>
            <a:pPr>
              <a:lnSpc>
                <a:spcPct val="120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 small lake with fish in it.</a:t>
            </a:r>
            <a:endPar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015699" y="1772174"/>
            <a:ext cx="5126596" cy="1708160"/>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250000"/>
              </a:lnSpc>
              <a:spcBef>
                <a:spcPct val="0"/>
              </a:spcBef>
              <a:spcAft>
                <a:spcPct val="0"/>
              </a:spcAft>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Were there a few children in Quincy?</a:t>
            </a:r>
          </a:p>
          <a:p>
            <a:pPr eaLnBrk="0" fontAlgn="base" hangingPunct="0">
              <a:lnSpc>
                <a:spcPct val="250000"/>
              </a:lnSpc>
              <a:spcBef>
                <a:spcPct val="0"/>
              </a:spcBef>
              <a:spcAft>
                <a:spcPct val="0"/>
              </a:spcAft>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When was the writer’s last time in Quincy?</a:t>
            </a:r>
          </a:p>
        </p:txBody>
      </p:sp>
      <p:sp>
        <p:nvSpPr>
          <p:cNvPr id="4" name="TextBox 3"/>
          <p:cNvSpPr txBox="1"/>
          <p:nvPr/>
        </p:nvSpPr>
        <p:spPr>
          <a:xfrm>
            <a:off x="2325240" y="2571750"/>
            <a:ext cx="3286148" cy="391478"/>
          </a:xfrm>
          <a:prstGeom prst="rect">
            <a:avLst/>
          </a:prstGeom>
          <a:noFill/>
        </p:spPr>
        <p:txBody>
          <a:bodyPr wrap="square" lIns="68580" tIns="34290" rIns="68580" bIns="34290" rtlCol="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No, there were not.</a:t>
            </a:r>
          </a:p>
        </p:txBody>
      </p:sp>
      <p:sp>
        <p:nvSpPr>
          <p:cNvPr id="5" name="TextBox 4"/>
          <p:cNvSpPr txBox="1"/>
          <p:nvPr/>
        </p:nvSpPr>
        <p:spPr>
          <a:xfrm>
            <a:off x="2325240" y="3410892"/>
            <a:ext cx="1000132" cy="391478"/>
          </a:xfrm>
          <a:prstGeom prst="rect">
            <a:avLst/>
          </a:prstGeom>
          <a:noFill/>
        </p:spPr>
        <p:txBody>
          <a:bodyPr wrap="square" lIns="68580" tIns="34290" rIns="68580" bIns="34290" rtlCol="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In 2010.</a:t>
            </a:r>
          </a:p>
        </p:txBody>
      </p:sp>
      <p:sp>
        <p:nvSpPr>
          <p:cNvPr id="62466" name="Rectangle 2"/>
          <p:cNvSpPr>
            <a:spLocks noChangeArrowheads="1"/>
          </p:cNvSpPr>
          <p:nvPr/>
        </p:nvSpPr>
        <p:spPr bwMode="auto">
          <a:xfrm>
            <a:off x="305526" y="843558"/>
            <a:ext cx="7623828" cy="438582"/>
          </a:xfrm>
          <a:prstGeom prst="rect">
            <a:avLst/>
          </a:prstGeom>
          <a:noFill/>
        </p:spPr>
        <p:txBody>
          <a:bodyPr wrap="square" lIns="68580" tIns="34290" rIns="68580" bIns="34290" rtlCol="0">
            <a:spAutoFit/>
          </a:bodyPr>
          <a:lstStyle/>
          <a:p>
            <a:r>
              <a:rPr lang="en-US" altLang="zh-CN" sz="2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Read Paragraph 5 carefully and answer the questions.</a:t>
            </a:r>
          </a:p>
        </p:txBody>
      </p:sp>
      <p:sp>
        <p:nvSpPr>
          <p:cNvPr id="7"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7" name="Text Box 11"/>
          <p:cNvSpPr txBox="1">
            <a:spLocks noChangeArrowheads="1"/>
          </p:cNvSpPr>
          <p:nvPr/>
        </p:nvSpPr>
        <p:spPr bwMode="auto">
          <a:xfrm>
            <a:off x="113566" y="676723"/>
            <a:ext cx="3378315" cy="1054135"/>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dirty="0"/>
              <a:t>3 Answer the questions.</a:t>
            </a:r>
          </a:p>
        </p:txBody>
      </p:sp>
      <p:sp>
        <p:nvSpPr>
          <p:cNvPr id="142351" name="Text Box 15"/>
          <p:cNvSpPr txBox="1">
            <a:spLocks noChangeArrowheads="1"/>
          </p:cNvSpPr>
          <p:nvPr/>
        </p:nvSpPr>
        <p:spPr bwMode="auto">
          <a:xfrm>
            <a:off x="1783803" y="1248946"/>
            <a:ext cx="4948438" cy="3007043"/>
          </a:xfrm>
          <a:prstGeom prst="rect">
            <a:avLst/>
          </a:prstGeom>
          <a:noFill/>
          <a:ln w="9525">
            <a:noFill/>
            <a:miter lim="800000"/>
          </a:ln>
          <a:effectLst/>
        </p:spPr>
        <p:txBody>
          <a:bodyPr wrap="square" lIns="68580" tIns="34290" rIns="68580" bIns="34290">
            <a:spAutoFit/>
          </a:bodyPr>
          <a:lstStyle/>
          <a:p>
            <a:pPr marL="342900" indent="-342900">
              <a:lnSpc>
                <a:spcPct val="13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Were there a lot of things to do?</a:t>
            </a:r>
          </a:p>
          <a:p>
            <a:pPr marL="342900" indent="-342900">
              <a:lnSpc>
                <a:spcPct val="13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3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Was anyone famous born there?</a:t>
            </a:r>
          </a:p>
          <a:p>
            <a:pPr marL="342900" indent="-342900">
              <a:lnSpc>
                <a:spcPct val="13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3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Who were they?</a:t>
            </a:r>
          </a:p>
          <a:p>
            <a:pPr marL="342900" indent="-342900">
              <a:lnSpc>
                <a:spcPct val="13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3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What was Betty’s house like?    </a:t>
            </a:r>
          </a:p>
        </p:txBody>
      </p:sp>
      <p:sp>
        <p:nvSpPr>
          <p:cNvPr id="142352" name="Rectangle 16"/>
          <p:cNvSpPr>
            <a:spLocks noChangeArrowheads="1"/>
          </p:cNvSpPr>
          <p:nvPr/>
        </p:nvSpPr>
        <p:spPr bwMode="auto">
          <a:xfrm>
            <a:off x="2170278" y="1620804"/>
            <a:ext cx="2643206" cy="457048"/>
          </a:xfrm>
          <a:prstGeom prst="rect">
            <a:avLst/>
          </a:prstGeom>
          <a:noFill/>
          <a:ln w="9525">
            <a:noFill/>
            <a:miter lim="800000"/>
          </a:ln>
          <a:effectLst/>
        </p:spPr>
        <p:txBody>
          <a:bodyPr wrap="square" lIns="68580" tIns="34290" rIns="68580" bIns="34290">
            <a:spAutoFit/>
          </a:bodyPr>
          <a:lstStyle/>
          <a:p>
            <a:pPr>
              <a:lnSpc>
                <a:spcPct val="120000"/>
              </a:lnSpc>
            </a:pPr>
            <a:r>
              <a:rPr lang="en-US" altLang="zh-CN" sz="2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there were.</a:t>
            </a:r>
          </a:p>
        </p:txBody>
      </p:sp>
      <p:sp>
        <p:nvSpPr>
          <p:cNvPr id="142353" name="Rectangle 17"/>
          <p:cNvSpPr>
            <a:spLocks noChangeArrowheads="1"/>
          </p:cNvSpPr>
          <p:nvPr/>
        </p:nvSpPr>
        <p:spPr bwMode="auto">
          <a:xfrm>
            <a:off x="2170277" y="2463084"/>
            <a:ext cx="7991475" cy="457048"/>
          </a:xfrm>
          <a:prstGeom prst="rect">
            <a:avLst/>
          </a:prstGeom>
          <a:noFill/>
          <a:ln w="9525">
            <a:noFill/>
            <a:miter lim="800000"/>
          </a:ln>
          <a:effectLst/>
        </p:spPr>
        <p:txBody>
          <a:bodyPr lIns="68580" tIns="34290" rIns="68580" bIns="34290">
            <a:spAutoFit/>
          </a:bodyPr>
          <a:lstStyle/>
          <a:p>
            <a:pPr>
              <a:lnSpc>
                <a:spcPct val="120000"/>
              </a:lnSpc>
            </a:pPr>
            <a:r>
              <a:rPr lang="en-US" altLang="zh-CN" sz="2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Two presidents of the US were born there.</a:t>
            </a:r>
          </a:p>
        </p:txBody>
      </p:sp>
      <p:sp>
        <p:nvSpPr>
          <p:cNvPr id="142354" name="Rectangle 18"/>
          <p:cNvSpPr>
            <a:spLocks noChangeArrowheads="1"/>
          </p:cNvSpPr>
          <p:nvPr/>
        </p:nvSpPr>
        <p:spPr bwMode="auto">
          <a:xfrm>
            <a:off x="2170277" y="3337104"/>
            <a:ext cx="4238083" cy="457048"/>
          </a:xfrm>
          <a:prstGeom prst="rect">
            <a:avLst/>
          </a:prstGeom>
          <a:noFill/>
          <a:ln w="9525">
            <a:noFill/>
            <a:miter lim="800000"/>
          </a:ln>
          <a:effectLst/>
        </p:spPr>
        <p:txBody>
          <a:bodyPr wrap="none" lIns="68580" tIns="34290" rIns="68580" bIns="34290">
            <a:spAutoFit/>
          </a:bodyPr>
          <a:lstStyle/>
          <a:p>
            <a:pPr>
              <a:lnSpc>
                <a:spcPct val="120000"/>
              </a:lnSpc>
            </a:pPr>
            <a:r>
              <a:rPr lang="en-US" altLang="zh-CN" sz="2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John Adams and John Quincy Adams.</a:t>
            </a:r>
          </a:p>
        </p:txBody>
      </p:sp>
      <p:sp>
        <p:nvSpPr>
          <p:cNvPr id="142355" name="Rectangle 19"/>
          <p:cNvSpPr>
            <a:spLocks noChangeArrowheads="1"/>
          </p:cNvSpPr>
          <p:nvPr/>
        </p:nvSpPr>
        <p:spPr bwMode="auto">
          <a:xfrm>
            <a:off x="2170278" y="4204543"/>
            <a:ext cx="3097643" cy="457048"/>
          </a:xfrm>
          <a:prstGeom prst="rect">
            <a:avLst/>
          </a:prstGeom>
          <a:noFill/>
          <a:ln w="9525">
            <a:noFill/>
            <a:miter lim="800000"/>
          </a:ln>
          <a:effectLst/>
        </p:spPr>
        <p:txBody>
          <a:bodyPr wrap="none" lIns="68580" tIns="34290" rIns="68580" bIns="34290">
            <a:spAutoFit/>
          </a:bodyPr>
          <a:lstStyle/>
          <a:p>
            <a:pPr>
              <a:lnSpc>
                <a:spcPct val="120000"/>
              </a:lnSpc>
            </a:pPr>
            <a:r>
              <a:rPr lang="en-US" altLang="zh-CN" sz="2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It was big and comfortable.</a:t>
            </a:r>
          </a:p>
        </p:txBody>
      </p:sp>
      <p:sp>
        <p:nvSpPr>
          <p:cNvPr id="9"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2352"/>
                                        </p:tgtEl>
                                        <p:attrNameLst>
                                          <p:attrName>style.visibility</p:attrName>
                                        </p:attrNameLst>
                                      </p:cBhvr>
                                      <p:to>
                                        <p:strVal val="visible"/>
                                      </p:to>
                                    </p:set>
                                    <p:animEffect transition="in" filter="box(in)">
                                      <p:cBhvr>
                                        <p:cTn id="7" dur="500"/>
                                        <p:tgtEl>
                                          <p:spTgt spid="1423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2353"/>
                                        </p:tgtEl>
                                        <p:attrNameLst>
                                          <p:attrName>style.visibility</p:attrName>
                                        </p:attrNameLst>
                                      </p:cBhvr>
                                      <p:to>
                                        <p:strVal val="visible"/>
                                      </p:to>
                                    </p:set>
                                    <p:animEffect transition="in" filter="box(in)">
                                      <p:cBhvr>
                                        <p:cTn id="12" dur="500"/>
                                        <p:tgtEl>
                                          <p:spTgt spid="1423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2354"/>
                                        </p:tgtEl>
                                        <p:attrNameLst>
                                          <p:attrName>style.visibility</p:attrName>
                                        </p:attrNameLst>
                                      </p:cBhvr>
                                      <p:to>
                                        <p:strVal val="visible"/>
                                      </p:to>
                                    </p:set>
                                    <p:animEffect transition="in" filter="blinds(horizontal)">
                                      <p:cBhvr>
                                        <p:cTn id="17" dur="500"/>
                                        <p:tgtEl>
                                          <p:spTgt spid="14235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2355"/>
                                        </p:tgtEl>
                                        <p:attrNameLst>
                                          <p:attrName>style.visibility</p:attrName>
                                        </p:attrNameLst>
                                      </p:cBhvr>
                                      <p:to>
                                        <p:strVal val="visible"/>
                                      </p:to>
                                    </p:set>
                                    <p:animEffect transition="in" filter="blinds(horizontal)">
                                      <p:cBhvr>
                                        <p:cTn id="22" dur="500"/>
                                        <p:tgtEl>
                                          <p:spTgt spid="142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52" grpId="0"/>
      <p:bldP spid="142353" grpId="0"/>
      <p:bldP spid="142354" grpId="0"/>
      <p:bldP spid="1423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21551" y="987028"/>
            <a:ext cx="6643718" cy="3169444"/>
          </a:xfrm>
          <a:prstGeom prst="rect">
            <a:avLst/>
          </a:prstGeom>
        </p:spPr>
        <p:txBody>
          <a:bodyPr wrap="square" lIns="68580" tIns="34290" rIns="68580" bIns="34290">
            <a:spAutoFit/>
          </a:bodyPr>
          <a:lstStyle/>
          <a:p>
            <a:pPr marL="342900" indent="-342900">
              <a:lnSpc>
                <a:spcPct val="12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How many rooms were there?</a:t>
            </a:r>
          </a:p>
          <a:p>
            <a:pPr marL="342900" indent="-342900">
              <a:lnSpc>
                <a:spcPct val="12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2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What was Betty’s bedroom like? </a:t>
            </a:r>
          </a:p>
          <a:p>
            <a:pPr marL="342900" indent="-342900">
              <a:lnSpc>
                <a:spcPct val="12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2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2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Was there a garden?</a:t>
            </a:r>
          </a:p>
          <a:p>
            <a:pPr marL="342900" indent="-342900">
              <a:lnSpc>
                <a:spcPct val="120000"/>
              </a:lnSpc>
              <a:buFont typeface="Wingdings" panose="05000000000000000000" pitchFamily="2" charset="2"/>
              <a:buChar char="Ø"/>
            </a:pPr>
            <a:endPar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marL="342900" indent="-342900">
              <a:lnSpc>
                <a:spcPct val="120000"/>
              </a:lnSpc>
              <a:buFont typeface="Wingdings" panose="05000000000000000000" pitchFamily="2" charset="2"/>
              <a:buChar char="Ø"/>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Were there lots of children? </a:t>
            </a:r>
          </a:p>
        </p:txBody>
      </p:sp>
      <p:sp>
        <p:nvSpPr>
          <p:cNvPr id="104451" name="Rectangle 3"/>
          <p:cNvSpPr>
            <a:spLocks noChangeArrowheads="1"/>
          </p:cNvSpPr>
          <p:nvPr/>
        </p:nvSpPr>
        <p:spPr bwMode="auto">
          <a:xfrm>
            <a:off x="910002" y="1349125"/>
            <a:ext cx="1366838" cy="457048"/>
          </a:xfrm>
          <a:prstGeom prst="rect">
            <a:avLst/>
          </a:prstGeom>
          <a:noFill/>
          <a:ln w="9525">
            <a:noFill/>
            <a:miter lim="800000"/>
          </a:ln>
          <a:effectLst/>
        </p:spPr>
        <p:txBody>
          <a:bodyPr lIns="68580" tIns="34290" rIns="68580" bIns="34290">
            <a:spAutoFit/>
          </a:bodyPr>
          <a:lstStyle/>
          <a:p>
            <a:pPr>
              <a:lnSpc>
                <a:spcPct val="120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Six.</a:t>
            </a:r>
          </a:p>
        </p:txBody>
      </p:sp>
      <p:sp>
        <p:nvSpPr>
          <p:cNvPr id="104452" name="Rectangle 4"/>
          <p:cNvSpPr>
            <a:spLocks noChangeArrowheads="1"/>
          </p:cNvSpPr>
          <p:nvPr/>
        </p:nvSpPr>
        <p:spPr bwMode="auto">
          <a:xfrm>
            <a:off x="910002" y="2149326"/>
            <a:ext cx="5714227" cy="844847"/>
          </a:xfrm>
          <a:prstGeom prst="rect">
            <a:avLst/>
          </a:prstGeom>
          <a:noFill/>
          <a:ln w="9525">
            <a:noFill/>
            <a:miter lim="800000"/>
          </a:ln>
          <a:effectLst/>
        </p:spPr>
        <p:txBody>
          <a:bodyPr wrap="square" lIns="68580" tIns="34290" rIns="68580" bIns="34290" anchor="ctr">
            <a:spAutoFit/>
          </a:bodyPr>
          <a:lstStyle/>
          <a:p>
            <a:pPr>
              <a:lnSpc>
                <a:spcPct val="120000"/>
              </a:lnSpc>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On her bedroom walls there were pictures of her favorite movie stars.</a:t>
            </a:r>
          </a:p>
        </p:txBody>
      </p:sp>
      <p:sp>
        <p:nvSpPr>
          <p:cNvPr id="104453" name="Rectangle 5"/>
          <p:cNvSpPr>
            <a:spLocks noChangeArrowheads="1"/>
          </p:cNvSpPr>
          <p:nvPr/>
        </p:nvSpPr>
        <p:spPr bwMode="auto">
          <a:xfrm>
            <a:off x="910001" y="3302184"/>
            <a:ext cx="3313113" cy="457048"/>
          </a:xfrm>
          <a:prstGeom prst="rect">
            <a:avLst/>
          </a:prstGeom>
          <a:noFill/>
          <a:ln w="9525">
            <a:noFill/>
            <a:miter lim="800000"/>
          </a:ln>
          <a:effectLst/>
        </p:spPr>
        <p:txBody>
          <a:bodyPr lIns="68580" tIns="34290" rIns="68580" bIns="34290">
            <a:spAutoFit/>
          </a:bodyPr>
          <a:lstStyle/>
          <a:p>
            <a:pPr>
              <a:lnSpc>
                <a:spcPct val="120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there was.</a:t>
            </a:r>
          </a:p>
        </p:txBody>
      </p:sp>
      <p:sp>
        <p:nvSpPr>
          <p:cNvPr id="104454" name="Rectangle 6"/>
          <p:cNvSpPr>
            <a:spLocks noChangeArrowheads="1"/>
          </p:cNvSpPr>
          <p:nvPr/>
        </p:nvSpPr>
        <p:spPr bwMode="auto">
          <a:xfrm>
            <a:off x="933947" y="4164260"/>
            <a:ext cx="3384550" cy="457048"/>
          </a:xfrm>
          <a:prstGeom prst="rect">
            <a:avLst/>
          </a:prstGeom>
          <a:noFill/>
          <a:ln w="9525">
            <a:noFill/>
            <a:miter lim="800000"/>
          </a:ln>
          <a:effectLst/>
        </p:spPr>
        <p:txBody>
          <a:bodyPr lIns="68580" tIns="34290" rIns="68580" bIns="34290">
            <a:spAutoFit/>
          </a:bodyPr>
          <a:lstStyle/>
          <a:p>
            <a:pPr>
              <a:lnSpc>
                <a:spcPct val="120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there were.</a:t>
            </a:r>
          </a:p>
        </p:txBody>
      </p:sp>
      <p:sp>
        <p:nvSpPr>
          <p:cNvPr id="8"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box(in)">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box(in)">
                                      <p:cBhvr>
                                        <p:cTn id="12" dur="500"/>
                                        <p:tgtEl>
                                          <p:spTgt spid="10445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4453"/>
                                        </p:tgtEl>
                                        <p:attrNameLst>
                                          <p:attrName>style.visibility</p:attrName>
                                        </p:attrNameLst>
                                      </p:cBhvr>
                                      <p:to>
                                        <p:strVal val="visible"/>
                                      </p:to>
                                    </p:set>
                                    <p:animEffect transition="in" filter="box(in)">
                                      <p:cBhvr>
                                        <p:cTn id="17" dur="500"/>
                                        <p:tgtEl>
                                          <p:spTgt spid="10445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4454"/>
                                        </p:tgtEl>
                                        <p:attrNameLst>
                                          <p:attrName>style.visibility</p:attrName>
                                        </p:attrNameLst>
                                      </p:cBhvr>
                                      <p:to>
                                        <p:strVal val="visible"/>
                                      </p:to>
                                    </p:set>
                                    <p:animEffect transition="in" filter="box(in)">
                                      <p:cBhvr>
                                        <p:cTn id="22" dur="500"/>
                                        <p:tgtEl>
                                          <p:spTgt spid="104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p:bldP spid="104452" grpId="0"/>
      <p:bldP spid="104453" grpId="0"/>
      <p:bldP spid="1044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Text Box 5"/>
          <p:cNvSpPr txBox="1">
            <a:spLocks noChangeArrowheads="1"/>
          </p:cNvSpPr>
          <p:nvPr/>
        </p:nvSpPr>
        <p:spPr bwMode="auto">
          <a:xfrm>
            <a:off x="26794" y="654680"/>
            <a:ext cx="6597434" cy="1054135"/>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smtClean="0"/>
              <a:t>Fill in the blanks and then retell the passage.</a:t>
            </a:r>
            <a:endParaRPr lang="en-US" altLang="zh-CN"/>
          </a:p>
        </p:txBody>
      </p:sp>
      <p:grpSp>
        <p:nvGrpSpPr>
          <p:cNvPr id="16" name="组合 15"/>
          <p:cNvGrpSpPr/>
          <p:nvPr/>
        </p:nvGrpSpPr>
        <p:grpSpPr>
          <a:xfrm>
            <a:off x="143508" y="1113589"/>
            <a:ext cx="8586954" cy="3713624"/>
            <a:chOff x="41565" y="1394316"/>
            <a:chExt cx="6928428" cy="4378037"/>
          </a:xfrm>
        </p:grpSpPr>
        <p:sp>
          <p:nvSpPr>
            <p:cNvPr id="17" name="圆角矩形 1"/>
            <p:cNvSpPr/>
            <p:nvPr/>
          </p:nvSpPr>
          <p:spPr>
            <a:xfrm>
              <a:off x="41565" y="1394316"/>
              <a:ext cx="1484575" cy="1025247"/>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1500" b="1">
                  <a:latin typeface="+mj-lt"/>
                  <a:cs typeface="Times New Roman" panose="02020603050405020304" pitchFamily="18" charset="0"/>
                </a:rPr>
                <a:t>Betty</a:t>
              </a:r>
              <a:endParaRPr lang="zh-CN" altLang="en-US" sz="1500" b="1">
                <a:latin typeface="+mj-lt"/>
                <a:cs typeface="Times New Roman" panose="02020603050405020304" pitchFamily="18" charset="0"/>
              </a:endParaRPr>
            </a:p>
          </p:txBody>
        </p:sp>
        <p:sp>
          <p:nvSpPr>
            <p:cNvPr id="18" name="圆角矩形 2"/>
            <p:cNvSpPr/>
            <p:nvPr/>
          </p:nvSpPr>
          <p:spPr>
            <a:xfrm>
              <a:off x="41565" y="2437078"/>
              <a:ext cx="1484575" cy="900576"/>
            </a:xfrm>
            <a:prstGeom prst="round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1500" b="1">
                  <a:solidFill>
                    <a:schemeClr val="accent1">
                      <a:lumMod val="75000"/>
                    </a:schemeClr>
                  </a:solidFill>
                  <a:latin typeface="+mj-lt"/>
                  <a:cs typeface="Times New Roman" panose="02020603050405020304" pitchFamily="18" charset="0"/>
                </a:rPr>
                <a:t>Two presidents</a:t>
              </a:r>
              <a:endParaRPr lang="zh-CN" altLang="en-US" sz="1500" b="1">
                <a:solidFill>
                  <a:schemeClr val="accent1">
                    <a:lumMod val="75000"/>
                  </a:schemeClr>
                </a:solidFill>
                <a:latin typeface="+mj-lt"/>
                <a:cs typeface="Times New Roman" panose="02020603050405020304" pitchFamily="18" charset="0"/>
              </a:endParaRPr>
            </a:p>
          </p:txBody>
        </p:sp>
        <p:sp>
          <p:nvSpPr>
            <p:cNvPr id="19" name="圆角矩形 8"/>
            <p:cNvSpPr/>
            <p:nvPr/>
          </p:nvSpPr>
          <p:spPr>
            <a:xfrm>
              <a:off x="41566" y="4716145"/>
              <a:ext cx="1484574" cy="1056208"/>
            </a:xfrm>
            <a:prstGeom prst="round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1500" b="1">
                  <a:solidFill>
                    <a:schemeClr val="accent1">
                      <a:lumMod val="75000"/>
                    </a:schemeClr>
                  </a:solidFill>
                  <a:latin typeface="+mj-lt"/>
                  <a:cs typeface="Times New Roman" panose="02020603050405020304" pitchFamily="18" charset="0"/>
                </a:rPr>
                <a:t>Last home in the US</a:t>
              </a:r>
              <a:endParaRPr lang="zh-CN" altLang="en-US" sz="1500" b="1">
                <a:solidFill>
                  <a:schemeClr val="accent1">
                    <a:lumMod val="75000"/>
                  </a:schemeClr>
                </a:solidFill>
                <a:latin typeface="+mj-lt"/>
                <a:cs typeface="Times New Roman" panose="02020603050405020304" pitchFamily="18" charset="0"/>
              </a:endParaRPr>
            </a:p>
          </p:txBody>
        </p:sp>
        <p:sp>
          <p:nvSpPr>
            <p:cNvPr id="20" name="圆角矩形 5"/>
            <p:cNvSpPr/>
            <p:nvPr/>
          </p:nvSpPr>
          <p:spPr>
            <a:xfrm>
              <a:off x="1554572" y="1394316"/>
              <a:ext cx="5415421" cy="1025248"/>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500">
                  <a:solidFill>
                    <a:schemeClr val="tx1">
                      <a:lumMod val="65000"/>
                      <a:lumOff val="35000"/>
                    </a:schemeClr>
                  </a:solidFill>
                  <a:latin typeface="+mj-lt"/>
                  <a:ea typeface="微软雅黑" panose="020B0503020204020204" pitchFamily="34" charset="-122"/>
                </a:rPr>
                <a:t>born in Quincy, a town 1.________________________, twelve years ago, happy</a:t>
              </a:r>
              <a:endParaRPr lang="zh-CN" altLang="en-US" sz="1500">
                <a:solidFill>
                  <a:schemeClr val="tx1">
                    <a:lumMod val="65000"/>
                    <a:lumOff val="35000"/>
                  </a:schemeClr>
                </a:solidFill>
                <a:latin typeface="+mj-lt"/>
                <a:cs typeface="Times New Roman" panose="02020603050405020304" pitchFamily="18" charset="0"/>
              </a:endParaRPr>
            </a:p>
          </p:txBody>
        </p:sp>
        <p:sp>
          <p:nvSpPr>
            <p:cNvPr id="21" name="圆角矩形 9"/>
            <p:cNvSpPr/>
            <p:nvPr/>
          </p:nvSpPr>
          <p:spPr>
            <a:xfrm>
              <a:off x="1526140" y="4698628"/>
              <a:ext cx="5443853" cy="1073725"/>
            </a:xfrm>
            <a:prstGeom prst="round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500">
                  <a:solidFill>
                    <a:schemeClr val="tx1">
                      <a:lumMod val="65000"/>
                      <a:lumOff val="35000"/>
                    </a:schemeClr>
                  </a:solidFill>
                  <a:latin typeface="+mj-lt"/>
                  <a:cs typeface="Times New Roman" panose="02020603050405020304" pitchFamily="18" charset="0"/>
                </a:rPr>
                <a:t>looking forward to 5.________________</a:t>
              </a:r>
            </a:p>
          </p:txBody>
        </p:sp>
        <p:sp>
          <p:nvSpPr>
            <p:cNvPr id="22" name="圆角矩形 10"/>
            <p:cNvSpPr/>
            <p:nvPr/>
          </p:nvSpPr>
          <p:spPr>
            <a:xfrm>
              <a:off x="1526140" y="2437078"/>
              <a:ext cx="5443853" cy="900576"/>
            </a:xfrm>
            <a:prstGeom prst="round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500" kern="0">
                  <a:solidFill>
                    <a:schemeClr val="tx1">
                      <a:lumMod val="65000"/>
                      <a:lumOff val="35000"/>
                    </a:schemeClr>
                  </a:solidFill>
                  <a:latin typeface="+mj-lt"/>
                  <a:ea typeface="微软雅黑" panose="020B0503020204020204" pitchFamily="34" charset="-122"/>
                  <a:cs typeface="Times New Roman" panose="02020603050405020304" pitchFamily="18" charset="0"/>
                </a:rPr>
                <a:t>born in Quincy, visiting 2.__________________</a:t>
              </a:r>
              <a:endParaRPr kumimoji="1" lang="en-US" altLang="zh-CN" sz="1500">
                <a:solidFill>
                  <a:schemeClr val="tx1">
                    <a:lumMod val="65000"/>
                    <a:lumOff val="35000"/>
                  </a:schemeClr>
                </a:solidFill>
                <a:latin typeface="+mj-lt"/>
                <a:ea typeface="微软雅黑" panose="020B0503020204020204" pitchFamily="34" charset="-122"/>
              </a:endParaRPr>
            </a:p>
          </p:txBody>
        </p:sp>
        <p:sp>
          <p:nvSpPr>
            <p:cNvPr id="23" name="圆角矩形 11"/>
            <p:cNvSpPr/>
            <p:nvPr/>
          </p:nvSpPr>
          <p:spPr>
            <a:xfrm>
              <a:off x="41566" y="3355169"/>
              <a:ext cx="1484574" cy="134346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1500" b="1">
                  <a:latin typeface="+mj-lt"/>
                  <a:cs typeface="Times New Roman" panose="02020603050405020304" pitchFamily="18" charset="0"/>
                </a:rPr>
                <a:t>Betty’s house</a:t>
              </a:r>
              <a:endParaRPr lang="zh-CN" altLang="en-US" sz="1500" b="1">
                <a:latin typeface="+mj-lt"/>
                <a:cs typeface="Times New Roman" panose="02020603050405020304" pitchFamily="18" charset="0"/>
              </a:endParaRPr>
            </a:p>
          </p:txBody>
        </p:sp>
        <p:sp>
          <p:nvSpPr>
            <p:cNvPr id="24" name="圆角矩形 13"/>
            <p:cNvSpPr/>
            <p:nvPr/>
          </p:nvSpPr>
          <p:spPr>
            <a:xfrm>
              <a:off x="1553700" y="3355169"/>
              <a:ext cx="5416293" cy="1343460"/>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500">
                  <a:solidFill>
                    <a:schemeClr val="tx1">
                      <a:lumMod val="65000"/>
                      <a:lumOff val="35000"/>
                    </a:schemeClr>
                  </a:solidFill>
                  <a:latin typeface="+mj-lt"/>
                  <a:cs typeface="Times New Roman" panose="02020603050405020304" pitchFamily="18" charset="0"/>
                </a:rPr>
                <a:t>in the house: one big living room, one kitchen, 3._________________________</a:t>
              </a:r>
            </a:p>
            <a:p>
              <a:r>
                <a:rPr lang="en-US" altLang="zh-CN" sz="1500">
                  <a:solidFill>
                    <a:schemeClr val="tx1">
                      <a:lumMod val="65000"/>
                      <a:lumOff val="35000"/>
                    </a:schemeClr>
                  </a:solidFill>
                  <a:latin typeface="+mj-lt"/>
                  <a:ea typeface="微软雅黑" panose="020B0503020204020204" pitchFamily="34" charset="-122"/>
                  <a:cs typeface="Times New Roman" panose="02020603050405020304" pitchFamily="18" charset="0"/>
                </a:rPr>
                <a:t>behind the house: 4.____________ and a small lake</a:t>
              </a:r>
              <a:endParaRPr lang="en-US" altLang="zh-CN" sz="1500">
                <a:solidFill>
                  <a:schemeClr val="tx1">
                    <a:lumMod val="65000"/>
                    <a:lumOff val="35000"/>
                  </a:schemeClr>
                </a:solidFill>
                <a:latin typeface="+mj-lt"/>
                <a:ea typeface="微软雅黑" panose="020B0503020204020204" pitchFamily="34" charset="-122"/>
              </a:endParaRPr>
            </a:p>
          </p:txBody>
        </p:sp>
      </p:grpSp>
      <p:sp>
        <p:nvSpPr>
          <p:cNvPr id="2" name="矩形 1"/>
          <p:cNvSpPr/>
          <p:nvPr/>
        </p:nvSpPr>
        <p:spPr>
          <a:xfrm>
            <a:off x="4139952" y="1395467"/>
            <a:ext cx="2278252" cy="263149"/>
          </a:xfrm>
          <a:prstGeom prst="rect">
            <a:avLst/>
          </a:prstGeom>
        </p:spPr>
        <p:txBody>
          <a:bodyPr wrap="none" lIns="68580" tIns="34290" rIns="68580" bIns="34290">
            <a:spAutoFit/>
          </a:bodyPr>
          <a:lstStyle/>
          <a:p>
            <a:pPr>
              <a:lnSpc>
                <a:spcPct val="90000"/>
              </a:lnSpc>
            </a:pPr>
            <a:r>
              <a:rPr lang="en-US" altLang="zh-CN" b="1">
                <a:solidFill>
                  <a:srgbClr val="FF0000"/>
                </a:solidFill>
                <a:latin typeface="+mj-lt"/>
                <a:cs typeface="Times New Roman" panose="02020603050405020304" pitchFamily="18" charset="0"/>
              </a:rPr>
              <a:t>on the east coast of America</a:t>
            </a:r>
          </a:p>
        </p:txBody>
      </p:sp>
      <p:sp>
        <p:nvSpPr>
          <p:cNvPr id="3" name="矩形 2"/>
          <p:cNvSpPr/>
          <p:nvPr/>
        </p:nvSpPr>
        <p:spPr>
          <a:xfrm>
            <a:off x="4067795" y="2232502"/>
            <a:ext cx="1874488" cy="263149"/>
          </a:xfrm>
          <a:prstGeom prst="rect">
            <a:avLst/>
          </a:prstGeom>
        </p:spPr>
        <p:txBody>
          <a:bodyPr wrap="none" lIns="68580" tIns="34290" rIns="68580" bIns="34290">
            <a:spAutoFit/>
          </a:bodyPr>
          <a:lstStyle/>
          <a:p>
            <a:pPr>
              <a:lnSpc>
                <a:spcPct val="90000"/>
              </a:lnSpc>
            </a:pPr>
            <a:r>
              <a:rPr lang="en-US" altLang="zh-CN" b="1">
                <a:solidFill>
                  <a:srgbClr val="FF0000"/>
                </a:solidFill>
                <a:latin typeface="+mj-lt"/>
                <a:cs typeface="Times New Roman" panose="02020603050405020304" pitchFamily="18" charset="0"/>
              </a:rPr>
              <a:t>their old family houses</a:t>
            </a:r>
          </a:p>
        </p:txBody>
      </p:sp>
      <p:sp>
        <p:nvSpPr>
          <p:cNvPr id="8" name="矩形 7"/>
          <p:cNvSpPr/>
          <p:nvPr/>
        </p:nvSpPr>
        <p:spPr>
          <a:xfrm>
            <a:off x="5852880" y="3082996"/>
            <a:ext cx="2780056" cy="263149"/>
          </a:xfrm>
          <a:prstGeom prst="rect">
            <a:avLst/>
          </a:prstGeom>
        </p:spPr>
        <p:txBody>
          <a:bodyPr wrap="none" lIns="68580" tIns="34290" rIns="68580" bIns="34290">
            <a:spAutoFit/>
          </a:bodyPr>
          <a:lstStyle/>
          <a:p>
            <a:pPr>
              <a:lnSpc>
                <a:spcPct val="90000"/>
              </a:lnSpc>
            </a:pPr>
            <a:r>
              <a:rPr lang="en-US" altLang="zh-CN" b="1">
                <a:solidFill>
                  <a:srgbClr val="FF0000"/>
                </a:solidFill>
                <a:latin typeface="+mj-lt"/>
                <a:cs typeface="Times New Roman" panose="02020603050405020304" pitchFamily="18" charset="0"/>
              </a:rPr>
              <a:t>one bathroom and three bedrooms</a:t>
            </a:r>
          </a:p>
        </p:txBody>
      </p:sp>
      <p:sp>
        <p:nvSpPr>
          <p:cNvPr id="9" name="矩形 8"/>
          <p:cNvSpPr/>
          <p:nvPr/>
        </p:nvSpPr>
        <p:spPr>
          <a:xfrm>
            <a:off x="3707904" y="3346649"/>
            <a:ext cx="1095493" cy="263149"/>
          </a:xfrm>
          <a:prstGeom prst="rect">
            <a:avLst/>
          </a:prstGeom>
        </p:spPr>
        <p:txBody>
          <a:bodyPr wrap="none" lIns="68580" tIns="34290" rIns="68580" bIns="34290">
            <a:spAutoFit/>
          </a:bodyPr>
          <a:lstStyle/>
          <a:p>
            <a:pPr>
              <a:lnSpc>
                <a:spcPct val="90000"/>
              </a:lnSpc>
            </a:pPr>
            <a:r>
              <a:rPr lang="en-US" altLang="zh-CN" b="1">
                <a:solidFill>
                  <a:srgbClr val="FF0000"/>
                </a:solidFill>
                <a:latin typeface="+mj-lt"/>
                <a:cs typeface="Times New Roman" panose="02020603050405020304" pitchFamily="18" charset="0"/>
              </a:rPr>
              <a:t>a big garden</a:t>
            </a:r>
          </a:p>
        </p:txBody>
      </p:sp>
      <p:sp>
        <p:nvSpPr>
          <p:cNvPr id="10" name="矩形 9"/>
          <p:cNvSpPr/>
          <p:nvPr/>
        </p:nvSpPr>
        <p:spPr>
          <a:xfrm>
            <a:off x="3748096" y="4251141"/>
            <a:ext cx="1654940" cy="263149"/>
          </a:xfrm>
          <a:prstGeom prst="rect">
            <a:avLst/>
          </a:prstGeom>
        </p:spPr>
        <p:txBody>
          <a:bodyPr wrap="none" lIns="68580" tIns="34290" rIns="68580" bIns="34290">
            <a:spAutoFit/>
          </a:bodyPr>
          <a:lstStyle/>
          <a:p>
            <a:pPr>
              <a:lnSpc>
                <a:spcPct val="90000"/>
              </a:lnSpc>
            </a:pPr>
            <a:r>
              <a:rPr lang="en-US" altLang="zh-CN" b="1">
                <a:solidFill>
                  <a:srgbClr val="FF0000"/>
                </a:solidFill>
                <a:latin typeface="+mj-lt"/>
                <a:cs typeface="Times New Roman" panose="02020603050405020304" pitchFamily="18" charset="0"/>
              </a:rPr>
              <a:t>seeing friends again</a:t>
            </a:r>
          </a:p>
        </p:txBody>
      </p:sp>
      <p:sp>
        <p:nvSpPr>
          <p:cNvPr id="25"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164618" y="612205"/>
            <a:ext cx="7667625" cy="1054135"/>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pPr marL="267970" indent="-267970"/>
            <a:r>
              <a:rPr lang="en-US" altLang="zh-CN"/>
              <a:t>4 Complete the passage with the correct form of the words from the box.</a:t>
            </a:r>
          </a:p>
        </p:txBody>
      </p:sp>
      <p:sp>
        <p:nvSpPr>
          <p:cNvPr id="23558" name="Text Box 6"/>
          <p:cNvSpPr txBox="1">
            <a:spLocks noChangeArrowheads="1"/>
          </p:cNvSpPr>
          <p:nvPr/>
        </p:nvSpPr>
        <p:spPr bwMode="auto">
          <a:xfrm>
            <a:off x="643865" y="1915289"/>
            <a:ext cx="7452592" cy="612934"/>
          </a:xfrm>
          <a:prstGeom prst="roundRect">
            <a:avLst/>
          </a:prstGeom>
          <a:solidFill>
            <a:srgbClr val="00B0F0"/>
          </a:solidFill>
        </p:spPr>
        <p:style>
          <a:lnRef idx="3">
            <a:schemeClr val="lt1"/>
          </a:lnRef>
          <a:fillRef idx="1">
            <a:schemeClr val="accent4"/>
          </a:fillRef>
          <a:effectRef idx="1">
            <a:schemeClr val="accent4"/>
          </a:effectRef>
          <a:fontRef idx="minor">
            <a:schemeClr val="lt1"/>
          </a:fontRef>
        </p:style>
        <p:txBody>
          <a:bodyPr wrap="square" lIns="68580" tIns="34290" rIns="68580" bIns="34290" anchor="ctr">
            <a:spAutoFit/>
          </a:bodyPr>
          <a:lstStyle>
            <a:defPPr>
              <a:defRPr lang="zh-CN"/>
            </a:defPPr>
            <a:lvl1pPr>
              <a:defRPr kumimoji="1" sz="2400" b="1">
                <a:latin typeface="Times New Roman" panose="02020603050405020304" pitchFamily="18" charset="0"/>
                <a:ea typeface="幼圆" panose="02010509060101010101" pitchFamily="49" charset="-122"/>
                <a:cs typeface="Times New Roman" panose="02020603050405020304" pitchFamily="18" charset="0"/>
              </a:defRPr>
            </a:lvl1pPr>
          </a:lstStyle>
          <a:p>
            <a:pPr algn="ctr">
              <a:lnSpc>
                <a:spcPct val="150000"/>
              </a:lnSpc>
            </a:pPr>
            <a:r>
              <a:rPr lang="en-US" altLang="zh-CN" sz="2100" b="0">
                <a:ea typeface="黑体" panose="02010609060101010101" pitchFamily="49" charset="-122"/>
              </a:rPr>
              <a:t>ago  bored   coast  comfortable  east   president  store</a:t>
            </a:r>
          </a:p>
        </p:txBody>
      </p:sp>
      <p:sp>
        <p:nvSpPr>
          <p:cNvPr id="23559" name="Text Box 7"/>
          <p:cNvSpPr txBox="1">
            <a:spLocks noChangeArrowheads="1"/>
          </p:cNvSpPr>
          <p:nvPr/>
        </p:nvSpPr>
        <p:spPr bwMode="auto">
          <a:xfrm>
            <a:off x="283502" y="2693010"/>
            <a:ext cx="7993063" cy="2007394"/>
          </a:xfrm>
          <a:prstGeom prst="rect">
            <a:avLst/>
          </a:prstGeom>
          <a:noFill/>
          <a:ln w="9525">
            <a:noFill/>
            <a:miter lim="800000"/>
          </a:ln>
          <a:effectLst/>
        </p:spPr>
        <p:txBody>
          <a:bodyPr lIns="68580" tIns="34290" rIns="68580" bIns="34290">
            <a:spAutoFit/>
          </a:bodyPr>
          <a:lstStyle/>
          <a:p>
            <a:pPr algn="just">
              <a:lnSpc>
                <a:spcPct val="150000"/>
              </a:lnSpc>
            </a:pPr>
            <a:r>
              <a:rPr kumimoji="1"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Quincy is a small town on the (1) _______, in the _______ of the US. John Adams and his son John Quincy Adams, both (3) ____________ of the US, were born in Quincy. Betty was also born there twelve years (4) ______. </a:t>
            </a:r>
          </a:p>
        </p:txBody>
      </p:sp>
      <p:sp>
        <p:nvSpPr>
          <p:cNvPr id="23560" name="Text Box 8"/>
          <p:cNvSpPr txBox="1">
            <a:spLocks noChangeArrowheads="1"/>
          </p:cNvSpPr>
          <p:nvPr/>
        </p:nvSpPr>
        <p:spPr bwMode="auto">
          <a:xfrm>
            <a:off x="6732240" y="2795090"/>
            <a:ext cx="785818" cy="391478"/>
          </a:xfrm>
          <a:prstGeom prst="rect">
            <a:avLst/>
          </a:prstGeom>
          <a:noFill/>
          <a:ln w="9525">
            <a:noFill/>
            <a:miter lim="800000"/>
          </a:ln>
          <a:effectLst/>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east</a:t>
            </a:r>
          </a:p>
        </p:txBody>
      </p:sp>
      <p:sp>
        <p:nvSpPr>
          <p:cNvPr id="23561" name="Text Box 9"/>
          <p:cNvSpPr txBox="1">
            <a:spLocks noChangeArrowheads="1"/>
          </p:cNvSpPr>
          <p:nvPr/>
        </p:nvSpPr>
        <p:spPr bwMode="auto">
          <a:xfrm>
            <a:off x="472236" y="3701971"/>
            <a:ext cx="1800200" cy="391478"/>
          </a:xfrm>
          <a:prstGeom prst="rect">
            <a:avLst/>
          </a:prstGeom>
          <a:noFill/>
          <a:ln w="9525">
            <a:noFill/>
            <a:miter lim="800000"/>
          </a:ln>
          <a:effectLst/>
        </p:spPr>
        <p:txBody>
          <a:bodyPr wrap="square" lIns="68580" tIns="34290" rIns="68580" bIns="34290">
            <a:spAutoFit/>
          </a:bodyPr>
          <a:lstStyle/>
          <a:p>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presidents</a:t>
            </a:r>
          </a:p>
        </p:txBody>
      </p:sp>
      <p:sp>
        <p:nvSpPr>
          <p:cNvPr id="23574" name="Rectangle 22"/>
          <p:cNvSpPr>
            <a:spLocks noChangeArrowheads="1"/>
          </p:cNvSpPr>
          <p:nvPr/>
        </p:nvSpPr>
        <p:spPr bwMode="auto">
          <a:xfrm>
            <a:off x="4842030" y="2794906"/>
            <a:ext cx="685800" cy="715581"/>
          </a:xfrm>
          <a:prstGeom prst="rect">
            <a:avLst/>
          </a:prstGeom>
          <a:noFill/>
          <a:ln w="9525">
            <a:noFill/>
            <a:miter lim="800000"/>
          </a:ln>
          <a:effectLst/>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coast</a:t>
            </a:r>
          </a:p>
        </p:txBody>
      </p:sp>
      <p:sp>
        <p:nvSpPr>
          <p:cNvPr id="8" name="Text Box 5"/>
          <p:cNvSpPr txBox="1">
            <a:spLocks noChangeArrowheads="1"/>
          </p:cNvSpPr>
          <p:nvPr/>
        </p:nvSpPr>
        <p:spPr bwMode="auto">
          <a:xfrm>
            <a:off x="2253629" y="4179964"/>
            <a:ext cx="1008062" cy="391478"/>
          </a:xfrm>
          <a:prstGeom prst="rect">
            <a:avLst/>
          </a:prstGeom>
          <a:noFill/>
          <a:ln w="9525">
            <a:noFill/>
            <a:miter lim="800000"/>
          </a:ln>
          <a:effectLst/>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ago</a:t>
            </a:r>
          </a:p>
        </p:txBody>
      </p:sp>
      <p:sp>
        <p:nvSpPr>
          <p:cNvPr id="10"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box(in)">
                                      <p:cBhvr>
                                        <p:cTn id="7" dur="500"/>
                                        <p:tgtEl>
                                          <p:spTgt spid="2355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559"/>
                                        </p:tgtEl>
                                        <p:attrNameLst>
                                          <p:attrName>style.visibility</p:attrName>
                                        </p:attrNameLst>
                                      </p:cBhvr>
                                      <p:to>
                                        <p:strVal val="visible"/>
                                      </p:to>
                                    </p:set>
                                    <p:animEffect transition="in" filter="box(in)">
                                      <p:cBhvr>
                                        <p:cTn id="12" dur="500"/>
                                        <p:tgtEl>
                                          <p:spTgt spid="2355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74"/>
                                        </p:tgtEl>
                                        <p:attrNameLst>
                                          <p:attrName>style.visibility</p:attrName>
                                        </p:attrNameLst>
                                      </p:cBhvr>
                                      <p:to>
                                        <p:strVal val="visible"/>
                                      </p:to>
                                    </p:set>
                                    <p:animEffect transition="in" filter="blinds(horizontal)">
                                      <p:cBhvr>
                                        <p:cTn id="17" dur="500"/>
                                        <p:tgtEl>
                                          <p:spTgt spid="2357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60"/>
                                        </p:tgtEl>
                                        <p:attrNameLst>
                                          <p:attrName>style.visibility</p:attrName>
                                        </p:attrNameLst>
                                      </p:cBhvr>
                                      <p:to>
                                        <p:strVal val="visible"/>
                                      </p:to>
                                    </p:set>
                                    <p:animEffect transition="in" filter="dissolve">
                                      <p:cBhvr>
                                        <p:cTn id="22" dur="500"/>
                                        <p:tgtEl>
                                          <p:spTgt spid="2356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61"/>
                                        </p:tgtEl>
                                        <p:attrNameLst>
                                          <p:attrName>style.visibility</p:attrName>
                                        </p:attrNameLst>
                                      </p:cBhvr>
                                      <p:to>
                                        <p:strVal val="visible"/>
                                      </p:to>
                                    </p:set>
                                    <p:animEffect transition="in" filter="dissolve">
                                      <p:cBhvr>
                                        <p:cTn id="27" dur="500"/>
                                        <p:tgtEl>
                                          <p:spTgt spid="2356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P spid="23559" grpId="0"/>
      <p:bldP spid="23560" grpId="0"/>
      <p:bldP spid="23561" grpId="0"/>
      <p:bldP spid="23574"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Text Box 4"/>
          <p:cNvSpPr txBox="1">
            <a:spLocks noChangeArrowheads="1"/>
          </p:cNvSpPr>
          <p:nvPr/>
        </p:nvSpPr>
        <p:spPr bwMode="auto">
          <a:xfrm>
            <a:off x="772369" y="1834148"/>
            <a:ext cx="7599211" cy="1814343"/>
          </a:xfrm>
          <a:prstGeom prst="rect">
            <a:avLst/>
          </a:prstGeom>
          <a:noFill/>
          <a:ln w="9525">
            <a:noFill/>
            <a:miter lim="800000"/>
          </a:ln>
          <a:effectLst/>
        </p:spPr>
        <p:txBody>
          <a:bodyPr wrap="square" lIns="68580" tIns="34290" rIns="68580" bIns="34290">
            <a:spAutoFit/>
          </a:bodyPr>
          <a:lstStyle/>
          <a:p>
            <a:pPr algn="just">
              <a:lnSpc>
                <a:spcPct val="180000"/>
              </a:lnSpc>
            </a:pP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She lived in a (5) _____________ house with several rooms. There were lots to do there, with many (6) ________, so Betty wasn’t (7) _________.</a:t>
            </a:r>
          </a:p>
        </p:txBody>
      </p:sp>
      <p:sp>
        <p:nvSpPr>
          <p:cNvPr id="146438" name="Text Box 6"/>
          <p:cNvSpPr txBox="1">
            <a:spLocks noChangeArrowheads="1"/>
          </p:cNvSpPr>
          <p:nvPr/>
        </p:nvSpPr>
        <p:spPr bwMode="auto">
          <a:xfrm>
            <a:off x="2951820" y="1977684"/>
            <a:ext cx="2071702" cy="391478"/>
          </a:xfrm>
          <a:prstGeom prst="rect">
            <a:avLst/>
          </a:prstGeom>
          <a:noFill/>
          <a:ln w="9525">
            <a:noFill/>
            <a:miter lim="800000"/>
          </a:ln>
          <a:effectLst/>
        </p:spPr>
        <p:txBody>
          <a:bodyPr wrap="square" lIns="68580" tIns="34290" rIns="68580" bIns="34290">
            <a:spAutoFit/>
          </a:bodyPr>
          <a:lstStyle/>
          <a:p>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comfortable</a:t>
            </a:r>
          </a:p>
        </p:txBody>
      </p:sp>
      <p:sp>
        <p:nvSpPr>
          <p:cNvPr id="146442" name="Rectangle 10"/>
          <p:cNvSpPr>
            <a:spLocks noChangeArrowheads="1"/>
          </p:cNvSpPr>
          <p:nvPr/>
        </p:nvSpPr>
        <p:spPr bwMode="auto">
          <a:xfrm>
            <a:off x="5112060" y="2571750"/>
            <a:ext cx="759619" cy="391478"/>
          </a:xfrm>
          <a:prstGeom prst="rect">
            <a:avLst/>
          </a:prstGeom>
          <a:noFill/>
          <a:ln w="9525">
            <a:noFill/>
            <a:miter lim="800000"/>
          </a:ln>
          <a:effectLst/>
        </p:spPr>
        <p:txBody>
          <a:bodyPr wrap="non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stores</a:t>
            </a:r>
          </a:p>
        </p:txBody>
      </p:sp>
      <p:sp>
        <p:nvSpPr>
          <p:cNvPr id="146443" name="Rectangle 11"/>
          <p:cNvSpPr>
            <a:spLocks noChangeArrowheads="1"/>
          </p:cNvSpPr>
          <p:nvPr/>
        </p:nvSpPr>
        <p:spPr bwMode="auto">
          <a:xfrm>
            <a:off x="1061610" y="3174683"/>
            <a:ext cx="752450" cy="392415"/>
          </a:xfrm>
          <a:prstGeom prst="rect">
            <a:avLst/>
          </a:prstGeom>
          <a:noFill/>
          <a:ln w="9525">
            <a:noFill/>
            <a:miter lim="800000"/>
          </a:ln>
          <a:effectLst/>
        </p:spPr>
        <p:txBody>
          <a:bodyPr wrap="non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bored</a:t>
            </a:r>
          </a:p>
        </p:txBody>
      </p:sp>
      <p:sp>
        <p:nvSpPr>
          <p:cNvPr id="7" name="Text Box 6"/>
          <p:cNvSpPr txBox="1">
            <a:spLocks noChangeArrowheads="1"/>
          </p:cNvSpPr>
          <p:nvPr/>
        </p:nvSpPr>
        <p:spPr bwMode="auto">
          <a:xfrm>
            <a:off x="827559" y="1026120"/>
            <a:ext cx="7488832" cy="612934"/>
          </a:xfrm>
          <a:prstGeom prst="roundRect">
            <a:avLst/>
          </a:prstGeom>
          <a:solidFill>
            <a:srgbClr val="00B0F0"/>
          </a:solidFill>
        </p:spPr>
        <p:style>
          <a:lnRef idx="3">
            <a:schemeClr val="lt1"/>
          </a:lnRef>
          <a:fillRef idx="1">
            <a:schemeClr val="accent4"/>
          </a:fillRef>
          <a:effectRef idx="1">
            <a:schemeClr val="accent4"/>
          </a:effectRef>
          <a:fontRef idx="minor">
            <a:schemeClr val="lt1"/>
          </a:fontRef>
        </p:style>
        <p:txBody>
          <a:bodyPr wrap="square" lIns="68580" tIns="34290" rIns="68580" bIns="34290" anchor="ctr">
            <a:spAutoFit/>
          </a:bodyPr>
          <a:lstStyle>
            <a:defPPr>
              <a:defRPr lang="zh-CN"/>
            </a:defPPr>
            <a:lvl1pPr algn="ctr">
              <a:lnSpc>
                <a:spcPct val="150000"/>
              </a:lnSpc>
              <a:defRPr kumimoji="1" sz="2400" b="1">
                <a:latin typeface="Times New Roman" panose="02020603050405020304" pitchFamily="18" charset="0"/>
                <a:ea typeface="幼圆" panose="02010509060101010101" pitchFamily="49" charset="-122"/>
                <a:cs typeface="Times New Roman" panose="02020603050405020304" pitchFamily="18" charset="0"/>
              </a:defRPr>
            </a:lvl1pPr>
          </a:lstStyle>
          <a:p>
            <a:r>
              <a:rPr lang="en-US" altLang="zh-CN" sz="2100" b="0">
                <a:ea typeface="黑体" panose="02010609060101010101" pitchFamily="49" charset="-122"/>
              </a:rPr>
              <a:t>ago  bored   coast  comfortable  east   president  store</a:t>
            </a:r>
          </a:p>
        </p:txBody>
      </p:sp>
      <p:sp>
        <p:nvSpPr>
          <p:cNvPr id="8"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6438"/>
                                        </p:tgtEl>
                                        <p:attrNameLst>
                                          <p:attrName>style.visibility</p:attrName>
                                        </p:attrNameLst>
                                      </p:cBhvr>
                                      <p:to>
                                        <p:strVal val="visible"/>
                                      </p:to>
                                    </p:set>
                                    <p:animEffect transition="in" filter="dissolve">
                                      <p:cBhvr>
                                        <p:cTn id="7" dur="500"/>
                                        <p:tgtEl>
                                          <p:spTgt spid="1464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6442"/>
                                        </p:tgtEl>
                                        <p:attrNameLst>
                                          <p:attrName>style.visibility</p:attrName>
                                        </p:attrNameLst>
                                      </p:cBhvr>
                                      <p:to>
                                        <p:strVal val="visible"/>
                                      </p:to>
                                    </p:set>
                                    <p:animEffect transition="in" filter="blinds(horizontal)">
                                      <p:cBhvr>
                                        <p:cTn id="12" dur="500"/>
                                        <p:tgtEl>
                                          <p:spTgt spid="1464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6443"/>
                                        </p:tgtEl>
                                        <p:attrNameLst>
                                          <p:attrName>style.visibility</p:attrName>
                                        </p:attrNameLst>
                                      </p:cBhvr>
                                      <p:to>
                                        <p:strVal val="visible"/>
                                      </p:to>
                                    </p:set>
                                    <p:animEffect transition="in" filter="blinds(horizontal)">
                                      <p:cBhvr>
                                        <p:cTn id="17" dur="500"/>
                                        <p:tgtEl>
                                          <p:spTgt spid="146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8" grpId="0"/>
      <p:bldP spid="146442" grpId="0"/>
      <p:bldP spid="14644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body" idx="4294967295"/>
          </p:nvPr>
        </p:nvSpPr>
        <p:spPr>
          <a:xfrm>
            <a:off x="935850" y="1214437"/>
            <a:ext cx="7272300" cy="3929063"/>
          </a:xfrm>
        </p:spPr>
        <p:txBody>
          <a:bodyPr lIns="68580" tIns="34290" rIns="68580" bIns="34290">
            <a:noAutofit/>
          </a:bodyPr>
          <a:lstStyle/>
          <a:p>
            <a:pPr marL="0" indent="0" algn="just">
              <a:lnSpc>
                <a:spcPct val="150000"/>
              </a:lnSpc>
              <a:spcBef>
                <a:spcPct val="0"/>
              </a:spcBef>
              <a:buNone/>
            </a:pPr>
            <a:r>
              <a:rPr lang="en-US" altLang="zh-CN">
                <a:cs typeface="Times New Roman" panose="02020603050405020304" pitchFamily="18" charset="0"/>
              </a:rPr>
              <a:t>1. There were lots of things </a:t>
            </a:r>
            <a:r>
              <a:rPr lang="en-US" altLang="zh-CN">
                <a:solidFill>
                  <a:srgbClr val="FF0000"/>
                </a:solidFill>
                <a:cs typeface="Times New Roman" panose="02020603050405020304" pitchFamily="18" charset="0"/>
              </a:rPr>
              <a:t>to do </a:t>
            </a:r>
            <a:r>
              <a:rPr lang="en-US" altLang="zh-CN">
                <a:cs typeface="Times New Roman" panose="02020603050405020304" pitchFamily="18" charset="0"/>
              </a:rPr>
              <a:t>in Quincy… </a:t>
            </a:r>
          </a:p>
          <a:p>
            <a:pPr marL="267970" indent="0" algn="just">
              <a:lnSpc>
                <a:spcPct val="150000"/>
              </a:lnSpc>
              <a:spcBef>
                <a:spcPct val="0"/>
              </a:spcBef>
              <a:buNone/>
            </a:pPr>
            <a:r>
              <a:rPr lang="zh-CN" altLang="en-US">
                <a:cs typeface="Times New Roman" panose="02020603050405020304" pitchFamily="18" charset="0"/>
              </a:rPr>
              <a:t>这里的</a:t>
            </a:r>
            <a:r>
              <a:rPr lang="en-US" altLang="zh-CN">
                <a:solidFill>
                  <a:srgbClr val="FF0000"/>
                </a:solidFill>
                <a:cs typeface="Times New Roman" panose="02020603050405020304" pitchFamily="18" charset="0"/>
              </a:rPr>
              <a:t>to do</a:t>
            </a:r>
            <a:r>
              <a:rPr lang="zh-CN" altLang="en-US">
                <a:cs typeface="Times New Roman" panose="02020603050405020304" pitchFamily="18" charset="0"/>
              </a:rPr>
              <a:t>是动词不定式用作</a:t>
            </a:r>
            <a:r>
              <a:rPr lang="zh-CN" altLang="en-US">
                <a:solidFill>
                  <a:srgbClr val="FF0000"/>
                </a:solidFill>
                <a:cs typeface="Times New Roman" panose="02020603050405020304" pitchFamily="18" charset="0"/>
              </a:rPr>
              <a:t>定语</a:t>
            </a:r>
            <a:r>
              <a:rPr lang="zh-CN" altLang="en-US">
                <a:cs typeface="Times New Roman" panose="02020603050405020304" pitchFamily="18" charset="0"/>
              </a:rPr>
              <a:t>，置后修饰名词</a:t>
            </a:r>
            <a:r>
              <a:rPr lang="en-US" altLang="zh-CN">
                <a:solidFill>
                  <a:srgbClr val="FF0000"/>
                </a:solidFill>
                <a:cs typeface="Times New Roman" panose="02020603050405020304" pitchFamily="18" charset="0"/>
              </a:rPr>
              <a:t>things</a:t>
            </a:r>
            <a:r>
              <a:rPr lang="zh-CN" altLang="en-US">
                <a:cs typeface="Times New Roman" panose="02020603050405020304" pitchFamily="18" charset="0"/>
              </a:rPr>
              <a:t>，意思是“</a:t>
            </a:r>
            <a:r>
              <a:rPr lang="zh-CN" altLang="en-US">
                <a:solidFill>
                  <a:srgbClr val="FF0000"/>
                </a:solidFill>
                <a:cs typeface="Times New Roman" panose="02020603050405020304" pitchFamily="18" charset="0"/>
              </a:rPr>
              <a:t>要做的事情</a:t>
            </a:r>
            <a:r>
              <a:rPr lang="zh-CN" altLang="en-US">
                <a:cs typeface="Times New Roman" panose="02020603050405020304" pitchFamily="18" charset="0"/>
              </a:rPr>
              <a:t>”。 </a:t>
            </a:r>
          </a:p>
          <a:p>
            <a:pPr algn="just">
              <a:lnSpc>
                <a:spcPct val="150000"/>
              </a:lnSpc>
              <a:spcBef>
                <a:spcPct val="0"/>
              </a:spcBef>
              <a:buFont typeface="Wingdings" panose="05000000000000000000" pitchFamily="2" charset="2"/>
              <a:buChar char="Ø"/>
            </a:pPr>
            <a:r>
              <a:rPr lang="zh-CN" altLang="en-US">
                <a:cs typeface="Times New Roman" panose="02020603050405020304" pitchFamily="18" charset="0"/>
              </a:rPr>
              <a:t>注意：</a:t>
            </a:r>
          </a:p>
          <a:p>
            <a:pPr marL="267970" indent="-66675" algn="just">
              <a:lnSpc>
                <a:spcPct val="150000"/>
              </a:lnSpc>
              <a:spcBef>
                <a:spcPct val="0"/>
              </a:spcBef>
              <a:buNone/>
            </a:pPr>
            <a:r>
              <a:rPr lang="zh-CN" altLang="en-US">
                <a:cs typeface="Times New Roman" panose="02020603050405020304" pitchFamily="18" charset="0"/>
              </a:rPr>
              <a:t>动词如果是不及物动词，后面的介词不能省略。如：</a:t>
            </a:r>
          </a:p>
          <a:p>
            <a:pPr marL="267970" indent="-66675" algn="just">
              <a:lnSpc>
                <a:spcPct val="150000"/>
              </a:lnSpc>
              <a:spcBef>
                <a:spcPct val="0"/>
              </a:spcBef>
              <a:buNone/>
            </a:pPr>
            <a:r>
              <a:rPr lang="en-US" altLang="zh-CN">
                <a:cs typeface="Times New Roman" panose="02020603050405020304" pitchFamily="18" charset="0"/>
              </a:rPr>
              <a:t>I have nothing </a:t>
            </a:r>
            <a:r>
              <a:rPr lang="en-US" altLang="zh-CN">
                <a:solidFill>
                  <a:srgbClr val="FF0000"/>
                </a:solidFill>
                <a:cs typeface="Times New Roman" panose="02020603050405020304" pitchFamily="18" charset="0"/>
              </a:rPr>
              <a:t>to</a:t>
            </a:r>
            <a:r>
              <a:rPr lang="en-US" altLang="zh-CN">
                <a:cs typeface="Times New Roman" panose="02020603050405020304" pitchFamily="18" charset="0"/>
              </a:rPr>
              <a:t> </a:t>
            </a:r>
            <a:r>
              <a:rPr lang="en-US" altLang="zh-CN">
                <a:solidFill>
                  <a:schemeClr val="tx2"/>
                </a:solidFill>
                <a:cs typeface="Times New Roman" panose="02020603050405020304" pitchFamily="18" charset="0"/>
              </a:rPr>
              <a:t>worry about</a:t>
            </a:r>
            <a:r>
              <a:rPr lang="en-US" altLang="zh-CN">
                <a:cs typeface="Times New Roman" panose="02020603050405020304" pitchFamily="18" charset="0"/>
              </a:rPr>
              <a:t>. </a:t>
            </a:r>
          </a:p>
          <a:p>
            <a:pPr marL="267970" indent="-66675" algn="just">
              <a:lnSpc>
                <a:spcPct val="150000"/>
              </a:lnSpc>
              <a:spcBef>
                <a:spcPct val="0"/>
              </a:spcBef>
              <a:buNone/>
            </a:pPr>
            <a:r>
              <a:rPr lang="zh-CN" altLang="en-US">
                <a:cs typeface="Times New Roman" panose="02020603050405020304" pitchFamily="18" charset="0"/>
              </a:rPr>
              <a:t>我没有什么可担心的事。 </a:t>
            </a:r>
          </a:p>
        </p:txBody>
      </p:sp>
      <p:sp>
        <p:nvSpPr>
          <p:cNvPr id="88068" name="Text Box 4"/>
          <p:cNvSpPr txBox="1">
            <a:spLocks noChangeArrowheads="1"/>
          </p:cNvSpPr>
          <p:nvPr/>
        </p:nvSpPr>
        <p:spPr bwMode="auto">
          <a:xfrm>
            <a:off x="101753" y="743079"/>
            <a:ext cx="3311526"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a:t>Language points</a:t>
            </a:r>
          </a:p>
        </p:txBody>
      </p:sp>
      <p:sp>
        <p:nvSpPr>
          <p:cNvPr id="6"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box(out)">
                                      <p:cBhvr>
                                        <p:cTn id="7" dur="500"/>
                                        <p:tgtEl>
                                          <p:spTgt spid="88066">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88066">
                                            <p:txEl>
                                              <p:pRg st="1" end="1"/>
                                            </p:txEl>
                                          </p:spTgt>
                                        </p:tgtEl>
                                        <p:attrNameLst>
                                          <p:attrName>style.visibility</p:attrName>
                                        </p:attrNameLst>
                                      </p:cBhvr>
                                      <p:to>
                                        <p:strVal val="visible"/>
                                      </p:to>
                                    </p:set>
                                    <p:animEffect transition="in" filter="box(out)">
                                      <p:cBhvr>
                                        <p:cTn id="10" dur="500"/>
                                        <p:tgtEl>
                                          <p:spTgt spid="8806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88066">
                                            <p:txEl>
                                              <p:pRg st="2" end="2"/>
                                            </p:txEl>
                                          </p:spTgt>
                                        </p:tgtEl>
                                        <p:attrNameLst>
                                          <p:attrName>style.visibility</p:attrName>
                                        </p:attrNameLst>
                                      </p:cBhvr>
                                      <p:to>
                                        <p:strVal val="visible"/>
                                      </p:to>
                                    </p:set>
                                    <p:animEffect transition="in" filter="box(out)">
                                      <p:cBhvr>
                                        <p:cTn id="15" dur="500"/>
                                        <p:tgtEl>
                                          <p:spTgt spid="8806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88066">
                                            <p:txEl>
                                              <p:pRg st="3" end="3"/>
                                            </p:txEl>
                                          </p:spTgt>
                                        </p:tgtEl>
                                        <p:attrNameLst>
                                          <p:attrName>style.visibility</p:attrName>
                                        </p:attrNameLst>
                                      </p:cBhvr>
                                      <p:to>
                                        <p:strVal val="visible"/>
                                      </p:to>
                                    </p:set>
                                    <p:animEffect transition="in" filter="box(out)">
                                      <p:cBhvr>
                                        <p:cTn id="20" dur="500"/>
                                        <p:tgtEl>
                                          <p:spTgt spid="8806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88066">
                                            <p:txEl>
                                              <p:pRg st="4" end="4"/>
                                            </p:txEl>
                                          </p:spTgt>
                                        </p:tgtEl>
                                        <p:attrNameLst>
                                          <p:attrName>style.visibility</p:attrName>
                                        </p:attrNameLst>
                                      </p:cBhvr>
                                      <p:to>
                                        <p:strVal val="visible"/>
                                      </p:to>
                                    </p:set>
                                    <p:animEffect transition="in" filter="box(out)">
                                      <p:cBhvr>
                                        <p:cTn id="25" dur="500"/>
                                        <p:tgtEl>
                                          <p:spTgt spid="8806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88066">
                                            <p:txEl>
                                              <p:pRg st="5" end="5"/>
                                            </p:txEl>
                                          </p:spTgt>
                                        </p:tgtEl>
                                        <p:attrNameLst>
                                          <p:attrName>style.visibility</p:attrName>
                                        </p:attrNameLst>
                                      </p:cBhvr>
                                      <p:to>
                                        <p:strVal val="visible"/>
                                      </p:to>
                                    </p:set>
                                    <p:animEffect transition="in" filter="box(out)">
                                      <p:cBhvr>
                                        <p:cTn id="30" dur="500"/>
                                        <p:tgtEl>
                                          <p:spTgt spid="880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body" idx="4294967295"/>
          </p:nvPr>
        </p:nvSpPr>
        <p:spPr>
          <a:xfrm>
            <a:off x="1070865" y="789553"/>
            <a:ext cx="7002270" cy="4589621"/>
          </a:xfrm>
        </p:spPr>
        <p:txBody>
          <a:bodyPr lIns="68580" tIns="34290" rIns="68580" bIns="34290">
            <a:noAutofit/>
          </a:bodyPr>
          <a:lstStyle/>
          <a:p>
            <a:pPr marL="267970" indent="-267970">
              <a:lnSpc>
                <a:spcPct val="150000"/>
              </a:lnSpc>
              <a:spcBef>
                <a:spcPct val="0"/>
              </a:spcBef>
              <a:buNone/>
            </a:pPr>
            <a:r>
              <a:rPr lang="en-US" altLang="zh-CN">
                <a:cs typeface="Times New Roman" panose="02020603050405020304" pitchFamily="18" charset="0"/>
              </a:rPr>
              <a:t>2. There was a big living room </a:t>
            </a:r>
            <a:r>
              <a:rPr lang="en-US" altLang="zh-CN">
                <a:solidFill>
                  <a:srgbClr val="FF0000"/>
                </a:solidFill>
                <a:cs typeface="Times New Roman" panose="02020603050405020304" pitchFamily="18" charset="0"/>
              </a:rPr>
              <a:t>with</a:t>
            </a:r>
            <a:r>
              <a:rPr lang="en-US" altLang="zh-CN">
                <a:cs typeface="Times New Roman" panose="02020603050405020304" pitchFamily="18" charset="0"/>
              </a:rPr>
              <a:t> a TV, a kitchen, a bathroom and three bedrooms. </a:t>
            </a:r>
          </a:p>
          <a:p>
            <a:pPr>
              <a:lnSpc>
                <a:spcPct val="150000"/>
              </a:lnSpc>
              <a:spcBef>
                <a:spcPct val="0"/>
              </a:spcBef>
              <a:buFont typeface="Wingdings" panose="05000000000000000000" pitchFamily="2" charset="2"/>
              <a:buNone/>
            </a:pPr>
            <a:r>
              <a:rPr lang="en-US" altLang="zh-CN">
                <a:cs typeface="Times New Roman" panose="02020603050405020304" pitchFamily="18" charset="0"/>
              </a:rPr>
              <a:t>    with</a:t>
            </a:r>
            <a:r>
              <a:rPr lang="zh-CN" altLang="en-US">
                <a:cs typeface="Times New Roman" panose="02020603050405020304" pitchFamily="18" charset="0"/>
              </a:rPr>
              <a:t>是介词，意思是“</a:t>
            </a:r>
            <a:r>
              <a:rPr lang="zh-CN" altLang="en-US">
                <a:solidFill>
                  <a:srgbClr val="FF0000"/>
                </a:solidFill>
                <a:cs typeface="Times New Roman" panose="02020603050405020304" pitchFamily="18" charset="0"/>
              </a:rPr>
              <a:t>带有</a:t>
            </a:r>
            <a:r>
              <a:rPr lang="zh-CN" altLang="en-US">
                <a:cs typeface="Times New Roman" panose="02020603050405020304" pitchFamily="18" charset="0"/>
              </a:rPr>
              <a:t>”，如：</a:t>
            </a:r>
            <a:endParaRPr lang="en-US" altLang="zh-CN">
              <a:cs typeface="Times New Roman" panose="02020603050405020304" pitchFamily="18" charset="0"/>
            </a:endParaRPr>
          </a:p>
          <a:p>
            <a:pPr>
              <a:lnSpc>
                <a:spcPct val="150000"/>
              </a:lnSpc>
              <a:spcBef>
                <a:spcPct val="0"/>
              </a:spcBef>
              <a:buFont typeface="Wingdings" panose="05000000000000000000" pitchFamily="2" charset="2"/>
              <a:buNone/>
            </a:pPr>
            <a:r>
              <a:rPr lang="en-US" altLang="zh-CN">
                <a:cs typeface="Times New Roman" panose="02020603050405020304" pitchFamily="18" charset="0"/>
              </a:rPr>
              <a:t>     I forgot to take money </a:t>
            </a:r>
            <a:r>
              <a:rPr lang="en-US" altLang="zh-CN">
                <a:solidFill>
                  <a:srgbClr val="FF0000"/>
                </a:solidFill>
                <a:cs typeface="Times New Roman" panose="02020603050405020304" pitchFamily="18" charset="0"/>
              </a:rPr>
              <a:t>with me</a:t>
            </a:r>
            <a:r>
              <a:rPr lang="en-US" altLang="zh-CN">
                <a:cs typeface="Times New Roman" panose="02020603050405020304" pitchFamily="18" charset="0"/>
              </a:rPr>
              <a:t>. </a:t>
            </a:r>
            <a:r>
              <a:rPr lang="zh-CN" altLang="en-US">
                <a:cs typeface="Times New Roman" panose="02020603050405020304" pitchFamily="18" charset="0"/>
              </a:rPr>
              <a:t>我忘了带钱。</a:t>
            </a:r>
          </a:p>
          <a:p>
            <a:pPr>
              <a:lnSpc>
                <a:spcPct val="150000"/>
              </a:lnSpc>
              <a:spcBef>
                <a:spcPct val="0"/>
              </a:spcBef>
              <a:buFont typeface="Wingdings" panose="05000000000000000000" pitchFamily="2" charset="2"/>
              <a:buNone/>
            </a:pPr>
            <a:r>
              <a:rPr lang="zh-CN" altLang="en-US">
                <a:cs typeface="Times New Roman" panose="02020603050405020304" pitchFamily="18" charset="0"/>
              </a:rPr>
              <a:t>     另外，</a:t>
            </a:r>
            <a:r>
              <a:rPr lang="en-US" altLang="zh-CN">
                <a:cs typeface="Times New Roman" panose="02020603050405020304" pitchFamily="18" charset="0"/>
              </a:rPr>
              <a:t>with</a:t>
            </a:r>
            <a:r>
              <a:rPr lang="zh-CN" altLang="en-US">
                <a:cs typeface="Times New Roman" panose="02020603050405020304" pitchFamily="18" charset="0"/>
              </a:rPr>
              <a:t>还有其他用法，请看： </a:t>
            </a:r>
          </a:p>
          <a:p>
            <a:pPr algn="just">
              <a:lnSpc>
                <a:spcPct val="150000"/>
              </a:lnSpc>
              <a:spcBef>
                <a:spcPct val="0"/>
              </a:spcBef>
              <a:buFont typeface="Wingdings" panose="05000000000000000000" pitchFamily="2" charset="2"/>
              <a:buNone/>
            </a:pPr>
            <a:r>
              <a:rPr lang="zh-CN" altLang="en-US">
                <a:cs typeface="Times New Roman" panose="02020603050405020304" pitchFamily="18" charset="0"/>
              </a:rPr>
              <a:t>    </a:t>
            </a:r>
            <a:r>
              <a:rPr lang="en-US" altLang="zh-CN">
                <a:cs typeface="Times New Roman" panose="02020603050405020304" pitchFamily="18" charset="0"/>
              </a:rPr>
              <a:t>(1) </a:t>
            </a:r>
            <a:r>
              <a:rPr lang="zh-CN" altLang="en-US">
                <a:solidFill>
                  <a:srgbClr val="FF0000"/>
                </a:solidFill>
                <a:cs typeface="Times New Roman" panose="02020603050405020304" pitchFamily="18" charset="0"/>
              </a:rPr>
              <a:t>与</a:t>
            </a:r>
            <a:r>
              <a:rPr lang="en-US" altLang="zh-CN">
                <a:solidFill>
                  <a:srgbClr val="FF0000"/>
                </a:solidFill>
                <a:latin typeface="黑体" panose="02010609060101010101" pitchFamily="49" charset="-122"/>
                <a:cs typeface="Times New Roman" panose="02020603050405020304" pitchFamily="18" charset="0"/>
              </a:rPr>
              <a:t>……</a:t>
            </a:r>
            <a:r>
              <a:rPr lang="zh-CN" altLang="en-US">
                <a:solidFill>
                  <a:srgbClr val="FF0000"/>
                </a:solidFill>
                <a:latin typeface="黑体" panose="02010609060101010101" pitchFamily="49" charset="-122"/>
                <a:cs typeface="Times New Roman" panose="02020603050405020304" pitchFamily="18" charset="0"/>
              </a:rPr>
              <a:t>一道，跟</a:t>
            </a:r>
            <a:r>
              <a:rPr lang="en-US" altLang="zh-CN">
                <a:solidFill>
                  <a:srgbClr val="FF0000"/>
                </a:solidFill>
                <a:latin typeface="黑体" panose="02010609060101010101" pitchFamily="49" charset="-122"/>
                <a:cs typeface="Times New Roman" panose="02020603050405020304" pitchFamily="18" charset="0"/>
              </a:rPr>
              <a:t>……</a:t>
            </a:r>
            <a:r>
              <a:rPr lang="zh-CN" altLang="en-US">
                <a:solidFill>
                  <a:srgbClr val="FF0000"/>
                </a:solidFill>
                <a:latin typeface="黑体" panose="02010609060101010101" pitchFamily="49" charset="-122"/>
                <a:cs typeface="Times New Roman" panose="02020603050405020304" pitchFamily="18" charset="0"/>
              </a:rPr>
              <a:t>一起</a:t>
            </a:r>
            <a:r>
              <a:rPr lang="zh-CN" altLang="en-US">
                <a:latin typeface="黑体" panose="02010609060101010101" pitchFamily="49" charset="-122"/>
                <a:cs typeface="Times New Roman" panose="02020603050405020304" pitchFamily="18" charset="0"/>
              </a:rPr>
              <a:t>，如：</a:t>
            </a:r>
          </a:p>
          <a:p>
            <a:pPr algn="just">
              <a:lnSpc>
                <a:spcPct val="150000"/>
              </a:lnSpc>
              <a:spcBef>
                <a:spcPct val="0"/>
              </a:spcBef>
              <a:buFont typeface="Wingdings" panose="05000000000000000000" pitchFamily="2" charset="2"/>
              <a:buNone/>
            </a:pPr>
            <a:r>
              <a:rPr lang="zh-CN" altLang="en-US">
                <a:cs typeface="Times New Roman" panose="02020603050405020304" pitchFamily="18" charset="0"/>
              </a:rPr>
              <a:t>     </a:t>
            </a:r>
            <a:r>
              <a:rPr lang="en-US" altLang="zh-CN">
                <a:cs typeface="Times New Roman" panose="02020603050405020304" pitchFamily="18" charset="0"/>
              </a:rPr>
              <a:t>Would you like to go swimming </a:t>
            </a:r>
            <a:r>
              <a:rPr lang="en-US" altLang="zh-CN">
                <a:solidFill>
                  <a:srgbClr val="FF0000"/>
                </a:solidFill>
                <a:cs typeface="Times New Roman" panose="02020603050405020304" pitchFamily="18" charset="0"/>
              </a:rPr>
              <a:t>with us</a:t>
            </a:r>
            <a:r>
              <a:rPr lang="en-US" altLang="zh-CN">
                <a:cs typeface="Times New Roman" panose="02020603050405020304" pitchFamily="18" charset="0"/>
              </a:rPr>
              <a:t>?</a:t>
            </a:r>
          </a:p>
          <a:p>
            <a:pPr algn="just">
              <a:lnSpc>
                <a:spcPct val="150000"/>
              </a:lnSpc>
              <a:spcBef>
                <a:spcPct val="0"/>
              </a:spcBef>
              <a:buFont typeface="Wingdings" panose="05000000000000000000" pitchFamily="2" charset="2"/>
              <a:buNone/>
            </a:pPr>
            <a:r>
              <a:rPr lang="en-US" altLang="zh-CN">
                <a:cs typeface="Times New Roman" panose="02020603050405020304" pitchFamily="18" charset="0"/>
              </a:rPr>
              <a:t>     </a:t>
            </a:r>
            <a:r>
              <a:rPr lang="zh-CN" altLang="en-US">
                <a:cs typeface="Times New Roman" panose="02020603050405020304" pitchFamily="18" charset="0"/>
              </a:rPr>
              <a:t>你愿意和我们一起去游泳吗？ </a:t>
            </a:r>
          </a:p>
        </p:txBody>
      </p:sp>
      <p:sp>
        <p:nvSpPr>
          <p:cNvPr id="4"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Effect transition="in" filter="box(in)">
                                      <p:cBhvr>
                                        <p:cTn id="7" dur="500"/>
                                        <p:tgtEl>
                                          <p:spTgt spid="89090">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89090">
                                            <p:txEl>
                                              <p:pRg st="1" end="1"/>
                                            </p:txEl>
                                          </p:spTgt>
                                        </p:tgtEl>
                                        <p:attrNameLst>
                                          <p:attrName>style.visibility</p:attrName>
                                        </p:attrNameLst>
                                      </p:cBhvr>
                                      <p:to>
                                        <p:strVal val="visible"/>
                                      </p:to>
                                    </p:set>
                                    <p:animEffect transition="in" filter="box(in)">
                                      <p:cBhvr>
                                        <p:cTn id="10" dur="500"/>
                                        <p:tgtEl>
                                          <p:spTgt spid="8909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89090">
                                            <p:txEl>
                                              <p:pRg st="2" end="2"/>
                                            </p:txEl>
                                          </p:spTgt>
                                        </p:tgtEl>
                                        <p:attrNameLst>
                                          <p:attrName>style.visibility</p:attrName>
                                        </p:attrNameLst>
                                      </p:cBhvr>
                                      <p:to>
                                        <p:strVal val="visible"/>
                                      </p:to>
                                    </p:set>
                                    <p:animEffect transition="in" filter="box(in)">
                                      <p:cBhvr>
                                        <p:cTn id="15" dur="500"/>
                                        <p:tgtEl>
                                          <p:spTgt spid="8909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89090">
                                            <p:txEl>
                                              <p:pRg st="3" end="3"/>
                                            </p:txEl>
                                          </p:spTgt>
                                        </p:tgtEl>
                                        <p:attrNameLst>
                                          <p:attrName>style.visibility</p:attrName>
                                        </p:attrNameLst>
                                      </p:cBhvr>
                                      <p:to>
                                        <p:strVal val="visible"/>
                                      </p:to>
                                    </p:set>
                                    <p:animEffect transition="in" filter="box(in)">
                                      <p:cBhvr>
                                        <p:cTn id="20" dur="500"/>
                                        <p:tgtEl>
                                          <p:spTgt spid="8909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89090">
                                            <p:txEl>
                                              <p:pRg st="4" end="4"/>
                                            </p:txEl>
                                          </p:spTgt>
                                        </p:tgtEl>
                                        <p:attrNameLst>
                                          <p:attrName>style.visibility</p:attrName>
                                        </p:attrNameLst>
                                      </p:cBhvr>
                                      <p:to>
                                        <p:strVal val="visible"/>
                                      </p:to>
                                    </p:set>
                                    <p:animEffect transition="in" filter="box(in)">
                                      <p:cBhvr>
                                        <p:cTn id="25" dur="500"/>
                                        <p:tgtEl>
                                          <p:spTgt spid="8909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89090">
                                            <p:txEl>
                                              <p:pRg st="5" end="5"/>
                                            </p:txEl>
                                          </p:spTgt>
                                        </p:tgtEl>
                                        <p:attrNameLst>
                                          <p:attrName>style.visibility</p:attrName>
                                        </p:attrNameLst>
                                      </p:cBhvr>
                                      <p:to>
                                        <p:strVal val="visible"/>
                                      </p:to>
                                    </p:set>
                                    <p:animEffect transition="in" filter="box(in)">
                                      <p:cBhvr>
                                        <p:cTn id="30" dur="500"/>
                                        <p:tgtEl>
                                          <p:spTgt spid="89090">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89090">
                                            <p:txEl>
                                              <p:pRg st="6" end="6"/>
                                            </p:txEl>
                                          </p:spTgt>
                                        </p:tgtEl>
                                        <p:attrNameLst>
                                          <p:attrName>style.visibility</p:attrName>
                                        </p:attrNameLst>
                                      </p:cBhvr>
                                      <p:to>
                                        <p:strVal val="visible"/>
                                      </p:to>
                                    </p:set>
                                    <p:animEffect transition="in" filter="box(in)">
                                      <p:cBhvr>
                                        <p:cTn id="35" dur="500"/>
                                        <p:tgtEl>
                                          <p:spTgt spid="890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3"/>
          <p:cNvSpPr>
            <a:spLocks noGrp="1"/>
          </p:cNvSpPr>
          <p:nvPr>
            <p:ph type="title" idx="4294967295"/>
          </p:nvPr>
        </p:nvSpPr>
        <p:spPr>
          <a:xfrm>
            <a:off x="2700300" y="1059583"/>
            <a:ext cx="3491880" cy="528161"/>
          </a:xfrm>
        </p:spPr>
        <p:txBody>
          <a:bodyPr lIns="68580" tIns="34290" rIns="68580" bIns="34290"/>
          <a:lstStyle/>
          <a:p>
            <a:pPr algn="ctr"/>
            <a:r>
              <a:rPr lang="en-US" altLang="zh-CN" sz="2400" dirty="0">
                <a:solidFill>
                  <a:srgbClr val="FF0000"/>
                </a:solidFill>
                <a:cs typeface="Times New Roman" panose="02020603050405020304" pitchFamily="18" charset="0"/>
              </a:rPr>
              <a:t>Yesterday</a:t>
            </a:r>
            <a:r>
              <a:rPr lang="en-US" altLang="zh-CN" sz="2400" dirty="0">
                <a:cs typeface="Times New Roman" panose="02020603050405020304" pitchFamily="18" charset="0"/>
              </a:rPr>
              <a:t> </a:t>
            </a:r>
            <a:r>
              <a:rPr lang="en-US" altLang="zh-CN" sz="2400" dirty="0">
                <a:solidFill>
                  <a:schemeClr val="tx1">
                    <a:lumMod val="65000"/>
                    <a:lumOff val="35000"/>
                  </a:schemeClr>
                </a:solidFill>
                <a:cs typeface="Times New Roman" panose="02020603050405020304" pitchFamily="18" charset="0"/>
              </a:rPr>
              <a:t>Once More</a:t>
            </a:r>
          </a:p>
        </p:txBody>
      </p:sp>
      <p:sp>
        <p:nvSpPr>
          <p:cNvPr id="100" name="文本框 99"/>
          <p:cNvSpPr txBox="1"/>
          <p:nvPr/>
        </p:nvSpPr>
        <p:spPr>
          <a:xfrm>
            <a:off x="737574" y="1761660"/>
            <a:ext cx="7776864" cy="2654573"/>
          </a:xfrm>
          <a:prstGeom prst="rect">
            <a:avLst/>
          </a:prstGeom>
          <a:noFill/>
          <a:ln w="9525">
            <a:noFill/>
          </a:ln>
        </p:spPr>
        <p:txBody>
          <a:bodyPr wrap="square" lIns="68580" tIns="34290" rIns="68580" bIns="34290">
            <a:spAutoFit/>
          </a:bodyPr>
          <a:lstStyle/>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When I was young  I’d listen to the radio </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Waiting for my favorite songs </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When they played I’d sing along  It made me smile</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Those were such happy times and not so long ago </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How I wondered where they’d gone </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But they’re back again just like a long lost friend </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All the songs I love so well Every </a:t>
            </a:r>
            <a:r>
              <a:rPr lang="en-US" sz="2100" dirty="0" err="1">
                <a:solidFill>
                  <a:schemeClr val="tx1">
                    <a:lumMod val="65000"/>
                    <a:lumOff val="35000"/>
                  </a:schemeClr>
                </a:solidFill>
                <a:latin typeface="Times New Roman" panose="02020603050405020304" pitchFamily="18" charset="0"/>
                <a:ea typeface="黑体" panose="02010609060101010101" pitchFamily="49" charset="-122"/>
              </a:rPr>
              <a:t>sha</a:t>
            </a:r>
            <a:r>
              <a:rPr lang="en-US" sz="2100" dirty="0">
                <a:solidFill>
                  <a:schemeClr val="tx1">
                    <a:lumMod val="65000"/>
                    <a:lumOff val="35000"/>
                  </a:schemeClr>
                </a:solidFill>
                <a:latin typeface="Times New Roman" panose="02020603050405020304" pitchFamily="18" charset="0"/>
                <a:ea typeface="黑体" panose="02010609060101010101" pitchFamily="49" charset="-122"/>
              </a:rPr>
              <a:t>-la-la every </a:t>
            </a:r>
            <a:r>
              <a:rPr lang="en-US" sz="2100" dirty="0" err="1">
                <a:solidFill>
                  <a:schemeClr val="tx1">
                    <a:lumMod val="65000"/>
                    <a:lumOff val="35000"/>
                  </a:schemeClr>
                </a:solidFill>
                <a:latin typeface="Times New Roman" panose="02020603050405020304" pitchFamily="18" charset="0"/>
                <a:ea typeface="黑体" panose="02010609060101010101" pitchFamily="49" charset="-122"/>
              </a:rPr>
              <a:t>wo-wo</a:t>
            </a:r>
            <a:r>
              <a:rPr lang="en-US" sz="2100" dirty="0">
                <a:solidFill>
                  <a:schemeClr val="tx1">
                    <a:lumMod val="65000"/>
                    <a:lumOff val="35000"/>
                  </a:schemeClr>
                </a:solidFill>
                <a:latin typeface="Times New Roman" panose="02020603050405020304" pitchFamily="18" charset="0"/>
                <a:ea typeface="黑体" panose="02010609060101010101" pitchFamily="49" charset="-122"/>
              </a:rPr>
              <a:t> still shines</a:t>
            </a:r>
          </a:p>
          <a:p>
            <a:pPr indent="267970" algn="ctr"/>
            <a:r>
              <a:rPr lang="en-US" sz="2100" dirty="0">
                <a:solidFill>
                  <a:schemeClr val="tx1">
                    <a:lumMod val="65000"/>
                    <a:lumOff val="35000"/>
                  </a:schemeClr>
                </a:solidFill>
                <a:latin typeface="Times New Roman" panose="02020603050405020304" pitchFamily="18" charset="0"/>
                <a:ea typeface="黑体" panose="02010609060101010101" pitchFamily="49" charset="-122"/>
              </a:rPr>
              <a:t>Every </a:t>
            </a:r>
            <a:r>
              <a:rPr lang="en-US" sz="2100" dirty="0" err="1">
                <a:solidFill>
                  <a:schemeClr val="tx1">
                    <a:lumMod val="65000"/>
                    <a:lumOff val="35000"/>
                  </a:schemeClr>
                </a:solidFill>
                <a:latin typeface="Times New Roman" panose="02020603050405020304" pitchFamily="18" charset="0"/>
                <a:ea typeface="黑体" panose="02010609060101010101" pitchFamily="49" charset="-122"/>
              </a:rPr>
              <a:t>shing</a:t>
            </a:r>
            <a:r>
              <a:rPr lang="en-US" sz="2100" dirty="0">
                <a:solidFill>
                  <a:schemeClr val="tx1">
                    <a:lumMod val="65000"/>
                    <a:lumOff val="35000"/>
                  </a:schemeClr>
                </a:solidFill>
                <a:latin typeface="Times New Roman" panose="02020603050405020304" pitchFamily="18" charset="0"/>
                <a:ea typeface="黑体" panose="02010609060101010101" pitchFamily="49" charset="-122"/>
              </a:rPr>
              <a:t>-a-ling-a-ling that they’re starting to sing so fine </a:t>
            </a:r>
            <a:endParaRPr lang="zh-CN" altLang="en-US" dirty="0">
              <a:solidFill>
                <a:schemeClr val="tx1">
                  <a:lumMod val="65000"/>
                  <a:lumOff val="35000"/>
                </a:schemeClr>
              </a:solidFill>
              <a:ea typeface="黑体" panose="02010609060101010101" pitchFamily="49" charset="-122"/>
            </a:endParaRPr>
          </a:p>
        </p:txBody>
      </p:sp>
      <p:sp>
        <p:nvSpPr>
          <p:cNvPr id="9"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Warming-up</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4541259_112832159151_2"/>
          <p:cNvPicPr/>
          <p:nvPr/>
        </p:nvPicPr>
        <p:blipFill>
          <a:blip r:embed="rId2" cstate="email"/>
          <a:stretch>
            <a:fillRect/>
          </a:stretch>
        </p:blipFill>
        <p:spPr bwMode="auto">
          <a:xfrm>
            <a:off x="714347" y="960612"/>
            <a:ext cx="7715304" cy="4041408"/>
          </a:xfrm>
          <a:prstGeom prst="rect">
            <a:avLst/>
          </a:prstGeom>
          <a:noFill/>
          <a:ln w="9525">
            <a:noFill/>
            <a:miter lim="800000"/>
            <a:headEnd/>
            <a:tailEnd/>
          </a:ln>
        </p:spPr>
      </p:pic>
      <p:sp>
        <p:nvSpPr>
          <p:cNvPr id="3" name="矩形 2"/>
          <p:cNvSpPr/>
          <p:nvPr/>
        </p:nvSpPr>
        <p:spPr>
          <a:xfrm>
            <a:off x="2333374" y="1437624"/>
            <a:ext cx="4477250" cy="2685574"/>
          </a:xfrm>
          <a:prstGeom prst="rect">
            <a:avLst/>
          </a:prstGeom>
        </p:spPr>
        <p:txBody>
          <a:bodyPr wrap="square" lIns="68580" tIns="34290" rIns="68580" bIns="34290">
            <a:spAutoFit/>
          </a:bodyPr>
          <a:lstStyle/>
          <a:p>
            <a:pPr algn="just">
              <a:lnSpc>
                <a:spcPct val="135000"/>
              </a:lnSpc>
              <a:buFont typeface="Wingdings" panose="05000000000000000000" pitchFamily="2" charset="2"/>
              <a:buNone/>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a:t>
            </a:r>
            <a:r>
              <a:rPr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用</a:t>
            </a:r>
            <a:r>
              <a:rPr lang="en-US" altLang="zh-CN" sz="2100">
                <a:solidFill>
                  <a:srgbClr val="FF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100">
                <a:solidFill>
                  <a:srgbClr val="FF0000"/>
                </a:solidFill>
                <a:latin typeface="黑体" panose="02010609060101010101" pitchFamily="49" charset="-122"/>
                <a:ea typeface="黑体" panose="02010609060101010101" pitchFamily="49" charset="-122"/>
                <a:cs typeface="Times New Roman" panose="02020603050405020304" pitchFamily="18" charset="0"/>
              </a:rPr>
              <a:t>，以</a:t>
            </a:r>
            <a:r>
              <a:rPr lang="en-US" altLang="zh-CN" sz="2100">
                <a:solidFill>
                  <a:srgbClr val="FF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100">
                <a:solidFill>
                  <a:srgbClr val="FF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100">
                <a:solidFill>
                  <a:schemeClr val="tx1">
                    <a:lumMod val="65000"/>
                    <a:lumOff val="35000"/>
                  </a:schemeClr>
                </a:solidFill>
                <a:latin typeface="黑体" panose="02010609060101010101" pitchFamily="49" charset="-122"/>
                <a:ea typeface="黑体" panose="02010609060101010101" pitchFamily="49" charset="-122"/>
                <a:cs typeface="Times New Roman" panose="02020603050405020304" pitchFamily="18" charset="0"/>
              </a:rPr>
              <a:t>如：</a:t>
            </a:r>
          </a:p>
          <a:p>
            <a:pPr algn="just">
              <a:lnSpc>
                <a:spcPct val="135000"/>
              </a:lnSpc>
              <a:buFont typeface="Wingdings" panose="05000000000000000000" pitchFamily="2" charset="2"/>
              <a:buNone/>
            </a:pP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We listen </a:t>
            </a: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with ears</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p>
          <a:p>
            <a:pPr algn="just">
              <a:lnSpc>
                <a:spcPct val="135000"/>
              </a:lnSpc>
              <a:buFont typeface="Wingdings" panose="05000000000000000000" pitchFamily="2" charset="2"/>
              <a:buNone/>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我们用耳朵听。</a:t>
            </a:r>
          </a:p>
          <a:p>
            <a:pPr algn="just">
              <a:lnSpc>
                <a:spcPct val="135000"/>
              </a:lnSpc>
              <a:buFont typeface="Wingdings" panose="05000000000000000000" pitchFamily="2" charset="2"/>
              <a:buNone/>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在</a:t>
            </a:r>
            <a:r>
              <a:rPr lang="en-US" altLang="zh-CN" sz="2100">
                <a:solidFill>
                  <a:srgbClr val="FF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100">
                <a:solidFill>
                  <a:srgbClr val="FF0000"/>
                </a:solidFill>
                <a:latin typeface="黑体" panose="02010609060101010101" pitchFamily="49" charset="-122"/>
                <a:ea typeface="黑体" panose="02010609060101010101" pitchFamily="49" charset="-122"/>
                <a:cs typeface="Times New Roman" panose="02020603050405020304" pitchFamily="18" charset="0"/>
              </a:rPr>
              <a:t>下</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，如：</a:t>
            </a:r>
          </a:p>
          <a:p>
            <a:pPr>
              <a:lnSpc>
                <a:spcPct val="135000"/>
              </a:lnSpc>
              <a:buFont typeface="Wingdings" panose="05000000000000000000" pitchFamily="2" charset="2"/>
              <a:buNone/>
            </a:pPr>
            <a:r>
              <a:rPr lang="zh-CN" altLang="en-US" sz="210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With his help</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I do it better and better.  </a:t>
            </a:r>
          </a:p>
          <a:p>
            <a:pPr>
              <a:lnSpc>
                <a:spcPct val="135000"/>
              </a:lnSpc>
              <a:buFont typeface="Wingdings" panose="05000000000000000000" pitchFamily="2" charset="2"/>
              <a:buNone/>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在他的帮助下，我做得越来越好。 </a:t>
            </a:r>
          </a:p>
        </p:txBody>
      </p:sp>
      <p:sp>
        <p:nvSpPr>
          <p:cNvPr id="5"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body" idx="4294967295"/>
          </p:nvPr>
        </p:nvSpPr>
        <p:spPr>
          <a:xfrm>
            <a:off x="800835" y="951570"/>
            <a:ext cx="7542330" cy="3571875"/>
          </a:xfrm>
        </p:spPr>
        <p:txBody>
          <a:bodyPr lIns="68580" tIns="34290" rIns="68580" bIns="34290">
            <a:normAutofit fontScale="92500"/>
          </a:bodyPr>
          <a:lstStyle/>
          <a:p>
            <a:pPr algn="just">
              <a:lnSpc>
                <a:spcPct val="170000"/>
              </a:lnSpc>
              <a:spcBef>
                <a:spcPct val="0"/>
              </a:spcBef>
              <a:buNone/>
              <a:tabLst>
                <a:tab pos="4708525" algn="l"/>
              </a:tabLst>
            </a:pPr>
            <a:r>
              <a:rPr lang="en-US" altLang="zh-CN">
                <a:cs typeface="Times New Roman" panose="02020603050405020304" pitchFamily="18" charset="0"/>
              </a:rPr>
              <a:t>3. I am </a:t>
            </a:r>
            <a:r>
              <a:rPr lang="en-US" altLang="zh-CN">
                <a:solidFill>
                  <a:schemeClr val="tx2"/>
                </a:solidFill>
                <a:cs typeface="Times New Roman" panose="02020603050405020304" pitchFamily="18" charset="0"/>
              </a:rPr>
              <a:t>looking forward to </a:t>
            </a:r>
            <a:r>
              <a:rPr lang="en-US" altLang="zh-CN">
                <a:solidFill>
                  <a:srgbClr val="FF0000"/>
                </a:solidFill>
                <a:cs typeface="Times New Roman" panose="02020603050405020304" pitchFamily="18" charset="0"/>
              </a:rPr>
              <a:t>seeing</a:t>
            </a:r>
            <a:r>
              <a:rPr lang="en-US" altLang="zh-CN">
                <a:solidFill>
                  <a:schemeClr val="tx2"/>
                </a:solidFill>
                <a:cs typeface="Times New Roman" panose="02020603050405020304" pitchFamily="18" charset="0"/>
              </a:rPr>
              <a:t> </a:t>
            </a:r>
            <a:r>
              <a:rPr lang="en-US" altLang="zh-CN">
                <a:cs typeface="Times New Roman" panose="02020603050405020304" pitchFamily="18" charset="0"/>
              </a:rPr>
              <a:t>my friends again. </a:t>
            </a:r>
          </a:p>
          <a:p>
            <a:pPr marL="267970" indent="0" algn="just">
              <a:lnSpc>
                <a:spcPct val="170000"/>
              </a:lnSpc>
              <a:spcBef>
                <a:spcPct val="0"/>
              </a:spcBef>
              <a:buNone/>
              <a:tabLst>
                <a:tab pos="4708525" algn="l"/>
              </a:tabLst>
            </a:pPr>
            <a:r>
              <a:rPr lang="zh-CN" altLang="en-US">
                <a:cs typeface="Times New Roman" panose="02020603050405020304" pitchFamily="18" charset="0"/>
              </a:rPr>
              <a:t>这句中为什么用</a:t>
            </a:r>
            <a:r>
              <a:rPr lang="en-US" altLang="zh-CN">
                <a:cs typeface="Times New Roman" panose="02020603050405020304" pitchFamily="18" charset="0"/>
              </a:rPr>
              <a:t>seeing</a:t>
            </a:r>
            <a:r>
              <a:rPr lang="zh-CN" altLang="en-US">
                <a:cs typeface="Times New Roman" panose="02020603050405020304" pitchFamily="18" charset="0"/>
              </a:rPr>
              <a:t>而不用</a:t>
            </a:r>
            <a:r>
              <a:rPr lang="en-US" altLang="zh-CN">
                <a:cs typeface="Times New Roman" panose="02020603050405020304" pitchFamily="18" charset="0"/>
              </a:rPr>
              <a:t>see</a:t>
            </a:r>
            <a:r>
              <a:rPr lang="zh-CN" altLang="en-US">
                <a:cs typeface="Times New Roman" panose="02020603050405020304" pitchFamily="18" charset="0"/>
              </a:rPr>
              <a:t>？</a:t>
            </a:r>
          </a:p>
          <a:p>
            <a:pPr marL="267970" indent="0" algn="just">
              <a:lnSpc>
                <a:spcPct val="170000"/>
              </a:lnSpc>
              <a:spcBef>
                <a:spcPct val="0"/>
              </a:spcBef>
              <a:buNone/>
              <a:tabLst>
                <a:tab pos="4708525" algn="l"/>
              </a:tabLst>
            </a:pPr>
            <a:r>
              <a:rPr lang="zh-CN" altLang="en-US">
                <a:cs typeface="Times New Roman" panose="02020603050405020304" pitchFamily="18" charset="0"/>
              </a:rPr>
              <a:t>这里有个很重要的短语</a:t>
            </a:r>
            <a:r>
              <a:rPr lang="en-US" altLang="zh-CN">
                <a:solidFill>
                  <a:srgbClr val="FF0000"/>
                </a:solidFill>
                <a:cs typeface="Times New Roman" panose="02020603050405020304" pitchFamily="18" charset="0"/>
              </a:rPr>
              <a:t>look forward to</a:t>
            </a:r>
            <a:r>
              <a:rPr lang="zh-CN" altLang="en-US">
                <a:cs typeface="Times New Roman" panose="02020603050405020304" pitchFamily="18" charset="0"/>
              </a:rPr>
              <a:t>，意思是“</a:t>
            </a:r>
            <a:r>
              <a:rPr lang="zh-CN" altLang="en-US">
                <a:solidFill>
                  <a:srgbClr val="FF0000"/>
                </a:solidFill>
                <a:cs typeface="Times New Roman" panose="02020603050405020304" pitchFamily="18" charset="0"/>
              </a:rPr>
              <a:t>渴望，渴求</a:t>
            </a:r>
            <a:r>
              <a:rPr lang="zh-CN" altLang="en-US">
                <a:cs typeface="Times New Roman" panose="02020603050405020304" pitchFamily="18" charset="0"/>
              </a:rPr>
              <a:t>”，其中</a:t>
            </a:r>
            <a:r>
              <a:rPr lang="en-US" altLang="zh-CN">
                <a:solidFill>
                  <a:srgbClr val="FF0000"/>
                </a:solidFill>
                <a:cs typeface="Times New Roman" panose="02020603050405020304" pitchFamily="18" charset="0"/>
              </a:rPr>
              <a:t>to</a:t>
            </a:r>
            <a:r>
              <a:rPr lang="zh-CN" altLang="en-US">
                <a:solidFill>
                  <a:srgbClr val="FF0000"/>
                </a:solidFill>
                <a:cs typeface="Times New Roman" panose="02020603050405020304" pitchFamily="18" charset="0"/>
              </a:rPr>
              <a:t>是介词</a:t>
            </a:r>
            <a:r>
              <a:rPr lang="zh-CN" altLang="en-US">
                <a:cs typeface="Times New Roman" panose="02020603050405020304" pitchFamily="18" charset="0"/>
              </a:rPr>
              <a:t>， 所以后面要用动词</a:t>
            </a:r>
            <a:r>
              <a:rPr lang="en-US" altLang="zh-CN">
                <a:cs typeface="Times New Roman" panose="02020603050405020304" pitchFamily="18" charset="0"/>
              </a:rPr>
              <a:t>-ing</a:t>
            </a:r>
            <a:r>
              <a:rPr lang="zh-CN" altLang="en-US">
                <a:cs typeface="Times New Roman" panose="02020603050405020304" pitchFamily="18" charset="0"/>
              </a:rPr>
              <a:t>形式。</a:t>
            </a:r>
            <a:endParaRPr lang="en-US" altLang="zh-CN">
              <a:cs typeface="Times New Roman" panose="02020603050405020304" pitchFamily="18" charset="0"/>
            </a:endParaRPr>
          </a:p>
          <a:p>
            <a:pPr marL="267970" indent="0" algn="just">
              <a:lnSpc>
                <a:spcPct val="170000"/>
              </a:lnSpc>
              <a:spcBef>
                <a:spcPct val="0"/>
              </a:spcBef>
              <a:buFont typeface="Wingdings" panose="05000000000000000000" pitchFamily="2" charset="2"/>
              <a:buChar char="Ø"/>
              <a:tabLst>
                <a:tab pos="4708525" algn="l"/>
              </a:tabLst>
            </a:pPr>
            <a:r>
              <a:rPr lang="zh-CN" altLang="en-US">
                <a:cs typeface="Times New Roman" panose="02020603050405020304" pitchFamily="18" charset="0"/>
              </a:rPr>
              <a:t>如：</a:t>
            </a:r>
          </a:p>
          <a:p>
            <a:pPr marL="267970" indent="0" algn="just">
              <a:lnSpc>
                <a:spcPct val="170000"/>
              </a:lnSpc>
              <a:spcBef>
                <a:spcPct val="0"/>
              </a:spcBef>
              <a:buNone/>
              <a:tabLst>
                <a:tab pos="4708525" algn="l"/>
              </a:tabLst>
            </a:pPr>
            <a:r>
              <a:rPr lang="en-US" altLang="zh-CN">
                <a:cs typeface="Times New Roman" panose="02020603050405020304" pitchFamily="18" charset="0"/>
              </a:rPr>
              <a:t>We </a:t>
            </a:r>
            <a:r>
              <a:rPr lang="en-US" altLang="zh-CN">
                <a:solidFill>
                  <a:srgbClr val="FF0000"/>
                </a:solidFill>
                <a:cs typeface="Times New Roman" panose="02020603050405020304" pitchFamily="18" charset="0"/>
              </a:rPr>
              <a:t>look forward to going</a:t>
            </a:r>
            <a:r>
              <a:rPr lang="en-US" altLang="zh-CN">
                <a:cs typeface="Times New Roman" panose="02020603050405020304" pitchFamily="18" charset="0"/>
              </a:rPr>
              <a:t> to Beijing. </a:t>
            </a:r>
          </a:p>
          <a:p>
            <a:pPr marL="267970" indent="0" algn="just">
              <a:lnSpc>
                <a:spcPct val="170000"/>
              </a:lnSpc>
              <a:spcBef>
                <a:spcPct val="0"/>
              </a:spcBef>
              <a:buNone/>
              <a:tabLst>
                <a:tab pos="4708525" algn="l"/>
              </a:tabLst>
            </a:pPr>
            <a:r>
              <a:rPr lang="zh-CN" altLang="en-US">
                <a:cs typeface="Times New Roman" panose="02020603050405020304" pitchFamily="18" charset="0"/>
              </a:rPr>
              <a:t>我们非常希望去北京。</a:t>
            </a:r>
          </a:p>
        </p:txBody>
      </p:sp>
      <p:sp>
        <p:nvSpPr>
          <p:cNvPr id="4"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animEffect transition="in" filter="diamond(out)">
                                      <p:cBhvr>
                                        <p:cTn id="7" dur="500"/>
                                        <p:tgtEl>
                                          <p:spTgt spid="91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1138">
                                            <p:txEl>
                                              <p:pRg st="1" end="1"/>
                                            </p:txEl>
                                          </p:spTgt>
                                        </p:tgtEl>
                                        <p:attrNameLst>
                                          <p:attrName>style.visibility</p:attrName>
                                        </p:attrNameLst>
                                      </p:cBhvr>
                                      <p:to>
                                        <p:strVal val="visible"/>
                                      </p:to>
                                    </p:set>
                                    <p:animEffect transition="in" filter="wipe(down)">
                                      <p:cBhvr>
                                        <p:cTn id="12" dur="500"/>
                                        <p:tgtEl>
                                          <p:spTgt spid="911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1138">
                                            <p:txEl>
                                              <p:pRg st="2" end="2"/>
                                            </p:txEl>
                                          </p:spTgt>
                                        </p:tgtEl>
                                        <p:attrNameLst>
                                          <p:attrName>style.visibility</p:attrName>
                                        </p:attrNameLst>
                                      </p:cBhvr>
                                      <p:to>
                                        <p:strVal val="visible"/>
                                      </p:to>
                                    </p:set>
                                    <p:animEffect transition="in" filter="blinds(horizontal)">
                                      <p:cBhvr>
                                        <p:cTn id="17" dur="500"/>
                                        <p:tgtEl>
                                          <p:spTgt spid="911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1138">
                                            <p:txEl>
                                              <p:pRg st="3" end="3"/>
                                            </p:txEl>
                                          </p:spTgt>
                                        </p:tgtEl>
                                        <p:attrNameLst>
                                          <p:attrName>style.visibility</p:attrName>
                                        </p:attrNameLst>
                                      </p:cBhvr>
                                      <p:to>
                                        <p:strVal val="visible"/>
                                      </p:to>
                                    </p:set>
                                    <p:animEffect transition="in" filter="blinds(horizontal)">
                                      <p:cBhvr>
                                        <p:cTn id="22" dur="500"/>
                                        <p:tgtEl>
                                          <p:spTgt spid="911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1138">
                                            <p:txEl>
                                              <p:pRg st="4" end="4"/>
                                            </p:txEl>
                                          </p:spTgt>
                                        </p:tgtEl>
                                        <p:attrNameLst>
                                          <p:attrName>style.visibility</p:attrName>
                                        </p:attrNameLst>
                                      </p:cBhvr>
                                      <p:to>
                                        <p:strVal val="visible"/>
                                      </p:to>
                                    </p:set>
                                    <p:animEffect transition="in" filter="blinds(horizontal)">
                                      <p:cBhvr>
                                        <p:cTn id="27" dur="500"/>
                                        <p:tgtEl>
                                          <p:spTgt spid="91138">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91138">
                                            <p:txEl>
                                              <p:pRg st="5" end="5"/>
                                            </p:txEl>
                                          </p:spTgt>
                                        </p:tgtEl>
                                        <p:attrNameLst>
                                          <p:attrName>style.visibility</p:attrName>
                                        </p:attrNameLst>
                                      </p:cBhvr>
                                      <p:to>
                                        <p:strVal val="visible"/>
                                      </p:to>
                                    </p:set>
                                    <p:animEffect transition="in" filter="blinds(horizontal)">
                                      <p:cBhvr>
                                        <p:cTn id="30" dur="500"/>
                                        <p:tgtEl>
                                          <p:spTgt spid="911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1709683" y="2085696"/>
            <a:ext cx="6738476" cy="1685077"/>
          </a:xfrm>
          <a:prstGeom prst="rect">
            <a:avLst/>
          </a:prstGeom>
          <a:solidFill>
            <a:schemeClr val="bg1"/>
          </a:solidFill>
          <a:ln w="28575">
            <a:noFill/>
            <a:prstDash val="sysDash"/>
            <a:miter lim="800000"/>
          </a:ln>
          <a:effectLst/>
        </p:spPr>
        <p:txBody>
          <a:bodyPr wrap="square" lIns="68580" tIns="34290" rIns="68580" bIns="34290">
            <a:spAutoFit/>
          </a:bodyPr>
          <a:lstStyle/>
          <a:p>
            <a:pPr marL="342900" indent="-342900">
              <a:lnSpc>
                <a:spcPct val="125000"/>
              </a:lnSpc>
              <a:buFont typeface="Arial" panose="020B0604020202020204" pitchFamily="34" charset="0"/>
              <a:buChar char="•"/>
            </a:pP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There were lots of things to do in Quincy. There were many stores…</a:t>
            </a:r>
          </a:p>
          <a:p>
            <a:pPr marL="342900" indent="-342900">
              <a:lnSpc>
                <a:spcPct val="125000"/>
              </a:lnSpc>
              <a:buFont typeface="Arial" panose="020B0604020202020204" pitchFamily="34" charset="0"/>
              <a:buChar char="•"/>
            </a:pPr>
            <a:r>
              <a:rPr kumimoji="1" lang="en-US" altLang="zh-CN" sz="2100" i="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There were lots of things to do in Quincy with many stores…</a:t>
            </a:r>
          </a:p>
        </p:txBody>
      </p:sp>
      <p:sp>
        <p:nvSpPr>
          <p:cNvPr id="37904" name="Text Box 16"/>
          <p:cNvSpPr txBox="1">
            <a:spLocks noChangeArrowheads="1"/>
          </p:cNvSpPr>
          <p:nvPr/>
        </p:nvSpPr>
        <p:spPr bwMode="auto">
          <a:xfrm>
            <a:off x="74324" y="747366"/>
            <a:ext cx="5920599"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kumimoji="1" lang="en-US" altLang="zh-CN" dirty="0"/>
              <a:t>5 Look at the </a:t>
            </a:r>
            <a:r>
              <a:rPr kumimoji="1" lang="en-US" altLang="zh-CN" dirty="0" smtClean="0"/>
              <a:t>sentences. </a:t>
            </a:r>
            <a:endParaRPr kumimoji="1" lang="en-US" altLang="zh-CN" dirty="0"/>
          </a:p>
        </p:txBody>
      </p:sp>
      <p:sp>
        <p:nvSpPr>
          <p:cNvPr id="5"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7893">
                                            <p:bg/>
                                          </p:spTgt>
                                        </p:tgtEl>
                                        <p:attrNameLst>
                                          <p:attrName>style.visibility</p:attrName>
                                        </p:attrNameLst>
                                      </p:cBhvr>
                                      <p:to>
                                        <p:strVal val="visible"/>
                                      </p:to>
                                    </p:set>
                                    <p:animEffect transition="in" filter="plus(in)">
                                      <p:cBhvr>
                                        <p:cTn id="7" dur="500"/>
                                        <p:tgtEl>
                                          <p:spTgt spid="37893">
                                            <p:bg/>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7893">
                                            <p:txEl>
                                              <p:pRg st="0" end="0"/>
                                            </p:txEl>
                                          </p:spTgt>
                                        </p:tgtEl>
                                        <p:attrNameLst>
                                          <p:attrName>style.visibility</p:attrName>
                                        </p:attrNameLst>
                                      </p:cBhvr>
                                      <p:to>
                                        <p:strVal val="visible"/>
                                      </p:to>
                                    </p:set>
                                    <p:animEffect transition="in" filter="plus(in)">
                                      <p:cBhvr>
                                        <p:cTn id="10" dur="500"/>
                                        <p:tgtEl>
                                          <p:spTgt spid="37893">
                                            <p:txEl>
                                              <p:pRg st="0" end="0"/>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7893">
                                            <p:txEl>
                                              <p:pRg st="1" end="1"/>
                                            </p:txEl>
                                          </p:spTgt>
                                        </p:tgtEl>
                                        <p:attrNameLst>
                                          <p:attrName>style.visibility</p:attrName>
                                        </p:attrNameLst>
                                      </p:cBhvr>
                                      <p:to>
                                        <p:strVal val="visible"/>
                                      </p:to>
                                    </p:set>
                                    <p:animEffect transition="in" filter="plus(in)">
                                      <p:cBhvr>
                                        <p:cTn id="13" dur="500"/>
                                        <p:tgtEl>
                                          <p:spTgt spid="378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uiExpan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 Box 3"/>
          <p:cNvSpPr txBox="1">
            <a:spLocks noChangeArrowheads="1"/>
          </p:cNvSpPr>
          <p:nvPr/>
        </p:nvSpPr>
        <p:spPr bwMode="auto">
          <a:xfrm>
            <a:off x="1487865" y="2524340"/>
            <a:ext cx="8083550" cy="1522571"/>
          </a:xfrm>
          <a:prstGeom prst="rect">
            <a:avLst/>
          </a:prstGeom>
          <a:noFill/>
          <a:ln w="9525">
            <a:noFill/>
            <a:miter lim="800000"/>
          </a:ln>
          <a:effectLst/>
        </p:spPr>
        <p:txBody>
          <a:bodyPr lIns="68580" tIns="34290" rIns="68580" bIns="34290">
            <a:spAutoFit/>
          </a:bodyPr>
          <a:lstStyle/>
          <a:p>
            <a:pPr>
              <a:lnSpc>
                <a:spcPct val="150000"/>
              </a:lnSpc>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2.</a:t>
            </a:r>
            <a:r>
              <a:rPr kumimoji="1"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There was a big garden. There were lots of trees.</a:t>
            </a:r>
          </a:p>
          <a:p>
            <a:pPr>
              <a:lnSpc>
                <a:spcPct val="150000"/>
              </a:lnSpc>
            </a:pPr>
            <a:endPar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3.</a:t>
            </a:r>
            <a:r>
              <a:rPr kumimoji="1"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There was a small lake. There were fish in it.  </a:t>
            </a:r>
          </a:p>
        </p:txBody>
      </p:sp>
      <p:sp>
        <p:nvSpPr>
          <p:cNvPr id="75781" name="Text Box 5"/>
          <p:cNvSpPr txBox="1">
            <a:spLocks noChangeArrowheads="1"/>
          </p:cNvSpPr>
          <p:nvPr/>
        </p:nvSpPr>
        <p:spPr bwMode="auto">
          <a:xfrm>
            <a:off x="1817695" y="3014146"/>
            <a:ext cx="7921625" cy="553998"/>
          </a:xfrm>
          <a:prstGeom prst="rect">
            <a:avLst/>
          </a:prstGeom>
          <a:noFill/>
          <a:ln w="9525">
            <a:noFill/>
            <a:miter lim="800000"/>
          </a:ln>
          <a:effectLst/>
        </p:spPr>
        <p:txBody>
          <a:bodyPr lIns="68580" tIns="34290" rIns="68580" bIns="34290">
            <a:spAutoFit/>
          </a:bodyPr>
          <a:lstStyle/>
          <a:p>
            <a:pPr>
              <a:lnSpc>
                <a:spcPct val="150000"/>
              </a:lnSpc>
            </a:pP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There was a big garden </a:t>
            </a: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with</a:t>
            </a: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 lots of trees.</a:t>
            </a:r>
          </a:p>
        </p:txBody>
      </p:sp>
      <p:sp>
        <p:nvSpPr>
          <p:cNvPr id="75782" name="Text Box 6"/>
          <p:cNvSpPr txBox="1">
            <a:spLocks noChangeArrowheads="1"/>
          </p:cNvSpPr>
          <p:nvPr/>
        </p:nvSpPr>
        <p:spPr bwMode="auto">
          <a:xfrm>
            <a:off x="1817695" y="4083919"/>
            <a:ext cx="7635875" cy="553998"/>
          </a:xfrm>
          <a:prstGeom prst="rect">
            <a:avLst/>
          </a:prstGeom>
          <a:noFill/>
          <a:ln w="9525">
            <a:noFill/>
            <a:miter lim="800000"/>
          </a:ln>
          <a:effectLst/>
        </p:spPr>
        <p:txBody>
          <a:bodyPr lIns="68580" tIns="34290" rIns="68580" bIns="34290">
            <a:spAutoFit/>
          </a:bodyPr>
          <a:lstStyle/>
          <a:p>
            <a:pPr>
              <a:lnSpc>
                <a:spcPct val="150000"/>
              </a:lnSpc>
            </a:pP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There was a small lake </a:t>
            </a: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with</a:t>
            </a: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 fish in it.</a:t>
            </a:r>
          </a:p>
        </p:txBody>
      </p:sp>
      <p:sp>
        <p:nvSpPr>
          <p:cNvPr id="75783" name="Text Box 7"/>
          <p:cNvSpPr txBox="1">
            <a:spLocks noChangeArrowheads="1"/>
          </p:cNvSpPr>
          <p:nvPr/>
        </p:nvSpPr>
        <p:spPr bwMode="auto">
          <a:xfrm>
            <a:off x="1487865" y="1381331"/>
            <a:ext cx="7796212" cy="553998"/>
          </a:xfrm>
          <a:prstGeom prst="rect">
            <a:avLst/>
          </a:prstGeom>
          <a:noFill/>
          <a:ln w="9525">
            <a:noFill/>
            <a:miter lim="800000"/>
          </a:ln>
          <a:effectLst/>
        </p:spPr>
        <p:txBody>
          <a:bodyPr lIns="68580" tIns="34290" rIns="68580" bIns="34290">
            <a:spAutoFit/>
          </a:bodyPr>
          <a:lstStyle/>
          <a:p>
            <a:pPr>
              <a:lnSpc>
                <a:spcPct val="150000"/>
              </a:lnSpc>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1.</a:t>
            </a:r>
            <a:r>
              <a:rPr kumimoji="1"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There was a big living room. There was a TV.</a:t>
            </a:r>
          </a:p>
        </p:txBody>
      </p:sp>
      <p:sp>
        <p:nvSpPr>
          <p:cNvPr id="75784" name="Text Box 8"/>
          <p:cNvSpPr txBox="1">
            <a:spLocks noChangeArrowheads="1"/>
          </p:cNvSpPr>
          <p:nvPr/>
        </p:nvSpPr>
        <p:spPr bwMode="auto">
          <a:xfrm>
            <a:off x="1817695" y="1799700"/>
            <a:ext cx="5857916" cy="553998"/>
          </a:xfrm>
          <a:prstGeom prst="rect">
            <a:avLst/>
          </a:prstGeom>
          <a:noFill/>
          <a:ln w="9525">
            <a:noFill/>
            <a:miter lim="800000"/>
          </a:ln>
          <a:effectLst/>
        </p:spPr>
        <p:txBody>
          <a:bodyPr wrap="square" lIns="68580" tIns="34290" rIns="68580" bIns="34290">
            <a:spAutoFit/>
          </a:bodyPr>
          <a:lstStyle/>
          <a:p>
            <a:pPr>
              <a:lnSpc>
                <a:spcPct val="150000"/>
              </a:lnSpc>
            </a:pP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There was a big living room</a:t>
            </a: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with </a:t>
            </a:r>
            <a:r>
              <a:rPr kumimoji="1" lang="en-US" altLang="zh-CN"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 TV.</a:t>
            </a:r>
          </a:p>
        </p:txBody>
      </p:sp>
      <p:sp>
        <p:nvSpPr>
          <p:cNvPr id="75785" name="Rectangle 9"/>
          <p:cNvSpPr>
            <a:spLocks noChangeArrowheads="1"/>
          </p:cNvSpPr>
          <p:nvPr/>
        </p:nvSpPr>
        <p:spPr bwMode="auto">
          <a:xfrm>
            <a:off x="87243" y="662755"/>
            <a:ext cx="5910592" cy="438581"/>
          </a:xfrm>
          <a:prstGeom prst="rect">
            <a:avLst/>
          </a:prstGeom>
          <a:noFill/>
        </p:spPr>
        <p:txBody>
          <a:bodyPr wrap="square" lIns="68580" tIns="34290" rIns="68580" bIns="34290" rtlCol="0">
            <a:spAutoFit/>
          </a:bodyPr>
          <a:lstStyle/>
          <a:p>
            <a:r>
              <a:rPr lang="en-US" altLang="zh-CN" sz="2400" b="1">
                <a:solidFill>
                  <a:srgbClr val="C00000"/>
                </a:solidFill>
                <a:latin typeface="Times New Roman" panose="02020603050405020304" pitchFamily="18" charset="0"/>
                <a:ea typeface="黑体" panose="02010609060101010101" pitchFamily="49" charset="-122"/>
                <a:cs typeface="Times New Roman" panose="02020603050405020304" pitchFamily="18" charset="0"/>
              </a:rPr>
              <a:t>Now join the sentences using “</a:t>
            </a:r>
            <a:r>
              <a:rPr lang="en-US" altLang="zh-CN" sz="2400" b="1" i="1">
                <a:solidFill>
                  <a:srgbClr val="C00000"/>
                </a:solidFill>
                <a:latin typeface="Times New Roman" panose="02020603050405020304" pitchFamily="18" charset="0"/>
                <a:ea typeface="黑体" panose="02010609060101010101" pitchFamily="49" charset="-122"/>
                <a:cs typeface="Times New Roman" panose="02020603050405020304" pitchFamily="18" charset="0"/>
              </a:rPr>
              <a:t>with</a:t>
            </a:r>
            <a:r>
              <a:rPr lang="en-US" altLang="zh-CN" sz="2400" b="1">
                <a:solidFill>
                  <a:srgbClr val="C00000"/>
                </a:solidFill>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10"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75783"/>
                                        </p:tgtEl>
                                        <p:attrNameLst>
                                          <p:attrName>style.visibility</p:attrName>
                                        </p:attrNameLst>
                                      </p:cBhvr>
                                      <p:to>
                                        <p:strVal val="visible"/>
                                      </p:to>
                                    </p:set>
                                    <p:animEffect transition="in" filter="plus(in)">
                                      <p:cBhvr>
                                        <p:cTn id="7" dur="500"/>
                                        <p:tgtEl>
                                          <p:spTgt spid="75783"/>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75779"/>
                                        </p:tgtEl>
                                        <p:attrNameLst>
                                          <p:attrName>style.visibility</p:attrName>
                                        </p:attrNameLst>
                                      </p:cBhvr>
                                      <p:to>
                                        <p:strVal val="visible"/>
                                      </p:to>
                                    </p:set>
                                    <p:animEffect transition="in" filter="plus(in)">
                                      <p:cBhvr>
                                        <p:cTn id="10" dur="500"/>
                                        <p:tgtEl>
                                          <p:spTgt spid="7577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5784"/>
                                        </p:tgtEl>
                                        <p:attrNameLst>
                                          <p:attrName>style.visibility</p:attrName>
                                        </p:attrNameLst>
                                      </p:cBhvr>
                                      <p:to>
                                        <p:strVal val="visible"/>
                                      </p:to>
                                    </p:set>
                                    <p:animEffect transition="in" filter="wipe(left)">
                                      <p:cBhvr>
                                        <p:cTn id="15" dur="500"/>
                                        <p:tgtEl>
                                          <p:spTgt spid="7578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5781"/>
                                        </p:tgtEl>
                                        <p:attrNameLst>
                                          <p:attrName>style.visibility</p:attrName>
                                        </p:attrNameLst>
                                      </p:cBhvr>
                                      <p:to>
                                        <p:strVal val="visible"/>
                                      </p:to>
                                    </p:set>
                                    <p:animEffect transition="in" filter="wipe(left)">
                                      <p:cBhvr>
                                        <p:cTn id="20" dur="500"/>
                                        <p:tgtEl>
                                          <p:spTgt spid="7578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5782"/>
                                        </p:tgtEl>
                                        <p:attrNameLst>
                                          <p:attrName>style.visibility</p:attrName>
                                        </p:attrNameLst>
                                      </p:cBhvr>
                                      <p:to>
                                        <p:strVal val="visible"/>
                                      </p:to>
                                    </p:set>
                                    <p:animEffect transition="in" filter="wipe(left)">
                                      <p:cBhvr>
                                        <p:cTn id="25" dur="5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1" grpId="0"/>
      <p:bldP spid="75782" grpId="0"/>
      <p:bldP spid="75783" grpId="0"/>
      <p:bldP spid="7578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云形标注 8"/>
          <p:cNvSpPr/>
          <p:nvPr/>
        </p:nvSpPr>
        <p:spPr>
          <a:xfrm>
            <a:off x="2119644" y="2620645"/>
            <a:ext cx="1944216" cy="789808"/>
          </a:xfrm>
          <a:prstGeom prst="cloudCallout">
            <a:avLst>
              <a:gd name="adj1" fmla="val -555"/>
              <a:gd name="adj2" fmla="val 9192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en-US" altLang="zh-CN" sz="210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I was born in…</a:t>
            </a:r>
          </a:p>
        </p:txBody>
      </p:sp>
      <p:sp>
        <p:nvSpPr>
          <p:cNvPr id="4" name="矩形 3"/>
          <p:cNvSpPr/>
          <p:nvPr/>
        </p:nvSpPr>
        <p:spPr>
          <a:xfrm>
            <a:off x="4390370" y="1893015"/>
            <a:ext cx="4389638" cy="2492216"/>
          </a:xfrm>
          <a:prstGeom prst="rect">
            <a:avLst/>
          </a:prstGeom>
          <a:ln w="19050">
            <a:noFill/>
            <a:prstDash val="sysDash"/>
          </a:ln>
        </p:spPr>
        <p:txBody>
          <a:bodyPr wrap="square" lIns="68580" tIns="34290" rIns="68580" bIns="34290">
            <a:spAutoFit/>
          </a:bodyPr>
          <a:lstStyle/>
          <a:p>
            <a:pPr marL="457200" indent="-457200">
              <a:lnSpc>
                <a:spcPct val="150000"/>
              </a:lnSpc>
              <a:spcBef>
                <a:spcPct val="0"/>
              </a:spcBef>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When and where were you born?</a:t>
            </a:r>
          </a:p>
          <a:p>
            <a:pPr marL="457200" indent="-457200">
              <a:lnSpc>
                <a:spcPct val="150000"/>
              </a:lnSpc>
              <a:spcBef>
                <a:spcPct val="0"/>
              </a:spcBef>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Were you happy there?</a:t>
            </a:r>
          </a:p>
          <a:p>
            <a:pPr marL="457200" indent="-457200">
              <a:lnSpc>
                <a:spcPct val="150000"/>
              </a:lnSpc>
              <a:spcBef>
                <a:spcPct val="0"/>
              </a:spcBef>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What was your house like?</a:t>
            </a:r>
          </a:p>
          <a:p>
            <a:pPr marL="457200" indent="-457200">
              <a:lnSpc>
                <a:spcPct val="150000"/>
              </a:lnSpc>
              <a:spcBef>
                <a:spcPct val="0"/>
              </a:spcBef>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(4) What was your bedroom like?</a:t>
            </a:r>
          </a:p>
          <a:p>
            <a:pPr marL="457200" indent="-457200">
              <a:lnSpc>
                <a:spcPct val="150000"/>
              </a:lnSpc>
              <a:spcBef>
                <a:spcPct val="0"/>
              </a:spcBef>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(5) Were there lots of things to do?</a:t>
            </a:r>
          </a:p>
        </p:txBody>
      </p:sp>
      <p:sp>
        <p:nvSpPr>
          <p:cNvPr id="6" name="TextBox 5"/>
          <p:cNvSpPr txBox="1"/>
          <p:nvPr/>
        </p:nvSpPr>
        <p:spPr>
          <a:xfrm>
            <a:off x="119938" y="679521"/>
            <a:ext cx="4270432"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a:t>6 Answer the questions.</a:t>
            </a:r>
          </a:p>
        </p:txBody>
      </p:sp>
      <p:sp>
        <p:nvSpPr>
          <p:cNvPr id="8" name="云形标注 7"/>
          <p:cNvSpPr/>
          <p:nvPr/>
        </p:nvSpPr>
        <p:spPr>
          <a:xfrm>
            <a:off x="537530" y="1734518"/>
            <a:ext cx="3268052" cy="926414"/>
          </a:xfrm>
          <a:prstGeom prst="cloudCallout">
            <a:avLst>
              <a:gd name="adj1" fmla="val -14085"/>
              <a:gd name="adj2" fmla="val 12935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a:solidFill>
                  <a:srgbClr val="0070C0"/>
                </a:solidFill>
                <a:latin typeface="Times New Roman" panose="02020603050405020304" pitchFamily="18" charset="0"/>
                <a:ea typeface="黑体" panose="02010609060101010101" pitchFamily="49" charset="-122"/>
                <a:cs typeface="Times New Roman" panose="02020603050405020304" pitchFamily="18" charset="0"/>
              </a:rPr>
              <a:t>When and where were you born?</a:t>
            </a:r>
            <a:endParaRPr lang="zh-CN" altLang="en-US" sz="210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3" name="Picture 4" descr="20060624215812812"/>
          <p:cNvPicPr>
            <a:picLocks noChangeAspect="1"/>
          </p:cNvPicPr>
          <p:nvPr/>
        </p:nvPicPr>
        <p:blipFill>
          <a:blip r:embed="rId3" cstate="email"/>
          <a:stretch>
            <a:fillRect/>
          </a:stretch>
        </p:blipFill>
        <p:spPr>
          <a:xfrm>
            <a:off x="537687" y="3410426"/>
            <a:ext cx="1940719" cy="1453515"/>
          </a:xfrm>
          <a:prstGeom prst="rect">
            <a:avLst/>
          </a:prstGeom>
          <a:noFill/>
          <a:ln w="9525">
            <a:noFill/>
          </a:ln>
        </p:spPr>
      </p:pic>
      <p:sp>
        <p:nvSpPr>
          <p:cNvPr id="11"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0" end="0"/>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1" end="1"/>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2" end="2"/>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4">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732125"/>
            <a:ext cx="6702461" cy="807914"/>
          </a:xfrm>
          <a:prstGeom prst="rect">
            <a:avLst/>
          </a:prstGeom>
        </p:spPr>
        <p:txBody>
          <a:bodyPr wrap="none" lIns="68580" tIns="34290" rIns="68580" bIns="34290">
            <a:spAutoFit/>
          </a:bodyPr>
          <a:lstStyle>
            <a:defPPr>
              <a:defRPr lang="zh-CN"/>
            </a:defPPr>
            <a:lvl1pPr>
              <a:defRPr sz="2800" b="1">
                <a:solidFill>
                  <a:srgbClr val="002060"/>
                </a:solidFill>
                <a:latin typeface="Times New Roman" panose="02020603050405020304" pitchFamily="18" charset="0"/>
                <a:ea typeface="幼圆" panose="02010509060101010101" pitchFamily="49" charset="-122"/>
              </a:defRPr>
            </a:lvl1pPr>
          </a:lstStyle>
          <a:p>
            <a:r>
              <a:rPr lang="en-US" altLang="zh-CN" sz="2400" dirty="0">
                <a:solidFill>
                  <a:srgbClr val="C00000"/>
                </a:solidFill>
                <a:ea typeface="黑体" panose="02010609060101010101" pitchFamily="49" charset="-122"/>
                <a:cs typeface="Times New Roman" panose="02020603050405020304" pitchFamily="18" charset="0"/>
              </a:rPr>
              <a:t>7 Describe your past life with the answers from     </a:t>
            </a:r>
          </a:p>
          <a:p>
            <a:r>
              <a:rPr lang="en-US" altLang="zh-CN" sz="2400" dirty="0">
                <a:solidFill>
                  <a:srgbClr val="C00000"/>
                </a:solidFill>
                <a:ea typeface="黑体" panose="02010609060101010101" pitchFamily="49" charset="-122"/>
                <a:cs typeface="Times New Roman" panose="02020603050405020304" pitchFamily="18" charset="0"/>
              </a:rPr>
              <a:t>   Activity 6.</a:t>
            </a:r>
          </a:p>
        </p:txBody>
      </p:sp>
      <p:pic>
        <p:nvPicPr>
          <p:cNvPr id="40961" name="图片 5" descr="s12.jpg"/>
          <p:cNvPicPr>
            <a:picLocks noChangeAspect="1"/>
          </p:cNvPicPr>
          <p:nvPr/>
        </p:nvPicPr>
        <p:blipFill>
          <a:blip r:embed="rId3" cstate="email"/>
          <a:stretch>
            <a:fillRect/>
          </a:stretch>
        </p:blipFill>
        <p:spPr bwMode="auto">
          <a:xfrm>
            <a:off x="6678234" y="1407580"/>
            <a:ext cx="2242723" cy="1932437"/>
          </a:xfrm>
          <a:prstGeom prst="ellipse">
            <a:avLst/>
          </a:prstGeom>
          <a:noFill/>
          <a:ln w="9525">
            <a:noFill/>
            <a:miter lim="800000"/>
            <a:headEnd/>
            <a:tailEnd/>
          </a:ln>
        </p:spPr>
      </p:pic>
      <p:sp>
        <p:nvSpPr>
          <p:cNvPr id="7"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graphicFrame>
        <p:nvGraphicFramePr>
          <p:cNvPr id="6" name="表格 5"/>
          <p:cNvGraphicFramePr>
            <a:graphicFrameLocks noGrp="1"/>
          </p:cNvGraphicFramePr>
          <p:nvPr/>
        </p:nvGraphicFramePr>
        <p:xfrm>
          <a:off x="467544" y="2247714"/>
          <a:ext cx="5940660" cy="2468880"/>
        </p:xfrm>
        <a:graphic>
          <a:graphicData uri="http://schemas.openxmlformats.org/drawingml/2006/table">
            <a:tbl>
              <a:tblPr firstRow="1" bandRow="1">
                <a:tableStyleId>{5C22544A-7EE6-4342-B048-85BDC9FD1C3A}</a:tableStyleId>
              </a:tblPr>
              <a:tblGrid>
                <a:gridCol w="647580">
                  <a:extLst>
                    <a:ext uri="{9D8B030D-6E8A-4147-A177-3AD203B41FA5}">
                      <a16:colId xmlns:a16="http://schemas.microsoft.com/office/drawing/2014/main" val="20000"/>
                    </a:ext>
                  </a:extLst>
                </a:gridCol>
                <a:gridCol w="2236802">
                  <a:extLst>
                    <a:ext uri="{9D8B030D-6E8A-4147-A177-3AD203B41FA5}">
                      <a16:colId xmlns:a16="http://schemas.microsoft.com/office/drawing/2014/main" val="20001"/>
                    </a:ext>
                  </a:extLst>
                </a:gridCol>
                <a:gridCol w="3056278">
                  <a:extLst>
                    <a:ext uri="{9D8B030D-6E8A-4147-A177-3AD203B41FA5}">
                      <a16:colId xmlns:a16="http://schemas.microsoft.com/office/drawing/2014/main" val="20002"/>
                    </a:ext>
                  </a:extLst>
                </a:gridCol>
              </a:tblGrid>
              <a:tr h="411480">
                <a:tc gridSpan="3">
                  <a:txBody>
                    <a:bodyPr/>
                    <a:lstStyle/>
                    <a:p>
                      <a:pPr>
                        <a:lnSpc>
                          <a:spcPct val="150000"/>
                        </a:lnSpc>
                      </a:pPr>
                      <a:r>
                        <a:rPr lang="en-US" altLang="zh-CN" sz="1500" b="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1500" b="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思路点拨</a:t>
                      </a:r>
                      <a:r>
                        <a:rPr lang="en-US" altLang="zh-CN" sz="1500" b="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1500" b="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262890">
                <a:tc>
                  <a:txBody>
                    <a:bodyPr/>
                    <a:lstStyle/>
                    <a:p>
                      <a:pPr algn="ctr">
                        <a:lnSpc>
                          <a:spcPct val="100000"/>
                        </a:lnSpc>
                      </a:pPr>
                      <a:r>
                        <a:rPr lang="en-US" altLang="zh-CN" sz="1300" b="1">
                          <a:solidFill>
                            <a:schemeClr val="tx1">
                              <a:lumMod val="65000"/>
                              <a:lumOff val="35000"/>
                            </a:schemeClr>
                          </a:solidFill>
                          <a:latin typeface="+mj-lt"/>
                          <a:ea typeface="黑体" panose="02010609060101010101" pitchFamily="49" charset="-122"/>
                        </a:rPr>
                        <a:t>Step</a:t>
                      </a:r>
                      <a:endParaRPr lang="zh-CN" altLang="en-US" sz="1300" b="1">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algn="ctr">
                        <a:lnSpc>
                          <a:spcPct val="100000"/>
                        </a:lnSpc>
                      </a:pPr>
                      <a:r>
                        <a:rPr lang="en-US" altLang="zh-CN" sz="1300" b="1">
                          <a:solidFill>
                            <a:schemeClr val="tx1">
                              <a:lumMod val="65000"/>
                              <a:lumOff val="35000"/>
                            </a:schemeClr>
                          </a:solidFill>
                          <a:latin typeface="+mj-lt"/>
                          <a:ea typeface="黑体" panose="02010609060101010101" pitchFamily="49" charset="-122"/>
                        </a:rPr>
                        <a:t> Idea</a:t>
                      </a:r>
                      <a:endParaRPr lang="zh-CN" altLang="en-US" sz="1300" b="1">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altLang="zh-CN" sz="1300" b="1">
                          <a:solidFill>
                            <a:schemeClr val="tx1">
                              <a:lumMod val="65000"/>
                              <a:lumOff val="35000"/>
                            </a:schemeClr>
                          </a:solidFill>
                          <a:latin typeface="+mj-lt"/>
                          <a:ea typeface="黑体" panose="02010609060101010101" pitchFamily="49" charset="-122"/>
                        </a:rPr>
                        <a:t>Expression</a:t>
                      </a:r>
                      <a:endParaRPr lang="zh-CN" altLang="en-US" sz="1300" b="1">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62890">
                <a:tc>
                  <a:txBody>
                    <a:bodyPr/>
                    <a:lstStyle/>
                    <a:p>
                      <a:pPr algn="ctr">
                        <a:lnSpc>
                          <a:spcPct val="100000"/>
                        </a:lnSpc>
                      </a:pPr>
                      <a:r>
                        <a:rPr lang="en-US" altLang="zh-CN" sz="1300" b="0">
                          <a:solidFill>
                            <a:schemeClr val="tx1">
                              <a:lumMod val="65000"/>
                              <a:lumOff val="35000"/>
                            </a:schemeClr>
                          </a:solidFill>
                          <a:latin typeface="+mj-lt"/>
                          <a:ea typeface="黑体" panose="02010609060101010101" pitchFamily="49" charset="-122"/>
                        </a:rPr>
                        <a:t>1</a:t>
                      </a:r>
                      <a:endParaRPr lang="en-US" altLang="zh-CN" sz="1300" b="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a:lnSpc>
                          <a:spcPct val="100000"/>
                        </a:lnSpc>
                      </a:pPr>
                      <a:r>
                        <a:rPr lang="zh-CN" altLang="en-US" sz="1300">
                          <a:solidFill>
                            <a:schemeClr val="tx1">
                              <a:lumMod val="65000"/>
                              <a:lumOff val="35000"/>
                            </a:schemeClr>
                          </a:solidFill>
                          <a:latin typeface="+mj-lt"/>
                          <a:ea typeface="黑体" panose="02010609060101010101" pitchFamily="49" charset="-122"/>
                          <a:cs typeface="Times New Roman" panose="02020603050405020304" pitchFamily="18" charset="0"/>
                        </a:rPr>
                        <a:t>开篇点题，介绍姓名</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nSpc>
                          <a:spcPct val="100000"/>
                        </a:lnSpc>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My name is…</a:t>
                      </a:r>
                      <a:endParaRPr lang="zh-CN" altLang="en-US" sz="130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1040130">
                <a:tc>
                  <a:txBody>
                    <a:bodyPr/>
                    <a:lstStyle/>
                    <a:p>
                      <a:pPr algn="ctr">
                        <a:lnSpc>
                          <a:spcPct val="100000"/>
                        </a:lnSpc>
                      </a:pPr>
                      <a:r>
                        <a:rPr lang="en-US" altLang="zh-CN" sz="1300" b="0">
                          <a:solidFill>
                            <a:schemeClr val="tx1">
                              <a:lumMod val="65000"/>
                              <a:lumOff val="35000"/>
                            </a:schemeClr>
                          </a:solidFill>
                          <a:latin typeface="+mj-lt"/>
                          <a:ea typeface="黑体" panose="02010609060101010101" pitchFamily="49" charset="-122"/>
                        </a:rPr>
                        <a:t>2</a:t>
                      </a:r>
                      <a:endParaRPr lang="zh-CN" altLang="en-US" sz="1300" b="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a:lnSpc>
                          <a:spcPct val="100000"/>
                        </a:lnSpc>
                      </a:pPr>
                      <a:r>
                        <a:rPr lang="zh-CN" altLang="en-US" sz="1300">
                          <a:solidFill>
                            <a:schemeClr val="tx1">
                              <a:lumMod val="65000"/>
                              <a:lumOff val="35000"/>
                            </a:schemeClr>
                          </a:solidFill>
                          <a:latin typeface="+mj-lt"/>
                          <a:ea typeface="黑体" panose="02010609060101010101" pitchFamily="49" charset="-122"/>
                          <a:cs typeface="Times New Roman" panose="02020603050405020304" pitchFamily="18" charset="0"/>
                        </a:rPr>
                        <a:t>介绍出生时间、地点、家乡房子、生活感受等等</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I was born in…</a:t>
                      </a:r>
                    </a:p>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There were many things to do…</a:t>
                      </a:r>
                    </a:p>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We were happy to play…</a:t>
                      </a:r>
                    </a:p>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I lived in a house with …</a:t>
                      </a:r>
                    </a:p>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My bedroom was…</a:t>
                      </a:r>
                      <a:endParaRPr lang="zh-CN" altLang="en-US" sz="130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r h="457200">
                <a:tc>
                  <a:txBody>
                    <a:bodyPr/>
                    <a:lstStyle/>
                    <a:p>
                      <a:pPr algn="ctr">
                        <a:lnSpc>
                          <a:spcPct val="100000"/>
                        </a:lnSpc>
                      </a:pPr>
                      <a:r>
                        <a:rPr lang="en-US" altLang="zh-CN" sz="1300" b="0">
                          <a:solidFill>
                            <a:schemeClr val="tx1">
                              <a:lumMod val="65000"/>
                              <a:lumOff val="35000"/>
                            </a:schemeClr>
                          </a:solidFill>
                          <a:latin typeface="+mj-lt"/>
                          <a:ea typeface="黑体" panose="02010609060101010101" pitchFamily="49" charset="-122"/>
                        </a:rPr>
                        <a:t>3</a:t>
                      </a:r>
                      <a:endParaRPr lang="zh-CN" altLang="en-US" sz="1300" b="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a:lnSpc>
                          <a:spcPct val="100000"/>
                        </a:lnSpc>
                      </a:pPr>
                      <a:r>
                        <a:rPr lang="zh-CN" altLang="en-US" sz="1300">
                          <a:solidFill>
                            <a:schemeClr val="tx1">
                              <a:lumMod val="65000"/>
                              <a:lumOff val="35000"/>
                            </a:schemeClr>
                          </a:solidFill>
                          <a:latin typeface="+mj-lt"/>
                          <a:ea typeface="黑体" panose="02010609060101010101" pitchFamily="49" charset="-122"/>
                          <a:cs typeface="Times New Roman" panose="02020603050405020304" pitchFamily="18" charset="0"/>
                        </a:rPr>
                        <a:t>结尾：总结自己过去的生活</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This is my past life. </a:t>
                      </a:r>
                    </a:p>
                    <a:p>
                      <a:pPr marL="0" marR="0" lvl="0" indent="0" algn="l" defTabSz="2437765" rtl="0" eaLnBrk="1" fontAlgn="auto" latinLnBrk="0" hangingPunct="1">
                        <a:lnSpc>
                          <a:spcPct val="100000"/>
                        </a:lnSpc>
                        <a:spcBef>
                          <a:spcPct val="0"/>
                        </a:spcBef>
                        <a:spcAft>
                          <a:spcPct val="0"/>
                        </a:spcAft>
                        <a:buClrTx/>
                        <a:buSzTx/>
                        <a:buFontTx/>
                        <a:buNone/>
                        <a:defRPr/>
                      </a:pPr>
                      <a:r>
                        <a:rPr lang="en-US" altLang="zh-CN" sz="1300">
                          <a:solidFill>
                            <a:schemeClr val="tx1">
                              <a:lumMod val="65000"/>
                              <a:lumOff val="35000"/>
                            </a:schemeClr>
                          </a:solidFill>
                          <a:latin typeface="+mj-lt"/>
                          <a:ea typeface="黑体" panose="02010609060101010101" pitchFamily="49" charset="-122"/>
                          <a:cs typeface="Times New Roman" panose="02020603050405020304" pitchFamily="18" charset="0"/>
                        </a:rPr>
                        <a:t>It was simple but happy. </a:t>
                      </a:r>
                      <a:endParaRPr lang="zh-CN" altLang="en-US" sz="1300" i="0">
                        <a:solidFill>
                          <a:schemeClr val="tx1">
                            <a:lumMod val="65000"/>
                            <a:lumOff val="35000"/>
                          </a:schemeClr>
                        </a:solidFill>
                        <a:latin typeface="+mj-lt"/>
                        <a:ea typeface="黑体" panose="02010609060101010101" pitchFamily="49" charset="-122"/>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8" name="矩形 7"/>
          <p:cNvSpPr/>
          <p:nvPr/>
        </p:nvSpPr>
        <p:spPr>
          <a:xfrm>
            <a:off x="1169622" y="1761660"/>
            <a:ext cx="4737115" cy="392415"/>
          </a:xfrm>
          <a:prstGeom prst="rect">
            <a:avLst/>
          </a:prstGeom>
        </p:spPr>
        <p:txBody>
          <a:bodyPr wrap="none" lIns="68580" tIns="34290" rIns="68580" bIns="34290">
            <a:spAutoFit/>
          </a:bodyPr>
          <a:lstStyle/>
          <a:p>
            <a:pPr algn="ctr"/>
            <a:r>
              <a:rPr lang="zh-CN" altLang="en-US" sz="2100" b="1">
                <a:solidFill>
                  <a:schemeClr val="tx1">
                    <a:lumMod val="65000"/>
                    <a:lumOff val="35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写作思路点拨</a:t>
            </a:r>
            <a:r>
              <a:rPr lang="en-US" altLang="zh-CN" sz="2100" b="1">
                <a:solidFill>
                  <a:schemeClr val="tx1">
                    <a:lumMod val="65000"/>
                    <a:lumOff val="35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r>
              <a:rPr lang="zh-CN" altLang="en-US" sz="2100" b="1">
                <a:solidFill>
                  <a:schemeClr val="tx1">
                    <a:lumMod val="65000"/>
                    <a:lumOff val="35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介绍某人过去的生活</a:t>
            </a:r>
            <a:endParaRPr lang="en-US" altLang="zh-CN" sz="2100" b="1">
              <a:solidFill>
                <a:schemeClr val="tx1">
                  <a:lumMod val="65000"/>
                  <a:lumOff val="35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061610" y="1684500"/>
            <a:ext cx="7217636" cy="2839239"/>
          </a:xfrm>
          <a:prstGeom prst="rect">
            <a:avLst/>
          </a:prstGeom>
          <a:ln w="19050">
            <a:noFill/>
            <a:prstDash val="sysDash"/>
          </a:ln>
        </p:spPr>
        <p:txBody>
          <a:bodyPr wrap="square" lIns="68580" tIns="34290" rIns="68580" bIns="34290">
            <a:spAutoFit/>
          </a:bodyPr>
          <a:lstStyle>
            <a:defPPr>
              <a:defRPr lang="zh-CN"/>
            </a:defPPr>
            <a:lvl1pPr marL="609600" indent="-609600">
              <a:lnSpc>
                <a:spcPct val="150000"/>
              </a:lnSpc>
              <a:spcBef>
                <a:spcPct val="0"/>
              </a:spcBef>
              <a:buFont typeface="Wingdings" panose="05000000000000000000" pitchFamily="2" charset="2"/>
              <a:buNone/>
              <a:defRPr sz="28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defRPr>
            </a:lvl1pPr>
          </a:lstStyle>
          <a:p>
            <a:pPr marL="0" indent="402590" algn="just"/>
            <a:r>
              <a:rPr lang="en-US" sz="2400" dirty="0"/>
              <a:t>My name is Lucy. I was born in London in 1995. I was very happy there. My house was small but comfortable. My bedroom had blue walls with lots of posters. There were lots of things to do in London. It has many shops, parks and museums.</a:t>
            </a:r>
            <a:endParaRPr lang="zh-CN" altLang="en-US" sz="2400" dirty="0"/>
          </a:p>
        </p:txBody>
      </p:sp>
      <p:sp>
        <p:nvSpPr>
          <p:cNvPr id="5"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
        <p:nvSpPr>
          <p:cNvPr id="4" name="TextBox 1"/>
          <p:cNvSpPr txBox="1"/>
          <p:nvPr/>
        </p:nvSpPr>
        <p:spPr>
          <a:xfrm>
            <a:off x="89502" y="732126"/>
            <a:ext cx="2146261" cy="438581"/>
          </a:xfrm>
          <a:prstGeom prst="rect">
            <a:avLst/>
          </a:prstGeom>
        </p:spPr>
        <p:txBody>
          <a:bodyPr wrap="none" lIns="68580" tIns="34290" rIns="68580" bIns="34290">
            <a:spAutoFit/>
          </a:bodyPr>
          <a:lstStyle>
            <a:defPPr>
              <a:defRPr lang="zh-CN"/>
            </a:defPPr>
            <a:lvl1pPr>
              <a:defRPr sz="2800" b="1">
                <a:solidFill>
                  <a:srgbClr val="002060"/>
                </a:solidFill>
                <a:latin typeface="Times New Roman" panose="02020603050405020304" pitchFamily="18" charset="0"/>
                <a:ea typeface="幼圆" panose="02010509060101010101" pitchFamily="49" charset="-122"/>
              </a:defRPr>
            </a:lvl1pPr>
          </a:lstStyle>
          <a:p>
            <a:r>
              <a:rPr lang="en-US" altLang="zh-CN" sz="2400" dirty="0">
                <a:solidFill>
                  <a:srgbClr val="C00000"/>
                </a:solidFill>
                <a:ea typeface="黑体" panose="02010609060101010101" pitchFamily="49" charset="-122"/>
                <a:cs typeface="Times New Roman" panose="02020603050405020304" pitchFamily="18" charset="0"/>
              </a:rPr>
              <a:t>Sample writing</a:t>
            </a: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91581" y="1329612"/>
            <a:ext cx="6072230" cy="553998"/>
          </a:xfrm>
          <a:prstGeom prst="rect">
            <a:avLst/>
          </a:prstGeom>
          <a:noFill/>
          <a:ln w="9525">
            <a:noFill/>
            <a:miter lim="800000"/>
          </a:ln>
        </p:spPr>
        <p:txBody>
          <a:bodyPr wrap="square" lIns="68580" tIns="34290" rIns="68580" bIns="34290">
            <a:spAutoFit/>
          </a:bodyPr>
          <a:lstStyle/>
          <a:p>
            <a:pPr>
              <a:lnSpc>
                <a:spcPct val="150000"/>
              </a:lnSpc>
            </a:pP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I. </a:t>
            </a:r>
            <a:r>
              <a:rPr lang="zh-CN" altLang="en-US"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根据汉语和提示，完成句子。</a:t>
            </a:r>
          </a:p>
        </p:txBody>
      </p:sp>
      <p:sp>
        <p:nvSpPr>
          <p:cNvPr id="4" name="TextBox 3"/>
          <p:cNvSpPr txBox="1">
            <a:spLocks noChangeArrowheads="1"/>
          </p:cNvSpPr>
          <p:nvPr/>
        </p:nvSpPr>
        <p:spPr bwMode="auto">
          <a:xfrm>
            <a:off x="759548" y="2018714"/>
            <a:ext cx="8750300" cy="2492216"/>
          </a:xfrm>
          <a:prstGeom prst="rect">
            <a:avLst/>
          </a:prstGeom>
          <a:noFill/>
          <a:ln w="9525">
            <a:noFill/>
            <a:miter lim="800000"/>
          </a:ln>
        </p:spPr>
        <p:txBody>
          <a:bodyPr lIns="68580" tIns="34290" rIns="68580" bIns="34290">
            <a:spAutoFit/>
          </a:bodyPr>
          <a:lstStyle/>
          <a:p>
            <a:pPr marL="386080" indent="-386080">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This is our 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浴室</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and that is a 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卧室</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t>
            </a:r>
          </a:p>
          <a:p>
            <a:pPr marL="386080" indent="-386080">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This is a 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花园</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and that is a ___________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客厅</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t>
            </a:r>
          </a:p>
          <a:p>
            <a:pPr marL="386080" indent="-386080">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This is a 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湖</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and that is a river.</a:t>
            </a:r>
          </a:p>
          <a:p>
            <a:pPr marL="386080" indent="-386080">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4. This is a new 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商店</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and that is an old</a:t>
            </a:r>
          </a:p>
          <a:p>
            <a:pPr marL="386080" indent="-386080">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_______________________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电影院</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28684" name="Text Box 12"/>
          <p:cNvSpPr txBox="1">
            <a:spLocks noChangeArrowheads="1"/>
          </p:cNvSpPr>
          <p:nvPr/>
        </p:nvSpPr>
        <p:spPr bwMode="auto">
          <a:xfrm>
            <a:off x="2282945" y="1897751"/>
            <a:ext cx="2303462" cy="715581"/>
          </a:xfrm>
          <a:prstGeom prst="rect">
            <a:avLst/>
          </a:prstGeom>
          <a:noFill/>
          <a:ln w="9525">
            <a:noFill/>
            <a:miter lim="800000"/>
          </a:ln>
          <a:effectLst/>
        </p:spPr>
        <p:txBody>
          <a:bodyPr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bathroom</a:t>
            </a:r>
          </a:p>
        </p:txBody>
      </p:sp>
      <p:sp>
        <p:nvSpPr>
          <p:cNvPr id="28685" name="Text Box 13"/>
          <p:cNvSpPr txBox="1">
            <a:spLocks noChangeArrowheads="1"/>
          </p:cNvSpPr>
          <p:nvPr/>
        </p:nvSpPr>
        <p:spPr bwMode="auto">
          <a:xfrm>
            <a:off x="5683971" y="1919045"/>
            <a:ext cx="1500198" cy="715581"/>
          </a:xfrm>
          <a:prstGeom prst="rect">
            <a:avLst/>
          </a:prstGeom>
          <a:noFill/>
          <a:ln w="9525">
            <a:noFill/>
            <a:miter lim="800000"/>
          </a:ln>
          <a:effectLst/>
        </p:spPr>
        <p:txBody>
          <a:bodyPr wrap="square"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bedroom</a:t>
            </a:r>
          </a:p>
        </p:txBody>
      </p:sp>
      <p:sp>
        <p:nvSpPr>
          <p:cNvPr id="28686" name="Text Box 14"/>
          <p:cNvSpPr txBox="1">
            <a:spLocks noChangeArrowheads="1"/>
          </p:cNvSpPr>
          <p:nvPr/>
        </p:nvSpPr>
        <p:spPr bwMode="auto">
          <a:xfrm>
            <a:off x="2097750" y="2392530"/>
            <a:ext cx="1584325" cy="715581"/>
          </a:xfrm>
          <a:prstGeom prst="rect">
            <a:avLst/>
          </a:prstGeom>
          <a:noFill/>
          <a:ln w="9525">
            <a:noFill/>
            <a:miter lim="800000"/>
          </a:ln>
          <a:effectLst/>
        </p:spPr>
        <p:txBody>
          <a:bodyPr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garden</a:t>
            </a:r>
          </a:p>
        </p:txBody>
      </p:sp>
      <p:sp>
        <p:nvSpPr>
          <p:cNvPr id="28687" name="Text Box 15"/>
          <p:cNvSpPr txBox="1">
            <a:spLocks noChangeArrowheads="1"/>
          </p:cNvSpPr>
          <p:nvPr/>
        </p:nvSpPr>
        <p:spPr bwMode="auto">
          <a:xfrm>
            <a:off x="5254099" y="2357040"/>
            <a:ext cx="1887524" cy="715581"/>
          </a:xfrm>
          <a:prstGeom prst="rect">
            <a:avLst/>
          </a:prstGeom>
          <a:noFill/>
          <a:ln w="9525">
            <a:noFill/>
            <a:miter lim="800000"/>
          </a:ln>
          <a:effectLst/>
        </p:spPr>
        <p:txBody>
          <a:bodyPr wrap="square"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living room</a:t>
            </a:r>
          </a:p>
        </p:txBody>
      </p:sp>
      <p:sp>
        <p:nvSpPr>
          <p:cNvPr id="28688" name="Text Box 16"/>
          <p:cNvSpPr txBox="1">
            <a:spLocks noChangeArrowheads="1"/>
          </p:cNvSpPr>
          <p:nvPr/>
        </p:nvSpPr>
        <p:spPr bwMode="auto">
          <a:xfrm>
            <a:off x="2097750" y="2849050"/>
            <a:ext cx="944554" cy="715581"/>
          </a:xfrm>
          <a:prstGeom prst="rect">
            <a:avLst/>
          </a:prstGeom>
          <a:noFill/>
          <a:ln w="9525">
            <a:noFill/>
            <a:miter lim="800000"/>
          </a:ln>
          <a:effectLst/>
        </p:spPr>
        <p:txBody>
          <a:bodyPr wrap="square"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lake</a:t>
            </a:r>
          </a:p>
        </p:txBody>
      </p:sp>
      <p:sp>
        <p:nvSpPr>
          <p:cNvPr id="28689" name="Text Box 17"/>
          <p:cNvSpPr txBox="1">
            <a:spLocks noChangeArrowheads="1"/>
          </p:cNvSpPr>
          <p:nvPr/>
        </p:nvSpPr>
        <p:spPr bwMode="auto">
          <a:xfrm>
            <a:off x="2608918" y="3305570"/>
            <a:ext cx="866772" cy="715581"/>
          </a:xfrm>
          <a:prstGeom prst="rect">
            <a:avLst/>
          </a:prstGeom>
          <a:noFill/>
          <a:ln w="9525">
            <a:noFill/>
            <a:miter lim="800000"/>
          </a:ln>
          <a:effectLst/>
        </p:spPr>
        <p:txBody>
          <a:bodyPr wrap="square"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store</a:t>
            </a:r>
          </a:p>
        </p:txBody>
      </p:sp>
      <p:sp>
        <p:nvSpPr>
          <p:cNvPr id="28690" name="Text Box 18"/>
          <p:cNvSpPr txBox="1">
            <a:spLocks noChangeArrowheads="1"/>
          </p:cNvSpPr>
          <p:nvPr/>
        </p:nvSpPr>
        <p:spPr bwMode="auto">
          <a:xfrm>
            <a:off x="1265439" y="3796051"/>
            <a:ext cx="3309939" cy="715581"/>
          </a:xfrm>
          <a:prstGeom prst="rect">
            <a:avLst/>
          </a:prstGeom>
          <a:noFill/>
          <a:ln w="9525">
            <a:noFill/>
            <a:miter lim="800000"/>
          </a:ln>
          <a:effectLst/>
        </p:spPr>
        <p:txBody>
          <a:bodyPr wrap="square" lIns="68580" tIns="34290" rIns="68580" bIns="34290">
            <a:spAutoFit/>
          </a:bodyPr>
          <a:lstStyle/>
          <a:p>
            <a:pPr>
              <a:lnSpc>
                <a:spcPct val="200000"/>
              </a:lnSpc>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movie theater/theatre</a:t>
            </a:r>
            <a:endPar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
        <p:nvSpPr>
          <p:cNvPr id="14" name="TextBox 5"/>
          <p:cNvSpPr txBox="1"/>
          <p:nvPr/>
        </p:nvSpPr>
        <p:spPr>
          <a:xfrm>
            <a:off x="119938" y="679521"/>
            <a:ext cx="4270432"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smtClean="0"/>
              <a:t>Test</a:t>
            </a:r>
            <a:endParaRPr lang="en-US" altLang="zh-CN"/>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8684"/>
                                        </p:tgtEl>
                                        <p:attrNameLst>
                                          <p:attrName>style.visibility</p:attrName>
                                        </p:attrNameLst>
                                      </p:cBhvr>
                                      <p:to>
                                        <p:strVal val="visible"/>
                                      </p:to>
                                    </p:set>
                                    <p:animEffect transition="in" filter="slide(fromBottom)">
                                      <p:cBhvr>
                                        <p:cTn id="17" dur="500"/>
                                        <p:tgtEl>
                                          <p:spTgt spid="2868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8685"/>
                                        </p:tgtEl>
                                        <p:attrNameLst>
                                          <p:attrName>style.visibility</p:attrName>
                                        </p:attrNameLst>
                                      </p:cBhvr>
                                      <p:to>
                                        <p:strVal val="visible"/>
                                      </p:to>
                                    </p:set>
                                    <p:animEffect transition="in" filter="slide(fromBottom)">
                                      <p:cBhvr>
                                        <p:cTn id="22" dur="500"/>
                                        <p:tgtEl>
                                          <p:spTgt spid="2868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8686"/>
                                        </p:tgtEl>
                                        <p:attrNameLst>
                                          <p:attrName>style.visibility</p:attrName>
                                        </p:attrNameLst>
                                      </p:cBhvr>
                                      <p:to>
                                        <p:strVal val="visible"/>
                                      </p:to>
                                    </p:set>
                                    <p:animEffect transition="in" filter="slide(fromBottom)">
                                      <p:cBhvr>
                                        <p:cTn id="27" dur="500"/>
                                        <p:tgtEl>
                                          <p:spTgt spid="2868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8687"/>
                                        </p:tgtEl>
                                        <p:attrNameLst>
                                          <p:attrName>style.visibility</p:attrName>
                                        </p:attrNameLst>
                                      </p:cBhvr>
                                      <p:to>
                                        <p:strVal val="visible"/>
                                      </p:to>
                                    </p:set>
                                    <p:animEffect transition="in" filter="slide(fromBottom)">
                                      <p:cBhvr>
                                        <p:cTn id="32" dur="500"/>
                                        <p:tgtEl>
                                          <p:spTgt spid="2868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8688"/>
                                        </p:tgtEl>
                                        <p:attrNameLst>
                                          <p:attrName>style.visibility</p:attrName>
                                        </p:attrNameLst>
                                      </p:cBhvr>
                                      <p:to>
                                        <p:strVal val="visible"/>
                                      </p:to>
                                    </p:set>
                                    <p:animEffect transition="in" filter="slide(fromBottom)">
                                      <p:cBhvr>
                                        <p:cTn id="37" dur="500"/>
                                        <p:tgtEl>
                                          <p:spTgt spid="28688"/>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8689"/>
                                        </p:tgtEl>
                                        <p:attrNameLst>
                                          <p:attrName>style.visibility</p:attrName>
                                        </p:attrNameLst>
                                      </p:cBhvr>
                                      <p:to>
                                        <p:strVal val="visible"/>
                                      </p:to>
                                    </p:set>
                                    <p:animEffect transition="in" filter="slide(fromBottom)">
                                      <p:cBhvr>
                                        <p:cTn id="42" dur="500"/>
                                        <p:tgtEl>
                                          <p:spTgt spid="28689"/>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8690"/>
                                        </p:tgtEl>
                                        <p:attrNameLst>
                                          <p:attrName>style.visibility</p:attrName>
                                        </p:attrNameLst>
                                      </p:cBhvr>
                                      <p:to>
                                        <p:strVal val="visible"/>
                                      </p:to>
                                    </p:set>
                                    <p:animEffect transition="in" filter="slide(fromBottom)">
                                      <p:cBhvr>
                                        <p:cTn id="47" dur="500"/>
                                        <p:tgtEl>
                                          <p:spTgt spid="28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8684" grpId="0"/>
      <p:bldP spid="28685" grpId="0"/>
      <p:bldP spid="28686" grpId="0"/>
      <p:bldP spid="28687" grpId="0"/>
      <p:bldP spid="28688" grpId="0"/>
      <p:bldP spid="28689" grpId="0"/>
      <p:bldP spid="2869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29563" y="1815666"/>
            <a:ext cx="8044631" cy="2007394"/>
          </a:xfrm>
          <a:prstGeom prst="rect">
            <a:avLst/>
          </a:prstGeom>
          <a:noFill/>
          <a:ln w="9525">
            <a:noFill/>
            <a:miter lim="800000"/>
          </a:ln>
        </p:spPr>
        <p:txBody>
          <a:bodyPr wrap="square" lIns="68580" tIns="34290" rIns="68580" bIns="34290">
            <a:spAutoFit/>
          </a:bodyPr>
          <a:lstStyle/>
          <a:p>
            <a:pPr algn="just">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5. I lived at the ______  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东部海岸</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ten years 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以前</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p>
          <a:p>
            <a:pPr algn="just">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6. Did their  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总统</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live there 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最近过去的</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year?</a:t>
            </a:r>
          </a:p>
          <a:p>
            <a:pPr algn="just">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7. Was your bed ____________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舒服的</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Lingling?</a:t>
            </a:r>
          </a:p>
          <a:p>
            <a:pPr algn="just">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8. The man was _______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厌倦的</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the computer games.</a:t>
            </a:r>
          </a:p>
        </p:txBody>
      </p:sp>
      <p:sp>
        <p:nvSpPr>
          <p:cNvPr id="30731" name="Text Box 11"/>
          <p:cNvSpPr txBox="1">
            <a:spLocks noChangeArrowheads="1"/>
          </p:cNvSpPr>
          <p:nvPr/>
        </p:nvSpPr>
        <p:spPr bwMode="auto">
          <a:xfrm>
            <a:off x="2396305" y="1924642"/>
            <a:ext cx="2447925" cy="391478"/>
          </a:xfrm>
          <a:prstGeom prst="rect">
            <a:avLst/>
          </a:prstGeom>
          <a:noFill/>
          <a:ln w="9525">
            <a:noFill/>
            <a:miter lim="800000"/>
          </a:ln>
          <a:effectLst/>
        </p:spPr>
        <p:txBody>
          <a:bodyPr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east        coast</a:t>
            </a:r>
            <a:endPar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0732" name="Text Box 12"/>
          <p:cNvSpPr txBox="1">
            <a:spLocks noChangeArrowheads="1"/>
          </p:cNvSpPr>
          <p:nvPr/>
        </p:nvSpPr>
        <p:spPr bwMode="auto">
          <a:xfrm>
            <a:off x="6524475" y="1924642"/>
            <a:ext cx="733412" cy="391478"/>
          </a:xfrm>
          <a:prstGeom prst="rect">
            <a:avLst/>
          </a:prstGeom>
          <a:noFill/>
          <a:ln w="9525">
            <a:noFill/>
            <a:miter lim="800000"/>
          </a:ln>
          <a:effectLst/>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ago</a:t>
            </a:r>
          </a:p>
        </p:txBody>
      </p:sp>
      <p:sp>
        <p:nvSpPr>
          <p:cNvPr id="30733" name="Text Box 13"/>
          <p:cNvSpPr txBox="1">
            <a:spLocks noChangeArrowheads="1"/>
          </p:cNvSpPr>
          <p:nvPr/>
        </p:nvSpPr>
        <p:spPr bwMode="auto">
          <a:xfrm>
            <a:off x="2061083" y="2399179"/>
            <a:ext cx="1657348" cy="391478"/>
          </a:xfrm>
          <a:prstGeom prst="rect">
            <a:avLst/>
          </a:prstGeom>
          <a:noFill/>
          <a:ln w="9525">
            <a:noFill/>
            <a:miter lim="800000"/>
          </a:ln>
          <a:effectLst/>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president</a:t>
            </a:r>
          </a:p>
        </p:txBody>
      </p:sp>
      <p:sp>
        <p:nvSpPr>
          <p:cNvPr id="30734" name="Text Box 14"/>
          <p:cNvSpPr txBox="1">
            <a:spLocks noChangeArrowheads="1"/>
          </p:cNvSpPr>
          <p:nvPr/>
        </p:nvSpPr>
        <p:spPr bwMode="auto">
          <a:xfrm>
            <a:off x="5274078" y="2399179"/>
            <a:ext cx="671491" cy="391478"/>
          </a:xfrm>
          <a:prstGeom prst="rect">
            <a:avLst/>
          </a:prstGeom>
          <a:noFill/>
          <a:ln w="9525">
            <a:noFill/>
            <a:miter lim="800000"/>
          </a:ln>
          <a:effectLst/>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last</a:t>
            </a:r>
          </a:p>
        </p:txBody>
      </p:sp>
      <p:sp>
        <p:nvSpPr>
          <p:cNvPr id="30735" name="Text Box 15"/>
          <p:cNvSpPr txBox="1">
            <a:spLocks noChangeArrowheads="1"/>
          </p:cNvSpPr>
          <p:nvPr/>
        </p:nvSpPr>
        <p:spPr bwMode="auto">
          <a:xfrm>
            <a:off x="2550084" y="2873985"/>
            <a:ext cx="1865318" cy="391478"/>
          </a:xfrm>
          <a:prstGeom prst="rect">
            <a:avLst/>
          </a:prstGeom>
          <a:noFill/>
          <a:ln w="9525">
            <a:noFill/>
            <a:miter lim="800000"/>
          </a:ln>
          <a:effectLst/>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comfortable</a:t>
            </a:r>
          </a:p>
        </p:txBody>
      </p:sp>
      <p:sp>
        <p:nvSpPr>
          <p:cNvPr id="30736" name="Text Box 16"/>
          <p:cNvSpPr txBox="1">
            <a:spLocks noChangeArrowheads="1"/>
          </p:cNvSpPr>
          <p:nvPr/>
        </p:nvSpPr>
        <p:spPr bwMode="auto">
          <a:xfrm>
            <a:off x="2550084" y="3330226"/>
            <a:ext cx="1081085" cy="391478"/>
          </a:xfrm>
          <a:prstGeom prst="rect">
            <a:avLst/>
          </a:prstGeom>
          <a:noFill/>
          <a:ln w="9525">
            <a:noFill/>
            <a:miter lim="800000"/>
          </a:ln>
          <a:effectLst/>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bored</a:t>
            </a:r>
          </a:p>
        </p:txBody>
      </p:sp>
      <p:sp>
        <p:nvSpPr>
          <p:cNvPr id="12"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31"/>
                                        </p:tgtEl>
                                        <p:attrNameLst>
                                          <p:attrName>style.visibility</p:attrName>
                                        </p:attrNameLst>
                                      </p:cBhvr>
                                      <p:to>
                                        <p:strVal val="visible"/>
                                      </p:to>
                                    </p:set>
                                    <p:anim calcmode="lin" valueType="num">
                                      <p:cBhvr additive="base">
                                        <p:cTn id="12" dur="500" fill="hold"/>
                                        <p:tgtEl>
                                          <p:spTgt spid="30731"/>
                                        </p:tgtEl>
                                        <p:attrNameLst>
                                          <p:attrName>ppt_x</p:attrName>
                                        </p:attrNameLst>
                                      </p:cBhvr>
                                      <p:tavLst>
                                        <p:tav tm="0">
                                          <p:val>
                                            <p:strVal val="#ppt_x"/>
                                          </p:val>
                                        </p:tav>
                                        <p:tav tm="100000">
                                          <p:val>
                                            <p:strVal val="#ppt_x"/>
                                          </p:val>
                                        </p:tav>
                                      </p:tavLst>
                                    </p:anim>
                                    <p:anim calcmode="lin" valueType="num">
                                      <p:cBhvr additive="base">
                                        <p:cTn id="13" dur="500" fill="hold"/>
                                        <p:tgtEl>
                                          <p:spTgt spid="3073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732"/>
                                        </p:tgtEl>
                                        <p:attrNameLst>
                                          <p:attrName>style.visibility</p:attrName>
                                        </p:attrNameLst>
                                      </p:cBhvr>
                                      <p:to>
                                        <p:strVal val="visible"/>
                                      </p:to>
                                    </p:set>
                                    <p:anim calcmode="lin" valueType="num">
                                      <p:cBhvr additive="base">
                                        <p:cTn id="18" dur="500" fill="hold"/>
                                        <p:tgtEl>
                                          <p:spTgt spid="30732"/>
                                        </p:tgtEl>
                                        <p:attrNameLst>
                                          <p:attrName>ppt_x</p:attrName>
                                        </p:attrNameLst>
                                      </p:cBhvr>
                                      <p:tavLst>
                                        <p:tav tm="0">
                                          <p:val>
                                            <p:strVal val="#ppt_x"/>
                                          </p:val>
                                        </p:tav>
                                        <p:tav tm="100000">
                                          <p:val>
                                            <p:strVal val="#ppt_x"/>
                                          </p:val>
                                        </p:tav>
                                      </p:tavLst>
                                    </p:anim>
                                    <p:anim calcmode="lin" valueType="num">
                                      <p:cBhvr additive="base">
                                        <p:cTn id="19" dur="500" fill="hold"/>
                                        <p:tgtEl>
                                          <p:spTgt spid="3073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0733"/>
                                        </p:tgtEl>
                                        <p:attrNameLst>
                                          <p:attrName>style.visibility</p:attrName>
                                        </p:attrNameLst>
                                      </p:cBhvr>
                                      <p:to>
                                        <p:strVal val="visible"/>
                                      </p:to>
                                    </p:set>
                                    <p:anim calcmode="lin" valueType="num">
                                      <p:cBhvr additive="base">
                                        <p:cTn id="24" dur="500" fill="hold"/>
                                        <p:tgtEl>
                                          <p:spTgt spid="30733"/>
                                        </p:tgtEl>
                                        <p:attrNameLst>
                                          <p:attrName>ppt_x</p:attrName>
                                        </p:attrNameLst>
                                      </p:cBhvr>
                                      <p:tavLst>
                                        <p:tav tm="0">
                                          <p:val>
                                            <p:strVal val="#ppt_x"/>
                                          </p:val>
                                        </p:tav>
                                        <p:tav tm="100000">
                                          <p:val>
                                            <p:strVal val="#ppt_x"/>
                                          </p:val>
                                        </p:tav>
                                      </p:tavLst>
                                    </p:anim>
                                    <p:anim calcmode="lin" valueType="num">
                                      <p:cBhvr additive="base">
                                        <p:cTn id="25" dur="500" fill="hold"/>
                                        <p:tgtEl>
                                          <p:spTgt spid="3073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0734"/>
                                        </p:tgtEl>
                                        <p:attrNameLst>
                                          <p:attrName>style.visibility</p:attrName>
                                        </p:attrNameLst>
                                      </p:cBhvr>
                                      <p:to>
                                        <p:strVal val="visible"/>
                                      </p:to>
                                    </p:set>
                                    <p:anim calcmode="lin" valueType="num">
                                      <p:cBhvr additive="base">
                                        <p:cTn id="30" dur="500" fill="hold"/>
                                        <p:tgtEl>
                                          <p:spTgt spid="30734"/>
                                        </p:tgtEl>
                                        <p:attrNameLst>
                                          <p:attrName>ppt_x</p:attrName>
                                        </p:attrNameLst>
                                      </p:cBhvr>
                                      <p:tavLst>
                                        <p:tav tm="0">
                                          <p:val>
                                            <p:strVal val="#ppt_x"/>
                                          </p:val>
                                        </p:tav>
                                        <p:tav tm="100000">
                                          <p:val>
                                            <p:strVal val="#ppt_x"/>
                                          </p:val>
                                        </p:tav>
                                      </p:tavLst>
                                    </p:anim>
                                    <p:anim calcmode="lin" valueType="num">
                                      <p:cBhvr additive="base">
                                        <p:cTn id="31" dur="500" fill="hold"/>
                                        <p:tgtEl>
                                          <p:spTgt spid="3073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0735"/>
                                        </p:tgtEl>
                                        <p:attrNameLst>
                                          <p:attrName>style.visibility</p:attrName>
                                        </p:attrNameLst>
                                      </p:cBhvr>
                                      <p:to>
                                        <p:strVal val="visible"/>
                                      </p:to>
                                    </p:set>
                                    <p:anim calcmode="lin" valueType="num">
                                      <p:cBhvr additive="base">
                                        <p:cTn id="36" dur="500" fill="hold"/>
                                        <p:tgtEl>
                                          <p:spTgt spid="30735"/>
                                        </p:tgtEl>
                                        <p:attrNameLst>
                                          <p:attrName>ppt_x</p:attrName>
                                        </p:attrNameLst>
                                      </p:cBhvr>
                                      <p:tavLst>
                                        <p:tav tm="0">
                                          <p:val>
                                            <p:strVal val="#ppt_x"/>
                                          </p:val>
                                        </p:tav>
                                        <p:tav tm="100000">
                                          <p:val>
                                            <p:strVal val="#ppt_x"/>
                                          </p:val>
                                        </p:tav>
                                      </p:tavLst>
                                    </p:anim>
                                    <p:anim calcmode="lin" valueType="num">
                                      <p:cBhvr additive="base">
                                        <p:cTn id="37" dur="500" fill="hold"/>
                                        <p:tgtEl>
                                          <p:spTgt spid="3073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0736"/>
                                        </p:tgtEl>
                                        <p:attrNameLst>
                                          <p:attrName>style.visibility</p:attrName>
                                        </p:attrNameLst>
                                      </p:cBhvr>
                                      <p:to>
                                        <p:strVal val="visible"/>
                                      </p:to>
                                    </p:set>
                                    <p:anim calcmode="lin" valueType="num">
                                      <p:cBhvr additive="base">
                                        <p:cTn id="42" dur="500" fill="hold"/>
                                        <p:tgtEl>
                                          <p:spTgt spid="30736"/>
                                        </p:tgtEl>
                                        <p:attrNameLst>
                                          <p:attrName>ppt_x</p:attrName>
                                        </p:attrNameLst>
                                      </p:cBhvr>
                                      <p:tavLst>
                                        <p:tav tm="0">
                                          <p:val>
                                            <p:strVal val="#ppt_x"/>
                                          </p:val>
                                        </p:tav>
                                        <p:tav tm="100000">
                                          <p:val>
                                            <p:strVal val="#ppt_x"/>
                                          </p:val>
                                        </p:tav>
                                      </p:tavLst>
                                    </p:anim>
                                    <p:anim calcmode="lin" valueType="num">
                                      <p:cBhvr additive="base">
                                        <p:cTn id="43" dur="500" fill="hold"/>
                                        <p:tgtEl>
                                          <p:spTgt spid="307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0731" grpId="0"/>
      <p:bldP spid="30732" grpId="0"/>
      <p:bldP spid="30733" grpId="0"/>
      <p:bldP spid="30734" grpId="0"/>
      <p:bldP spid="30735" grpId="0"/>
      <p:bldP spid="307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9"/>
          <p:cNvSpPr txBox="1">
            <a:spLocks noChangeArrowheads="1"/>
          </p:cNvSpPr>
          <p:nvPr/>
        </p:nvSpPr>
        <p:spPr bwMode="auto">
          <a:xfrm>
            <a:off x="616391" y="1177315"/>
            <a:ext cx="7993063" cy="3299936"/>
          </a:xfrm>
          <a:prstGeom prst="rect">
            <a:avLst/>
          </a:prstGeom>
          <a:noFill/>
          <a:ln w="9525">
            <a:noFill/>
            <a:miter lim="800000"/>
          </a:ln>
        </p:spPr>
        <p:txBody>
          <a:bodyPr lIns="68580" tIns="34290" rIns="68580" bIns="34290">
            <a:spAutoFit/>
          </a:bodyPr>
          <a:lstStyle/>
          <a:p>
            <a:pPr marL="342900" indent="-342900">
              <a:lnSpc>
                <a:spcPct val="20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一个有许多树的大花园</a:t>
            </a:r>
          </a:p>
          <a:p>
            <a:pPr marL="342900" indent="-342900">
              <a:lnSpc>
                <a:spcPct val="20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参观他的故居</a:t>
            </a:r>
          </a:p>
          <a:p>
            <a:pPr marL="342900" indent="-342900">
              <a:lnSpc>
                <a:spcPct val="20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期待着见到你</a:t>
            </a:r>
          </a:p>
          <a:p>
            <a:pPr marL="342900" indent="-342900">
              <a:lnSpc>
                <a:spcPct val="20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4. </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在美国东海岸</a:t>
            </a:r>
          </a:p>
          <a:p>
            <a:pPr marL="342900" indent="-342900">
              <a:lnSpc>
                <a:spcPct val="20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5. </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返回我的家乡</a:t>
            </a:r>
          </a:p>
        </p:txBody>
      </p:sp>
      <p:sp>
        <p:nvSpPr>
          <p:cNvPr id="167946" name="Text Box 10"/>
          <p:cNvSpPr txBox="1">
            <a:spLocks noChangeArrowheads="1"/>
          </p:cNvSpPr>
          <p:nvPr/>
        </p:nvSpPr>
        <p:spPr bwMode="auto">
          <a:xfrm>
            <a:off x="4402605" y="1405919"/>
            <a:ext cx="4000528" cy="391478"/>
          </a:xfrm>
          <a:prstGeom prst="rect">
            <a:avLst/>
          </a:prstGeom>
          <a:noFill/>
          <a:ln w="9525">
            <a:noFill/>
            <a:miter lim="800000"/>
          </a:ln>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 big garden with many trees</a:t>
            </a:r>
          </a:p>
        </p:txBody>
      </p:sp>
      <p:sp>
        <p:nvSpPr>
          <p:cNvPr id="167947" name="Text Box 11"/>
          <p:cNvSpPr txBox="1">
            <a:spLocks noChangeArrowheads="1"/>
          </p:cNvSpPr>
          <p:nvPr/>
        </p:nvSpPr>
        <p:spPr bwMode="auto">
          <a:xfrm>
            <a:off x="4402606" y="1992187"/>
            <a:ext cx="3640166" cy="391478"/>
          </a:xfrm>
          <a:prstGeom prst="rect">
            <a:avLst/>
          </a:prstGeom>
          <a:noFill/>
          <a:ln w="9525">
            <a:noFill/>
            <a:miter lim="800000"/>
          </a:ln>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visit his old family house</a:t>
            </a:r>
          </a:p>
        </p:txBody>
      </p:sp>
      <p:sp>
        <p:nvSpPr>
          <p:cNvPr id="167948" name="Text Box 12"/>
          <p:cNvSpPr txBox="1">
            <a:spLocks noChangeArrowheads="1"/>
          </p:cNvSpPr>
          <p:nvPr/>
        </p:nvSpPr>
        <p:spPr bwMode="auto">
          <a:xfrm>
            <a:off x="4475948" y="2631797"/>
            <a:ext cx="3854481" cy="391478"/>
          </a:xfrm>
          <a:prstGeom prst="rect">
            <a:avLst/>
          </a:prstGeom>
          <a:noFill/>
          <a:ln w="9525">
            <a:noFill/>
            <a:miter lim="800000"/>
          </a:ln>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look forward to seeing you</a:t>
            </a:r>
          </a:p>
        </p:txBody>
      </p:sp>
      <p:sp>
        <p:nvSpPr>
          <p:cNvPr id="167950" name="Text Box 14"/>
          <p:cNvSpPr txBox="1">
            <a:spLocks noChangeArrowheads="1"/>
          </p:cNvSpPr>
          <p:nvPr/>
        </p:nvSpPr>
        <p:spPr bwMode="auto">
          <a:xfrm>
            <a:off x="4475948" y="3349987"/>
            <a:ext cx="3997357" cy="391478"/>
          </a:xfrm>
          <a:prstGeom prst="rect">
            <a:avLst/>
          </a:prstGeom>
          <a:noFill/>
          <a:ln w="9525">
            <a:noFill/>
            <a:miter lim="800000"/>
          </a:ln>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on the east coast of America</a:t>
            </a:r>
          </a:p>
        </p:txBody>
      </p:sp>
      <p:sp>
        <p:nvSpPr>
          <p:cNvPr id="167951" name="Text Box 15"/>
          <p:cNvSpPr txBox="1">
            <a:spLocks noChangeArrowheads="1"/>
          </p:cNvSpPr>
          <p:nvPr/>
        </p:nvSpPr>
        <p:spPr bwMode="auto">
          <a:xfrm>
            <a:off x="4532803" y="3967212"/>
            <a:ext cx="3711605" cy="391478"/>
          </a:xfrm>
          <a:prstGeom prst="rect">
            <a:avLst/>
          </a:prstGeom>
          <a:noFill/>
          <a:ln w="9525">
            <a:noFill/>
            <a:miter lim="800000"/>
          </a:ln>
        </p:spPr>
        <p:txBody>
          <a:bodyPr wrap="square" lIns="68580" tIns="34290" rIns="68580" bIns="34290">
            <a:spAutoFit/>
          </a:bodyPr>
          <a:lstStyle/>
          <a:p>
            <a:pPr>
              <a:spcBef>
                <a:spcPct val="50000"/>
              </a:spcBef>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go back to my hometown</a:t>
            </a:r>
          </a:p>
        </p:txBody>
      </p:sp>
      <p:sp>
        <p:nvSpPr>
          <p:cNvPr id="36872" name="Rectangle 17"/>
          <p:cNvSpPr>
            <a:spLocks noChangeArrowheads="1"/>
          </p:cNvSpPr>
          <p:nvPr/>
        </p:nvSpPr>
        <p:spPr bwMode="auto">
          <a:xfrm>
            <a:off x="616391" y="720623"/>
            <a:ext cx="5688013" cy="391478"/>
          </a:xfrm>
          <a:prstGeom prst="rect">
            <a:avLst/>
          </a:prstGeom>
          <a:noFill/>
          <a:ln w="9525">
            <a:noFill/>
            <a:miter lim="800000"/>
          </a:ln>
        </p:spPr>
        <p:txBody>
          <a:bodyPr lIns="68580" tIns="34290" rIns="68580" bIns="34290">
            <a:spAutoFit/>
          </a:bodyPr>
          <a:lstStyle/>
          <a:p>
            <a:r>
              <a:rPr kumimoji="1" lang="en-US" altLang="zh-CN" sz="210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II. </a:t>
            </a:r>
            <a:r>
              <a:rPr kumimoji="1" lang="zh-CN" altLang="en-US" sz="210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翻译下列短语。</a:t>
            </a:r>
          </a:p>
        </p:txBody>
      </p:sp>
      <p:sp>
        <p:nvSpPr>
          <p:cNvPr id="11"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7946"/>
                                        </p:tgtEl>
                                        <p:attrNameLst>
                                          <p:attrName>style.visibility</p:attrName>
                                        </p:attrNameLst>
                                      </p:cBhvr>
                                      <p:to>
                                        <p:strVal val="visible"/>
                                      </p:to>
                                    </p:set>
                                    <p:anim calcmode="lin" valueType="num">
                                      <p:cBhvr additive="base">
                                        <p:cTn id="7" dur="500" fill="hold"/>
                                        <p:tgtEl>
                                          <p:spTgt spid="167946"/>
                                        </p:tgtEl>
                                        <p:attrNameLst>
                                          <p:attrName>ppt_x</p:attrName>
                                        </p:attrNameLst>
                                      </p:cBhvr>
                                      <p:tavLst>
                                        <p:tav tm="0">
                                          <p:val>
                                            <p:strVal val="0-#ppt_w/2"/>
                                          </p:val>
                                        </p:tav>
                                        <p:tav tm="100000">
                                          <p:val>
                                            <p:strVal val="#ppt_x"/>
                                          </p:val>
                                        </p:tav>
                                      </p:tavLst>
                                    </p:anim>
                                    <p:anim calcmode="lin" valueType="num">
                                      <p:cBhvr additive="base">
                                        <p:cTn id="8" dur="500" fill="hold"/>
                                        <p:tgtEl>
                                          <p:spTgt spid="1679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7947"/>
                                        </p:tgtEl>
                                        <p:attrNameLst>
                                          <p:attrName>style.visibility</p:attrName>
                                        </p:attrNameLst>
                                      </p:cBhvr>
                                      <p:to>
                                        <p:strVal val="visible"/>
                                      </p:to>
                                    </p:set>
                                    <p:anim calcmode="lin" valueType="num">
                                      <p:cBhvr additive="base">
                                        <p:cTn id="13" dur="500" fill="hold"/>
                                        <p:tgtEl>
                                          <p:spTgt spid="167947"/>
                                        </p:tgtEl>
                                        <p:attrNameLst>
                                          <p:attrName>ppt_x</p:attrName>
                                        </p:attrNameLst>
                                      </p:cBhvr>
                                      <p:tavLst>
                                        <p:tav tm="0">
                                          <p:val>
                                            <p:strVal val="0-#ppt_w/2"/>
                                          </p:val>
                                        </p:tav>
                                        <p:tav tm="100000">
                                          <p:val>
                                            <p:strVal val="#ppt_x"/>
                                          </p:val>
                                        </p:tav>
                                      </p:tavLst>
                                    </p:anim>
                                    <p:anim calcmode="lin" valueType="num">
                                      <p:cBhvr additive="base">
                                        <p:cTn id="14" dur="500" fill="hold"/>
                                        <p:tgtEl>
                                          <p:spTgt spid="16794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7948"/>
                                        </p:tgtEl>
                                        <p:attrNameLst>
                                          <p:attrName>style.visibility</p:attrName>
                                        </p:attrNameLst>
                                      </p:cBhvr>
                                      <p:to>
                                        <p:strVal val="visible"/>
                                      </p:to>
                                    </p:set>
                                    <p:anim calcmode="lin" valueType="num">
                                      <p:cBhvr additive="base">
                                        <p:cTn id="19" dur="500" fill="hold"/>
                                        <p:tgtEl>
                                          <p:spTgt spid="167948"/>
                                        </p:tgtEl>
                                        <p:attrNameLst>
                                          <p:attrName>ppt_x</p:attrName>
                                        </p:attrNameLst>
                                      </p:cBhvr>
                                      <p:tavLst>
                                        <p:tav tm="0">
                                          <p:val>
                                            <p:strVal val="0-#ppt_w/2"/>
                                          </p:val>
                                        </p:tav>
                                        <p:tav tm="100000">
                                          <p:val>
                                            <p:strVal val="#ppt_x"/>
                                          </p:val>
                                        </p:tav>
                                      </p:tavLst>
                                    </p:anim>
                                    <p:anim calcmode="lin" valueType="num">
                                      <p:cBhvr additive="base">
                                        <p:cTn id="20" dur="500" fill="hold"/>
                                        <p:tgtEl>
                                          <p:spTgt spid="1679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7950"/>
                                        </p:tgtEl>
                                        <p:attrNameLst>
                                          <p:attrName>style.visibility</p:attrName>
                                        </p:attrNameLst>
                                      </p:cBhvr>
                                      <p:to>
                                        <p:strVal val="visible"/>
                                      </p:to>
                                    </p:set>
                                    <p:anim calcmode="lin" valueType="num">
                                      <p:cBhvr additive="base">
                                        <p:cTn id="25" dur="500" fill="hold"/>
                                        <p:tgtEl>
                                          <p:spTgt spid="167950"/>
                                        </p:tgtEl>
                                        <p:attrNameLst>
                                          <p:attrName>ppt_x</p:attrName>
                                        </p:attrNameLst>
                                      </p:cBhvr>
                                      <p:tavLst>
                                        <p:tav tm="0">
                                          <p:val>
                                            <p:strVal val="0-#ppt_w/2"/>
                                          </p:val>
                                        </p:tav>
                                        <p:tav tm="100000">
                                          <p:val>
                                            <p:strVal val="#ppt_x"/>
                                          </p:val>
                                        </p:tav>
                                      </p:tavLst>
                                    </p:anim>
                                    <p:anim calcmode="lin" valueType="num">
                                      <p:cBhvr additive="base">
                                        <p:cTn id="26" dur="500" fill="hold"/>
                                        <p:tgtEl>
                                          <p:spTgt spid="16795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7951"/>
                                        </p:tgtEl>
                                        <p:attrNameLst>
                                          <p:attrName>style.visibility</p:attrName>
                                        </p:attrNameLst>
                                      </p:cBhvr>
                                      <p:to>
                                        <p:strVal val="visible"/>
                                      </p:to>
                                    </p:set>
                                    <p:anim calcmode="lin" valueType="num">
                                      <p:cBhvr additive="base">
                                        <p:cTn id="31" dur="500" fill="hold"/>
                                        <p:tgtEl>
                                          <p:spTgt spid="167951"/>
                                        </p:tgtEl>
                                        <p:attrNameLst>
                                          <p:attrName>ppt_x</p:attrName>
                                        </p:attrNameLst>
                                      </p:cBhvr>
                                      <p:tavLst>
                                        <p:tav tm="0">
                                          <p:val>
                                            <p:strVal val="0-#ppt_w/2"/>
                                          </p:val>
                                        </p:tav>
                                        <p:tav tm="100000">
                                          <p:val>
                                            <p:strVal val="#ppt_x"/>
                                          </p:val>
                                        </p:tav>
                                      </p:tavLst>
                                    </p:anim>
                                    <p:anim calcmode="lin" valueType="num">
                                      <p:cBhvr additive="base">
                                        <p:cTn id="32" dur="500" fill="hold"/>
                                        <p:tgtEl>
                                          <p:spTgt spid="1679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6" grpId="0"/>
      <p:bldP spid="167947" grpId="0"/>
      <p:bldP spid="167948" grpId="0"/>
      <p:bldP spid="167950" grpId="0"/>
      <p:bldP spid="1679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099" y="611863"/>
            <a:ext cx="4354036" cy="438581"/>
          </a:xfrm>
          <a:prstGeom prst="rect">
            <a:avLst/>
          </a:prstGeom>
          <a:noFill/>
        </p:spPr>
        <p:txBody>
          <a:bodyPr wrap="square" lIns="68580" tIns="34290" rIns="68580" bIns="34290" rtlCol="0">
            <a:spAutoFit/>
          </a:bodyPr>
          <a:lstStyle>
            <a:defPPr>
              <a:defRPr lang="zh-CN"/>
            </a:defPPr>
            <a:lvl1pPr>
              <a:defRPr sz="2800" b="1">
                <a:solidFill>
                  <a:srgbClr val="002060"/>
                </a:solidFill>
                <a:latin typeface="Times New Roman" panose="02020603050405020304" pitchFamily="18" charset="0"/>
                <a:cs typeface="Times New Roman" panose="02020603050405020304" pitchFamily="18" charset="0"/>
              </a:defRPr>
            </a:lvl1pPr>
          </a:lstStyle>
          <a:p>
            <a:r>
              <a:rPr lang="en-US" altLang="zh-CN" sz="2400" dirty="0">
                <a:solidFill>
                  <a:srgbClr val="C00000"/>
                </a:solidFill>
                <a:ea typeface="黑体" panose="02010609060101010101" pitchFamily="49" charset="-122"/>
              </a:rPr>
              <a:t> Free talk: My past life</a:t>
            </a:r>
          </a:p>
        </p:txBody>
      </p:sp>
      <p:sp>
        <p:nvSpPr>
          <p:cNvPr id="5" name="TextBox 4"/>
          <p:cNvSpPr txBox="1"/>
          <p:nvPr/>
        </p:nvSpPr>
        <p:spPr>
          <a:xfrm>
            <a:off x="521550" y="1383618"/>
            <a:ext cx="7400498" cy="2977039"/>
          </a:xfrm>
          <a:prstGeom prst="rect">
            <a:avLst/>
          </a:prstGeom>
          <a:noFill/>
        </p:spPr>
        <p:txBody>
          <a:bodyPr wrap="square" lIns="68580" tIns="34290" rIns="68580" bIns="34290" rtlCol="0">
            <a:spAutoFit/>
          </a:bodyPr>
          <a:lstStyle/>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1. Where were you born?</a:t>
            </a:r>
          </a:p>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2. When were you born?</a:t>
            </a:r>
          </a:p>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3. What was the name of your first teacher?</a:t>
            </a:r>
          </a:p>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4. What was he/she like?</a:t>
            </a:r>
          </a:p>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5. Who were your first friends?</a:t>
            </a:r>
          </a:p>
          <a:p>
            <a:pPr marL="257175" indent="-257175">
              <a:lnSpc>
                <a:spcPct val="150000"/>
              </a:lnSpc>
            </a:pPr>
            <a:r>
              <a:rPr lang="en-US" altLang="zh-CN"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6. Were they naughty?</a:t>
            </a:r>
            <a:endParaRPr lang="zh-CN" altLang="en-US" sz="2100"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Warming-up</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899592" y="1059582"/>
            <a:ext cx="8713788" cy="3461861"/>
          </a:xfrm>
          <a:prstGeom prst="rect">
            <a:avLst/>
          </a:prstGeom>
          <a:noFill/>
          <a:ln w="9525">
            <a:noFill/>
            <a:miter lim="800000"/>
          </a:ln>
        </p:spPr>
        <p:txBody>
          <a:bodyPr lIns="68580" tIns="34290" rIns="68580" bIns="34290" anchor="ctr">
            <a:spAutoFit/>
          </a:bodyPr>
          <a:lstStyle/>
          <a:p>
            <a:pPr>
              <a:lnSpc>
                <a:spcPct val="150000"/>
              </a:lnSpc>
            </a:pPr>
            <a:r>
              <a:rPr kumimoji="1" lang="en-US" altLang="zh-CN" sz="2100" dirty="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III. </a:t>
            </a:r>
            <a:r>
              <a:rPr kumimoji="1" lang="zh-CN" altLang="en-US" sz="2100" dirty="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用</a:t>
            </a:r>
            <a:r>
              <a:rPr kumimoji="1" lang="en-US" altLang="zh-CN" sz="2100" dirty="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be</a:t>
            </a:r>
            <a:r>
              <a:rPr kumimoji="1" lang="zh-CN" altLang="en-US" sz="2100" dirty="0">
                <a:solidFill>
                  <a:srgbClr val="0033CC"/>
                </a:solidFill>
                <a:latin typeface="Times New Roman" panose="02020603050405020304" pitchFamily="18" charset="0"/>
                <a:ea typeface="黑体" panose="02010609060101010101" pitchFamily="49" charset="-122"/>
                <a:cs typeface="Times New Roman" panose="02020603050405020304" pitchFamily="18" charset="0"/>
              </a:rPr>
              <a:t>动词的适当形式填空。 </a:t>
            </a:r>
            <a:r>
              <a:rPr kumimoji="1" lang="zh-CN" altLang="en-US" sz="2100" dirty="0">
                <a:latin typeface="Times New Roman" panose="02020603050405020304" pitchFamily="18" charset="0"/>
                <a:ea typeface="黑体" panose="02010609060101010101" pitchFamily="49" charset="-122"/>
                <a:cs typeface="Times New Roman" panose="02020603050405020304" pitchFamily="18" charset="0"/>
              </a:rPr>
              <a:t/>
            </a:r>
            <a:br>
              <a:rPr kumimoji="1" lang="zh-CN" altLang="en-US" sz="2100" dirty="0">
                <a:latin typeface="Times New Roman" panose="02020603050405020304" pitchFamily="18" charset="0"/>
                <a:ea typeface="黑体" panose="02010609060101010101" pitchFamily="49" charset="-122"/>
                <a:cs typeface="Times New Roman" panose="02020603050405020304" pitchFamily="18" charset="0"/>
              </a:rPr>
            </a:b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I _____ a middle school student and I am 15 years old.</a:t>
            </a:r>
            <a:b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b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—What _____ your father? —He is a doctor.</a:t>
            </a:r>
            <a:b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b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—Where _____ you born?</a:t>
            </a:r>
            <a:r>
              <a:rPr kumimoji="1" lang="zh-CN" altLang="en-US"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—In Hong Kong.</a:t>
            </a:r>
            <a:b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b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4. Linda _____ my first friend in my primary school when I </a:t>
            </a:r>
          </a:p>
          <a:p>
            <a:pPr>
              <a:lnSpc>
                <a:spcPct val="150000"/>
              </a:lnSpc>
            </a:pP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was young.</a:t>
            </a:r>
            <a:b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br>
            <a:r>
              <a:rPr kumimoji="1"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5. Tony with his father _____ at home last night. </a:t>
            </a:r>
          </a:p>
        </p:txBody>
      </p:sp>
      <p:sp>
        <p:nvSpPr>
          <p:cNvPr id="38925" name="Rectangle 46"/>
          <p:cNvSpPr>
            <a:spLocks noChangeArrowheads="1"/>
          </p:cNvSpPr>
          <p:nvPr/>
        </p:nvSpPr>
        <p:spPr bwMode="auto">
          <a:xfrm>
            <a:off x="707132" y="5813212"/>
            <a:ext cx="270510" cy="391478"/>
          </a:xfrm>
          <a:prstGeom prst="rect">
            <a:avLst/>
          </a:prstGeom>
          <a:noFill/>
          <a:ln w="9525">
            <a:noFill/>
            <a:miter lim="800000"/>
          </a:ln>
        </p:spPr>
        <p:txBody>
          <a:bodyPr wrap="none" lIns="68580" tIns="34290" rIns="68580" bIns="34290" anchor="ctr">
            <a:spAutoFit/>
          </a:bodyPr>
          <a:lstStyle/>
          <a:p>
            <a:r>
              <a:rPr kumimoji="1" lang="en-US" altLang="zh-CN" sz="2100">
                <a:latin typeface="Times New Roman" panose="02020603050405020304" pitchFamily="18" charset="0"/>
                <a:ea typeface="黑体" panose="02010609060101010101" pitchFamily="49" charset="-122"/>
              </a:rPr>
              <a:t>  </a:t>
            </a:r>
          </a:p>
        </p:txBody>
      </p:sp>
      <p:graphicFrame>
        <p:nvGraphicFramePr>
          <p:cNvPr id="172088" name="Group 56"/>
          <p:cNvGraphicFramePr>
            <a:graphicFrameLocks noGrp="1"/>
          </p:cNvGraphicFramePr>
          <p:nvPr/>
        </p:nvGraphicFramePr>
        <p:xfrm>
          <a:off x="267151" y="6180297"/>
          <a:ext cx="208280" cy="388620"/>
        </p:xfrm>
        <a:graphic>
          <a:graphicData uri="http://schemas.openxmlformats.org/drawingml/2006/table">
            <a:tbl>
              <a:tblPr/>
              <a:tblGrid>
                <a:gridCol w="208280">
                  <a:extLst>
                    <a:ext uri="{9D8B030D-6E8A-4147-A177-3AD203B41FA5}">
                      <a16:colId xmlns:a16="http://schemas.microsoft.com/office/drawing/2014/main" val="20000"/>
                    </a:ext>
                  </a:extLst>
                </a:gridCol>
              </a:tblGrid>
              <a:tr h="38862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pPr>
                      <a:endParaRPr kumimoji="0" lang="zh-CN" altLang="zh-CN" sz="2100" b="0" i="0" baseline="0">
                        <a:ln>
                          <a:noFill/>
                        </a:ln>
                        <a:solidFill>
                          <a:schemeClr val="tx1"/>
                        </a:solidFill>
                        <a:effectLst/>
                        <a:latin typeface="Arial" panose="020B0604020202020204" pitchFamily="34" charset="0"/>
                        <a:ea typeface="黑体" panose="02010609060101010101" pitchFamily="49" charset="-122"/>
                      </a:endParaRPr>
                    </a:p>
                  </a:txBody>
                  <a:tcPr marT="34290" marB="34290"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72090" name="Text Box 58"/>
          <p:cNvSpPr txBox="1">
            <a:spLocks noChangeArrowheads="1"/>
          </p:cNvSpPr>
          <p:nvPr/>
        </p:nvSpPr>
        <p:spPr bwMode="auto">
          <a:xfrm>
            <a:off x="1501592" y="1638230"/>
            <a:ext cx="714380" cy="391478"/>
          </a:xfrm>
          <a:prstGeom prst="rect">
            <a:avLst/>
          </a:prstGeom>
          <a:noFill/>
          <a:ln w="9525">
            <a:noFill/>
            <a:miter lim="800000"/>
          </a:ln>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am</a:t>
            </a:r>
          </a:p>
        </p:txBody>
      </p:sp>
      <p:sp>
        <p:nvSpPr>
          <p:cNvPr id="172091" name="Text Box 59"/>
          <p:cNvSpPr txBox="1">
            <a:spLocks noChangeArrowheads="1"/>
          </p:cNvSpPr>
          <p:nvPr/>
        </p:nvSpPr>
        <p:spPr bwMode="auto">
          <a:xfrm>
            <a:off x="2365688" y="2169508"/>
            <a:ext cx="514340" cy="391478"/>
          </a:xfrm>
          <a:prstGeom prst="rect">
            <a:avLst/>
          </a:prstGeom>
          <a:noFill/>
          <a:ln w="9525">
            <a:noFill/>
            <a:miter lim="800000"/>
          </a:ln>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is</a:t>
            </a:r>
          </a:p>
        </p:txBody>
      </p:sp>
      <p:sp>
        <p:nvSpPr>
          <p:cNvPr id="172092" name="Text Box 60"/>
          <p:cNvSpPr txBox="1">
            <a:spLocks noChangeArrowheads="1"/>
          </p:cNvSpPr>
          <p:nvPr/>
        </p:nvSpPr>
        <p:spPr bwMode="auto">
          <a:xfrm>
            <a:off x="2311682" y="2636263"/>
            <a:ext cx="1016092" cy="391478"/>
          </a:xfrm>
          <a:prstGeom prst="rect">
            <a:avLst/>
          </a:prstGeom>
          <a:noFill/>
          <a:ln w="9525">
            <a:noFill/>
            <a:miter lim="800000"/>
          </a:ln>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were</a:t>
            </a:r>
          </a:p>
        </p:txBody>
      </p:sp>
      <p:sp>
        <p:nvSpPr>
          <p:cNvPr id="172093" name="Text Box 61"/>
          <p:cNvSpPr txBox="1">
            <a:spLocks noChangeArrowheads="1"/>
          </p:cNvSpPr>
          <p:nvPr/>
        </p:nvSpPr>
        <p:spPr bwMode="auto">
          <a:xfrm>
            <a:off x="2084492" y="3125738"/>
            <a:ext cx="877875" cy="391478"/>
          </a:xfrm>
          <a:prstGeom prst="rect">
            <a:avLst/>
          </a:prstGeom>
          <a:noFill/>
          <a:ln w="9525">
            <a:noFill/>
            <a:miter lim="800000"/>
          </a:ln>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was</a:t>
            </a:r>
          </a:p>
        </p:txBody>
      </p:sp>
      <p:sp>
        <p:nvSpPr>
          <p:cNvPr id="172094" name="Text Box 62"/>
          <p:cNvSpPr txBox="1">
            <a:spLocks noChangeArrowheads="1"/>
          </p:cNvSpPr>
          <p:nvPr/>
        </p:nvSpPr>
        <p:spPr bwMode="auto">
          <a:xfrm>
            <a:off x="3491880" y="4029912"/>
            <a:ext cx="784231" cy="391478"/>
          </a:xfrm>
          <a:prstGeom prst="rect">
            <a:avLst/>
          </a:prstGeom>
          <a:noFill/>
          <a:ln w="9525">
            <a:noFill/>
            <a:miter lim="800000"/>
          </a:ln>
        </p:spPr>
        <p:txBody>
          <a:bodyPr wrap="square" lIns="68580" tIns="34290" rIns="68580" bIns="34290">
            <a:spAutoFit/>
          </a:bodyPr>
          <a:lstStyle/>
          <a:p>
            <a:pPr>
              <a:spcBef>
                <a:spcPct val="50000"/>
              </a:spcBef>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was</a:t>
            </a:r>
          </a:p>
        </p:txBody>
      </p:sp>
      <p:sp>
        <p:nvSpPr>
          <p:cNvPr id="12"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Post-reading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2090"/>
                                        </p:tgtEl>
                                        <p:attrNameLst>
                                          <p:attrName>style.visibility</p:attrName>
                                        </p:attrNameLst>
                                      </p:cBhvr>
                                      <p:to>
                                        <p:strVal val="visible"/>
                                      </p:to>
                                    </p:set>
                                    <p:animEffect transition="in" filter="blinds(horizontal)">
                                      <p:cBhvr>
                                        <p:cTn id="7" dur="500"/>
                                        <p:tgtEl>
                                          <p:spTgt spid="17209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2091"/>
                                        </p:tgtEl>
                                        <p:attrNameLst>
                                          <p:attrName>style.visibility</p:attrName>
                                        </p:attrNameLst>
                                      </p:cBhvr>
                                      <p:to>
                                        <p:strVal val="visible"/>
                                      </p:to>
                                    </p:set>
                                    <p:animEffect transition="in" filter="blinds(horizontal)">
                                      <p:cBhvr>
                                        <p:cTn id="12" dur="500"/>
                                        <p:tgtEl>
                                          <p:spTgt spid="17209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2092"/>
                                        </p:tgtEl>
                                        <p:attrNameLst>
                                          <p:attrName>style.visibility</p:attrName>
                                        </p:attrNameLst>
                                      </p:cBhvr>
                                      <p:to>
                                        <p:strVal val="visible"/>
                                      </p:to>
                                    </p:set>
                                    <p:animEffect transition="in" filter="blinds(horizontal)">
                                      <p:cBhvr>
                                        <p:cTn id="17" dur="500"/>
                                        <p:tgtEl>
                                          <p:spTgt spid="17209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2093"/>
                                        </p:tgtEl>
                                        <p:attrNameLst>
                                          <p:attrName>style.visibility</p:attrName>
                                        </p:attrNameLst>
                                      </p:cBhvr>
                                      <p:to>
                                        <p:strVal val="visible"/>
                                      </p:to>
                                    </p:set>
                                    <p:animEffect transition="in" filter="blinds(horizontal)">
                                      <p:cBhvr>
                                        <p:cTn id="22" dur="500"/>
                                        <p:tgtEl>
                                          <p:spTgt spid="17209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2094"/>
                                        </p:tgtEl>
                                        <p:attrNameLst>
                                          <p:attrName>style.visibility</p:attrName>
                                        </p:attrNameLst>
                                      </p:cBhvr>
                                      <p:to>
                                        <p:strVal val="visible"/>
                                      </p:to>
                                    </p:set>
                                    <p:animEffect transition="in" filter="blinds(horizontal)">
                                      <p:cBhvr>
                                        <p:cTn id="27" dur="500"/>
                                        <p:tgtEl>
                                          <p:spTgt spid="172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90" grpId="0"/>
      <p:bldP spid="172091" grpId="0"/>
      <p:bldP spid="172092" grpId="0"/>
      <p:bldP spid="172093" grpId="0"/>
      <p:bldP spid="17209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042" y="1211777"/>
            <a:ext cx="5072098" cy="391478"/>
          </a:xfrm>
          <a:prstGeom prst="rect">
            <a:avLst/>
          </a:prstGeom>
          <a:noFill/>
        </p:spPr>
        <p:txBody>
          <a:bodyPr wrap="square" lIns="68580" tIns="34290" rIns="68580" bIns="34290" rtlCol="0">
            <a:spAutoFit/>
          </a:bodyPr>
          <a:lstStyle/>
          <a:p>
            <a:pPr marL="257175" indent="-257175">
              <a:buFont typeface="Wingdings" panose="05000000000000000000" pitchFamily="2" charset="2"/>
              <a:buChar char="Ø"/>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Betty was born in ________.</a:t>
            </a:r>
          </a:p>
        </p:txBody>
      </p:sp>
      <p:sp>
        <p:nvSpPr>
          <p:cNvPr id="4" name="矩形 3"/>
          <p:cNvSpPr/>
          <p:nvPr/>
        </p:nvSpPr>
        <p:spPr>
          <a:xfrm>
            <a:off x="2789802" y="1219358"/>
            <a:ext cx="931986" cy="392415"/>
          </a:xfrm>
          <a:prstGeom prst="rect">
            <a:avLst/>
          </a:prstGeom>
        </p:spPr>
        <p:txBody>
          <a:bodyPr wrap="none" lIns="68580" tIns="34290" rIns="68580" bIns="34290">
            <a:spAutoFit/>
          </a:bodyPr>
          <a:lstStyle/>
          <a:p>
            <a:r>
              <a:rPr lang="en-US" altLang="zh-CN" sz="2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Quincy</a:t>
            </a:r>
          </a:p>
        </p:txBody>
      </p:sp>
      <p:sp>
        <p:nvSpPr>
          <p:cNvPr id="5" name="矩形 4"/>
          <p:cNvSpPr/>
          <p:nvPr/>
        </p:nvSpPr>
        <p:spPr>
          <a:xfrm>
            <a:off x="445093" y="2334097"/>
            <a:ext cx="1326038" cy="391478"/>
          </a:xfrm>
          <a:prstGeom prst="rect">
            <a:avLst/>
          </a:prstGeom>
        </p:spPr>
        <p:txBody>
          <a:bodyPr wrap="square" lIns="68580" tIns="34290" rIns="68580" bIns="34290">
            <a:spAutoFit/>
          </a:bodyPr>
          <a:lstStyle/>
          <a:p>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Quincy</a:t>
            </a:r>
          </a:p>
        </p:txBody>
      </p:sp>
      <p:sp>
        <p:nvSpPr>
          <p:cNvPr id="6" name="左大括号 5"/>
          <p:cNvSpPr/>
          <p:nvPr/>
        </p:nvSpPr>
        <p:spPr>
          <a:xfrm>
            <a:off x="1949691" y="1976908"/>
            <a:ext cx="278124" cy="1144148"/>
          </a:xfrm>
          <a:prstGeom prst="leftBrace">
            <a:avLst>
              <a:gd name="adj1" fmla="val 36716"/>
              <a:gd name="adj2" fmla="val 48433"/>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sz="210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矩形 6"/>
          <p:cNvSpPr/>
          <p:nvPr/>
        </p:nvSpPr>
        <p:spPr>
          <a:xfrm>
            <a:off x="2318912" y="1798030"/>
            <a:ext cx="4313928" cy="391478"/>
          </a:xfrm>
          <a:prstGeom prst="rect">
            <a:avLst/>
          </a:prstGeom>
        </p:spPr>
        <p:txBody>
          <a:bodyPr wrap="square" lIns="68580" tIns="34290" rIns="68580" bIns="34290">
            <a:spAutoFit/>
          </a:bodyPr>
          <a:lstStyle/>
          <a:p>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Italic" pitchFamily="4" charset="0"/>
              </a:rPr>
              <a:t>on the </a:t>
            </a:r>
            <a:r>
              <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Times New Roman Bold Italic" pitchFamily="4" charset="0"/>
              </a:rPr>
              <a:t>east coast </a:t>
            </a:r>
            <a:r>
              <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Italic" pitchFamily="4" charset="0"/>
              </a:rPr>
              <a:t>of </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Italic" pitchFamily="4" charset="0"/>
              </a:rPr>
              <a:t>America</a:t>
            </a:r>
            <a:endPar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矩形 7"/>
          <p:cNvSpPr/>
          <p:nvPr/>
        </p:nvSpPr>
        <p:spPr>
          <a:xfrm>
            <a:off x="2318912" y="2831904"/>
            <a:ext cx="6961509" cy="391478"/>
          </a:xfrm>
          <a:prstGeom prst="rect">
            <a:avLst/>
          </a:prstGeom>
        </p:spPr>
        <p:txBody>
          <a:bodyPr wrap="square" lIns="68580" tIns="34290" rIns="68580" bIns="34290">
            <a:spAutoFit/>
          </a:bodyPr>
          <a:lstStyle/>
          <a:p>
            <a:r>
              <a:rPr 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two</a:t>
            </a:r>
            <a:r>
              <a:rPr lang="en-US" sz="2100">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 </a:t>
            </a:r>
            <a:r>
              <a:rPr 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presidents</a:t>
            </a:r>
            <a:r>
              <a:rPr lang="en-US" sz="2100">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 </a:t>
            </a:r>
            <a:r>
              <a:rPr 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of US were born in Quincy</a:t>
            </a:r>
            <a:endPar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矩形 8"/>
          <p:cNvSpPr/>
          <p:nvPr/>
        </p:nvSpPr>
        <p:spPr>
          <a:xfrm>
            <a:off x="2318912" y="2314966"/>
            <a:ext cx="4627499" cy="391478"/>
          </a:xfrm>
          <a:prstGeom prst="rect">
            <a:avLst/>
          </a:prstGeom>
        </p:spPr>
        <p:txBody>
          <a:bodyPr wrap="square" lIns="68580" tIns="34290" rIns="68580" bIns="34290">
            <a:spAutoFit/>
          </a:bodyPr>
          <a:lstStyle/>
          <a:p>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there were lots of things to do </a:t>
            </a:r>
          </a:p>
        </p:txBody>
      </p:sp>
      <p:sp>
        <p:nvSpPr>
          <p:cNvPr id="10" name="TextBox 9"/>
          <p:cNvSpPr txBox="1"/>
          <p:nvPr/>
        </p:nvSpPr>
        <p:spPr>
          <a:xfrm>
            <a:off x="445093" y="3774513"/>
            <a:ext cx="1659506" cy="391478"/>
          </a:xfrm>
          <a:prstGeom prst="rect">
            <a:avLst/>
          </a:prstGeom>
          <a:noFill/>
        </p:spPr>
        <p:txBody>
          <a:bodyPr wrap="square" lIns="68580" tIns="34290" rIns="68580" bIns="34290" rtlCol="0">
            <a:spAutoFit/>
          </a:bodyPr>
          <a:lstStyle/>
          <a:p>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Our house</a:t>
            </a:r>
          </a:p>
        </p:txBody>
      </p:sp>
      <p:sp>
        <p:nvSpPr>
          <p:cNvPr id="11" name="左中括号 10"/>
          <p:cNvSpPr/>
          <p:nvPr/>
        </p:nvSpPr>
        <p:spPr>
          <a:xfrm>
            <a:off x="2104599" y="3703075"/>
            <a:ext cx="214314" cy="714380"/>
          </a:xfrm>
          <a:prstGeom prst="leftBracket">
            <a:avLst>
              <a:gd name="adj" fmla="val 49612"/>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sz="2100">
              <a:solidFill>
                <a:srgbClr val="0000FF"/>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 name="矩形 11"/>
          <p:cNvSpPr/>
          <p:nvPr/>
        </p:nvSpPr>
        <p:spPr>
          <a:xfrm>
            <a:off x="2318913" y="3452761"/>
            <a:ext cx="6561456" cy="391478"/>
          </a:xfrm>
          <a:prstGeom prst="rect">
            <a:avLst/>
          </a:prstGeom>
        </p:spPr>
        <p:txBody>
          <a:bodyPr wrap="square" lIns="68580" tIns="34290" rIns="68580" bIns="34290">
            <a:spAutoFit/>
          </a:bodyPr>
          <a:lstStyle/>
          <a:p>
            <a:r>
              <a:rPr 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big and </a:t>
            </a:r>
            <a:r>
              <a:rPr 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Times New Roman Bold" pitchFamily="4" charset="0"/>
              </a:rPr>
              <a:t>comfortable</a:t>
            </a:r>
            <a:endParaRPr lang="zh-CN" altLang="en-US"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TextBox 12"/>
          <p:cNvSpPr txBox="1"/>
          <p:nvPr/>
        </p:nvSpPr>
        <p:spPr>
          <a:xfrm>
            <a:off x="2318913" y="3952827"/>
            <a:ext cx="5841550" cy="1038746"/>
          </a:xfrm>
          <a:prstGeom prst="rect">
            <a:avLst/>
          </a:prstGeom>
          <a:noFill/>
        </p:spPr>
        <p:txBody>
          <a:bodyPr wrap="square" lIns="68580" tIns="34290" rIns="68580" bIns="34290" rtlCol="0">
            <a:spAutoFit/>
          </a:bodyPr>
          <a:lstStyle/>
          <a:p>
            <a:pPr>
              <a:lnSpc>
                <a:spcPct val="150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Behind the house, there was a big </a:t>
            </a: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garden</a:t>
            </a:r>
            <a:r>
              <a:rPr lang="en-US" altLang="zh-CN" sz="210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with lots of trees. There was a lake with fish in it.</a:t>
            </a:r>
            <a:endParaRPr lang="zh-CN" altLang="en-US"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5"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Summary</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to="" calcmode="lin" valueType="num">
                                      <p:cBhvr>
                                        <p:cTn id="14" dur="1" fill="hold"/>
                                        <p:tgtEl>
                                          <p:spTgt spid="7"/>
                                        </p:tgtEl>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1" fill="hold"/>
                                        <p:tgtEl>
                                          <p:spTgt spid="9"/>
                                        </p:tgtEl>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to="" calcmode="lin" valueType="num">
                                      <p:cBhvr>
                                        <p:cTn id="24" dur="1" fill="hold"/>
                                        <p:tgtEl>
                                          <p:spTgt spid="8"/>
                                        </p:tgtEl>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to="" calcmode="lin" valueType="num">
                                      <p:cBhvr>
                                        <p:cTn id="29" dur="1" fill="hold"/>
                                        <p:tgtEl>
                                          <p:spTgt spid="12"/>
                                        </p:tgtEl>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to="" calcmode="lin" valueType="num">
                                      <p:cBhvr>
                                        <p:cTn id="34" dur="1" fill="hold"/>
                                        <p:tgtEl>
                                          <p:spTgt spid="1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2"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457200" y="18652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dirty="0">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Homework</a:t>
            </a:r>
          </a:p>
        </p:txBody>
      </p:sp>
      <p:grpSp>
        <p:nvGrpSpPr>
          <p:cNvPr id="5" name="组合 88"/>
          <p:cNvGrpSpPr/>
          <p:nvPr/>
        </p:nvGrpSpPr>
        <p:grpSpPr>
          <a:xfrm>
            <a:off x="1007604" y="1437625"/>
            <a:ext cx="7584371" cy="2825969"/>
            <a:chOff x="1039753" y="1923413"/>
            <a:chExt cx="10112494" cy="3767959"/>
          </a:xfrm>
        </p:grpSpPr>
        <p:grpSp>
          <p:nvGrpSpPr>
            <p:cNvPr id="6" name="组合 135"/>
            <p:cNvGrpSpPr/>
            <p:nvPr/>
          </p:nvGrpSpPr>
          <p:grpSpPr>
            <a:xfrm>
              <a:off x="1039753" y="1923413"/>
              <a:ext cx="10112494" cy="3767959"/>
              <a:chOff x="-405595" y="915022"/>
              <a:chExt cx="13023569" cy="4933975"/>
            </a:xfrm>
          </p:grpSpPr>
          <p:sp>
            <p:nvSpPr>
              <p:cNvPr id="8" name="圆角矩形 17"/>
              <p:cNvSpPr/>
              <p:nvPr/>
            </p:nvSpPr>
            <p:spPr>
              <a:xfrm>
                <a:off x="-405595" y="1073088"/>
                <a:ext cx="13023569" cy="4775909"/>
              </a:xfrm>
              <a:prstGeom prst="roundRect">
                <a:avLst>
                  <a:gd name="adj" fmla="val 5421"/>
                </a:avLst>
              </a:prstGeom>
              <a:solidFill>
                <a:schemeClr val="accent1">
                  <a:lumMod val="60000"/>
                  <a:lumOff val="40000"/>
                </a:schemeClr>
              </a:solidFill>
              <a:ln w="12700" cap="flat" cmpd="sng" algn="ctr">
                <a:noFill/>
                <a:prstDash val="solid"/>
                <a:miter lim="800000"/>
              </a:ln>
              <a:effectLst>
                <a:outerShdw blurRad="12700" dist="12700" dir="2700000" algn="tl" rotWithShape="0">
                  <a:prstClr val="black">
                    <a:alpha val="40000"/>
                  </a:prstClr>
                </a:outerShdw>
              </a:effectLst>
              <a:scene3d>
                <a:camera prst="orthographicFront"/>
                <a:lightRig rig="threePt" dir="t"/>
              </a:scene3d>
              <a:sp3d>
                <a:bevelT w="19050" h="12700" prst="coolSlant"/>
              </a:sp3d>
            </p:spPr>
            <p:txBody>
              <a:bodyPr rtlCol="0" anchor="ctr"/>
              <a:lstStyle/>
              <a:p>
                <a:pPr algn="ctr">
                  <a:spcBef>
                    <a:spcPct val="0"/>
                  </a:spcBef>
                  <a:spcAft>
                    <a:spcPct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9" name="圆角矩形 18"/>
              <p:cNvSpPr/>
              <p:nvPr/>
            </p:nvSpPr>
            <p:spPr>
              <a:xfrm>
                <a:off x="-188523" y="1269640"/>
                <a:ext cx="12576250" cy="4443119"/>
              </a:xfrm>
              <a:prstGeom prst="roundRect">
                <a:avLst>
                  <a:gd name="adj" fmla="val 2201"/>
                </a:avLst>
              </a:prstGeom>
              <a:solidFill>
                <a:schemeClr val="bg1"/>
              </a:solidFill>
              <a:ln w="12700" cap="flat" cmpd="sng" algn="ctr">
                <a:noFill/>
                <a:prstDash val="solid"/>
                <a:miter lim="800000"/>
              </a:ln>
              <a:effectLst>
                <a:outerShdw blurRad="50800" dist="635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grpSp>
            <p:nvGrpSpPr>
              <p:cNvPr id="10" name="组合 119"/>
              <p:cNvGrpSpPr/>
              <p:nvPr/>
            </p:nvGrpSpPr>
            <p:grpSpPr>
              <a:xfrm>
                <a:off x="1316421" y="915022"/>
                <a:ext cx="9695793" cy="599736"/>
                <a:chOff x="2885658" y="1419534"/>
                <a:chExt cx="7475748" cy="599736"/>
              </a:xfrm>
            </p:grpSpPr>
            <p:grpSp>
              <p:nvGrpSpPr>
                <p:cNvPr id="11" name="组合 104"/>
                <p:cNvGrpSpPr/>
                <p:nvPr/>
              </p:nvGrpSpPr>
              <p:grpSpPr>
                <a:xfrm>
                  <a:off x="2885658" y="1419534"/>
                  <a:ext cx="2262617" cy="599736"/>
                  <a:chOff x="3734206" y="1430045"/>
                  <a:chExt cx="2262617" cy="599736"/>
                </a:xfrm>
              </p:grpSpPr>
              <p:grpSp>
                <p:nvGrpSpPr>
                  <p:cNvPr id="64" name="组合 83"/>
                  <p:cNvGrpSpPr/>
                  <p:nvPr/>
                </p:nvGrpSpPr>
                <p:grpSpPr>
                  <a:xfrm>
                    <a:off x="4244699" y="1430045"/>
                    <a:ext cx="220646" cy="599736"/>
                    <a:chOff x="4621429" y="1440947"/>
                    <a:chExt cx="220646" cy="599736"/>
                  </a:xfrm>
                </p:grpSpPr>
                <p:sp>
                  <p:nvSpPr>
                    <p:cNvPr id="85" name="椭圆 84"/>
                    <p:cNvSpPr/>
                    <p:nvPr/>
                  </p:nvSpPr>
                  <p:spPr>
                    <a:xfrm flipH="1">
                      <a:off x="462142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6" name="椭圆 85"/>
                    <p:cNvSpPr/>
                    <p:nvPr/>
                  </p:nvSpPr>
                  <p:spPr>
                    <a:xfrm flipH="1">
                      <a:off x="4641492"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7" name="圆角矩形 96"/>
                    <p:cNvSpPr/>
                    <p:nvPr/>
                  </p:nvSpPr>
                  <p:spPr>
                    <a:xfrm flipH="1">
                      <a:off x="4759206"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8" name="圆角矩形 97"/>
                    <p:cNvSpPr/>
                    <p:nvPr/>
                  </p:nvSpPr>
                  <p:spPr>
                    <a:xfrm flipH="1">
                      <a:off x="468851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65" name="组合 82"/>
                  <p:cNvGrpSpPr/>
                  <p:nvPr/>
                </p:nvGrpSpPr>
                <p:grpSpPr>
                  <a:xfrm>
                    <a:off x="3734206" y="1430045"/>
                    <a:ext cx="220646" cy="599736"/>
                    <a:chOff x="4339321" y="1440947"/>
                    <a:chExt cx="220646" cy="599736"/>
                  </a:xfrm>
                </p:grpSpPr>
                <p:sp>
                  <p:nvSpPr>
                    <p:cNvPr id="81" name="椭圆 59"/>
                    <p:cNvSpPr/>
                    <p:nvPr/>
                  </p:nvSpPr>
                  <p:spPr>
                    <a:xfrm flipH="1">
                      <a:off x="4339321"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2" name="椭圆 60"/>
                    <p:cNvSpPr/>
                    <p:nvPr/>
                  </p:nvSpPr>
                  <p:spPr>
                    <a:xfrm flipH="1">
                      <a:off x="4359385"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3" name="圆角矩形 61"/>
                    <p:cNvSpPr/>
                    <p:nvPr/>
                  </p:nvSpPr>
                  <p:spPr>
                    <a:xfrm flipH="1">
                      <a:off x="447043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4" name="圆角矩形 62"/>
                    <p:cNvSpPr/>
                    <p:nvPr/>
                  </p:nvSpPr>
                  <p:spPr>
                    <a:xfrm flipH="1">
                      <a:off x="439974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66" name="组合 85"/>
                  <p:cNvGrpSpPr/>
                  <p:nvPr/>
                </p:nvGrpSpPr>
                <p:grpSpPr>
                  <a:xfrm>
                    <a:off x="5265685" y="1430045"/>
                    <a:ext cx="220646" cy="599736"/>
                    <a:chOff x="5670727" y="1440947"/>
                    <a:chExt cx="220646" cy="599736"/>
                  </a:xfrm>
                </p:grpSpPr>
                <p:sp>
                  <p:nvSpPr>
                    <p:cNvPr id="77" name="椭圆 76"/>
                    <p:cNvSpPr/>
                    <p:nvPr/>
                  </p:nvSpPr>
                  <p:spPr>
                    <a:xfrm flipH="1">
                      <a:off x="5670727"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8" name="椭圆 77"/>
                    <p:cNvSpPr/>
                    <p:nvPr/>
                  </p:nvSpPr>
                  <p:spPr>
                    <a:xfrm flipH="1">
                      <a:off x="5690790"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9" name="圆角矩形 88"/>
                    <p:cNvSpPr/>
                    <p:nvPr/>
                  </p:nvSpPr>
                  <p:spPr>
                    <a:xfrm flipH="1">
                      <a:off x="5808504"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80" name="圆角矩形 58"/>
                    <p:cNvSpPr/>
                    <p:nvPr/>
                  </p:nvSpPr>
                  <p:spPr>
                    <a:xfrm flipH="1">
                      <a:off x="573781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67" name="组合 84"/>
                  <p:cNvGrpSpPr/>
                  <p:nvPr/>
                </p:nvGrpSpPr>
                <p:grpSpPr>
                  <a:xfrm>
                    <a:off x="4755192" y="1430045"/>
                    <a:ext cx="220646" cy="599736"/>
                    <a:chOff x="5388619" y="1440947"/>
                    <a:chExt cx="220646" cy="599736"/>
                  </a:xfrm>
                </p:grpSpPr>
                <p:sp>
                  <p:nvSpPr>
                    <p:cNvPr id="73" name="椭圆 72"/>
                    <p:cNvSpPr/>
                    <p:nvPr/>
                  </p:nvSpPr>
                  <p:spPr>
                    <a:xfrm flipH="1">
                      <a:off x="538861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4" name="椭圆 73"/>
                    <p:cNvSpPr/>
                    <p:nvPr/>
                  </p:nvSpPr>
                  <p:spPr>
                    <a:xfrm flipH="1">
                      <a:off x="5408683"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5" name="圆角矩形 84"/>
                    <p:cNvSpPr/>
                    <p:nvPr/>
                  </p:nvSpPr>
                  <p:spPr>
                    <a:xfrm flipH="1">
                      <a:off x="551973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6" name="圆角矩形 85"/>
                    <p:cNvSpPr/>
                    <p:nvPr/>
                  </p:nvSpPr>
                  <p:spPr>
                    <a:xfrm flipH="1">
                      <a:off x="544904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68" name="组合 87"/>
                  <p:cNvGrpSpPr/>
                  <p:nvPr/>
                </p:nvGrpSpPr>
                <p:grpSpPr>
                  <a:xfrm>
                    <a:off x="5776177" y="1430045"/>
                    <a:ext cx="220646" cy="599736"/>
                    <a:chOff x="6720025" y="1419143"/>
                    <a:chExt cx="220646" cy="599736"/>
                  </a:xfrm>
                </p:grpSpPr>
                <p:sp>
                  <p:nvSpPr>
                    <p:cNvPr id="69" name="椭圆 68"/>
                    <p:cNvSpPr/>
                    <p:nvPr/>
                  </p:nvSpPr>
                  <p:spPr>
                    <a:xfrm flipH="1">
                      <a:off x="6720025" y="1798236"/>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0" name="椭圆 69"/>
                    <p:cNvSpPr/>
                    <p:nvPr/>
                  </p:nvSpPr>
                  <p:spPr>
                    <a:xfrm flipH="1">
                      <a:off x="6740088" y="1818293"/>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1" name="圆角矩形 80"/>
                    <p:cNvSpPr/>
                    <p:nvPr/>
                  </p:nvSpPr>
                  <p:spPr>
                    <a:xfrm flipH="1">
                      <a:off x="6857802"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2" name="圆角矩形 81"/>
                    <p:cNvSpPr/>
                    <p:nvPr/>
                  </p:nvSpPr>
                  <p:spPr>
                    <a:xfrm flipH="1">
                      <a:off x="6787113"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grpSp>
              <p:nvGrpSpPr>
                <p:cNvPr id="12" name="组合 104"/>
                <p:cNvGrpSpPr/>
                <p:nvPr/>
              </p:nvGrpSpPr>
              <p:grpSpPr>
                <a:xfrm>
                  <a:off x="5492223" y="1419534"/>
                  <a:ext cx="2262617" cy="599736"/>
                  <a:chOff x="3734206" y="1430045"/>
                  <a:chExt cx="2262617" cy="599736"/>
                </a:xfrm>
              </p:grpSpPr>
              <p:grpSp>
                <p:nvGrpSpPr>
                  <p:cNvPr id="39" name="组合 83"/>
                  <p:cNvGrpSpPr/>
                  <p:nvPr/>
                </p:nvGrpSpPr>
                <p:grpSpPr>
                  <a:xfrm>
                    <a:off x="4244699" y="1430045"/>
                    <a:ext cx="220646" cy="599736"/>
                    <a:chOff x="4621429" y="1440947"/>
                    <a:chExt cx="220646" cy="599736"/>
                  </a:xfrm>
                </p:grpSpPr>
                <p:sp>
                  <p:nvSpPr>
                    <p:cNvPr id="60" name="椭圆 59"/>
                    <p:cNvSpPr/>
                    <p:nvPr/>
                  </p:nvSpPr>
                  <p:spPr>
                    <a:xfrm flipH="1">
                      <a:off x="462142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1" name="椭圆 60"/>
                    <p:cNvSpPr/>
                    <p:nvPr/>
                  </p:nvSpPr>
                  <p:spPr>
                    <a:xfrm flipH="1">
                      <a:off x="4641492"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2" name="圆角矩形 71"/>
                    <p:cNvSpPr/>
                    <p:nvPr/>
                  </p:nvSpPr>
                  <p:spPr>
                    <a:xfrm flipH="1">
                      <a:off x="4759206"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3" name="圆角矩形 72"/>
                    <p:cNvSpPr/>
                    <p:nvPr/>
                  </p:nvSpPr>
                  <p:spPr>
                    <a:xfrm flipH="1">
                      <a:off x="468851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40" name="组合 82"/>
                  <p:cNvGrpSpPr/>
                  <p:nvPr/>
                </p:nvGrpSpPr>
                <p:grpSpPr>
                  <a:xfrm>
                    <a:off x="3734206" y="1430045"/>
                    <a:ext cx="220646" cy="599736"/>
                    <a:chOff x="4339321" y="1440947"/>
                    <a:chExt cx="220646" cy="599736"/>
                  </a:xfrm>
                </p:grpSpPr>
                <p:sp>
                  <p:nvSpPr>
                    <p:cNvPr id="56" name="椭圆 55"/>
                    <p:cNvSpPr/>
                    <p:nvPr/>
                  </p:nvSpPr>
                  <p:spPr>
                    <a:xfrm flipH="1">
                      <a:off x="4339321"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7" name="椭圆 56"/>
                    <p:cNvSpPr/>
                    <p:nvPr/>
                  </p:nvSpPr>
                  <p:spPr>
                    <a:xfrm flipH="1">
                      <a:off x="4359385"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8" name="圆角矩形 67"/>
                    <p:cNvSpPr/>
                    <p:nvPr/>
                  </p:nvSpPr>
                  <p:spPr>
                    <a:xfrm flipH="1">
                      <a:off x="447043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9" name="圆角矩形 68"/>
                    <p:cNvSpPr/>
                    <p:nvPr/>
                  </p:nvSpPr>
                  <p:spPr>
                    <a:xfrm flipH="1">
                      <a:off x="439974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41" name="组合 85"/>
                  <p:cNvGrpSpPr/>
                  <p:nvPr/>
                </p:nvGrpSpPr>
                <p:grpSpPr>
                  <a:xfrm>
                    <a:off x="5265685" y="1430045"/>
                    <a:ext cx="220646" cy="599736"/>
                    <a:chOff x="5670727" y="1440947"/>
                    <a:chExt cx="220646" cy="599736"/>
                  </a:xfrm>
                </p:grpSpPr>
                <p:sp>
                  <p:nvSpPr>
                    <p:cNvPr id="52" name="椭圆 51"/>
                    <p:cNvSpPr/>
                    <p:nvPr/>
                  </p:nvSpPr>
                  <p:spPr>
                    <a:xfrm flipH="1">
                      <a:off x="5670727"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3" name="椭圆 52"/>
                    <p:cNvSpPr/>
                    <p:nvPr/>
                  </p:nvSpPr>
                  <p:spPr>
                    <a:xfrm flipH="1">
                      <a:off x="5690790"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4" name="圆角矩形 63"/>
                    <p:cNvSpPr/>
                    <p:nvPr/>
                  </p:nvSpPr>
                  <p:spPr>
                    <a:xfrm flipH="1">
                      <a:off x="5808504"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5" name="圆角矩形 64"/>
                    <p:cNvSpPr/>
                    <p:nvPr/>
                  </p:nvSpPr>
                  <p:spPr>
                    <a:xfrm flipH="1">
                      <a:off x="573781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42" name="组合 84"/>
                  <p:cNvGrpSpPr/>
                  <p:nvPr/>
                </p:nvGrpSpPr>
                <p:grpSpPr>
                  <a:xfrm>
                    <a:off x="4755192" y="1430045"/>
                    <a:ext cx="220646" cy="599736"/>
                    <a:chOff x="5388619" y="1440947"/>
                    <a:chExt cx="220646" cy="599736"/>
                  </a:xfrm>
                </p:grpSpPr>
                <p:sp>
                  <p:nvSpPr>
                    <p:cNvPr id="48" name="椭圆 47"/>
                    <p:cNvSpPr/>
                    <p:nvPr/>
                  </p:nvSpPr>
                  <p:spPr>
                    <a:xfrm flipH="1">
                      <a:off x="538861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49" name="椭圆 48"/>
                    <p:cNvSpPr/>
                    <p:nvPr/>
                  </p:nvSpPr>
                  <p:spPr>
                    <a:xfrm flipH="1">
                      <a:off x="5408683"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0" name="圆角矩形 59"/>
                    <p:cNvSpPr/>
                    <p:nvPr/>
                  </p:nvSpPr>
                  <p:spPr>
                    <a:xfrm flipH="1">
                      <a:off x="551973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1" name="圆角矩形 60"/>
                    <p:cNvSpPr/>
                    <p:nvPr/>
                  </p:nvSpPr>
                  <p:spPr>
                    <a:xfrm flipH="1">
                      <a:off x="544904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43" name="组合 87"/>
                  <p:cNvGrpSpPr/>
                  <p:nvPr/>
                </p:nvGrpSpPr>
                <p:grpSpPr>
                  <a:xfrm>
                    <a:off x="5776177" y="1430045"/>
                    <a:ext cx="220646" cy="599736"/>
                    <a:chOff x="6720025" y="1419143"/>
                    <a:chExt cx="220646" cy="599736"/>
                  </a:xfrm>
                </p:grpSpPr>
                <p:sp>
                  <p:nvSpPr>
                    <p:cNvPr id="44" name="椭圆 43"/>
                    <p:cNvSpPr/>
                    <p:nvPr/>
                  </p:nvSpPr>
                  <p:spPr>
                    <a:xfrm flipH="1">
                      <a:off x="6720025" y="1798236"/>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45" name="椭圆 44"/>
                    <p:cNvSpPr/>
                    <p:nvPr/>
                  </p:nvSpPr>
                  <p:spPr>
                    <a:xfrm flipH="1">
                      <a:off x="6740088" y="1818293"/>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46" name="圆角矩形 55"/>
                    <p:cNvSpPr/>
                    <p:nvPr/>
                  </p:nvSpPr>
                  <p:spPr>
                    <a:xfrm flipH="1">
                      <a:off x="6857802"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47" name="圆角矩形 56"/>
                    <p:cNvSpPr/>
                    <p:nvPr/>
                  </p:nvSpPr>
                  <p:spPr>
                    <a:xfrm flipH="1">
                      <a:off x="6787113"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grpSp>
              <p:nvGrpSpPr>
                <p:cNvPr id="13" name="组合 104"/>
                <p:cNvGrpSpPr/>
                <p:nvPr/>
              </p:nvGrpSpPr>
              <p:grpSpPr>
                <a:xfrm>
                  <a:off x="8098789" y="1419534"/>
                  <a:ext cx="2262617" cy="599736"/>
                  <a:chOff x="3734206" y="1430045"/>
                  <a:chExt cx="2262617" cy="599736"/>
                </a:xfrm>
              </p:grpSpPr>
              <p:grpSp>
                <p:nvGrpSpPr>
                  <p:cNvPr id="14" name="组合 83"/>
                  <p:cNvGrpSpPr/>
                  <p:nvPr/>
                </p:nvGrpSpPr>
                <p:grpSpPr>
                  <a:xfrm>
                    <a:off x="4244699" y="1430045"/>
                    <a:ext cx="220646" cy="599736"/>
                    <a:chOff x="4621429" y="1440947"/>
                    <a:chExt cx="220646" cy="599736"/>
                  </a:xfrm>
                </p:grpSpPr>
                <p:sp>
                  <p:nvSpPr>
                    <p:cNvPr id="35" name="椭圆 34"/>
                    <p:cNvSpPr/>
                    <p:nvPr/>
                  </p:nvSpPr>
                  <p:spPr>
                    <a:xfrm flipH="1">
                      <a:off x="462142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6" name="椭圆 35"/>
                    <p:cNvSpPr/>
                    <p:nvPr/>
                  </p:nvSpPr>
                  <p:spPr>
                    <a:xfrm flipH="1">
                      <a:off x="4641492"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7" name="圆角矩形 46"/>
                    <p:cNvSpPr/>
                    <p:nvPr/>
                  </p:nvSpPr>
                  <p:spPr>
                    <a:xfrm flipH="1">
                      <a:off x="4759206"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8" name="圆角矩形 47"/>
                    <p:cNvSpPr/>
                    <p:nvPr/>
                  </p:nvSpPr>
                  <p:spPr>
                    <a:xfrm flipH="1">
                      <a:off x="468851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15" name="组合 82"/>
                  <p:cNvGrpSpPr/>
                  <p:nvPr/>
                </p:nvGrpSpPr>
                <p:grpSpPr>
                  <a:xfrm>
                    <a:off x="3734206" y="1430045"/>
                    <a:ext cx="220646" cy="599736"/>
                    <a:chOff x="4339321" y="1440947"/>
                    <a:chExt cx="220646" cy="599736"/>
                  </a:xfrm>
                </p:grpSpPr>
                <p:sp>
                  <p:nvSpPr>
                    <p:cNvPr id="31" name="椭圆 30"/>
                    <p:cNvSpPr/>
                    <p:nvPr/>
                  </p:nvSpPr>
                  <p:spPr>
                    <a:xfrm flipH="1">
                      <a:off x="4339321"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2" name="椭圆 31"/>
                    <p:cNvSpPr/>
                    <p:nvPr/>
                  </p:nvSpPr>
                  <p:spPr>
                    <a:xfrm flipH="1">
                      <a:off x="4359385"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3" name="圆角矩形 42"/>
                    <p:cNvSpPr/>
                    <p:nvPr/>
                  </p:nvSpPr>
                  <p:spPr>
                    <a:xfrm flipH="1">
                      <a:off x="447043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4" name="圆角矩形 43"/>
                    <p:cNvSpPr/>
                    <p:nvPr/>
                  </p:nvSpPr>
                  <p:spPr>
                    <a:xfrm flipH="1">
                      <a:off x="4399747"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16" name="组合 85"/>
                  <p:cNvGrpSpPr/>
                  <p:nvPr/>
                </p:nvGrpSpPr>
                <p:grpSpPr>
                  <a:xfrm>
                    <a:off x="5265685" y="1430045"/>
                    <a:ext cx="220646" cy="599736"/>
                    <a:chOff x="5670727" y="1440947"/>
                    <a:chExt cx="220646" cy="599736"/>
                  </a:xfrm>
                </p:grpSpPr>
                <p:sp>
                  <p:nvSpPr>
                    <p:cNvPr id="27" name="椭圆 26"/>
                    <p:cNvSpPr/>
                    <p:nvPr/>
                  </p:nvSpPr>
                  <p:spPr>
                    <a:xfrm flipH="1">
                      <a:off x="5670727"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8" name="椭圆 27"/>
                    <p:cNvSpPr/>
                    <p:nvPr/>
                  </p:nvSpPr>
                  <p:spPr>
                    <a:xfrm flipH="1">
                      <a:off x="5690790"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9" name="圆角矩形 38"/>
                    <p:cNvSpPr/>
                    <p:nvPr/>
                  </p:nvSpPr>
                  <p:spPr>
                    <a:xfrm flipH="1">
                      <a:off x="5808504"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30" name="圆角矩形 39"/>
                    <p:cNvSpPr/>
                    <p:nvPr/>
                  </p:nvSpPr>
                  <p:spPr>
                    <a:xfrm flipH="1">
                      <a:off x="573781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17" name="组合 84"/>
                  <p:cNvGrpSpPr/>
                  <p:nvPr/>
                </p:nvGrpSpPr>
                <p:grpSpPr>
                  <a:xfrm>
                    <a:off x="4755192" y="1430045"/>
                    <a:ext cx="220646" cy="599736"/>
                    <a:chOff x="5388619" y="1440947"/>
                    <a:chExt cx="220646" cy="599736"/>
                  </a:xfrm>
                </p:grpSpPr>
                <p:sp>
                  <p:nvSpPr>
                    <p:cNvPr id="23" name="椭圆 22"/>
                    <p:cNvSpPr/>
                    <p:nvPr/>
                  </p:nvSpPr>
                  <p:spPr>
                    <a:xfrm flipH="1">
                      <a:off x="5388619" y="1820040"/>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4" name="椭圆 23"/>
                    <p:cNvSpPr/>
                    <p:nvPr/>
                  </p:nvSpPr>
                  <p:spPr>
                    <a:xfrm flipH="1">
                      <a:off x="5408683" y="1840097"/>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5" name="圆角矩形 34"/>
                    <p:cNvSpPr/>
                    <p:nvPr/>
                  </p:nvSpPr>
                  <p:spPr>
                    <a:xfrm flipH="1">
                      <a:off x="551973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6" name="圆角矩形 35"/>
                    <p:cNvSpPr/>
                    <p:nvPr/>
                  </p:nvSpPr>
                  <p:spPr>
                    <a:xfrm flipH="1">
                      <a:off x="5449045" y="1440947"/>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nvGrpSpPr>
                  <p:cNvPr id="18" name="组合 87"/>
                  <p:cNvGrpSpPr/>
                  <p:nvPr/>
                </p:nvGrpSpPr>
                <p:grpSpPr>
                  <a:xfrm>
                    <a:off x="5776177" y="1430045"/>
                    <a:ext cx="220646" cy="599736"/>
                    <a:chOff x="6720025" y="1419143"/>
                    <a:chExt cx="220646" cy="599736"/>
                  </a:xfrm>
                </p:grpSpPr>
                <p:sp>
                  <p:nvSpPr>
                    <p:cNvPr id="19" name="椭圆 18"/>
                    <p:cNvSpPr/>
                    <p:nvPr/>
                  </p:nvSpPr>
                  <p:spPr>
                    <a:xfrm flipH="1">
                      <a:off x="6720025" y="1798236"/>
                      <a:ext cx="220646" cy="220643"/>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0" name="椭圆 19"/>
                    <p:cNvSpPr/>
                    <p:nvPr/>
                  </p:nvSpPr>
                  <p:spPr>
                    <a:xfrm flipH="1">
                      <a:off x="6740088" y="1818293"/>
                      <a:ext cx="180528" cy="180526"/>
                    </a:xfrm>
                    <a:prstGeom prst="ellipse">
                      <a:avLst/>
                    </a:prstGeom>
                    <a:solidFill>
                      <a:sysClr val="windowText" lastClr="000000">
                        <a:lumMod val="75000"/>
                        <a:lumOff val="25000"/>
                      </a:sysClr>
                    </a:solidFill>
                    <a:ln w="12700" cap="flat" cmpd="sng" algn="ctr">
                      <a:noFill/>
                      <a:prstDash val="solid"/>
                      <a:miter lim="800000"/>
                    </a:ln>
                    <a:effectLst>
                      <a:innerShdw blurRad="12700" dist="12700" dir="2700000">
                        <a:prstClr val="black">
                          <a:alpha val="50000"/>
                        </a:prstClr>
                      </a:inn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1" name="圆角矩形 30"/>
                    <p:cNvSpPr/>
                    <p:nvPr/>
                  </p:nvSpPr>
                  <p:spPr>
                    <a:xfrm flipH="1">
                      <a:off x="6857802"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22" name="圆角矩形 31"/>
                    <p:cNvSpPr/>
                    <p:nvPr/>
                  </p:nvSpPr>
                  <p:spPr>
                    <a:xfrm flipH="1">
                      <a:off x="6787113" y="1419143"/>
                      <a:ext cx="26354" cy="497154"/>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635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gradFill>
                      <a:prstDash val="solid"/>
                      <a:miter lim="800000"/>
                    </a:ln>
                    <a:effectLst>
                      <a:outerShdw blurRad="25400" sx="102000" sy="102000" algn="ctr" rotWithShape="0">
                        <a:prstClr val="black">
                          <a:alpha val="40000"/>
                        </a:prstClr>
                      </a:outerShdw>
                    </a:effectLst>
                  </p:spPr>
                  <p:txBody>
                    <a:bodyPr rtlCol="0" anchor="ctr"/>
                    <a:lstStyle/>
                    <a:p>
                      <a:pPr algn="ctr">
                        <a:spcBef>
                          <a:spcPct val="0"/>
                        </a:spcBef>
                        <a:spcAft>
                          <a:spcPct val="0"/>
                        </a:spcAft>
                        <a:defRPr/>
                      </a:pPr>
                      <a:endParaRPr lang="zh-CN" altLang="en-US" kern="0">
                        <a:solidFill>
                          <a:prstClr val="white"/>
                        </a:solidFill>
                        <a:latin typeface="微软雅黑" panose="020B0503020204020204" pitchFamily="34" charset="-122"/>
                        <a:ea typeface="微软雅黑" panose="020B0503020204020204" pitchFamily="34" charset="-122"/>
                      </a:endParaRPr>
                    </a:p>
                  </p:txBody>
                </p:sp>
              </p:grpSp>
            </p:grpSp>
          </p:grpSp>
        </p:grpSp>
        <p:sp>
          <p:nvSpPr>
            <p:cNvPr id="7" name="Text Box 6"/>
            <p:cNvSpPr txBox="1">
              <a:spLocks noChangeArrowheads="1"/>
            </p:cNvSpPr>
            <p:nvPr/>
          </p:nvSpPr>
          <p:spPr bwMode="auto">
            <a:xfrm>
              <a:off x="2059158" y="3047013"/>
              <a:ext cx="7881175" cy="1641469"/>
            </a:xfrm>
            <a:prstGeom prst="rect">
              <a:avLst/>
            </a:prstGeom>
            <a:noFill/>
            <a:ln w="9525">
              <a:noFill/>
              <a:miter lim="800000"/>
            </a:ln>
            <a:effectLst/>
          </p:spPr>
          <p:txBody>
            <a:bodyPr vert="horz" wrap="square" lIns="121917" tIns="60958" rIns="121917" bIns="60958" numCol="1" anchor="ctr" anchorCtr="0" compatLnSpc="1">
              <a:spAutoFit/>
            </a:bodyPr>
            <a:lstStyle>
              <a:defPPr>
                <a:defRPr lang="zh-CN"/>
              </a:defPPr>
              <a:lvl1pPr marL="514350" indent="-514350" algn="just">
                <a:lnSpc>
                  <a:spcPct val="150000"/>
                </a:lnSpc>
                <a:buFont typeface="+mj-lt"/>
                <a:buAutoNum type="arabicPeriod"/>
                <a:defRPr sz="2800" b="1">
                  <a:latin typeface="Times New Roman" panose="02020603050405020304" pitchFamily="18" charset="0"/>
                  <a:ea typeface="宋体" panose="02010600030101010101" pitchFamily="2" charset="-122"/>
                  <a:cs typeface="Times New Roman" panose="02020603050405020304" pitchFamily="18" charset="0"/>
                </a:defRPr>
              </a:lvl1pPr>
            </a:lstStyle>
            <a:p>
              <a:pPr marL="0" indent="0">
                <a:buNone/>
              </a:pPr>
              <a:r>
                <a:rPr lang="en-US" altLang="zh-CN" sz="2400" dirty="0">
                  <a:solidFill>
                    <a:schemeClr val="tx1">
                      <a:lumMod val="65000"/>
                      <a:lumOff val="35000"/>
                    </a:schemeClr>
                  </a:solidFill>
                  <a:ea typeface="黑体" panose="02010609060101010101" pitchFamily="49" charset="-122"/>
                </a:rPr>
                <a:t>1. Read the passage fluently and correctly.</a:t>
              </a:r>
            </a:p>
            <a:p>
              <a:pPr marL="0" indent="0">
                <a:buNone/>
              </a:pPr>
              <a:r>
                <a:rPr lang="en-US" altLang="zh-CN" sz="2400" dirty="0">
                  <a:solidFill>
                    <a:schemeClr val="tx1">
                      <a:lumMod val="65000"/>
                      <a:lumOff val="35000"/>
                    </a:schemeClr>
                  </a:solidFill>
                  <a:ea typeface="黑体" panose="02010609060101010101" pitchFamily="49" charset="-122"/>
                </a:rPr>
                <a:t>2. Preview Unit 3. </a:t>
              </a:r>
              <a:r>
                <a:rPr lang="en-US" altLang="zh-CN" sz="2400" dirty="0" smtClean="0">
                  <a:solidFill>
                    <a:schemeClr val="tx1">
                      <a:lumMod val="65000"/>
                      <a:lumOff val="35000"/>
                    </a:schemeClr>
                  </a:solidFill>
                  <a:ea typeface="黑体" panose="02010609060101010101" pitchFamily="49" charset="-122"/>
                </a:rPr>
                <a:t> </a:t>
              </a:r>
              <a:endParaRPr lang="en-US" altLang="zh-CN" sz="2400" dirty="0">
                <a:solidFill>
                  <a:schemeClr val="tx1">
                    <a:lumMod val="65000"/>
                    <a:lumOff val="35000"/>
                  </a:schemeClr>
                </a:solidFill>
                <a:ea typeface="黑体" panose="02010609060101010101" pitchFamily="49" charset="-122"/>
              </a:endParaRPr>
            </a:p>
          </p:txBody>
        </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ctrTitle" idx="4294967295"/>
          </p:nvPr>
        </p:nvSpPr>
        <p:spPr>
          <a:xfrm>
            <a:off x="2483768" y="1491630"/>
            <a:ext cx="2606539" cy="972979"/>
          </a:xfrm>
        </p:spPr>
        <p:txBody>
          <a:bodyPr lIns="68580" tIns="34290" rIns="68580" bIns="34290"/>
          <a:lstStyle/>
          <a:p>
            <a:pPr algn="ctr" eaLnBrk="1" hangingPunct="1"/>
            <a:r>
              <a:rPr lang="en-US" altLang="zh-CN" sz="4500" dirty="0"/>
              <a:t>Goodbye!</a:t>
            </a:r>
          </a:p>
        </p:txBody>
      </p:sp>
      <p:pic>
        <p:nvPicPr>
          <p:cNvPr id="43010" name="New picture"/>
          <p:cNvPicPr/>
          <p:nvPr/>
        </p:nvPicPr>
        <p:blipFill>
          <a:blip r:embed="rId2"/>
          <a:stretch>
            <a:fillRect/>
          </a:stretch>
        </p:blipFill>
        <p:spPr>
          <a:xfrm>
            <a:off x="8677275" y="7639050"/>
            <a:ext cx="257175" cy="190500"/>
          </a:xfrm>
          <a:prstGeom prst="cube">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2243142" y="1795905"/>
            <a:ext cx="1571636" cy="473206"/>
          </a:xfrm>
          <a:prstGeom prst="rect">
            <a:avLst/>
          </a:prstGeom>
          <a:noFill/>
          <a:ln w="9525" algn="ctr">
            <a:noFill/>
            <a:miter lim="800000"/>
          </a:ln>
          <a:effectLst/>
        </p:spPr>
        <p:txBody>
          <a:bodyPr wrap="squar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bathroom</a:t>
            </a:r>
          </a:p>
        </p:txBody>
      </p:sp>
      <p:sp>
        <p:nvSpPr>
          <p:cNvPr id="126979" name="Rectangle 3"/>
          <p:cNvSpPr>
            <a:spLocks noChangeArrowheads="1"/>
          </p:cNvSpPr>
          <p:nvPr/>
        </p:nvSpPr>
        <p:spPr bwMode="auto">
          <a:xfrm>
            <a:off x="4115350" y="1815666"/>
            <a:ext cx="4465638" cy="2880789"/>
          </a:xfrm>
          <a:prstGeom prst="rect">
            <a:avLst/>
          </a:prstGeom>
          <a:noFill/>
          <a:ln w="9525">
            <a:noFill/>
            <a:miter lim="800000"/>
          </a:ln>
          <a:effectLst/>
        </p:spPr>
        <p:txBody>
          <a:bodyPr lIns="68580" tIns="34290" rIns="68580" bIns="34290">
            <a:spAutoFit/>
          </a:bodyPr>
          <a:lstStyle/>
          <a:p>
            <a:pPr>
              <a:lnSpc>
                <a:spcPct val="125000"/>
              </a:lnSpc>
            </a:pPr>
            <a:r>
              <a:rPr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浴室</a:t>
            </a:r>
          </a:p>
          <a:p>
            <a:pPr>
              <a:lnSpc>
                <a:spcPct val="125000"/>
              </a:lnSpc>
            </a:pPr>
            <a:r>
              <a:rPr lang="zh-CN" altLang="en-US"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卧室</a:t>
            </a:r>
          </a:p>
          <a:p>
            <a:pPr>
              <a:lnSpc>
                <a:spcPct val="140000"/>
              </a:lnSpc>
            </a:pP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花园</a:t>
            </a:r>
          </a:p>
          <a:p>
            <a:pPr>
              <a:lnSpc>
                <a:spcPct val="160000"/>
              </a:lnSpc>
            </a:pP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起居室</a:t>
            </a:r>
          </a:p>
          <a:p>
            <a:pPr>
              <a:lnSpc>
                <a:spcPct val="160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adj.</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东面的；东部的 </a:t>
            </a:r>
            <a:r>
              <a:rPr lang="zh-CN" altLang="en-US"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东方</a:t>
            </a:r>
          </a:p>
          <a:p>
            <a:pPr>
              <a:lnSpc>
                <a:spcPct val="160000"/>
              </a:lnSpc>
            </a:pPr>
            <a:r>
              <a:rPr lang="zh-CN" altLang="en-US" sz="210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海岸</a:t>
            </a:r>
          </a:p>
        </p:txBody>
      </p:sp>
      <p:sp>
        <p:nvSpPr>
          <p:cNvPr id="5" name="TextBox 4"/>
          <p:cNvSpPr txBox="1"/>
          <p:nvPr/>
        </p:nvSpPr>
        <p:spPr>
          <a:xfrm>
            <a:off x="129012" y="731772"/>
            <a:ext cx="6286544"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dirty="0" smtClean="0"/>
              <a:t>New words </a:t>
            </a:r>
            <a:r>
              <a:rPr lang="en-US" altLang="zh-CN" dirty="0"/>
              <a:t>and </a:t>
            </a:r>
            <a:r>
              <a:rPr lang="en-US" altLang="zh-CN" dirty="0" smtClean="0"/>
              <a:t>expressions</a:t>
            </a:r>
            <a:endParaRPr lang="en-US" altLang="zh-CN" dirty="0"/>
          </a:p>
        </p:txBody>
      </p:sp>
      <p:sp>
        <p:nvSpPr>
          <p:cNvPr id="6" name="矩形 5"/>
          <p:cNvSpPr/>
          <p:nvPr/>
        </p:nvSpPr>
        <p:spPr>
          <a:xfrm>
            <a:off x="3121640" y="4194073"/>
            <a:ext cx="693138"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coast</a:t>
            </a:r>
          </a:p>
        </p:txBody>
      </p:sp>
      <p:sp>
        <p:nvSpPr>
          <p:cNvPr id="7" name="矩形 6"/>
          <p:cNvSpPr/>
          <p:nvPr/>
        </p:nvSpPr>
        <p:spPr>
          <a:xfrm>
            <a:off x="3256639" y="3601405"/>
            <a:ext cx="558486"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east</a:t>
            </a:r>
          </a:p>
        </p:txBody>
      </p:sp>
      <p:sp>
        <p:nvSpPr>
          <p:cNvPr id="8" name="矩形 7"/>
          <p:cNvSpPr/>
          <p:nvPr/>
        </p:nvSpPr>
        <p:spPr>
          <a:xfrm>
            <a:off x="2474651" y="3172777"/>
            <a:ext cx="1404872"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living room</a:t>
            </a:r>
          </a:p>
        </p:txBody>
      </p:sp>
      <p:sp>
        <p:nvSpPr>
          <p:cNvPr id="9" name="矩形 8"/>
          <p:cNvSpPr/>
          <p:nvPr/>
        </p:nvSpPr>
        <p:spPr>
          <a:xfrm>
            <a:off x="2942103" y="2718450"/>
            <a:ext cx="872675"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garden</a:t>
            </a:r>
          </a:p>
        </p:txBody>
      </p:sp>
      <p:sp>
        <p:nvSpPr>
          <p:cNvPr id="10" name="矩形 9"/>
          <p:cNvSpPr/>
          <p:nvPr/>
        </p:nvSpPr>
        <p:spPr>
          <a:xfrm>
            <a:off x="2717683" y="2243904"/>
            <a:ext cx="1097095"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bedroom</a:t>
            </a:r>
          </a:p>
        </p:txBody>
      </p:sp>
      <p:sp>
        <p:nvSpPr>
          <p:cNvPr id="11"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Pre-reading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blinds(horizontal)">
                                      <p:cBhvr>
                                        <p:cTn id="7" dur="500"/>
                                        <p:tgtEl>
                                          <p:spTgt spid="12697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6979">
                                            <p:txEl>
                                              <p:pRg st="1" end="1"/>
                                            </p:txEl>
                                          </p:spTgt>
                                        </p:tgtEl>
                                        <p:attrNameLst>
                                          <p:attrName>style.visibility</p:attrName>
                                        </p:attrNameLst>
                                      </p:cBhvr>
                                      <p:to>
                                        <p:strVal val="visible"/>
                                      </p:to>
                                    </p:set>
                                    <p:animEffect transition="in" filter="blinds(horizontal)">
                                      <p:cBhvr>
                                        <p:cTn id="10" dur="500"/>
                                        <p:tgtEl>
                                          <p:spTgt spid="12697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animEffect transition="in" filter="blinds(horizontal)">
                                      <p:cBhvr>
                                        <p:cTn id="13" dur="500"/>
                                        <p:tgtEl>
                                          <p:spTgt spid="12697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6979">
                                            <p:txEl>
                                              <p:pRg st="3" end="3"/>
                                            </p:txEl>
                                          </p:spTgt>
                                        </p:tgtEl>
                                        <p:attrNameLst>
                                          <p:attrName>style.visibility</p:attrName>
                                        </p:attrNameLst>
                                      </p:cBhvr>
                                      <p:to>
                                        <p:strVal val="visible"/>
                                      </p:to>
                                    </p:set>
                                    <p:animEffect transition="in" filter="blinds(horizontal)">
                                      <p:cBhvr>
                                        <p:cTn id="16" dur="500"/>
                                        <p:tgtEl>
                                          <p:spTgt spid="12697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6979">
                                            <p:txEl>
                                              <p:pRg st="4" end="4"/>
                                            </p:txEl>
                                          </p:spTgt>
                                        </p:tgtEl>
                                        <p:attrNameLst>
                                          <p:attrName>style.visibility</p:attrName>
                                        </p:attrNameLst>
                                      </p:cBhvr>
                                      <p:to>
                                        <p:strVal val="visible"/>
                                      </p:to>
                                    </p:set>
                                    <p:animEffect transition="in" filter="blinds(horizontal)">
                                      <p:cBhvr>
                                        <p:cTn id="19" dur="500"/>
                                        <p:tgtEl>
                                          <p:spTgt spid="126979">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6979">
                                            <p:txEl>
                                              <p:pRg st="5" end="5"/>
                                            </p:txEl>
                                          </p:spTgt>
                                        </p:tgtEl>
                                        <p:attrNameLst>
                                          <p:attrName>style.visibility</p:attrName>
                                        </p:attrNameLst>
                                      </p:cBhvr>
                                      <p:to>
                                        <p:strVal val="visible"/>
                                      </p:to>
                                    </p:set>
                                    <p:animEffect transition="in" filter="blinds(horizontal)">
                                      <p:cBhvr>
                                        <p:cTn id="22" dur="500"/>
                                        <p:tgtEl>
                                          <p:spTgt spid="1269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2518422" y="1414228"/>
            <a:ext cx="963587" cy="473206"/>
          </a:xfrm>
          <a:prstGeom prst="rect">
            <a:avLst/>
          </a:prstGeom>
          <a:noFill/>
          <a:ln w="9525" algn="ctr">
            <a:noFill/>
            <a:miter lim="800000"/>
          </a:ln>
          <a:effectLst/>
        </p:spPr>
        <p:txBody>
          <a:bodyPr wrap="squar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ago</a:t>
            </a:r>
          </a:p>
        </p:txBody>
      </p:sp>
      <p:sp>
        <p:nvSpPr>
          <p:cNvPr id="125956" name="Rectangle 4"/>
          <p:cNvSpPr>
            <a:spLocks noChangeArrowheads="1"/>
          </p:cNvSpPr>
          <p:nvPr/>
        </p:nvSpPr>
        <p:spPr bwMode="auto">
          <a:xfrm>
            <a:off x="3818557" y="1430204"/>
            <a:ext cx="4286280" cy="3299936"/>
          </a:xfrm>
          <a:prstGeom prst="rect">
            <a:avLst/>
          </a:prstGeom>
          <a:noFill/>
          <a:ln w="9525">
            <a:noFill/>
            <a:miter lim="800000"/>
          </a:ln>
          <a:effectLst/>
        </p:spPr>
        <p:txBody>
          <a:bodyPr wrap="square" lIns="68580" tIns="34290" rIns="68580" bIns="34290">
            <a:spAutoFit/>
          </a:bodyPr>
          <a:lstStyle/>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adv.</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以前</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商店</a:t>
            </a:r>
          </a:p>
          <a:p>
            <a:pPr>
              <a:lnSpc>
                <a:spcPct val="125000"/>
              </a:lnSpc>
            </a:pP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电影院</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adj.</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厌烦的；厌倦的</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总统</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adj.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舒适的；舒服的</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湖  </a:t>
            </a:r>
          </a:p>
          <a:p>
            <a:pPr>
              <a:lnSpc>
                <a:spcPct val="125000"/>
              </a:lnSpc>
            </a:pPr>
            <a:r>
              <a:rPr lang="en-US" altLang="zh-CN" sz="2100" i="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adj.</a:t>
            </a:r>
            <a:r>
              <a:rPr lang="en-US" altLang="zh-CN" sz="2100" i="1">
                <a:solidFill>
                  <a:srgbClr val="0000CC"/>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100">
                <a:solidFill>
                  <a:srgbClr val="0000CC"/>
                </a:solidFill>
                <a:latin typeface="Times New Roman" panose="02020603050405020304" pitchFamily="18" charset="0"/>
                <a:ea typeface="黑体" panose="02010609060101010101" pitchFamily="49" charset="-122"/>
                <a:cs typeface="Times New Roman" panose="02020603050405020304" pitchFamily="18" charset="0"/>
              </a:rPr>
              <a:t>最近过去的；紧接现在的   </a:t>
            </a:r>
          </a:p>
        </p:txBody>
      </p:sp>
      <p:sp>
        <p:nvSpPr>
          <p:cNvPr id="5" name="矩形 4"/>
          <p:cNvSpPr/>
          <p:nvPr/>
        </p:nvSpPr>
        <p:spPr>
          <a:xfrm>
            <a:off x="2966176" y="4234113"/>
            <a:ext cx="513602"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last</a:t>
            </a:r>
          </a:p>
        </p:txBody>
      </p:sp>
      <p:sp>
        <p:nvSpPr>
          <p:cNvPr id="6" name="矩形 5"/>
          <p:cNvSpPr/>
          <p:nvPr/>
        </p:nvSpPr>
        <p:spPr>
          <a:xfrm>
            <a:off x="2855194" y="3837495"/>
            <a:ext cx="588943"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lake</a:t>
            </a:r>
          </a:p>
        </p:txBody>
      </p:sp>
      <p:sp>
        <p:nvSpPr>
          <p:cNvPr id="7" name="矩形 6"/>
          <p:cNvSpPr/>
          <p:nvPr/>
        </p:nvSpPr>
        <p:spPr>
          <a:xfrm>
            <a:off x="2036433" y="3477268"/>
            <a:ext cx="1443344"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comfortable</a:t>
            </a:r>
          </a:p>
        </p:txBody>
      </p:sp>
      <p:sp>
        <p:nvSpPr>
          <p:cNvPr id="8" name="矩形 7"/>
          <p:cNvSpPr/>
          <p:nvPr/>
        </p:nvSpPr>
        <p:spPr>
          <a:xfrm>
            <a:off x="2352225" y="3066595"/>
            <a:ext cx="1127552"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president</a:t>
            </a:r>
          </a:p>
        </p:txBody>
      </p:sp>
      <p:sp>
        <p:nvSpPr>
          <p:cNvPr id="9" name="矩形 8"/>
          <p:cNvSpPr/>
          <p:nvPr/>
        </p:nvSpPr>
        <p:spPr>
          <a:xfrm>
            <a:off x="2727329" y="2635219"/>
            <a:ext cx="752449"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bored</a:t>
            </a:r>
          </a:p>
        </p:txBody>
      </p:sp>
      <p:sp>
        <p:nvSpPr>
          <p:cNvPr id="10" name="矩形 9"/>
          <p:cNvSpPr/>
          <p:nvPr/>
        </p:nvSpPr>
        <p:spPr>
          <a:xfrm>
            <a:off x="1865541" y="2216023"/>
            <a:ext cx="1616468"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movie theater</a:t>
            </a:r>
          </a:p>
        </p:txBody>
      </p:sp>
      <p:sp>
        <p:nvSpPr>
          <p:cNvPr id="11" name="矩形 10"/>
          <p:cNvSpPr/>
          <p:nvPr/>
        </p:nvSpPr>
        <p:spPr>
          <a:xfrm>
            <a:off x="2819327" y="1787395"/>
            <a:ext cx="662681" cy="473206"/>
          </a:xfrm>
          <a:prstGeom prst="rect">
            <a:avLst/>
          </a:prstGeom>
        </p:spPr>
        <p:txBody>
          <a:bodyPr wrap="none" lIns="68580" tIns="34290" rIns="68580" bIns="34290">
            <a:spAutoFit/>
          </a:bodyPr>
          <a:lstStyle/>
          <a:p>
            <a:pPr algn="r">
              <a:lnSpc>
                <a:spcPct val="125000"/>
              </a:lnSpc>
            </a:pPr>
            <a:r>
              <a:rPr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store</a:t>
            </a:r>
          </a:p>
        </p:txBody>
      </p:sp>
      <p:sp>
        <p:nvSpPr>
          <p:cNvPr id="14" name="TextBox 13"/>
          <p:cNvSpPr txBox="1"/>
          <p:nvPr/>
        </p:nvSpPr>
        <p:spPr>
          <a:xfrm>
            <a:off x="25189" y="641198"/>
            <a:ext cx="7143800"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smtClean="0"/>
              <a:t>New words </a:t>
            </a:r>
            <a:r>
              <a:rPr lang="en-US" altLang="zh-CN"/>
              <a:t>and </a:t>
            </a:r>
            <a:r>
              <a:rPr lang="en-US" altLang="zh-CN" smtClean="0"/>
              <a:t>expressions</a:t>
            </a:r>
            <a:endParaRPr lang="en-US" altLang="zh-CN"/>
          </a:p>
        </p:txBody>
      </p:sp>
      <p:sp>
        <p:nvSpPr>
          <p:cNvPr id="15"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Pre-reading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animEffect transition="in" filter="blinds(horizontal)">
                                      <p:cBhvr>
                                        <p:cTn id="7" dur="500"/>
                                        <p:tgtEl>
                                          <p:spTgt spid="12595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5956">
                                            <p:txEl>
                                              <p:pRg st="1" end="1"/>
                                            </p:txEl>
                                          </p:spTgt>
                                        </p:tgtEl>
                                        <p:attrNameLst>
                                          <p:attrName>style.visibility</p:attrName>
                                        </p:attrNameLst>
                                      </p:cBhvr>
                                      <p:to>
                                        <p:strVal val="visible"/>
                                      </p:to>
                                    </p:set>
                                    <p:animEffect transition="in" filter="blinds(horizontal)">
                                      <p:cBhvr>
                                        <p:cTn id="10" dur="500"/>
                                        <p:tgtEl>
                                          <p:spTgt spid="12595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5956">
                                            <p:txEl>
                                              <p:pRg st="2" end="2"/>
                                            </p:txEl>
                                          </p:spTgt>
                                        </p:tgtEl>
                                        <p:attrNameLst>
                                          <p:attrName>style.visibility</p:attrName>
                                        </p:attrNameLst>
                                      </p:cBhvr>
                                      <p:to>
                                        <p:strVal val="visible"/>
                                      </p:to>
                                    </p:set>
                                    <p:animEffect transition="in" filter="blinds(horizontal)">
                                      <p:cBhvr>
                                        <p:cTn id="13" dur="500"/>
                                        <p:tgtEl>
                                          <p:spTgt spid="12595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5956">
                                            <p:txEl>
                                              <p:pRg st="3" end="3"/>
                                            </p:txEl>
                                          </p:spTgt>
                                        </p:tgtEl>
                                        <p:attrNameLst>
                                          <p:attrName>style.visibility</p:attrName>
                                        </p:attrNameLst>
                                      </p:cBhvr>
                                      <p:to>
                                        <p:strVal val="visible"/>
                                      </p:to>
                                    </p:set>
                                    <p:animEffect transition="in" filter="blinds(horizontal)">
                                      <p:cBhvr>
                                        <p:cTn id="16" dur="500"/>
                                        <p:tgtEl>
                                          <p:spTgt spid="12595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5956">
                                            <p:txEl>
                                              <p:pRg st="4" end="4"/>
                                            </p:txEl>
                                          </p:spTgt>
                                        </p:tgtEl>
                                        <p:attrNameLst>
                                          <p:attrName>style.visibility</p:attrName>
                                        </p:attrNameLst>
                                      </p:cBhvr>
                                      <p:to>
                                        <p:strVal val="visible"/>
                                      </p:to>
                                    </p:set>
                                    <p:animEffect transition="in" filter="blinds(horizontal)">
                                      <p:cBhvr>
                                        <p:cTn id="19" dur="500"/>
                                        <p:tgtEl>
                                          <p:spTgt spid="125956">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5956">
                                            <p:txEl>
                                              <p:pRg st="5" end="5"/>
                                            </p:txEl>
                                          </p:spTgt>
                                        </p:tgtEl>
                                        <p:attrNameLst>
                                          <p:attrName>style.visibility</p:attrName>
                                        </p:attrNameLst>
                                      </p:cBhvr>
                                      <p:to>
                                        <p:strVal val="visible"/>
                                      </p:to>
                                    </p:set>
                                    <p:animEffect transition="in" filter="blinds(horizontal)">
                                      <p:cBhvr>
                                        <p:cTn id="22" dur="500"/>
                                        <p:tgtEl>
                                          <p:spTgt spid="125956">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5956">
                                            <p:txEl>
                                              <p:pRg st="6" end="6"/>
                                            </p:txEl>
                                          </p:spTgt>
                                        </p:tgtEl>
                                        <p:attrNameLst>
                                          <p:attrName>style.visibility</p:attrName>
                                        </p:attrNameLst>
                                      </p:cBhvr>
                                      <p:to>
                                        <p:strVal val="visible"/>
                                      </p:to>
                                    </p:set>
                                    <p:animEffect transition="in" filter="blinds(horizontal)">
                                      <p:cBhvr>
                                        <p:cTn id="25" dur="500"/>
                                        <p:tgtEl>
                                          <p:spTgt spid="125956">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5956">
                                            <p:txEl>
                                              <p:pRg st="7" end="7"/>
                                            </p:txEl>
                                          </p:spTgt>
                                        </p:tgtEl>
                                        <p:attrNameLst>
                                          <p:attrName>style.visibility</p:attrName>
                                        </p:attrNameLst>
                                      </p:cBhvr>
                                      <p:to>
                                        <p:strVal val="visible"/>
                                      </p:to>
                                    </p:set>
                                    <p:animEffect transition="in" filter="blinds(horizontal)">
                                      <p:cBhvr>
                                        <p:cTn id="28" dur="500"/>
                                        <p:tgtEl>
                                          <p:spTgt spid="1259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9503" y="627535"/>
            <a:ext cx="10411346" cy="561692"/>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dirty="0"/>
              <a:t>Look at the picture and answer the questions.</a:t>
            </a:r>
            <a:endParaRPr lang="zh-CN" altLang="en-US" dirty="0"/>
          </a:p>
        </p:txBody>
      </p:sp>
      <p:sp>
        <p:nvSpPr>
          <p:cNvPr id="4" name="文本框 3"/>
          <p:cNvSpPr txBox="1"/>
          <p:nvPr/>
        </p:nvSpPr>
        <p:spPr>
          <a:xfrm>
            <a:off x="109585" y="1930863"/>
            <a:ext cx="5596541" cy="1523494"/>
          </a:xfrm>
          <a:prstGeom prst="rect">
            <a:avLst/>
          </a:prstGeom>
          <a:solidFill>
            <a:schemeClr val="accent1">
              <a:lumMod val="20000"/>
              <a:lumOff val="80000"/>
            </a:schemeClr>
          </a:solidFill>
        </p:spPr>
        <p:txBody>
          <a:bodyPr wrap="square" lIns="68580" tIns="34290" rIns="68580" bIns="34290" rtlCol="0">
            <a:spAutoFit/>
          </a:bodyPr>
          <a:lstStyle/>
          <a:p>
            <a:pPr>
              <a:lnSpc>
                <a:spcPct val="150000"/>
              </a:lnSpc>
            </a:pPr>
            <a:r>
              <a:rPr lang="en-US" altLang="zh-CN" sz="2100" b="1" dirty="0">
                <a:solidFill>
                  <a:schemeClr val="tx1">
                    <a:lumMod val="65000"/>
                    <a:lumOff val="35000"/>
                  </a:schemeClr>
                </a:solidFill>
                <a:latin typeface="+mj-lt"/>
              </a:rPr>
              <a:t>1. What can you see in the picture?</a:t>
            </a:r>
            <a:endParaRPr lang="zh-CN" altLang="en-US" sz="2100" b="1" dirty="0">
              <a:solidFill>
                <a:schemeClr val="tx1">
                  <a:lumMod val="65000"/>
                  <a:lumOff val="35000"/>
                </a:schemeClr>
              </a:solidFill>
              <a:latin typeface="+mj-lt"/>
            </a:endParaRPr>
          </a:p>
          <a:p>
            <a:pPr>
              <a:lnSpc>
                <a:spcPct val="150000"/>
              </a:lnSpc>
            </a:pPr>
            <a:r>
              <a:rPr lang="en-US" altLang="zh-CN" sz="2100" b="1" dirty="0">
                <a:solidFill>
                  <a:schemeClr val="tx1">
                    <a:lumMod val="65000"/>
                    <a:lumOff val="35000"/>
                  </a:schemeClr>
                </a:solidFill>
                <a:latin typeface="+mj-lt"/>
              </a:rPr>
              <a:t>2. How many rooms are there on the first floor?</a:t>
            </a:r>
            <a:endParaRPr lang="zh-CN" altLang="en-US" sz="2100" b="1" dirty="0">
              <a:solidFill>
                <a:schemeClr val="tx1">
                  <a:lumMod val="65000"/>
                  <a:lumOff val="35000"/>
                </a:schemeClr>
              </a:solidFill>
              <a:latin typeface="+mj-lt"/>
            </a:endParaRPr>
          </a:p>
          <a:p>
            <a:pPr>
              <a:lnSpc>
                <a:spcPct val="150000"/>
              </a:lnSpc>
            </a:pPr>
            <a:r>
              <a:rPr lang="en-US" altLang="zh-CN" sz="2100" b="1" dirty="0">
                <a:solidFill>
                  <a:schemeClr val="tx1">
                    <a:lumMod val="65000"/>
                    <a:lumOff val="35000"/>
                  </a:schemeClr>
                </a:solidFill>
                <a:latin typeface="+mj-lt"/>
              </a:rPr>
              <a:t>3. Where is the bedroom?</a:t>
            </a:r>
            <a:endParaRPr lang="zh-CN" altLang="en-US" sz="2100" b="1" dirty="0">
              <a:solidFill>
                <a:schemeClr val="tx1">
                  <a:lumMod val="65000"/>
                  <a:lumOff val="35000"/>
                </a:schemeClr>
              </a:solidFill>
              <a:latin typeface="+mj-lt"/>
            </a:endParaRPr>
          </a:p>
        </p:txBody>
      </p:sp>
      <p:pic>
        <p:nvPicPr>
          <p:cNvPr id="5" name="图片 4"/>
          <p:cNvPicPr>
            <a:picLocks noChangeAspect="1"/>
          </p:cNvPicPr>
          <p:nvPr/>
        </p:nvPicPr>
        <p:blipFill>
          <a:blip r:embed="rId2" cstate="email"/>
          <a:stretch>
            <a:fillRect/>
          </a:stretch>
        </p:blipFill>
        <p:spPr>
          <a:xfrm>
            <a:off x="5814138" y="1329612"/>
            <a:ext cx="3235123" cy="3482079"/>
          </a:xfrm>
          <a:prstGeom prst="rect">
            <a:avLst/>
          </a:prstGeom>
        </p:spPr>
      </p:pic>
      <p:sp>
        <p:nvSpPr>
          <p:cNvPr id="6"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Pre-reading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9"/>
          <p:cNvSpPr txBox="1">
            <a:spLocks noChangeArrowheads="1"/>
          </p:cNvSpPr>
          <p:nvPr/>
        </p:nvSpPr>
        <p:spPr bwMode="auto">
          <a:xfrm>
            <a:off x="63755" y="691441"/>
            <a:ext cx="6987531" cy="1054135"/>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a:t>1 Label the picture with the words from the box.</a:t>
            </a:r>
          </a:p>
        </p:txBody>
      </p:sp>
      <p:sp>
        <p:nvSpPr>
          <p:cNvPr id="15" name="Text Box 10"/>
          <p:cNvSpPr txBox="1">
            <a:spLocks noChangeArrowheads="1"/>
          </p:cNvSpPr>
          <p:nvPr/>
        </p:nvSpPr>
        <p:spPr bwMode="auto">
          <a:xfrm>
            <a:off x="1074844" y="1277084"/>
            <a:ext cx="7500990" cy="433833"/>
          </a:xfrm>
          <a:prstGeom prst="roundRect">
            <a:avLst/>
          </a:prstGeom>
          <a:solidFill>
            <a:srgbClr val="00B0F0"/>
          </a:solidFill>
        </p:spPr>
        <p:style>
          <a:lnRef idx="3">
            <a:schemeClr val="lt1"/>
          </a:lnRef>
          <a:fillRef idx="1">
            <a:schemeClr val="accent4"/>
          </a:fillRef>
          <a:effectRef idx="1">
            <a:schemeClr val="accent4"/>
          </a:effectRef>
          <a:fontRef idx="minor">
            <a:schemeClr val="lt1"/>
          </a:fontRef>
        </p:style>
        <p:txBody>
          <a:bodyPr wrap="square" lIns="68580" tIns="34290" rIns="68580" bIns="34290" anchor="ctr">
            <a:spAutoFit/>
          </a:bodyPr>
          <a:lstStyle/>
          <a:p>
            <a:r>
              <a:rPr kumimoji="1" lang="en-US" altLang="zh-CN" sz="2100">
                <a:latin typeface="Times New Roman" panose="02020603050405020304" pitchFamily="18" charset="0"/>
                <a:ea typeface="黑体" panose="02010609060101010101" pitchFamily="49" charset="-122"/>
                <a:cs typeface="Times New Roman" panose="02020603050405020304" pitchFamily="18" charset="0"/>
              </a:rPr>
              <a:t> bathroom   bedroom    garden    kitchen     living room</a:t>
            </a:r>
          </a:p>
        </p:txBody>
      </p:sp>
      <p:pic>
        <p:nvPicPr>
          <p:cNvPr id="1027" name="Picture 3"/>
          <p:cNvPicPr>
            <a:picLocks noChangeAspect="1" noChangeArrowheads="1"/>
          </p:cNvPicPr>
          <p:nvPr/>
        </p:nvPicPr>
        <p:blipFill>
          <a:blip r:embed="rId3" cstate="email"/>
          <a:stretch>
            <a:fillRect/>
          </a:stretch>
        </p:blipFill>
        <p:spPr bwMode="auto">
          <a:xfrm>
            <a:off x="3237742" y="1995117"/>
            <a:ext cx="2890141" cy="2607771"/>
          </a:xfrm>
          <a:prstGeom prst="rect">
            <a:avLst/>
          </a:prstGeom>
          <a:noFill/>
          <a:ln w="9525">
            <a:noFill/>
            <a:miter lim="800000"/>
            <a:headEnd/>
            <a:tailEnd/>
          </a:ln>
          <a:effectLst/>
        </p:spPr>
      </p:pic>
      <p:pic>
        <p:nvPicPr>
          <p:cNvPr id="6" name="图片 5"/>
          <p:cNvPicPr/>
          <p:nvPr/>
        </p:nvPicPr>
        <p:blipFill>
          <a:blip r:embed="rId4"/>
          <a:stretch>
            <a:fillRect/>
          </a:stretch>
        </p:blipFill>
        <p:spPr bwMode="auto">
          <a:xfrm>
            <a:off x="2809115" y="1923679"/>
            <a:ext cx="4068282" cy="3010589"/>
          </a:xfrm>
          <a:prstGeom prst="rect">
            <a:avLst/>
          </a:prstGeom>
          <a:noFill/>
          <a:ln w="9525">
            <a:noFill/>
            <a:miter lim="800000"/>
            <a:headEnd/>
            <a:tailEnd/>
          </a:ln>
        </p:spPr>
      </p:pic>
      <p:sp>
        <p:nvSpPr>
          <p:cNvPr id="7" name="流程图: 过程 6"/>
          <p:cNvSpPr/>
          <p:nvPr/>
        </p:nvSpPr>
        <p:spPr>
          <a:xfrm>
            <a:off x="2523363" y="3281000"/>
            <a:ext cx="752647" cy="301059"/>
          </a:xfrm>
          <a:prstGeom prst="flowChart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en-US" altLang="zh-CN" sz="2100">
                <a:solidFill>
                  <a:schemeClr val="tx1"/>
                </a:solidFill>
                <a:latin typeface="Times New Roman" panose="02020603050405020304" pitchFamily="18" charset="0"/>
                <a:ea typeface="黑体" panose="02010609060101010101" pitchFamily="49" charset="-122"/>
                <a:cs typeface="Times New Roman" panose="02020603050405020304" pitchFamily="18" charset="0"/>
              </a:rPr>
              <a:t>1</a:t>
            </a:r>
          </a:p>
        </p:txBody>
      </p:sp>
      <p:sp>
        <p:nvSpPr>
          <p:cNvPr id="9" name="矩形 8"/>
          <p:cNvSpPr/>
          <p:nvPr/>
        </p:nvSpPr>
        <p:spPr>
          <a:xfrm>
            <a:off x="2329000" y="3250222"/>
            <a:ext cx="1083412" cy="391478"/>
          </a:xfrm>
          <a:prstGeom prst="rect">
            <a:avLst/>
          </a:prstGeom>
          <a:solidFill>
            <a:srgbClr val="92D050"/>
          </a:solidFill>
        </p:spPr>
        <p:txBody>
          <a:bodyPr wrap="square" lIns="68580" tIns="34290" rIns="68580" bIns="34290">
            <a:spAutoFit/>
          </a:bodyPr>
          <a:lstStyle/>
          <a:p>
            <a:pPr algn="ct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garden</a:t>
            </a:r>
          </a:p>
        </p:txBody>
      </p:sp>
      <p:sp>
        <p:nvSpPr>
          <p:cNvPr id="10" name="矩形 9"/>
          <p:cNvSpPr/>
          <p:nvPr/>
        </p:nvSpPr>
        <p:spPr>
          <a:xfrm>
            <a:off x="3359505" y="3688206"/>
            <a:ext cx="1343494" cy="649129"/>
          </a:xfrm>
          <a:prstGeom prst="rect">
            <a:avLst/>
          </a:prstGeom>
          <a:solidFill>
            <a:srgbClr val="92D050"/>
          </a:solidFill>
        </p:spPr>
        <p:txBody>
          <a:bodyPr wrap="square" lIns="68580" tIns="34290" rIns="68580" bIns="34290">
            <a:spAutoFit/>
          </a:bodyPr>
          <a:lstStyle/>
          <a:p>
            <a:pPr algn="ctr">
              <a:lnSpc>
                <a:spcPct val="90000"/>
              </a:lnSpc>
            </a:pPr>
            <a:r>
              <a:rPr kumimoji="1" lang="en-US" altLang="zh-CN" sz="210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living room</a:t>
            </a:r>
          </a:p>
        </p:txBody>
      </p:sp>
      <p:sp>
        <p:nvSpPr>
          <p:cNvPr id="11" name="矩形 10"/>
          <p:cNvSpPr/>
          <p:nvPr/>
        </p:nvSpPr>
        <p:spPr>
          <a:xfrm>
            <a:off x="5095131" y="1979367"/>
            <a:ext cx="1098360" cy="391478"/>
          </a:xfrm>
          <a:prstGeom prst="rect">
            <a:avLst/>
          </a:prstGeom>
          <a:solidFill>
            <a:srgbClr val="92D050"/>
          </a:solidFill>
        </p:spPr>
        <p:txBody>
          <a:bodyPr wrap="square" lIns="68580" tIns="34290" rIns="68580" bIns="34290">
            <a:spAutoFit/>
          </a:bodyPr>
          <a:lstStyle/>
          <a:p>
            <a:pPr algn="ct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bedroom</a:t>
            </a:r>
          </a:p>
        </p:txBody>
      </p:sp>
      <p:sp>
        <p:nvSpPr>
          <p:cNvPr id="12" name="矩形 11"/>
          <p:cNvSpPr/>
          <p:nvPr/>
        </p:nvSpPr>
        <p:spPr>
          <a:xfrm>
            <a:off x="5325405" y="3430146"/>
            <a:ext cx="1185475" cy="391478"/>
          </a:xfrm>
          <a:prstGeom prst="rect">
            <a:avLst/>
          </a:prstGeom>
          <a:solidFill>
            <a:srgbClr val="92D050"/>
          </a:solidFill>
        </p:spPr>
        <p:txBody>
          <a:bodyPr wrap="square" lIns="68580" tIns="34290" rIns="68580" bIns="34290">
            <a:spAutoFit/>
          </a:bodyPr>
          <a:lstStyle/>
          <a:p>
            <a:pPr algn="ct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bathroom</a:t>
            </a:r>
          </a:p>
        </p:txBody>
      </p:sp>
      <p:sp>
        <p:nvSpPr>
          <p:cNvPr id="13" name="矩形 12"/>
          <p:cNvSpPr/>
          <p:nvPr/>
        </p:nvSpPr>
        <p:spPr>
          <a:xfrm>
            <a:off x="5111091" y="4215964"/>
            <a:ext cx="950551" cy="391478"/>
          </a:xfrm>
          <a:prstGeom prst="rect">
            <a:avLst/>
          </a:prstGeom>
          <a:solidFill>
            <a:srgbClr val="92D050"/>
          </a:solidFill>
        </p:spPr>
        <p:txBody>
          <a:bodyPr wrap="square" lIns="68580" tIns="34290" rIns="68580" bIns="34290">
            <a:spAutoFit/>
          </a:bodyPr>
          <a:lstStyle/>
          <a:p>
            <a:pPr algn="ctr"/>
            <a:r>
              <a:rPr kumimoji="1" lang="en-US" altLang="zh-CN" sz="210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kitchen</a:t>
            </a:r>
          </a:p>
        </p:txBody>
      </p:sp>
      <p:sp>
        <p:nvSpPr>
          <p:cNvPr id="16" name="标题 1"/>
          <p:cNvSpPr>
            <a:spLocks noGrp="1"/>
          </p:cNvSpPr>
          <p:nvPr/>
        </p:nvSpPr>
        <p:spPr>
          <a:xfrm>
            <a:off x="457200" y="45042"/>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Pre-reading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to="" calcmode="lin" valueType="num">
                                      <p:cBhvr>
                                        <p:cTn id="22" dur="1" fill="hold"/>
                                        <p:tgtEl>
                                          <p:spTgt spid="11"/>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to="" calcmode="lin" valueType="num">
                                      <p:cBhvr>
                                        <p:cTn id="32" dur="1" fill="hold"/>
                                        <p:tgtEl>
                                          <p:spTgt spid="1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0" name="Text Box 6"/>
          <p:cNvSpPr txBox="1">
            <a:spLocks noChangeArrowheads="1"/>
          </p:cNvSpPr>
          <p:nvPr/>
        </p:nvSpPr>
        <p:spPr bwMode="auto">
          <a:xfrm>
            <a:off x="683569" y="1707655"/>
            <a:ext cx="8641307" cy="2492216"/>
          </a:xfrm>
          <a:prstGeom prst="rect">
            <a:avLst/>
          </a:prstGeom>
          <a:noFill/>
          <a:ln w="9525">
            <a:noFill/>
            <a:miter lim="800000"/>
          </a:ln>
          <a:effectLst/>
        </p:spPr>
        <p:txBody>
          <a:bodyPr wrap="square" lIns="68580" tIns="34290" rIns="68580" bIns="34290">
            <a:spAutoFit/>
          </a:bodyPr>
          <a:lstStyle/>
          <a:p>
            <a:pPr marL="342900" indent="-342900">
              <a:lnSpc>
                <a:spcPct val="150000"/>
              </a:lnSpc>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Betty </a:t>
            </a: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was/wasn’t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happy when she was in Quincy.</a:t>
            </a:r>
          </a:p>
          <a:p>
            <a:pPr marL="342900" indent="-342900">
              <a:lnSpc>
                <a:spcPct val="150000"/>
              </a:lnSpc>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a:t>
            </a: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Two/Three</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US presidents were born in Quincy.</a:t>
            </a:r>
          </a:p>
          <a:p>
            <a:pPr marL="342900" indent="-342900">
              <a:lnSpc>
                <a:spcPct val="150000"/>
              </a:lnSpc>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There </a:t>
            </a: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were/weren’t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pictures on Betty’s bedroom walls.</a:t>
            </a:r>
          </a:p>
          <a:p>
            <a:pPr marL="342900" indent="-342900">
              <a:lnSpc>
                <a:spcPct val="150000"/>
              </a:lnSpc>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(4) There </a:t>
            </a: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was/wasn’t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 small lake in the garden.</a:t>
            </a:r>
          </a:p>
          <a:p>
            <a:pPr marL="342900" indent="-342900">
              <a:lnSpc>
                <a:spcPct val="150000"/>
              </a:lnSpc>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(5) Betty</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was/wasn’t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in Quincy last year.</a:t>
            </a:r>
          </a:p>
        </p:txBody>
      </p:sp>
      <p:sp>
        <p:nvSpPr>
          <p:cNvPr id="144391" name="Text Box 7"/>
          <p:cNvSpPr txBox="1">
            <a:spLocks noChangeArrowheads="1"/>
          </p:cNvSpPr>
          <p:nvPr/>
        </p:nvSpPr>
        <p:spPr bwMode="auto">
          <a:xfrm>
            <a:off x="66134" y="592237"/>
            <a:ext cx="8243887" cy="1054135"/>
          </a:xfrm>
          <a:prstGeom prst="rect">
            <a:avLst/>
          </a:prstGeom>
          <a:noFill/>
        </p:spPr>
        <p:txBody>
          <a:bodyPr wrap="square" lIns="68580" tIns="34290" rIns="68580" bIns="34290" rtlCol="0">
            <a:spAutoFit/>
          </a:bodyPr>
          <a:lstStyle>
            <a:defPPr>
              <a:defRPr lang="zh-CN"/>
            </a:defPPr>
            <a:lvl1pPr>
              <a:defRPr sz="3200" b="1">
                <a:solidFill>
                  <a:srgbClr val="C00000"/>
                </a:solidFill>
                <a:latin typeface="Times New Roman" panose="02020603050405020304" pitchFamily="18" charset="0"/>
                <a:ea typeface="黑体" panose="02010609060101010101" pitchFamily="49" charset="-122"/>
                <a:cs typeface="Times New Roman" panose="02020603050405020304" pitchFamily="18" charset="0"/>
              </a:defRPr>
            </a:lvl1pPr>
          </a:lstStyle>
          <a:p>
            <a:r>
              <a:rPr lang="en-US" altLang="zh-CN" dirty="0"/>
              <a:t>2 Read the passage and choose the correct answer.</a:t>
            </a:r>
          </a:p>
        </p:txBody>
      </p:sp>
      <p:sp>
        <p:nvSpPr>
          <p:cNvPr id="144392" name="Rectangle 8"/>
          <p:cNvSpPr>
            <a:spLocks noChangeArrowheads="1"/>
          </p:cNvSpPr>
          <p:nvPr/>
        </p:nvSpPr>
        <p:spPr bwMode="auto">
          <a:xfrm>
            <a:off x="1822296" y="1749846"/>
            <a:ext cx="283369" cy="552926"/>
          </a:xfrm>
          <a:prstGeom prst="rect">
            <a:avLst/>
          </a:prstGeom>
          <a:noFill/>
          <a:ln w="9525">
            <a:noFill/>
            <a:miter lim="800000"/>
          </a:ln>
          <a:effectLst/>
        </p:spPr>
        <p:txBody>
          <a:bodyPr wrap="none" lIns="68580" tIns="34290" rIns="68580" bIns="34290">
            <a:spAutoFit/>
          </a:bodyPr>
          <a:lstStyle/>
          <a:p>
            <a:pPr>
              <a:lnSpc>
                <a:spcPct val="150000"/>
              </a:lnSpc>
            </a:pPr>
            <a:r>
              <a:rPr lang="en-US" altLang="zh-CN" sz="2100" dirty="0">
                <a:solidFill>
                  <a:srgbClr val="FF0000"/>
                </a:solidFill>
                <a:latin typeface="Times New Roman" panose="02020603050405020304" pitchFamily="18" charset="0"/>
                <a:ea typeface="BatangChe" panose="02030609000101010101" pitchFamily="49" charset="-127"/>
                <a:cs typeface="Times New Roman" panose="02020603050405020304" pitchFamily="18" charset="0"/>
              </a:rPr>
              <a:t>√</a:t>
            </a:r>
          </a:p>
        </p:txBody>
      </p:sp>
      <p:sp>
        <p:nvSpPr>
          <p:cNvPr id="144393" name="Rectangle 9"/>
          <p:cNvSpPr>
            <a:spLocks noChangeArrowheads="1"/>
          </p:cNvSpPr>
          <p:nvPr/>
        </p:nvSpPr>
        <p:spPr bwMode="auto">
          <a:xfrm>
            <a:off x="1288923" y="2259963"/>
            <a:ext cx="283369" cy="552926"/>
          </a:xfrm>
          <a:prstGeom prst="rect">
            <a:avLst/>
          </a:prstGeom>
          <a:noFill/>
          <a:ln w="9525">
            <a:noFill/>
            <a:miter lim="800000"/>
          </a:ln>
          <a:effectLst/>
        </p:spPr>
        <p:txBody>
          <a:bodyPr wrap="none" lIns="68580" tIns="34290" rIns="68580" bIns="34290">
            <a:spAutoFit/>
          </a:bodyPr>
          <a:lstStyle/>
          <a:p>
            <a:pPr>
              <a:lnSpc>
                <a:spcPct val="150000"/>
              </a:lnSpc>
            </a:pPr>
            <a:r>
              <a:rPr lang="en-US" altLang="zh-CN" sz="2100" dirty="0">
                <a:solidFill>
                  <a:srgbClr val="FF0000"/>
                </a:solidFill>
                <a:latin typeface="Times New Roman" panose="02020603050405020304" pitchFamily="18" charset="0"/>
                <a:ea typeface="BatangChe" panose="02030609000101010101" pitchFamily="49" charset="-127"/>
                <a:cs typeface="Times New Roman" panose="02020603050405020304" pitchFamily="18" charset="0"/>
              </a:rPr>
              <a:t>√</a:t>
            </a:r>
          </a:p>
        </p:txBody>
      </p:sp>
      <p:sp>
        <p:nvSpPr>
          <p:cNvPr id="144394" name="Rectangle 10"/>
          <p:cNvSpPr>
            <a:spLocks noChangeArrowheads="1"/>
          </p:cNvSpPr>
          <p:nvPr/>
        </p:nvSpPr>
        <p:spPr bwMode="auto">
          <a:xfrm>
            <a:off x="1862811" y="2733769"/>
            <a:ext cx="283369" cy="552926"/>
          </a:xfrm>
          <a:prstGeom prst="rect">
            <a:avLst/>
          </a:prstGeom>
          <a:noFill/>
          <a:ln w="9525">
            <a:noFill/>
            <a:miter lim="800000"/>
          </a:ln>
          <a:effectLst/>
        </p:spPr>
        <p:txBody>
          <a:bodyPr wrap="none" lIns="68580" tIns="34290" rIns="68580" bIns="34290">
            <a:spAutoFit/>
          </a:bodyPr>
          <a:lstStyle/>
          <a:p>
            <a:pPr>
              <a:lnSpc>
                <a:spcPct val="150000"/>
              </a:lnSpc>
            </a:pPr>
            <a:r>
              <a:rPr lang="en-US" altLang="zh-CN" sz="2100">
                <a:solidFill>
                  <a:srgbClr val="FF0000"/>
                </a:solidFill>
                <a:latin typeface="Times New Roman" panose="02020603050405020304" pitchFamily="18" charset="0"/>
                <a:ea typeface="BatangChe" panose="02030609000101010101" pitchFamily="49" charset="-127"/>
                <a:cs typeface="Times New Roman" panose="02020603050405020304" pitchFamily="18" charset="0"/>
              </a:rPr>
              <a:t>√</a:t>
            </a:r>
          </a:p>
        </p:txBody>
      </p:sp>
      <p:sp>
        <p:nvSpPr>
          <p:cNvPr id="144395" name="Rectangle 11"/>
          <p:cNvSpPr>
            <a:spLocks noChangeArrowheads="1"/>
          </p:cNvSpPr>
          <p:nvPr/>
        </p:nvSpPr>
        <p:spPr bwMode="auto">
          <a:xfrm>
            <a:off x="1822329" y="3273828"/>
            <a:ext cx="283369" cy="552926"/>
          </a:xfrm>
          <a:prstGeom prst="rect">
            <a:avLst/>
          </a:prstGeom>
          <a:noFill/>
          <a:ln w="9525">
            <a:noFill/>
            <a:miter lim="800000"/>
          </a:ln>
          <a:effectLst/>
        </p:spPr>
        <p:txBody>
          <a:bodyPr wrap="none" lIns="68580" tIns="34290" rIns="68580" bIns="34290">
            <a:spAutoFit/>
          </a:bodyPr>
          <a:lstStyle/>
          <a:p>
            <a:pPr>
              <a:lnSpc>
                <a:spcPct val="150000"/>
              </a:lnSpc>
            </a:pPr>
            <a:r>
              <a:rPr lang="en-US" altLang="zh-CN" sz="2100">
                <a:solidFill>
                  <a:srgbClr val="FF0000"/>
                </a:solidFill>
                <a:latin typeface="Times New Roman" panose="02020603050405020304" pitchFamily="18" charset="0"/>
                <a:ea typeface="BatangChe" panose="02030609000101010101" pitchFamily="49" charset="-127"/>
                <a:cs typeface="Times New Roman" panose="02020603050405020304" pitchFamily="18" charset="0"/>
              </a:rPr>
              <a:t>√</a:t>
            </a:r>
          </a:p>
        </p:txBody>
      </p:sp>
      <p:sp>
        <p:nvSpPr>
          <p:cNvPr id="144396" name="Rectangle 12"/>
          <p:cNvSpPr>
            <a:spLocks noChangeArrowheads="1"/>
          </p:cNvSpPr>
          <p:nvPr/>
        </p:nvSpPr>
        <p:spPr bwMode="auto">
          <a:xfrm>
            <a:off x="2563857" y="3776355"/>
            <a:ext cx="283369" cy="552926"/>
          </a:xfrm>
          <a:prstGeom prst="rect">
            <a:avLst/>
          </a:prstGeom>
          <a:noFill/>
          <a:ln w="9525">
            <a:noFill/>
            <a:miter lim="800000"/>
          </a:ln>
          <a:effectLst/>
        </p:spPr>
        <p:txBody>
          <a:bodyPr wrap="none" lIns="68580" tIns="34290" rIns="68580" bIns="34290">
            <a:spAutoFit/>
          </a:bodyPr>
          <a:lstStyle/>
          <a:p>
            <a:pPr>
              <a:lnSpc>
                <a:spcPct val="150000"/>
              </a:lnSpc>
            </a:pPr>
            <a:r>
              <a:rPr lang="en-US" altLang="zh-CN" sz="2100">
                <a:solidFill>
                  <a:srgbClr val="FF0000"/>
                </a:solidFill>
                <a:latin typeface="Times New Roman" panose="02020603050405020304" pitchFamily="18" charset="0"/>
                <a:ea typeface="BatangChe" panose="02030609000101010101" pitchFamily="49" charset="-127"/>
                <a:cs typeface="Times New Roman" panose="02020603050405020304" pitchFamily="18" charset="0"/>
              </a:rPr>
              <a:t>√</a:t>
            </a:r>
          </a:p>
        </p:txBody>
      </p:sp>
      <p:sp>
        <p:nvSpPr>
          <p:cNvPr id="10"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4392"/>
                                        </p:tgtEl>
                                        <p:attrNameLst>
                                          <p:attrName>style.visibility</p:attrName>
                                        </p:attrNameLst>
                                      </p:cBhvr>
                                      <p:to>
                                        <p:strVal val="visible"/>
                                      </p:to>
                                    </p:set>
                                    <p:anim calcmode="lin" valueType="num">
                                      <p:cBhvr>
                                        <p:cTn id="7" dur="500" fill="hold"/>
                                        <p:tgtEl>
                                          <p:spTgt spid="144392"/>
                                        </p:tgtEl>
                                        <p:attrNameLst>
                                          <p:attrName>ppt_w</p:attrName>
                                        </p:attrNameLst>
                                      </p:cBhvr>
                                      <p:tavLst>
                                        <p:tav tm="0">
                                          <p:val>
                                            <p:fltVal val="0"/>
                                          </p:val>
                                        </p:tav>
                                        <p:tav tm="100000">
                                          <p:val>
                                            <p:strVal val="#ppt_w"/>
                                          </p:val>
                                        </p:tav>
                                      </p:tavLst>
                                    </p:anim>
                                    <p:anim calcmode="lin" valueType="num">
                                      <p:cBhvr>
                                        <p:cTn id="8" dur="500" fill="hold"/>
                                        <p:tgtEl>
                                          <p:spTgt spid="144392"/>
                                        </p:tgtEl>
                                        <p:attrNameLst>
                                          <p:attrName>ppt_h</p:attrName>
                                        </p:attrNameLst>
                                      </p:cBhvr>
                                      <p:tavLst>
                                        <p:tav tm="0">
                                          <p:val>
                                            <p:fltVal val="0"/>
                                          </p:val>
                                        </p:tav>
                                        <p:tav tm="100000">
                                          <p:val>
                                            <p:strVal val="#ppt_h"/>
                                          </p:val>
                                        </p:tav>
                                      </p:tavLst>
                                    </p:anim>
                                    <p:animEffect transition="in" filter="fade">
                                      <p:cBhvr>
                                        <p:cTn id="9" dur="500"/>
                                        <p:tgtEl>
                                          <p:spTgt spid="14439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393"/>
                                        </p:tgtEl>
                                        <p:attrNameLst>
                                          <p:attrName>style.visibility</p:attrName>
                                        </p:attrNameLst>
                                      </p:cBhvr>
                                      <p:to>
                                        <p:strVal val="visible"/>
                                      </p:to>
                                    </p:set>
                                    <p:anim calcmode="lin" valueType="num">
                                      <p:cBhvr>
                                        <p:cTn id="14" dur="500" fill="hold"/>
                                        <p:tgtEl>
                                          <p:spTgt spid="144393"/>
                                        </p:tgtEl>
                                        <p:attrNameLst>
                                          <p:attrName>ppt_w</p:attrName>
                                        </p:attrNameLst>
                                      </p:cBhvr>
                                      <p:tavLst>
                                        <p:tav tm="0">
                                          <p:val>
                                            <p:fltVal val="0"/>
                                          </p:val>
                                        </p:tav>
                                        <p:tav tm="100000">
                                          <p:val>
                                            <p:strVal val="#ppt_w"/>
                                          </p:val>
                                        </p:tav>
                                      </p:tavLst>
                                    </p:anim>
                                    <p:anim calcmode="lin" valueType="num">
                                      <p:cBhvr>
                                        <p:cTn id="15" dur="500" fill="hold"/>
                                        <p:tgtEl>
                                          <p:spTgt spid="144393"/>
                                        </p:tgtEl>
                                        <p:attrNameLst>
                                          <p:attrName>ppt_h</p:attrName>
                                        </p:attrNameLst>
                                      </p:cBhvr>
                                      <p:tavLst>
                                        <p:tav tm="0">
                                          <p:val>
                                            <p:fltVal val="0"/>
                                          </p:val>
                                        </p:tav>
                                        <p:tav tm="100000">
                                          <p:val>
                                            <p:strVal val="#ppt_h"/>
                                          </p:val>
                                        </p:tav>
                                      </p:tavLst>
                                    </p:anim>
                                    <p:animEffect transition="in" filter="fade">
                                      <p:cBhvr>
                                        <p:cTn id="16" dur="500"/>
                                        <p:tgtEl>
                                          <p:spTgt spid="14439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4394"/>
                                        </p:tgtEl>
                                        <p:attrNameLst>
                                          <p:attrName>style.visibility</p:attrName>
                                        </p:attrNameLst>
                                      </p:cBhvr>
                                      <p:to>
                                        <p:strVal val="visible"/>
                                      </p:to>
                                    </p:set>
                                    <p:anim calcmode="lin" valueType="num">
                                      <p:cBhvr>
                                        <p:cTn id="21" dur="500" fill="hold"/>
                                        <p:tgtEl>
                                          <p:spTgt spid="144394"/>
                                        </p:tgtEl>
                                        <p:attrNameLst>
                                          <p:attrName>ppt_w</p:attrName>
                                        </p:attrNameLst>
                                      </p:cBhvr>
                                      <p:tavLst>
                                        <p:tav tm="0">
                                          <p:val>
                                            <p:fltVal val="0"/>
                                          </p:val>
                                        </p:tav>
                                        <p:tav tm="100000">
                                          <p:val>
                                            <p:strVal val="#ppt_w"/>
                                          </p:val>
                                        </p:tav>
                                      </p:tavLst>
                                    </p:anim>
                                    <p:anim calcmode="lin" valueType="num">
                                      <p:cBhvr>
                                        <p:cTn id="22" dur="500" fill="hold"/>
                                        <p:tgtEl>
                                          <p:spTgt spid="144394"/>
                                        </p:tgtEl>
                                        <p:attrNameLst>
                                          <p:attrName>ppt_h</p:attrName>
                                        </p:attrNameLst>
                                      </p:cBhvr>
                                      <p:tavLst>
                                        <p:tav tm="0">
                                          <p:val>
                                            <p:fltVal val="0"/>
                                          </p:val>
                                        </p:tav>
                                        <p:tav tm="100000">
                                          <p:val>
                                            <p:strVal val="#ppt_h"/>
                                          </p:val>
                                        </p:tav>
                                      </p:tavLst>
                                    </p:anim>
                                    <p:animEffect transition="in" filter="fade">
                                      <p:cBhvr>
                                        <p:cTn id="23" dur="500"/>
                                        <p:tgtEl>
                                          <p:spTgt spid="14439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4395"/>
                                        </p:tgtEl>
                                        <p:attrNameLst>
                                          <p:attrName>style.visibility</p:attrName>
                                        </p:attrNameLst>
                                      </p:cBhvr>
                                      <p:to>
                                        <p:strVal val="visible"/>
                                      </p:to>
                                    </p:set>
                                    <p:anim calcmode="lin" valueType="num">
                                      <p:cBhvr>
                                        <p:cTn id="28" dur="500" fill="hold"/>
                                        <p:tgtEl>
                                          <p:spTgt spid="144395"/>
                                        </p:tgtEl>
                                        <p:attrNameLst>
                                          <p:attrName>ppt_w</p:attrName>
                                        </p:attrNameLst>
                                      </p:cBhvr>
                                      <p:tavLst>
                                        <p:tav tm="0">
                                          <p:val>
                                            <p:fltVal val="0"/>
                                          </p:val>
                                        </p:tav>
                                        <p:tav tm="100000">
                                          <p:val>
                                            <p:strVal val="#ppt_w"/>
                                          </p:val>
                                        </p:tav>
                                      </p:tavLst>
                                    </p:anim>
                                    <p:anim calcmode="lin" valueType="num">
                                      <p:cBhvr>
                                        <p:cTn id="29" dur="500" fill="hold"/>
                                        <p:tgtEl>
                                          <p:spTgt spid="144395"/>
                                        </p:tgtEl>
                                        <p:attrNameLst>
                                          <p:attrName>ppt_h</p:attrName>
                                        </p:attrNameLst>
                                      </p:cBhvr>
                                      <p:tavLst>
                                        <p:tav tm="0">
                                          <p:val>
                                            <p:fltVal val="0"/>
                                          </p:val>
                                        </p:tav>
                                        <p:tav tm="100000">
                                          <p:val>
                                            <p:strVal val="#ppt_h"/>
                                          </p:val>
                                        </p:tav>
                                      </p:tavLst>
                                    </p:anim>
                                    <p:animEffect transition="in" filter="fade">
                                      <p:cBhvr>
                                        <p:cTn id="30" dur="500"/>
                                        <p:tgtEl>
                                          <p:spTgt spid="14439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4396"/>
                                        </p:tgtEl>
                                        <p:attrNameLst>
                                          <p:attrName>style.visibility</p:attrName>
                                        </p:attrNameLst>
                                      </p:cBhvr>
                                      <p:to>
                                        <p:strVal val="visible"/>
                                      </p:to>
                                    </p:set>
                                    <p:anim calcmode="lin" valueType="num">
                                      <p:cBhvr>
                                        <p:cTn id="35" dur="500" fill="hold"/>
                                        <p:tgtEl>
                                          <p:spTgt spid="144396"/>
                                        </p:tgtEl>
                                        <p:attrNameLst>
                                          <p:attrName>ppt_w</p:attrName>
                                        </p:attrNameLst>
                                      </p:cBhvr>
                                      <p:tavLst>
                                        <p:tav tm="0">
                                          <p:val>
                                            <p:fltVal val="0"/>
                                          </p:val>
                                        </p:tav>
                                        <p:tav tm="100000">
                                          <p:val>
                                            <p:strVal val="#ppt_w"/>
                                          </p:val>
                                        </p:tav>
                                      </p:tavLst>
                                    </p:anim>
                                    <p:anim calcmode="lin" valueType="num">
                                      <p:cBhvr>
                                        <p:cTn id="36" dur="500" fill="hold"/>
                                        <p:tgtEl>
                                          <p:spTgt spid="144396"/>
                                        </p:tgtEl>
                                        <p:attrNameLst>
                                          <p:attrName>ppt_h</p:attrName>
                                        </p:attrNameLst>
                                      </p:cBhvr>
                                      <p:tavLst>
                                        <p:tav tm="0">
                                          <p:val>
                                            <p:fltVal val="0"/>
                                          </p:val>
                                        </p:tav>
                                        <p:tav tm="100000">
                                          <p:val>
                                            <p:strVal val="#ppt_h"/>
                                          </p:val>
                                        </p:tav>
                                      </p:tavLst>
                                    </p:anim>
                                    <p:animEffect transition="in" filter="fade">
                                      <p:cBhvr>
                                        <p:cTn id="37" dur="500"/>
                                        <p:tgtEl>
                                          <p:spTgt spid="144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2" grpId="0"/>
      <p:bldP spid="144393" grpId="0"/>
      <p:bldP spid="144394" grpId="0"/>
      <p:bldP spid="144395" grpId="0"/>
      <p:bldP spid="1443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897597" y="1268657"/>
            <a:ext cx="5348806" cy="3449955"/>
          </a:xfrm>
          <a:prstGeom prst="rect">
            <a:avLst/>
          </a:prstGeom>
          <a:noFill/>
          <a:ln w="9525">
            <a:noFill/>
            <a:miter lim="800000"/>
          </a:ln>
          <a:effectLst/>
        </p:spPr>
        <p:txBody>
          <a:bodyPr vert="horz" wrap="square" lIns="91440" tIns="45720" rIns="91440" bIns="45720" numCol="1" anchor="ctr" anchorCtr="0" compatLnSpc="1">
            <a:spAutoFit/>
          </a:bodyPr>
          <a:lstStyle/>
          <a:p>
            <a:pPr fontAlgn="base">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1. Where is Quincy?</a:t>
            </a:r>
          </a:p>
          <a:p>
            <a:pPr marL="267970"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 On the west coast of America.</a:t>
            </a:r>
          </a:p>
          <a:p>
            <a:pPr marL="267970"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B. On the east coast of America.</a:t>
            </a:r>
          </a:p>
          <a:p>
            <a:pPr marL="267970"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C. On the south coast of America.</a:t>
            </a:r>
          </a:p>
          <a:p>
            <a:pPr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2. There are _______ movie theaters in Quincy.</a:t>
            </a:r>
          </a:p>
          <a:p>
            <a:pPr marL="267970"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 two      B. three      C. four</a:t>
            </a:r>
          </a:p>
          <a:p>
            <a:pPr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3. How was the writer’s feeling in Quincy?</a:t>
            </a:r>
          </a:p>
          <a:p>
            <a:pPr marL="267970" eaLnBrk="0" fontAlgn="base" hangingPunct="0">
              <a:lnSpc>
                <a:spcPct val="130000"/>
              </a:lnSpc>
              <a:spcBef>
                <a:spcPct val="0"/>
              </a:spcBef>
              <a:spcAft>
                <a:spcPct val="0"/>
              </a:spcAft>
            </a:pPr>
            <a:r>
              <a:rPr lang="en-US" altLang="zh-CN" sz="2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A. Sad.     B. Bored.     C. Happy.</a:t>
            </a:r>
          </a:p>
        </p:txBody>
      </p:sp>
      <p:sp>
        <p:nvSpPr>
          <p:cNvPr id="3074" name="Rectangle 2"/>
          <p:cNvSpPr>
            <a:spLocks noChangeArrowheads="1"/>
          </p:cNvSpPr>
          <p:nvPr/>
        </p:nvSpPr>
        <p:spPr bwMode="auto">
          <a:xfrm>
            <a:off x="20791" y="628685"/>
            <a:ext cx="7864112" cy="438582"/>
          </a:xfrm>
          <a:prstGeom prst="rect">
            <a:avLst/>
          </a:prstGeom>
          <a:noFill/>
        </p:spPr>
        <p:txBody>
          <a:bodyPr wrap="square" lIns="68580" tIns="34290" rIns="68580" bIns="34290" rtlCol="0">
            <a:spAutoFit/>
          </a:bodyPr>
          <a:lstStyle/>
          <a:p>
            <a:r>
              <a:rPr lang="en-US" altLang="zh-CN" sz="2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Read Paragraph 1 carefully and choose the best answer. </a:t>
            </a:r>
          </a:p>
        </p:txBody>
      </p:sp>
      <p:pic>
        <p:nvPicPr>
          <p:cNvPr id="4" name="图片 3" descr="图片1fgrfgr"/>
          <p:cNvPicPr/>
          <p:nvPr/>
        </p:nvPicPr>
        <p:blipFill>
          <a:blip r:embed="rId3" cstate="email"/>
          <a:stretch>
            <a:fillRect/>
          </a:stretch>
        </p:blipFill>
        <p:spPr bwMode="auto">
          <a:xfrm>
            <a:off x="2141730" y="2178559"/>
            <a:ext cx="462751" cy="477040"/>
          </a:xfrm>
          <a:prstGeom prst="rect">
            <a:avLst/>
          </a:prstGeom>
          <a:noFill/>
          <a:ln w="9525">
            <a:noFill/>
            <a:miter lim="800000"/>
            <a:headEnd/>
            <a:tailEnd/>
          </a:ln>
        </p:spPr>
      </p:pic>
      <p:pic>
        <p:nvPicPr>
          <p:cNvPr id="5" name="图片 4" descr="图片1fgrfgr"/>
          <p:cNvPicPr/>
          <p:nvPr/>
        </p:nvPicPr>
        <p:blipFill>
          <a:blip r:embed="rId3" cstate="email"/>
          <a:stretch>
            <a:fillRect/>
          </a:stretch>
        </p:blipFill>
        <p:spPr bwMode="auto">
          <a:xfrm>
            <a:off x="2120219" y="3448585"/>
            <a:ext cx="462751" cy="477040"/>
          </a:xfrm>
          <a:prstGeom prst="rect">
            <a:avLst/>
          </a:prstGeom>
          <a:noFill/>
          <a:ln w="9525">
            <a:noFill/>
            <a:miter lim="800000"/>
            <a:headEnd/>
            <a:tailEnd/>
          </a:ln>
        </p:spPr>
      </p:pic>
      <p:pic>
        <p:nvPicPr>
          <p:cNvPr id="6" name="图片 5" descr="图片1fgrfgr"/>
          <p:cNvPicPr/>
          <p:nvPr/>
        </p:nvPicPr>
        <p:blipFill>
          <a:blip r:embed="rId3" cstate="email"/>
          <a:stretch>
            <a:fillRect/>
          </a:stretch>
        </p:blipFill>
        <p:spPr bwMode="auto">
          <a:xfrm>
            <a:off x="4612671" y="4241572"/>
            <a:ext cx="462751" cy="477040"/>
          </a:xfrm>
          <a:prstGeom prst="rect">
            <a:avLst/>
          </a:prstGeom>
          <a:noFill/>
          <a:ln w="9525">
            <a:noFill/>
            <a:miter lim="800000"/>
            <a:headEnd/>
            <a:tailEnd/>
          </a:ln>
        </p:spPr>
      </p:pic>
      <p:sp>
        <p:nvSpPr>
          <p:cNvPr id="8" name="标题 1"/>
          <p:cNvSpPr>
            <a:spLocks noGrp="1"/>
          </p:cNvSpPr>
          <p:nvPr/>
        </p:nvSpPr>
        <p:spPr>
          <a:xfrm>
            <a:off x="413538" y="56749"/>
            <a:ext cx="8229600" cy="530915"/>
          </a:xfrm>
          <a:prstGeom prst="rect">
            <a:avLst/>
          </a:prstGeom>
          <a:noFill/>
        </p:spPr>
        <p:txBody>
          <a:bodyPr vert="horz" wrap="square" lIns="68580" tIns="34290" rIns="68580" bIns="34290" rtlCol="0" anchor="ctr">
            <a:spAutoFit/>
          </a:bodyPr>
          <a:lstStyle>
            <a:lvl1pPr algn="ctr" defTabSz="1219200" rtl="0" eaLnBrk="1" latinLnBrk="0" hangingPunct="1">
              <a:spcBef>
                <a:spcPct val="0"/>
              </a:spcBef>
              <a:buNone/>
              <a:defRPr sz="5865" kern="1200">
                <a:solidFill>
                  <a:schemeClr val="tx1"/>
                </a:solidFill>
                <a:latin typeface="+mj-lt"/>
                <a:ea typeface="幼圆" panose="02010509060101010101" pitchFamily="49" charset="-122"/>
                <a:cs typeface="+mj-cs"/>
              </a:defRPr>
            </a:lvl1pPr>
          </a:lstStyle>
          <a:p>
            <a:pPr algn="ctr"/>
            <a:r>
              <a:rPr lang="en-US" altLang="zh-CN" sz="3000" b="1">
                <a:solidFill>
                  <a:schemeClr val="tx1">
                    <a:lumMod val="75000"/>
                    <a:lumOff val="25000"/>
                  </a:schemeClr>
                </a:solidFill>
                <a:latin typeface="Times New Roman" panose="02020603050405020304" pitchFamily="18" charset="0"/>
                <a:ea typeface="黑体" panose="02010609060101010101" pitchFamily="49" charset="-122"/>
                <a:cs typeface="Times New Roman" panose="02020603050405020304" pitchFamily="18" charset="0"/>
              </a:rPr>
              <a:t>While-reading</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1855</Words>
  <Application>Microsoft Office PowerPoint</Application>
  <PresentationFormat>全屏显示(16:9)</PresentationFormat>
  <Paragraphs>322</Paragraphs>
  <Slides>33</Slides>
  <Notes>19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BatangChe</vt:lpstr>
      <vt:lpstr>黑体</vt:lpstr>
      <vt:lpstr>宋体</vt:lpstr>
      <vt:lpstr>微软雅黑</vt:lpstr>
      <vt:lpstr>Arial</vt:lpstr>
      <vt:lpstr>Calibri</vt:lpstr>
      <vt:lpstr>Times New Roman</vt:lpstr>
      <vt:lpstr>Times New Roman Bold</vt:lpstr>
      <vt:lpstr>Times New Roman Bold Italic</vt:lpstr>
      <vt:lpstr>Wingdings</vt:lpstr>
      <vt:lpstr>WWW.2PPT.COM</vt:lpstr>
      <vt:lpstr>Module 7 My past life</vt:lpstr>
      <vt:lpstr>Yesterday Once More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Goodbye!</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2021-02-11T22:53:00Z</cp:lastPrinted>
  <dcterms:created xsi:type="dcterms:W3CDTF">2021-02-11T22:53:00Z</dcterms:created>
  <dcterms:modified xsi:type="dcterms:W3CDTF">2023-01-17T00:38:38Z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9FAC21CAF35C407F97E21825B0B58979</vt:lpwstr>
  </property>
  <property fmtid="{D5CDD505-2E9C-101B-9397-08002B2CF9AE}" pid="7" name="KSOProductBuildVer">
    <vt:lpwstr>2052-11.1.0.11294</vt:lpwstr>
  </property>
  <property fmtid="{A09F084E-AD41-489F-8076-AA5BE3082BCA}" pid="100">
    <vt:ui4>5</vt:ui4>
  </property>
  <property fmtid="{64440492-4C8B-11D1-8B70-080036B11A03}" pid="11">
    <vt:lpwstr>www.2ppt.com-爱PPT提供资源下载</vt:lpwstr>
  </property>
</Properties>
</file>