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302" r:id="rId2"/>
    <p:sldId id="257" r:id="rId3"/>
    <p:sldId id="273" r:id="rId4"/>
    <p:sldId id="277" r:id="rId5"/>
    <p:sldId id="276" r:id="rId6"/>
    <p:sldId id="278" r:id="rId7"/>
    <p:sldId id="279" r:id="rId8"/>
    <p:sldId id="280" r:id="rId9"/>
    <p:sldId id="282" r:id="rId10"/>
    <p:sldId id="284" r:id="rId11"/>
    <p:sldId id="285" r:id="rId12"/>
    <p:sldId id="283" r:id="rId13"/>
    <p:sldId id="286" r:id="rId14"/>
    <p:sldId id="287" r:id="rId15"/>
    <p:sldId id="288" r:id="rId16"/>
    <p:sldId id="289" r:id="rId17"/>
    <p:sldId id="323" r:id="rId18"/>
    <p:sldId id="281" r:id="rId19"/>
    <p:sldId id="275" r:id="rId20"/>
    <p:sldId id="293" r:id="rId21"/>
    <p:sldId id="294" r:id="rId22"/>
    <p:sldId id="295" r:id="rId23"/>
    <p:sldId id="324"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149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fr-FR" altLang="en-US"/>
          </a:p>
        </p:txBody>
      </p:sp>
      <p:sp>
        <p:nvSpPr>
          <p:cNvPr id="5" name="Rectangle 5"/>
          <p:cNvSpPr>
            <a:spLocks noGrp="1" noChangeArrowheads="1"/>
          </p:cNvSpPr>
          <p:nvPr>
            <p:ph type="ftr" sz="quarter" idx="11"/>
          </p:nvPr>
        </p:nvSpPr>
        <p:spPr/>
        <p:txBody>
          <a:bodyPr/>
          <a:lstStyle>
            <a:lvl1pPr>
              <a:defRPr/>
            </a:lvl1pPr>
          </a:lstStyle>
          <a:p>
            <a:pPr>
              <a:defRPr/>
            </a:pPr>
            <a:endParaRPr lang="fr-FR" altLang="en-US"/>
          </a:p>
        </p:txBody>
      </p:sp>
      <p:sp>
        <p:nvSpPr>
          <p:cNvPr id="6" name="Rectangle 6"/>
          <p:cNvSpPr>
            <a:spLocks noGrp="1" noChangeArrowheads="1"/>
          </p:cNvSpPr>
          <p:nvPr>
            <p:ph type="sldNum" sz="quarter" idx="12"/>
          </p:nvPr>
        </p:nvSpPr>
        <p:spPr/>
        <p:txBody>
          <a:bodyPr/>
          <a:lstStyle>
            <a:lvl1pPr>
              <a:defRPr/>
            </a:lvl1pPr>
          </a:lstStyle>
          <a:p>
            <a:pPr>
              <a:defRPr/>
            </a:pPr>
            <a:fld id="{A8D9263F-D293-47DC-9E2E-C13F92185DC7}" type="slidenum">
              <a:rPr lang="zh-CN" altLang="en-US"/>
              <a:t>‹#›</a:t>
            </a:fld>
            <a:endParaRPr lang="fr-FR" altLang="en-U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fr-FR" altLang="en-US"/>
          </a:p>
        </p:txBody>
      </p:sp>
      <p:sp>
        <p:nvSpPr>
          <p:cNvPr id="5" name="Rectangle 5"/>
          <p:cNvSpPr>
            <a:spLocks noGrp="1" noChangeArrowheads="1"/>
          </p:cNvSpPr>
          <p:nvPr>
            <p:ph type="ftr" sz="quarter" idx="11"/>
          </p:nvPr>
        </p:nvSpPr>
        <p:spPr/>
        <p:txBody>
          <a:bodyPr/>
          <a:lstStyle>
            <a:lvl1pPr>
              <a:defRPr/>
            </a:lvl1pPr>
          </a:lstStyle>
          <a:p>
            <a:pPr>
              <a:defRPr/>
            </a:pPr>
            <a:endParaRPr lang="fr-FR" altLang="en-US"/>
          </a:p>
        </p:txBody>
      </p:sp>
      <p:sp>
        <p:nvSpPr>
          <p:cNvPr id="6" name="Rectangle 6"/>
          <p:cNvSpPr>
            <a:spLocks noGrp="1" noChangeArrowheads="1"/>
          </p:cNvSpPr>
          <p:nvPr>
            <p:ph type="sldNum" sz="quarter" idx="12"/>
          </p:nvPr>
        </p:nvSpPr>
        <p:spPr/>
        <p:txBody>
          <a:bodyPr/>
          <a:lstStyle>
            <a:lvl1pPr>
              <a:defRPr/>
            </a:lvl1pPr>
          </a:lstStyle>
          <a:p>
            <a:pPr>
              <a:defRPr/>
            </a:pPr>
            <a:fld id="{65814207-DA4F-4985-9B7C-A89E29383D4B}" type="slidenum">
              <a:rPr lang="zh-CN" altLang="en-US"/>
              <a:t>‹#›</a:t>
            </a:fld>
            <a:endParaRPr lang="fr-FR" altLang="en-US"/>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标题幻灯片">
    <p:spTree>
      <p:nvGrpSpPr>
        <p:cNvPr id="1" name=""/>
        <p:cNvGrpSpPr/>
        <p:nvPr/>
      </p:nvGrpSpPr>
      <p:grpSpPr>
        <a:xfrm>
          <a:off x="0" y="0"/>
          <a:ext cx="0" cy="0"/>
          <a:chOff x="0" y="0"/>
          <a:chExt cx="0" cy="0"/>
        </a:xfrm>
      </p:grpSpPr>
    </p:spTree>
  </p:cSld>
  <p:clrMapOvr>
    <a:masterClrMapping/>
  </p:clrMapOvr>
  <p:transition spd="med">
    <p:random/>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cSld>
  <p:clrMapOvr>
    <a:masterClrMapping/>
  </p:clrMapOvr>
  <p:transition spd="med">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Tree>
  </p:cSld>
  <p:clrMapOvr>
    <a:masterClrMapping/>
  </p:clrMapOvr>
  <p:transition spd="med">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fr-FR" altLang="en-US"/>
          </a:p>
        </p:txBody>
      </p:sp>
      <p:sp>
        <p:nvSpPr>
          <p:cNvPr id="5" name="Rectangle 5"/>
          <p:cNvSpPr>
            <a:spLocks noGrp="1" noChangeArrowheads="1"/>
          </p:cNvSpPr>
          <p:nvPr>
            <p:ph type="ftr" sz="quarter" idx="11"/>
          </p:nvPr>
        </p:nvSpPr>
        <p:spPr/>
        <p:txBody>
          <a:bodyPr/>
          <a:lstStyle>
            <a:lvl1pPr>
              <a:defRPr/>
            </a:lvl1pPr>
          </a:lstStyle>
          <a:p>
            <a:pPr>
              <a:defRPr/>
            </a:pPr>
            <a:endParaRPr lang="fr-FR" altLang="en-US"/>
          </a:p>
        </p:txBody>
      </p:sp>
      <p:sp>
        <p:nvSpPr>
          <p:cNvPr id="6" name="Rectangle 6"/>
          <p:cNvSpPr>
            <a:spLocks noGrp="1" noChangeArrowheads="1"/>
          </p:cNvSpPr>
          <p:nvPr>
            <p:ph type="sldNum" sz="quarter" idx="12"/>
          </p:nvPr>
        </p:nvSpPr>
        <p:spPr/>
        <p:txBody>
          <a:bodyPr/>
          <a:lstStyle>
            <a:lvl1pPr>
              <a:defRPr/>
            </a:lvl1pPr>
          </a:lstStyle>
          <a:p>
            <a:pPr>
              <a:defRPr/>
            </a:pPr>
            <a:fld id="{4454E350-8B48-4771-95D9-8FFE717277EA}" type="slidenum">
              <a:rPr lang="zh-CN" altLang="en-US"/>
              <a:t>‹#›</a:t>
            </a:fld>
            <a:endParaRPr lang="fr-FR" altLang="en-US"/>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p:txBody>
          <a:bodyPr/>
          <a:lstStyle>
            <a:lvl1pPr>
              <a:defRPr/>
            </a:lvl1pPr>
          </a:lstStyle>
          <a:p>
            <a:pPr>
              <a:defRPr/>
            </a:pPr>
            <a:endParaRPr lang="fr-FR" altLang="en-US"/>
          </a:p>
        </p:txBody>
      </p:sp>
      <p:sp>
        <p:nvSpPr>
          <p:cNvPr id="5" name="Rectangle 5"/>
          <p:cNvSpPr>
            <a:spLocks noGrp="1" noChangeArrowheads="1"/>
          </p:cNvSpPr>
          <p:nvPr>
            <p:ph type="ftr" sz="quarter" idx="11"/>
          </p:nvPr>
        </p:nvSpPr>
        <p:spPr/>
        <p:txBody>
          <a:bodyPr/>
          <a:lstStyle>
            <a:lvl1pPr>
              <a:defRPr/>
            </a:lvl1pPr>
          </a:lstStyle>
          <a:p>
            <a:pPr>
              <a:defRPr/>
            </a:pPr>
            <a:endParaRPr lang="fr-FR" altLang="en-US"/>
          </a:p>
        </p:txBody>
      </p:sp>
      <p:sp>
        <p:nvSpPr>
          <p:cNvPr id="6" name="Rectangle 6"/>
          <p:cNvSpPr>
            <a:spLocks noGrp="1" noChangeArrowheads="1"/>
          </p:cNvSpPr>
          <p:nvPr>
            <p:ph type="sldNum" sz="quarter" idx="12"/>
          </p:nvPr>
        </p:nvSpPr>
        <p:spPr/>
        <p:txBody>
          <a:bodyPr/>
          <a:lstStyle>
            <a:lvl1pPr>
              <a:defRPr/>
            </a:lvl1pPr>
          </a:lstStyle>
          <a:p>
            <a:pPr>
              <a:defRPr/>
            </a:pPr>
            <a:fld id="{95A60CCB-DCF0-4B8D-BE8C-6CC51C121FEE}" type="slidenum">
              <a:rPr lang="zh-CN" altLang="en-US"/>
              <a:t>‹#›</a:t>
            </a:fld>
            <a:endParaRPr lang="fr-FR" altLang="en-US"/>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fr-FR" altLang="en-US"/>
          </a:p>
        </p:txBody>
      </p:sp>
      <p:sp>
        <p:nvSpPr>
          <p:cNvPr id="6" name="Rectangle 5"/>
          <p:cNvSpPr>
            <a:spLocks noGrp="1" noChangeArrowheads="1"/>
          </p:cNvSpPr>
          <p:nvPr>
            <p:ph type="ftr" sz="quarter" idx="11"/>
          </p:nvPr>
        </p:nvSpPr>
        <p:spPr/>
        <p:txBody>
          <a:bodyPr/>
          <a:lstStyle>
            <a:lvl1pPr>
              <a:defRPr/>
            </a:lvl1pPr>
          </a:lstStyle>
          <a:p>
            <a:pPr>
              <a:defRPr/>
            </a:pPr>
            <a:endParaRPr lang="fr-FR" altLang="en-US"/>
          </a:p>
        </p:txBody>
      </p:sp>
      <p:sp>
        <p:nvSpPr>
          <p:cNvPr id="7" name="Rectangle 6"/>
          <p:cNvSpPr>
            <a:spLocks noGrp="1" noChangeArrowheads="1"/>
          </p:cNvSpPr>
          <p:nvPr>
            <p:ph type="sldNum" sz="quarter" idx="12"/>
          </p:nvPr>
        </p:nvSpPr>
        <p:spPr/>
        <p:txBody>
          <a:bodyPr/>
          <a:lstStyle>
            <a:lvl1pPr>
              <a:defRPr/>
            </a:lvl1pPr>
          </a:lstStyle>
          <a:p>
            <a:pPr>
              <a:defRPr/>
            </a:pPr>
            <a:fld id="{19D88672-DECB-489B-B1E3-DBCE1C0B7601}" type="slidenum">
              <a:rPr lang="zh-CN" altLang="en-US"/>
              <a:t>‹#›</a:t>
            </a:fld>
            <a:endParaRPr lang="fr-FR" altLang="en-U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endParaRPr lang="fr-FR" altLang="en-US"/>
          </a:p>
        </p:txBody>
      </p:sp>
      <p:sp>
        <p:nvSpPr>
          <p:cNvPr id="8" name="Rectangle 5"/>
          <p:cNvSpPr>
            <a:spLocks noGrp="1" noChangeArrowheads="1"/>
          </p:cNvSpPr>
          <p:nvPr>
            <p:ph type="ftr" sz="quarter" idx="11"/>
          </p:nvPr>
        </p:nvSpPr>
        <p:spPr/>
        <p:txBody>
          <a:bodyPr/>
          <a:lstStyle>
            <a:lvl1pPr>
              <a:defRPr/>
            </a:lvl1pPr>
          </a:lstStyle>
          <a:p>
            <a:pPr>
              <a:defRPr/>
            </a:pPr>
            <a:endParaRPr lang="fr-FR" altLang="en-US"/>
          </a:p>
        </p:txBody>
      </p:sp>
      <p:sp>
        <p:nvSpPr>
          <p:cNvPr id="9" name="Rectangle 6"/>
          <p:cNvSpPr>
            <a:spLocks noGrp="1" noChangeArrowheads="1"/>
          </p:cNvSpPr>
          <p:nvPr>
            <p:ph type="sldNum" sz="quarter" idx="12"/>
          </p:nvPr>
        </p:nvSpPr>
        <p:spPr/>
        <p:txBody>
          <a:bodyPr/>
          <a:lstStyle>
            <a:lvl1pPr>
              <a:defRPr/>
            </a:lvl1pPr>
          </a:lstStyle>
          <a:p>
            <a:pPr>
              <a:defRPr/>
            </a:pPr>
            <a:fld id="{DFBD21B6-1489-497B-B1E2-E4D59AF1C038}" type="slidenum">
              <a:rPr lang="zh-CN" altLang="en-US"/>
              <a:t>‹#›</a:t>
            </a:fld>
            <a:endParaRPr lang="fr-FR" altLang="en-U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endParaRPr lang="fr-FR" altLang="en-US"/>
          </a:p>
        </p:txBody>
      </p:sp>
      <p:sp>
        <p:nvSpPr>
          <p:cNvPr id="4" name="Rectangle 5"/>
          <p:cNvSpPr>
            <a:spLocks noGrp="1" noChangeArrowheads="1"/>
          </p:cNvSpPr>
          <p:nvPr>
            <p:ph type="ftr" sz="quarter" idx="11"/>
          </p:nvPr>
        </p:nvSpPr>
        <p:spPr/>
        <p:txBody>
          <a:bodyPr/>
          <a:lstStyle>
            <a:lvl1pPr>
              <a:defRPr/>
            </a:lvl1pPr>
          </a:lstStyle>
          <a:p>
            <a:pPr>
              <a:defRPr/>
            </a:pPr>
            <a:endParaRPr lang="fr-FR" altLang="en-US"/>
          </a:p>
        </p:txBody>
      </p:sp>
      <p:sp>
        <p:nvSpPr>
          <p:cNvPr id="5" name="Rectangle 6"/>
          <p:cNvSpPr>
            <a:spLocks noGrp="1" noChangeArrowheads="1"/>
          </p:cNvSpPr>
          <p:nvPr>
            <p:ph type="sldNum" sz="quarter" idx="12"/>
          </p:nvPr>
        </p:nvSpPr>
        <p:spPr/>
        <p:txBody>
          <a:bodyPr/>
          <a:lstStyle>
            <a:lvl1pPr>
              <a:defRPr/>
            </a:lvl1pPr>
          </a:lstStyle>
          <a:p>
            <a:pPr>
              <a:defRPr/>
            </a:pPr>
            <a:fld id="{78E695A2-D698-4D3D-94EF-EB1E5F78E78F}" type="slidenum">
              <a:rPr lang="zh-CN" altLang="en-US"/>
              <a:t>‹#›</a:t>
            </a:fld>
            <a:endParaRPr lang="fr-FR" altLang="en-U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fr-FR" altLang="en-US"/>
          </a:p>
        </p:txBody>
      </p:sp>
      <p:sp>
        <p:nvSpPr>
          <p:cNvPr id="3" name="Rectangle 5"/>
          <p:cNvSpPr>
            <a:spLocks noGrp="1" noChangeArrowheads="1"/>
          </p:cNvSpPr>
          <p:nvPr>
            <p:ph type="ftr" sz="quarter" idx="11"/>
          </p:nvPr>
        </p:nvSpPr>
        <p:spPr/>
        <p:txBody>
          <a:bodyPr/>
          <a:lstStyle>
            <a:lvl1pPr>
              <a:defRPr/>
            </a:lvl1pPr>
          </a:lstStyle>
          <a:p>
            <a:pPr>
              <a:defRPr/>
            </a:pPr>
            <a:endParaRPr lang="fr-FR" altLang="en-US"/>
          </a:p>
        </p:txBody>
      </p:sp>
      <p:sp>
        <p:nvSpPr>
          <p:cNvPr id="4" name="Rectangle 6"/>
          <p:cNvSpPr>
            <a:spLocks noGrp="1" noChangeArrowheads="1"/>
          </p:cNvSpPr>
          <p:nvPr>
            <p:ph type="sldNum" sz="quarter" idx="12"/>
          </p:nvPr>
        </p:nvSpPr>
        <p:spPr/>
        <p:txBody>
          <a:bodyPr/>
          <a:lstStyle>
            <a:lvl1pPr>
              <a:defRPr/>
            </a:lvl1pPr>
          </a:lstStyle>
          <a:p>
            <a:pPr>
              <a:defRPr/>
            </a:pPr>
            <a:fld id="{CE2EEF82-38F3-436B-BD66-6702DB721AC5}" type="slidenum">
              <a:rPr lang="zh-CN" altLang="en-US"/>
              <a:t>‹#›</a:t>
            </a:fld>
            <a:endParaRPr lang="fr-FR" altLang="en-US"/>
          </a:p>
        </p:txBody>
      </p:sp>
    </p:spTree>
  </p:cSld>
  <p:clrMapOvr>
    <a:masterClrMapping/>
  </p:clrMapOvr>
  <p:transition spd="med">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fr-FR" altLang="en-US"/>
          </a:p>
        </p:txBody>
      </p:sp>
      <p:sp>
        <p:nvSpPr>
          <p:cNvPr id="6" name="Rectangle 5"/>
          <p:cNvSpPr>
            <a:spLocks noGrp="1" noChangeArrowheads="1"/>
          </p:cNvSpPr>
          <p:nvPr>
            <p:ph type="ftr" sz="quarter" idx="11"/>
          </p:nvPr>
        </p:nvSpPr>
        <p:spPr/>
        <p:txBody>
          <a:bodyPr/>
          <a:lstStyle>
            <a:lvl1pPr>
              <a:defRPr/>
            </a:lvl1pPr>
          </a:lstStyle>
          <a:p>
            <a:pPr>
              <a:defRPr/>
            </a:pPr>
            <a:endParaRPr lang="fr-FR" altLang="en-US"/>
          </a:p>
        </p:txBody>
      </p:sp>
      <p:sp>
        <p:nvSpPr>
          <p:cNvPr id="7" name="Rectangle 6"/>
          <p:cNvSpPr>
            <a:spLocks noGrp="1" noChangeArrowheads="1"/>
          </p:cNvSpPr>
          <p:nvPr>
            <p:ph type="sldNum" sz="quarter" idx="12"/>
          </p:nvPr>
        </p:nvSpPr>
        <p:spPr/>
        <p:txBody>
          <a:bodyPr/>
          <a:lstStyle>
            <a:lvl1pPr>
              <a:defRPr/>
            </a:lvl1pPr>
          </a:lstStyle>
          <a:p>
            <a:pPr>
              <a:defRPr/>
            </a:pPr>
            <a:fld id="{62B8DE28-6879-412D-853D-A5D331439A8D}" type="slidenum">
              <a:rPr lang="zh-CN" altLang="en-US"/>
              <a:t>‹#›</a:t>
            </a:fld>
            <a:endParaRPr lang="fr-FR" altLang="en-US"/>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p:txBody>
          <a:bodyPr/>
          <a:lstStyle>
            <a:lvl1pPr>
              <a:defRPr/>
            </a:lvl1pPr>
          </a:lstStyle>
          <a:p>
            <a:pPr>
              <a:defRPr/>
            </a:pPr>
            <a:endParaRPr lang="fr-FR" altLang="en-US"/>
          </a:p>
        </p:txBody>
      </p:sp>
      <p:sp>
        <p:nvSpPr>
          <p:cNvPr id="6" name="Rectangle 5"/>
          <p:cNvSpPr>
            <a:spLocks noGrp="1" noChangeArrowheads="1"/>
          </p:cNvSpPr>
          <p:nvPr>
            <p:ph type="ftr" sz="quarter" idx="11"/>
          </p:nvPr>
        </p:nvSpPr>
        <p:spPr/>
        <p:txBody>
          <a:bodyPr/>
          <a:lstStyle>
            <a:lvl1pPr>
              <a:defRPr/>
            </a:lvl1pPr>
          </a:lstStyle>
          <a:p>
            <a:pPr>
              <a:defRPr/>
            </a:pPr>
            <a:endParaRPr lang="fr-FR" altLang="en-US"/>
          </a:p>
        </p:txBody>
      </p:sp>
      <p:sp>
        <p:nvSpPr>
          <p:cNvPr id="7" name="Rectangle 6"/>
          <p:cNvSpPr>
            <a:spLocks noGrp="1" noChangeArrowheads="1"/>
          </p:cNvSpPr>
          <p:nvPr>
            <p:ph type="sldNum" sz="quarter" idx="12"/>
          </p:nvPr>
        </p:nvSpPr>
        <p:spPr/>
        <p:txBody>
          <a:bodyPr/>
          <a:lstStyle>
            <a:lvl1pPr>
              <a:defRPr/>
            </a:lvl1pPr>
          </a:lstStyle>
          <a:p>
            <a:pPr>
              <a:defRPr/>
            </a:pPr>
            <a:fld id="{F2B5AE88-CA2B-453A-8345-30FFEB81A3C1}" type="slidenum">
              <a:rPr lang="zh-CN" altLang="en-US"/>
              <a:t>‹#›</a:t>
            </a:fld>
            <a:endParaRPr lang="fr-FR" altLang="en-US"/>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7"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p:spPr>
        <p:txBody>
          <a:bodyPr vert="horz" wrap="square" lIns="91440" tIns="45720" rIns="91440" bIns="45720" numCol="1" anchor="t" anchorCtr="0" compatLnSpc="1"/>
          <a:lstStyle>
            <a:lvl1pPr>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fr-FR"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p:spPr>
        <p:txBody>
          <a:bodyPr vert="horz" wrap="square" lIns="91440" tIns="45720" rIns="91440" bIns="45720" numCol="1" anchor="t" anchorCtr="0" compatLnSpc="1"/>
          <a:lstStyle>
            <a:lvl1pPr algn="ctr">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endParaRPr lang="fr-FR"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p:spPr>
        <p:txBody>
          <a:bodyPr vert="horz" wrap="square" lIns="91440" tIns="45720" rIns="91440" bIns="45720" numCol="1" anchor="t" anchorCtr="0" compatLnSpc="1"/>
          <a:lstStyle>
            <a:lvl1pPr algn="r">
              <a:buFont typeface="Arial" panose="020B0604020202020204" pitchFamily="34" charset="0"/>
              <a:buNone/>
              <a:defRPr sz="1400">
                <a:latin typeface="Arial" panose="020B0604020202020204" pitchFamily="34" charset="0"/>
                <a:ea typeface="宋体" panose="02010600030101010101" pitchFamily="2" charset="-122"/>
              </a:defRPr>
            </a:lvl1pPr>
          </a:lstStyle>
          <a:p>
            <a:pPr>
              <a:defRPr/>
            </a:pPr>
            <a:fld id="{296FA8F0-AA03-4295-A76C-ECED1D5A9522}" type="slidenum">
              <a:rPr lang="zh-CN" altLang="en-US"/>
              <a:t>‹#›</a:t>
            </a:fld>
            <a:endParaRPr lang="fr-F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random/>
  </p:transition>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2pPr>
      <a:lvl3pPr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3pPr>
      <a:lvl4pPr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4pPr>
      <a:lvl5pPr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5pPr>
      <a:lvl6pPr marL="457200"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6pPr>
      <a:lvl7pPr marL="914400"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7pPr>
      <a:lvl8pPr marL="1371600"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8pPr>
      <a:lvl9pPr marL="1828800" algn="ctr" rtl="0" eaLnBrk="1" fontAlgn="base" hangingPunct="1">
        <a:spcBef>
          <a:spcPct val="0"/>
        </a:spcBef>
        <a:spcAft>
          <a:spcPct val="0"/>
        </a:spcAft>
        <a:defRPr sz="3600">
          <a:solidFill>
            <a:schemeClr val="tx2"/>
          </a:solidFill>
          <a:latin typeface="Arial" panose="020B0604020202020204" pitchFamily="34" charset="0"/>
          <a:ea typeface="微软雅黑" panose="020B0503020204020204" pitchFamily="34" charset="-122"/>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2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85778"/>
            <a:ext cx="9144000" cy="3034164"/>
          </a:xfrm>
          <a:prstGeom prst="rect">
            <a:avLst/>
          </a:prstGeom>
          <a:noFill/>
          <a:ln>
            <a:noFill/>
          </a:ln>
        </p:spPr>
        <p:txBody>
          <a:bodyPr wrap="square" rtlCol="0" anchor="t">
            <a:spAutoFit/>
          </a:bodyPr>
          <a:lstStyle/>
          <a:p>
            <a:pPr algn="ctr">
              <a:lnSpc>
                <a:spcPct val="150000"/>
              </a:lnSpc>
            </a:pPr>
            <a:r>
              <a:rPr lang="zh-CN" altLang="en-US" sz="4800" b="1" dirty="0">
                <a:solidFill>
                  <a:srgbClr val="FF0000"/>
                </a:solidFill>
                <a:effectLst>
                  <a:reflection blurRad="6350" stA="53000" endA="300" endPos="35500" dir="5400000" sy="-90000" algn="bl" rotWithShape="0"/>
                </a:effectLst>
                <a:latin typeface="Times New Roman" panose="02020603050405020304" charset="0"/>
              </a:rPr>
              <a:t>Unit </a:t>
            </a:r>
            <a:r>
              <a:rPr lang="zh-CN" altLang="en-US" sz="4800" b="1" dirty="0" smtClean="0">
                <a:solidFill>
                  <a:srgbClr val="FF0000"/>
                </a:solidFill>
                <a:effectLst>
                  <a:reflection blurRad="6350" stA="53000" endA="300" endPos="35500" dir="5400000" sy="-90000" algn="bl" rotWithShape="0"/>
                </a:effectLst>
                <a:latin typeface="Times New Roman" panose="02020603050405020304" charset="0"/>
              </a:rPr>
              <a:t>6</a:t>
            </a:r>
            <a:endParaRPr lang="en-US" altLang="zh-CN" sz="4800" b="1" dirty="0" smtClean="0">
              <a:solidFill>
                <a:srgbClr val="FF0000"/>
              </a:solidFill>
              <a:effectLst>
                <a:reflection blurRad="6350" stA="53000" endA="300" endPos="35500" dir="5400000" sy="-90000" algn="bl" rotWithShape="0"/>
              </a:effectLst>
              <a:latin typeface="Times New Roman" panose="02020603050405020304" charset="0"/>
            </a:endParaRPr>
          </a:p>
          <a:p>
            <a:pPr algn="ctr">
              <a:lnSpc>
                <a:spcPct val="150000"/>
              </a:lnSpc>
            </a:pPr>
            <a:r>
              <a:rPr lang="zh-CN" altLang="en-US" sz="4800" b="1" dirty="0" smtClean="0">
                <a:solidFill>
                  <a:srgbClr val="FF0000"/>
                </a:solidFill>
                <a:effectLst>
                  <a:reflection blurRad="6350" stA="53000" endA="300" endPos="35500" dir="5400000" sy="-90000" algn="bl" rotWithShape="0"/>
                </a:effectLst>
                <a:latin typeface="Times New Roman" panose="02020603050405020304" charset="0"/>
              </a:rPr>
              <a:t>When </a:t>
            </a:r>
            <a:r>
              <a:rPr lang="zh-CN" altLang="en-US" sz="4800" b="1" dirty="0">
                <a:solidFill>
                  <a:srgbClr val="FF0000"/>
                </a:solidFill>
                <a:effectLst>
                  <a:reflection blurRad="6350" stA="53000" endA="300" endPos="35500" dir="5400000" sy="-90000" algn="bl" rotWithShape="0"/>
                </a:effectLst>
                <a:latin typeface="Times New Roman" panose="02020603050405020304" charset="0"/>
              </a:rPr>
              <a:t>was it invented?</a:t>
            </a:r>
          </a:p>
          <a:p>
            <a:pPr algn="ctr">
              <a:lnSpc>
                <a:spcPct val="150000"/>
              </a:lnSpc>
            </a:pPr>
            <a:r>
              <a:rPr lang="zh-CN" altLang="en-US" sz="3200" b="1" dirty="0" smtClean="0">
                <a:solidFill>
                  <a:srgbClr val="FF0000"/>
                </a:solidFill>
                <a:effectLst>
                  <a:reflection blurRad="6350" stA="53000" endA="300" endPos="35500" dir="5400000" sy="-90000" algn="bl" rotWithShape="0"/>
                </a:effectLst>
                <a:latin typeface="Times New Roman" panose="02020603050405020304" charset="0"/>
              </a:rPr>
              <a:t>Section B  (第</a:t>
            </a:r>
            <a:r>
              <a:rPr lang="en-US" altLang="zh-CN" sz="3200" b="1" dirty="0" smtClean="0">
                <a:solidFill>
                  <a:srgbClr val="FF0000"/>
                </a:solidFill>
                <a:effectLst>
                  <a:reflection blurRad="6350" stA="53000" endA="300" endPos="35500" dir="5400000" sy="-90000" algn="bl" rotWithShape="0"/>
                </a:effectLst>
                <a:latin typeface="Times New Roman" panose="02020603050405020304" charset="0"/>
              </a:rPr>
              <a:t>1</a:t>
            </a:r>
            <a:r>
              <a:rPr lang="zh-CN" altLang="en-US" sz="3200" b="1" dirty="0" smtClean="0">
                <a:solidFill>
                  <a:srgbClr val="FF0000"/>
                </a:solidFill>
                <a:effectLst>
                  <a:reflection blurRad="6350" stA="53000" endA="300" endPos="35500" dir="5400000" sy="-90000" algn="bl" rotWithShape="0"/>
                </a:effectLst>
                <a:latin typeface="Times New Roman" panose="02020603050405020304" charset="0"/>
              </a:rPr>
              <a:t>课时)</a:t>
            </a:r>
            <a:endParaRPr lang="zh-CN" altLang="en-US" sz="3200" b="1" dirty="0">
              <a:solidFill>
                <a:srgbClr val="FF0000"/>
              </a:solidFill>
              <a:effectLst>
                <a:reflection blurRad="6350" stA="53000" endA="300" endPos="35500" dir="5400000" sy="-90000" algn="bl" rotWithShape="0"/>
              </a:effectLst>
              <a:latin typeface="Times New Roman" panose="02020603050405020304" charset="0"/>
            </a:endParaRPr>
          </a:p>
        </p:txBody>
      </p:sp>
      <p:sp>
        <p:nvSpPr>
          <p:cNvPr id="3" name="矩形 2"/>
          <p:cNvSpPr/>
          <p:nvPr/>
        </p:nvSpPr>
        <p:spPr>
          <a:xfrm>
            <a:off x="10788" y="5702858"/>
            <a:ext cx="9133212" cy="42989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0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000" b="1" kern="0" dirty="0">
              <a:solidFill>
                <a:srgbClr val="000000"/>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spd="med">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4294967295"/>
          </p:nvPr>
        </p:nvSpPr>
        <p:spPr>
          <a:xfrm>
            <a:off x="5873750" y="1319213"/>
            <a:ext cx="3270250" cy="1725612"/>
          </a:xfrm>
          <a:solidFill>
            <a:srgbClr val="CCECFF"/>
          </a:solidFill>
        </p:spPr>
        <p:txBody>
          <a:bodyPr>
            <a:noAutofit/>
          </a:bodyPr>
          <a:lstStyle/>
          <a:p>
            <a:pPr marL="0" indent="0" algn="l" fontAlgn="auto">
              <a:spcBef>
                <a:spcPts val="0"/>
              </a:spcBef>
              <a:buNone/>
            </a:pPr>
            <a:r>
              <a:rPr lang="zh-CN" altLang="en-US" sz="2000">
                <a:solidFill>
                  <a:schemeClr val="tx1">
                    <a:lumMod val="50000"/>
                  </a:schemeClr>
                </a:solidFill>
                <a:latin typeface="Times New Roman" panose="02020603050405020304" charset="0"/>
              </a:rPr>
              <a:t>MIND-MAPPING </a:t>
            </a:r>
          </a:p>
          <a:p>
            <a:pPr marL="0" indent="0" algn="l" fontAlgn="auto">
              <a:spcBef>
                <a:spcPts val="0"/>
              </a:spcBef>
              <a:buNone/>
            </a:pPr>
            <a:r>
              <a:rPr lang="zh-CN" altLang="en-US" sz="2000">
                <a:solidFill>
                  <a:schemeClr val="tx1">
                    <a:lumMod val="50000"/>
                  </a:schemeClr>
                </a:solidFill>
                <a:latin typeface="Times New Roman" panose="02020603050405020304" charset="0"/>
              </a:rPr>
              <a:t>Changing the information you read into a </a:t>
            </a:r>
            <a:r>
              <a:rPr lang="en-US" altLang="zh-CN" sz="2000">
                <a:solidFill>
                  <a:schemeClr val="tx1">
                    <a:lumMod val="50000"/>
                  </a:schemeClr>
                </a:solidFill>
                <a:latin typeface="Times New Roman" panose="02020603050405020304" charset="0"/>
              </a:rPr>
              <a:t>mind </a:t>
            </a:r>
            <a:r>
              <a:rPr lang="zh-CN" altLang="en-US" sz="2000">
                <a:solidFill>
                  <a:schemeClr val="tx1">
                    <a:lumMod val="50000"/>
                  </a:schemeClr>
                </a:solidFill>
                <a:latin typeface="Times New Roman" panose="02020603050405020304" charset="0"/>
              </a:rPr>
              <a:t>map may help you remember it more easily. </a:t>
            </a:r>
          </a:p>
        </p:txBody>
      </p:sp>
      <p:sp>
        <p:nvSpPr>
          <p:cNvPr id="8" name="文本框 7"/>
          <p:cNvSpPr txBox="1"/>
          <p:nvPr/>
        </p:nvSpPr>
        <p:spPr>
          <a:xfrm>
            <a:off x="328930" y="3204210"/>
            <a:ext cx="8486140" cy="3446145"/>
          </a:xfrm>
          <a:prstGeom prst="rect">
            <a:avLst/>
          </a:prstGeom>
          <a:solidFill>
            <a:schemeClr val="accent4">
              <a:lumMod val="20000"/>
              <a:lumOff val="80000"/>
            </a:schemeClr>
          </a:solidFill>
        </p:spPr>
        <p:txBody>
          <a:bodyPr wrap="square" rtlCol="0">
            <a:spAutoFit/>
          </a:bodyPr>
          <a:lstStyle/>
          <a:p>
            <a:pPr algn="ctr" fontAlgn="auto"/>
            <a:r>
              <a:rPr lang="zh-CN" altLang="en-US" sz="2000" b="1" dirty="0">
                <a:solidFill>
                  <a:schemeClr val="tx1">
                    <a:lumMod val="50000"/>
                  </a:schemeClr>
                </a:solidFill>
                <a:latin typeface="Times New Roman" panose="02020603050405020304" charset="0"/>
              </a:rPr>
              <a:t>Do You Know When Basketbal</a:t>
            </a:r>
            <a:r>
              <a:rPr lang="en-US" altLang="zh-CN" sz="2000" b="1" dirty="0">
                <a:solidFill>
                  <a:schemeClr val="tx1">
                    <a:lumMod val="50000"/>
                  </a:schemeClr>
                </a:solidFill>
                <a:latin typeface="Times New Roman" panose="02020603050405020304" charset="0"/>
              </a:rPr>
              <a:t>l</a:t>
            </a:r>
          </a:p>
          <a:p>
            <a:pPr algn="ctr" fontAlgn="auto"/>
            <a:r>
              <a:rPr lang="zh-CN" altLang="en-US" sz="2000" b="1" dirty="0">
                <a:solidFill>
                  <a:schemeClr val="tx1">
                    <a:lumMod val="50000"/>
                  </a:schemeClr>
                </a:solidFill>
                <a:latin typeface="Times New Roman" panose="02020603050405020304" charset="0"/>
              </a:rPr>
              <a:t>Was Invented?</a:t>
            </a:r>
          </a:p>
          <a:p>
            <a:pPr fontAlgn="auto"/>
            <a:endParaRPr lang="zh-CN" altLang="en-US" sz="2400" b="1" dirty="0">
              <a:solidFill>
                <a:schemeClr val="tx1">
                  <a:lumMod val="50000"/>
                </a:schemeClr>
              </a:solidFill>
              <a:latin typeface="Times New Roman" panose="02020603050405020304" charset="0"/>
            </a:endParaRPr>
          </a:p>
          <a:p>
            <a:pPr fontAlgn="auto"/>
            <a:r>
              <a:rPr lang="zh-CN" altLang="en-US" sz="2000" dirty="0">
                <a:solidFill>
                  <a:schemeClr val="tx1">
                    <a:lumMod val="50000"/>
                  </a:schemeClr>
                </a:solidFill>
                <a:latin typeface="Times New Roman" panose="02020603050405020304" charset="0"/>
              </a:rPr>
              <a:t>Basketball is a much-loved and active sport that is enjoyed by many for fun and exercise. It is over 100 years old and is played by more than 100 million people in over 200 countries. </a:t>
            </a:r>
            <a:r>
              <a:rPr lang="en-US" altLang="zh-CN" sz="2000" dirty="0">
                <a:solidFill>
                  <a:schemeClr val="tx1">
                    <a:lumMod val="50000"/>
                  </a:schemeClr>
                </a:solidFill>
                <a:latin typeface="Times New Roman" panose="02020603050405020304" charset="0"/>
              </a:rPr>
              <a:t>It is believed that the first basketball game in history was played on December 21,1891.Then in 1936 in </a:t>
            </a:r>
            <a:r>
              <a:rPr lang="en-US" altLang="zh-CN" sz="2000" dirty="0" err="1">
                <a:solidFill>
                  <a:schemeClr val="tx1">
                    <a:lumMod val="50000"/>
                  </a:schemeClr>
                </a:solidFill>
                <a:latin typeface="Times New Roman" panose="02020603050405020304" charset="0"/>
              </a:rPr>
              <a:t>Berlin,it</a:t>
            </a:r>
            <a:r>
              <a:rPr lang="en-US" altLang="zh-CN" sz="2000" dirty="0">
                <a:solidFill>
                  <a:schemeClr val="tx1">
                    <a:lumMod val="50000"/>
                  </a:schemeClr>
                </a:solidFill>
                <a:latin typeface="Times New Roman" panose="02020603050405020304" charset="0"/>
              </a:rPr>
              <a:t> became an event at the Olympics.</a:t>
            </a:r>
          </a:p>
          <a:p>
            <a:pPr fontAlgn="auto"/>
            <a:r>
              <a:rPr lang="en-US" altLang="zh-CN" sz="2000" dirty="0">
                <a:solidFill>
                  <a:schemeClr val="tx1">
                    <a:lumMod val="50000"/>
                  </a:schemeClr>
                </a:solidFill>
                <a:latin typeface="Times New Roman" panose="02020603050405020304" charset="0"/>
                <a:sym typeface="+mn-ea"/>
              </a:rPr>
              <a:t>Basketball was invented by a Canadian doctor named James Naismith, who was born in 1861.</a:t>
            </a:r>
          </a:p>
          <a:p>
            <a:pPr fontAlgn="auto"/>
            <a:r>
              <a:rPr lang="zh-CN" altLang="en-US" sz="1400" dirty="0">
                <a:solidFill>
                  <a:schemeClr val="tx1">
                    <a:lumMod val="50000"/>
                  </a:schemeClr>
                </a:solidFill>
                <a:latin typeface="Times New Roman" panose="02020603050405020304" charset="0"/>
              </a:rPr>
              <a:t>	</a:t>
            </a:r>
          </a:p>
        </p:txBody>
      </p:sp>
      <p:sp>
        <p:nvSpPr>
          <p:cNvPr id="3" name=" 7"/>
          <p:cNvSpPr/>
          <p:nvPr/>
        </p:nvSpPr>
        <p:spPr>
          <a:xfrm>
            <a:off x="1363980" y="428625"/>
            <a:ext cx="648970" cy="534035"/>
          </a:xfrm>
          <a:custGeom>
            <a:avLst/>
            <a:gdLst>
              <a:gd name="connsiteX0" fmla="*/ 1293718 w 2587436"/>
              <a:gd name="connsiteY0" fmla="*/ 105586 h 2587437"/>
              <a:gd name="connsiteX1" fmla="*/ 105586 w 2587436"/>
              <a:gd name="connsiteY1" fmla="*/ 1293718 h 2587437"/>
              <a:gd name="connsiteX2" fmla="*/ 1293718 w 2587436"/>
              <a:gd name="connsiteY2" fmla="*/ 2481850 h 2587437"/>
              <a:gd name="connsiteX3" fmla="*/ 2481850 w 2587436"/>
              <a:gd name="connsiteY3" fmla="*/ 1293718 h 2587437"/>
              <a:gd name="connsiteX4" fmla="*/ 1293718 w 2587436"/>
              <a:gd name="connsiteY4" fmla="*/ 105586 h 2587437"/>
              <a:gd name="connsiteX5" fmla="*/ 1178351 w 2587436"/>
              <a:gd name="connsiteY5" fmla="*/ 781 h 2587437"/>
              <a:gd name="connsiteX6" fmla="*/ 1293718 w 2587436"/>
              <a:gd name="connsiteY6" fmla="*/ 92011 h 2587437"/>
              <a:gd name="connsiteX7" fmla="*/ 1409085 w 2587436"/>
              <a:gd name="connsiteY7" fmla="*/ 781 h 2587437"/>
              <a:gd name="connsiteX8" fmla="*/ 1472207 w 2587436"/>
              <a:gd name="connsiteY8" fmla="*/ 43607 h 2587437"/>
              <a:gd name="connsiteX9" fmla="*/ 1484604 w 2587436"/>
              <a:gd name="connsiteY9" fmla="*/ 88506 h 2587437"/>
              <a:gd name="connsiteX10" fmla="*/ 1510269 w 2587436"/>
              <a:gd name="connsiteY10" fmla="*/ 49635 h 2587437"/>
              <a:gd name="connsiteX11" fmla="*/ 1665065 w 2587436"/>
              <a:gd name="connsiteY11" fmla="*/ 150827 h 2587437"/>
              <a:gd name="connsiteX12" fmla="*/ 1849776 w 2587436"/>
              <a:gd name="connsiteY12" fmla="*/ 159948 h 2587437"/>
              <a:gd name="connsiteX13" fmla="*/ 1847820 w 2587436"/>
              <a:gd name="connsiteY13" fmla="*/ 203618 h 2587437"/>
              <a:gd name="connsiteX14" fmla="*/ 1858676 w 2587436"/>
              <a:gd name="connsiteY14" fmla="*/ 192501 h 2587437"/>
              <a:gd name="connsiteX15" fmla="*/ 2000063 w 2587436"/>
              <a:gd name="connsiteY15" fmla="*/ 321517 h 2587437"/>
              <a:gd name="connsiteX16" fmla="*/ 2172915 w 2587436"/>
              <a:gd name="connsiteY16" fmla="*/ 387271 h 2587437"/>
              <a:gd name="connsiteX17" fmla="*/ 2157560 w 2587436"/>
              <a:gd name="connsiteY17" fmla="*/ 428199 h 2587437"/>
              <a:gd name="connsiteX18" fmla="*/ 2171320 w 2587436"/>
              <a:gd name="connsiteY18" fmla="*/ 420980 h 2587437"/>
              <a:gd name="connsiteX19" fmla="*/ 2265919 w 2587436"/>
              <a:gd name="connsiteY19" fmla="*/ 587373 h 2587437"/>
              <a:gd name="connsiteX20" fmla="*/ 2409992 w 2587436"/>
              <a:gd name="connsiteY20" fmla="*/ 703323 h 2587437"/>
              <a:gd name="connsiteX21" fmla="*/ 2382741 w 2587436"/>
              <a:gd name="connsiteY21" fmla="*/ 737503 h 2587437"/>
              <a:gd name="connsiteX22" fmla="*/ 2398059 w 2587436"/>
              <a:gd name="connsiteY22" fmla="*/ 734889 h 2587437"/>
              <a:gd name="connsiteX23" fmla="*/ 2436609 w 2587436"/>
              <a:gd name="connsiteY23" fmla="*/ 922371 h 2587437"/>
              <a:gd name="connsiteX24" fmla="*/ 2537801 w 2587436"/>
              <a:gd name="connsiteY24" fmla="*/ 1077167 h 2587437"/>
              <a:gd name="connsiteX25" fmla="*/ 2501321 w 2587436"/>
              <a:gd name="connsiteY25" fmla="*/ 1101253 h 2587437"/>
              <a:gd name="connsiteX26" fmla="*/ 2516697 w 2587436"/>
              <a:gd name="connsiteY26" fmla="*/ 1103501 h 2587437"/>
              <a:gd name="connsiteX27" fmla="*/ 2495425 w 2587436"/>
              <a:gd name="connsiteY27" fmla="*/ 1293719 h 2587437"/>
              <a:gd name="connsiteX28" fmla="*/ 2543829 w 2587436"/>
              <a:gd name="connsiteY28" fmla="*/ 1472208 h 2587437"/>
              <a:gd name="connsiteX29" fmla="*/ 2498930 w 2587436"/>
              <a:gd name="connsiteY29" fmla="*/ 1484605 h 2587437"/>
              <a:gd name="connsiteX30" fmla="*/ 2537800 w 2587436"/>
              <a:gd name="connsiteY30" fmla="*/ 1510270 h 2587437"/>
              <a:gd name="connsiteX31" fmla="*/ 2436609 w 2587436"/>
              <a:gd name="connsiteY31" fmla="*/ 1665066 h 2587437"/>
              <a:gd name="connsiteX32" fmla="*/ 2427488 w 2587436"/>
              <a:gd name="connsiteY32" fmla="*/ 1849777 h 2587437"/>
              <a:gd name="connsiteX33" fmla="*/ 2383816 w 2587436"/>
              <a:gd name="connsiteY33" fmla="*/ 1847821 h 2587437"/>
              <a:gd name="connsiteX34" fmla="*/ 2394935 w 2587436"/>
              <a:gd name="connsiteY34" fmla="*/ 1858678 h 2587437"/>
              <a:gd name="connsiteX35" fmla="*/ 2265918 w 2587436"/>
              <a:gd name="connsiteY35" fmla="*/ 2000065 h 2587437"/>
              <a:gd name="connsiteX36" fmla="*/ 2200165 w 2587436"/>
              <a:gd name="connsiteY36" fmla="*/ 2172917 h 2587437"/>
              <a:gd name="connsiteX37" fmla="*/ 2159237 w 2587436"/>
              <a:gd name="connsiteY37" fmla="*/ 2157562 h 2587437"/>
              <a:gd name="connsiteX38" fmla="*/ 2166455 w 2587436"/>
              <a:gd name="connsiteY38" fmla="*/ 2171321 h 2587437"/>
              <a:gd name="connsiteX39" fmla="*/ 2000062 w 2587436"/>
              <a:gd name="connsiteY39" fmla="*/ 2265920 h 2587437"/>
              <a:gd name="connsiteX40" fmla="*/ 1884113 w 2587436"/>
              <a:gd name="connsiteY40" fmla="*/ 2409993 h 2587437"/>
              <a:gd name="connsiteX41" fmla="*/ 1849933 w 2587436"/>
              <a:gd name="connsiteY41" fmla="*/ 2382742 h 2587437"/>
              <a:gd name="connsiteX42" fmla="*/ 1852546 w 2587436"/>
              <a:gd name="connsiteY42" fmla="*/ 2398060 h 2587437"/>
              <a:gd name="connsiteX43" fmla="*/ 1665064 w 2587436"/>
              <a:gd name="connsiteY43" fmla="*/ 2436610 h 2587437"/>
              <a:gd name="connsiteX44" fmla="*/ 1510269 w 2587436"/>
              <a:gd name="connsiteY44" fmla="*/ 2537802 h 2587437"/>
              <a:gd name="connsiteX45" fmla="*/ 1486184 w 2587436"/>
              <a:gd name="connsiteY45" fmla="*/ 2501323 h 2587437"/>
              <a:gd name="connsiteX46" fmla="*/ 1483936 w 2587436"/>
              <a:gd name="connsiteY46" fmla="*/ 2516698 h 2587437"/>
              <a:gd name="connsiteX47" fmla="*/ 1293717 w 2587436"/>
              <a:gd name="connsiteY47" fmla="*/ 2495426 h 2587437"/>
              <a:gd name="connsiteX48" fmla="*/ 1103499 w 2587436"/>
              <a:gd name="connsiteY48" fmla="*/ 2516698 h 2587437"/>
              <a:gd name="connsiteX49" fmla="*/ 1101252 w 2587436"/>
              <a:gd name="connsiteY49" fmla="*/ 2501322 h 2587437"/>
              <a:gd name="connsiteX50" fmla="*/ 1077165 w 2587436"/>
              <a:gd name="connsiteY50" fmla="*/ 2537801 h 2587437"/>
              <a:gd name="connsiteX51" fmla="*/ 922369 w 2587436"/>
              <a:gd name="connsiteY51" fmla="*/ 2436610 h 2587437"/>
              <a:gd name="connsiteX52" fmla="*/ 734888 w 2587436"/>
              <a:gd name="connsiteY52" fmla="*/ 2398060 h 2587437"/>
              <a:gd name="connsiteX53" fmla="*/ 737501 w 2587436"/>
              <a:gd name="connsiteY53" fmla="*/ 2382741 h 2587437"/>
              <a:gd name="connsiteX54" fmla="*/ 703321 w 2587436"/>
              <a:gd name="connsiteY54" fmla="*/ 2409993 h 2587437"/>
              <a:gd name="connsiteX55" fmla="*/ 587371 w 2587436"/>
              <a:gd name="connsiteY55" fmla="*/ 2265919 h 2587437"/>
              <a:gd name="connsiteX56" fmla="*/ 420978 w 2587436"/>
              <a:gd name="connsiteY56" fmla="*/ 2171321 h 2587437"/>
              <a:gd name="connsiteX57" fmla="*/ 426346 w 2587436"/>
              <a:gd name="connsiteY57" fmla="*/ 2161089 h 2587437"/>
              <a:gd name="connsiteX58" fmla="*/ 416114 w 2587436"/>
              <a:gd name="connsiteY58" fmla="*/ 2166457 h 2587437"/>
              <a:gd name="connsiteX59" fmla="*/ 321515 w 2587436"/>
              <a:gd name="connsiteY59" fmla="*/ 2000064 h 2587437"/>
              <a:gd name="connsiteX60" fmla="*/ 192499 w 2587436"/>
              <a:gd name="connsiteY60" fmla="*/ 1858678 h 2587437"/>
              <a:gd name="connsiteX61" fmla="*/ 200768 w 2587436"/>
              <a:gd name="connsiteY61" fmla="*/ 1850603 h 2587437"/>
              <a:gd name="connsiteX62" fmla="*/ 189375 w 2587436"/>
              <a:gd name="connsiteY62" fmla="*/ 1852547 h 2587437"/>
              <a:gd name="connsiteX63" fmla="*/ 150825 w 2587436"/>
              <a:gd name="connsiteY63" fmla="*/ 1665065 h 2587437"/>
              <a:gd name="connsiteX64" fmla="*/ 49634 w 2587436"/>
              <a:gd name="connsiteY64" fmla="*/ 1510270 h 2587437"/>
              <a:gd name="connsiteX65" fmla="*/ 86113 w 2587436"/>
              <a:gd name="connsiteY65" fmla="*/ 1486184 h 2587437"/>
              <a:gd name="connsiteX66" fmla="*/ 70739 w 2587436"/>
              <a:gd name="connsiteY66" fmla="*/ 1483937 h 2587437"/>
              <a:gd name="connsiteX67" fmla="*/ 92010 w 2587436"/>
              <a:gd name="connsiteY67" fmla="*/ 1293718 h 2587437"/>
              <a:gd name="connsiteX68" fmla="*/ 70739 w 2587436"/>
              <a:gd name="connsiteY68" fmla="*/ 1103500 h 2587437"/>
              <a:gd name="connsiteX69" fmla="*/ 86114 w 2587436"/>
              <a:gd name="connsiteY69" fmla="*/ 1101253 h 2587437"/>
              <a:gd name="connsiteX70" fmla="*/ 49634 w 2587436"/>
              <a:gd name="connsiteY70" fmla="*/ 1077166 h 2587437"/>
              <a:gd name="connsiteX71" fmla="*/ 150825 w 2587436"/>
              <a:gd name="connsiteY71" fmla="*/ 922370 h 2587437"/>
              <a:gd name="connsiteX72" fmla="*/ 189375 w 2587436"/>
              <a:gd name="connsiteY72" fmla="*/ 734889 h 2587437"/>
              <a:gd name="connsiteX73" fmla="*/ 200767 w 2587436"/>
              <a:gd name="connsiteY73" fmla="*/ 736833 h 2587437"/>
              <a:gd name="connsiteX74" fmla="*/ 192499 w 2587436"/>
              <a:gd name="connsiteY74" fmla="*/ 728759 h 2587437"/>
              <a:gd name="connsiteX75" fmla="*/ 321516 w 2587436"/>
              <a:gd name="connsiteY75" fmla="*/ 587372 h 2587437"/>
              <a:gd name="connsiteX76" fmla="*/ 416114 w 2587436"/>
              <a:gd name="connsiteY76" fmla="*/ 420980 h 2587437"/>
              <a:gd name="connsiteX77" fmla="*/ 426347 w 2587436"/>
              <a:gd name="connsiteY77" fmla="*/ 426349 h 2587437"/>
              <a:gd name="connsiteX78" fmla="*/ 420979 w 2587436"/>
              <a:gd name="connsiteY78" fmla="*/ 416115 h 2587437"/>
              <a:gd name="connsiteX79" fmla="*/ 587372 w 2587436"/>
              <a:gd name="connsiteY79" fmla="*/ 321517 h 2587437"/>
              <a:gd name="connsiteX80" fmla="*/ 728758 w 2587436"/>
              <a:gd name="connsiteY80" fmla="*/ 192500 h 2587437"/>
              <a:gd name="connsiteX81" fmla="*/ 736832 w 2587436"/>
              <a:gd name="connsiteY81" fmla="*/ 200768 h 2587437"/>
              <a:gd name="connsiteX82" fmla="*/ 734888 w 2587436"/>
              <a:gd name="connsiteY82" fmla="*/ 189377 h 2587437"/>
              <a:gd name="connsiteX83" fmla="*/ 922370 w 2587436"/>
              <a:gd name="connsiteY83" fmla="*/ 150826 h 2587437"/>
              <a:gd name="connsiteX84" fmla="*/ 1077165 w 2587436"/>
              <a:gd name="connsiteY84" fmla="*/ 49635 h 2587437"/>
              <a:gd name="connsiteX85" fmla="*/ 1101686 w 2587436"/>
              <a:gd name="connsiteY85" fmla="*/ 86772 h 2587437"/>
              <a:gd name="connsiteX86" fmla="*/ 1102495 w 2587436"/>
              <a:gd name="connsiteY86" fmla="*/ 74529 h 2587437"/>
              <a:gd name="connsiteX87" fmla="*/ 1178351 w 2587436"/>
              <a:gd name="connsiteY87" fmla="*/ 781 h 258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587436" h="2587437">
                <a:moveTo>
                  <a:pt x="1293718" y="105586"/>
                </a:moveTo>
                <a:cubicBezTo>
                  <a:pt x="637531" y="105586"/>
                  <a:pt x="105586" y="637531"/>
                  <a:pt x="105586" y="1293718"/>
                </a:cubicBezTo>
                <a:cubicBezTo>
                  <a:pt x="105586" y="1949905"/>
                  <a:pt x="637531" y="2481850"/>
                  <a:pt x="1293718" y="2481850"/>
                </a:cubicBezTo>
                <a:cubicBezTo>
                  <a:pt x="1949905" y="2481850"/>
                  <a:pt x="2481850" y="1949905"/>
                  <a:pt x="2481850" y="1293718"/>
                </a:cubicBezTo>
                <a:cubicBezTo>
                  <a:pt x="2481850" y="637531"/>
                  <a:pt x="1949905" y="105586"/>
                  <a:pt x="1293718" y="105586"/>
                </a:cubicBezTo>
                <a:close/>
                <a:moveTo>
                  <a:pt x="1178351" y="781"/>
                </a:moveTo>
                <a:cubicBezTo>
                  <a:pt x="1220450" y="-5049"/>
                  <a:pt x="1268508" y="21422"/>
                  <a:pt x="1293718" y="92011"/>
                </a:cubicBezTo>
                <a:cubicBezTo>
                  <a:pt x="1318929" y="21422"/>
                  <a:pt x="1366986" y="-5049"/>
                  <a:pt x="1409085" y="781"/>
                </a:cubicBezTo>
                <a:cubicBezTo>
                  <a:pt x="1434345" y="4279"/>
                  <a:pt x="1457459" y="19405"/>
                  <a:pt x="1472207" y="43607"/>
                </a:cubicBezTo>
                <a:lnTo>
                  <a:pt x="1484604" y="88506"/>
                </a:lnTo>
                <a:lnTo>
                  <a:pt x="1510269" y="49635"/>
                </a:lnTo>
                <a:cubicBezTo>
                  <a:pt x="1567616" y="408"/>
                  <a:pt x="1661604" y="30947"/>
                  <a:pt x="1665065" y="150827"/>
                </a:cubicBezTo>
                <a:cubicBezTo>
                  <a:pt x="1738329" y="55877"/>
                  <a:pt x="1832316" y="86415"/>
                  <a:pt x="1849776" y="159948"/>
                </a:cubicBezTo>
                <a:lnTo>
                  <a:pt x="1847820" y="203618"/>
                </a:lnTo>
                <a:lnTo>
                  <a:pt x="1858676" y="192501"/>
                </a:lnTo>
                <a:cubicBezTo>
                  <a:pt x="1932101" y="134716"/>
                  <a:pt x="2038035" y="192050"/>
                  <a:pt x="2000063" y="321517"/>
                </a:cubicBezTo>
                <a:cubicBezTo>
                  <a:pt x="2099082" y="253854"/>
                  <a:pt x="2179033" y="311942"/>
                  <a:pt x="2172915" y="387271"/>
                </a:cubicBezTo>
                <a:lnTo>
                  <a:pt x="2157560" y="428199"/>
                </a:lnTo>
                <a:lnTo>
                  <a:pt x="2171320" y="420980"/>
                </a:lnTo>
                <a:cubicBezTo>
                  <a:pt x="2259007" y="388713"/>
                  <a:pt x="2342040" y="475977"/>
                  <a:pt x="2265919" y="587373"/>
                </a:cubicBezTo>
                <a:cubicBezTo>
                  <a:pt x="2381000" y="553620"/>
                  <a:pt x="2439088" y="633571"/>
                  <a:pt x="2409992" y="703323"/>
                </a:cubicBezTo>
                <a:lnTo>
                  <a:pt x="2382741" y="737503"/>
                </a:lnTo>
                <a:lnTo>
                  <a:pt x="2398059" y="734889"/>
                </a:lnTo>
                <a:cubicBezTo>
                  <a:pt x="2491425" y="731298"/>
                  <a:pt x="2543428" y="839949"/>
                  <a:pt x="2436609" y="922371"/>
                </a:cubicBezTo>
                <a:cubicBezTo>
                  <a:pt x="2556489" y="925832"/>
                  <a:pt x="2587027" y="1019820"/>
                  <a:pt x="2537801" y="1077167"/>
                </a:cubicBezTo>
                <a:lnTo>
                  <a:pt x="2501321" y="1101253"/>
                </a:lnTo>
                <a:lnTo>
                  <a:pt x="2516697" y="1103501"/>
                </a:lnTo>
                <a:cubicBezTo>
                  <a:pt x="2606603" y="1128937"/>
                  <a:pt x="2622486" y="1248340"/>
                  <a:pt x="2495425" y="1293719"/>
                </a:cubicBezTo>
                <a:cubicBezTo>
                  <a:pt x="2608368" y="1334056"/>
                  <a:pt x="2608368" y="1432880"/>
                  <a:pt x="2543829" y="1472208"/>
                </a:cubicBezTo>
                <a:lnTo>
                  <a:pt x="2498930" y="1484605"/>
                </a:lnTo>
                <a:lnTo>
                  <a:pt x="2537800" y="1510270"/>
                </a:lnTo>
                <a:cubicBezTo>
                  <a:pt x="2587027" y="1567617"/>
                  <a:pt x="2556488" y="1661605"/>
                  <a:pt x="2436609" y="1665066"/>
                </a:cubicBezTo>
                <a:cubicBezTo>
                  <a:pt x="2531559" y="1738330"/>
                  <a:pt x="2501021" y="1832318"/>
                  <a:pt x="2427488" y="1849777"/>
                </a:cubicBezTo>
                <a:lnTo>
                  <a:pt x="2383816" y="1847821"/>
                </a:lnTo>
                <a:lnTo>
                  <a:pt x="2394935" y="1858678"/>
                </a:lnTo>
                <a:cubicBezTo>
                  <a:pt x="2452719" y="1932103"/>
                  <a:pt x="2395386" y="2038037"/>
                  <a:pt x="2265918" y="2000065"/>
                </a:cubicBezTo>
                <a:cubicBezTo>
                  <a:pt x="2333581" y="2099084"/>
                  <a:pt x="2275494" y="2179035"/>
                  <a:pt x="2200165" y="2172917"/>
                </a:cubicBezTo>
                <a:lnTo>
                  <a:pt x="2159237" y="2157562"/>
                </a:lnTo>
                <a:lnTo>
                  <a:pt x="2166455" y="2171321"/>
                </a:lnTo>
                <a:cubicBezTo>
                  <a:pt x="2198722" y="2259008"/>
                  <a:pt x="2111459" y="2342041"/>
                  <a:pt x="2000062" y="2265920"/>
                </a:cubicBezTo>
                <a:cubicBezTo>
                  <a:pt x="2033815" y="2381001"/>
                  <a:pt x="1953865" y="2439089"/>
                  <a:pt x="1884113" y="2409993"/>
                </a:cubicBezTo>
                <a:lnTo>
                  <a:pt x="1849933" y="2382742"/>
                </a:lnTo>
                <a:lnTo>
                  <a:pt x="1852546" y="2398060"/>
                </a:lnTo>
                <a:cubicBezTo>
                  <a:pt x="1856137" y="2491426"/>
                  <a:pt x="1747486" y="2543429"/>
                  <a:pt x="1665064" y="2436610"/>
                </a:cubicBezTo>
                <a:cubicBezTo>
                  <a:pt x="1661603" y="2556490"/>
                  <a:pt x="1567616" y="2587028"/>
                  <a:pt x="1510269" y="2537802"/>
                </a:cubicBezTo>
                <a:lnTo>
                  <a:pt x="1486184" y="2501323"/>
                </a:lnTo>
                <a:lnTo>
                  <a:pt x="1483936" y="2516698"/>
                </a:lnTo>
                <a:cubicBezTo>
                  <a:pt x="1458499" y="2606604"/>
                  <a:pt x="1339096" y="2622487"/>
                  <a:pt x="1293717" y="2495426"/>
                </a:cubicBezTo>
                <a:cubicBezTo>
                  <a:pt x="1248339" y="2622487"/>
                  <a:pt x="1128936" y="2606604"/>
                  <a:pt x="1103499" y="2516698"/>
                </a:cubicBezTo>
                <a:lnTo>
                  <a:pt x="1101252" y="2501322"/>
                </a:lnTo>
                <a:lnTo>
                  <a:pt x="1077165" y="2537801"/>
                </a:lnTo>
                <a:cubicBezTo>
                  <a:pt x="1019818" y="2587028"/>
                  <a:pt x="925830" y="2556489"/>
                  <a:pt x="922369" y="2436610"/>
                </a:cubicBezTo>
                <a:cubicBezTo>
                  <a:pt x="839947" y="2543429"/>
                  <a:pt x="731297" y="2491426"/>
                  <a:pt x="734888" y="2398060"/>
                </a:cubicBezTo>
                <a:lnTo>
                  <a:pt x="737501" y="2382741"/>
                </a:lnTo>
                <a:lnTo>
                  <a:pt x="703321" y="2409993"/>
                </a:lnTo>
                <a:cubicBezTo>
                  <a:pt x="633569" y="2439089"/>
                  <a:pt x="553618" y="2381001"/>
                  <a:pt x="587371" y="2265919"/>
                </a:cubicBezTo>
                <a:cubicBezTo>
                  <a:pt x="475975" y="2342040"/>
                  <a:pt x="388712" y="2259008"/>
                  <a:pt x="420978" y="2171321"/>
                </a:cubicBezTo>
                <a:lnTo>
                  <a:pt x="426346" y="2161089"/>
                </a:lnTo>
                <a:lnTo>
                  <a:pt x="416114" y="2166457"/>
                </a:lnTo>
                <a:cubicBezTo>
                  <a:pt x="328427" y="2198724"/>
                  <a:pt x="245394" y="2111461"/>
                  <a:pt x="321515" y="2000064"/>
                </a:cubicBezTo>
                <a:cubicBezTo>
                  <a:pt x="192048" y="2038036"/>
                  <a:pt x="134715" y="1932102"/>
                  <a:pt x="192499" y="1858678"/>
                </a:cubicBezTo>
                <a:lnTo>
                  <a:pt x="200768" y="1850603"/>
                </a:lnTo>
                <a:lnTo>
                  <a:pt x="189375" y="1852547"/>
                </a:lnTo>
                <a:cubicBezTo>
                  <a:pt x="96009" y="1856138"/>
                  <a:pt x="44006" y="1747487"/>
                  <a:pt x="150825" y="1665065"/>
                </a:cubicBezTo>
                <a:cubicBezTo>
                  <a:pt x="30946" y="1661604"/>
                  <a:pt x="407" y="1567617"/>
                  <a:pt x="49634" y="1510270"/>
                </a:cubicBezTo>
                <a:lnTo>
                  <a:pt x="86113" y="1486184"/>
                </a:lnTo>
                <a:lnTo>
                  <a:pt x="70739" y="1483937"/>
                </a:lnTo>
                <a:cubicBezTo>
                  <a:pt x="-19168" y="1458500"/>
                  <a:pt x="-35050" y="1339097"/>
                  <a:pt x="92010" y="1293718"/>
                </a:cubicBezTo>
                <a:cubicBezTo>
                  <a:pt x="-35050" y="1248340"/>
                  <a:pt x="-19168" y="1128937"/>
                  <a:pt x="70739" y="1103500"/>
                </a:cubicBezTo>
                <a:lnTo>
                  <a:pt x="86114" y="1101253"/>
                </a:lnTo>
                <a:lnTo>
                  <a:pt x="49634" y="1077166"/>
                </a:lnTo>
                <a:cubicBezTo>
                  <a:pt x="407" y="1019820"/>
                  <a:pt x="30946" y="925832"/>
                  <a:pt x="150825" y="922370"/>
                </a:cubicBezTo>
                <a:cubicBezTo>
                  <a:pt x="44006" y="839949"/>
                  <a:pt x="96009" y="731298"/>
                  <a:pt x="189375" y="734889"/>
                </a:cubicBezTo>
                <a:lnTo>
                  <a:pt x="200767" y="736833"/>
                </a:lnTo>
                <a:lnTo>
                  <a:pt x="192499" y="728759"/>
                </a:lnTo>
                <a:cubicBezTo>
                  <a:pt x="134715" y="655335"/>
                  <a:pt x="192049" y="549401"/>
                  <a:pt x="321516" y="587372"/>
                </a:cubicBezTo>
                <a:cubicBezTo>
                  <a:pt x="245395" y="475976"/>
                  <a:pt x="328427" y="388713"/>
                  <a:pt x="416114" y="420980"/>
                </a:cubicBezTo>
                <a:lnTo>
                  <a:pt x="426347" y="426349"/>
                </a:lnTo>
                <a:lnTo>
                  <a:pt x="420979" y="416115"/>
                </a:lnTo>
                <a:cubicBezTo>
                  <a:pt x="388712" y="328428"/>
                  <a:pt x="475975" y="245396"/>
                  <a:pt x="587372" y="321517"/>
                </a:cubicBezTo>
                <a:cubicBezTo>
                  <a:pt x="549400" y="192050"/>
                  <a:pt x="655334" y="134716"/>
                  <a:pt x="728758" y="192500"/>
                </a:cubicBezTo>
                <a:lnTo>
                  <a:pt x="736832" y="200768"/>
                </a:lnTo>
                <a:lnTo>
                  <a:pt x="734888" y="189377"/>
                </a:lnTo>
                <a:cubicBezTo>
                  <a:pt x="731297" y="96010"/>
                  <a:pt x="839948" y="44008"/>
                  <a:pt x="922370" y="150826"/>
                </a:cubicBezTo>
                <a:cubicBezTo>
                  <a:pt x="925831" y="30947"/>
                  <a:pt x="1019818" y="408"/>
                  <a:pt x="1077165" y="49635"/>
                </a:cubicBezTo>
                <a:lnTo>
                  <a:pt x="1101686" y="86772"/>
                </a:lnTo>
                <a:lnTo>
                  <a:pt x="1102495" y="74529"/>
                </a:lnTo>
                <a:cubicBezTo>
                  <a:pt x="1112942" y="32385"/>
                  <a:pt x="1143619" y="5591"/>
                  <a:pt x="1178351" y="781"/>
                </a:cubicBezTo>
                <a:close/>
              </a:path>
            </a:pathLst>
          </a:cu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dirty="0">
                <a:solidFill>
                  <a:srgbClr val="0070C0"/>
                </a:solidFill>
                <a:latin typeface="Times New Roman" panose="02020603050405020304" charset="0"/>
              </a:rPr>
              <a:t>2b</a:t>
            </a:r>
          </a:p>
        </p:txBody>
      </p:sp>
      <p:sp>
        <p:nvSpPr>
          <p:cNvPr id="4" name="文本框 3"/>
          <p:cNvSpPr txBox="1"/>
          <p:nvPr/>
        </p:nvSpPr>
        <p:spPr>
          <a:xfrm>
            <a:off x="2012950" y="268605"/>
            <a:ext cx="6210300" cy="1050290"/>
          </a:xfrm>
          <a:prstGeom prst="rect">
            <a:avLst/>
          </a:prstGeom>
          <a:noFill/>
          <a:ln>
            <a:noFill/>
          </a:ln>
        </p:spPr>
        <p:txBody>
          <a:bodyPr wrap="square" rtlCol="0">
            <a:spAutoFit/>
          </a:bodyPr>
          <a:lstStyle/>
          <a:p>
            <a:pPr algn="l">
              <a:lnSpc>
                <a:spcPct val="130000"/>
              </a:lnSpc>
            </a:pPr>
            <a:r>
              <a:rPr lang="en-US" altLang="zh-CN" sz="2400" b="1" dirty="0" smtClean="0">
                <a:solidFill>
                  <a:srgbClr val="0070C0"/>
                </a:solidFill>
                <a:latin typeface="Times New Roman" panose="02020603050405020304" charset="0"/>
                <a:ea typeface="微软雅黑" panose="020B0503020204020204" pitchFamily="34" charset="-122"/>
              </a:rPr>
              <a:t>Read the passage quickly.What is the main idea of each paragraph?</a:t>
            </a:r>
          </a:p>
        </p:txBody>
      </p:sp>
    </p:spTree>
    <p:custDataLst>
      <p:tags r:id="rId1"/>
    </p:custData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657225"/>
            <a:ext cx="7458075" cy="5545138"/>
          </a:xfrm>
          <a:solidFill>
            <a:schemeClr val="accent4">
              <a:lumMod val="20000"/>
              <a:lumOff val="80000"/>
            </a:schemeClr>
          </a:solidFill>
        </p:spPr>
        <p:txBody>
          <a:bodyPr>
            <a:noAutofit/>
          </a:bodyPr>
          <a:lstStyle/>
          <a:p>
            <a:pPr marL="0" indent="0" algn="l" fontAlgn="auto">
              <a:lnSpc>
                <a:spcPct val="150000"/>
              </a:lnSpc>
              <a:spcBef>
                <a:spcPts val="0"/>
              </a:spcBef>
              <a:buNone/>
            </a:pPr>
            <a:r>
              <a:rPr lang="zh-CN" altLang="en-US" sz="2000">
                <a:solidFill>
                  <a:schemeClr val="tx1">
                    <a:lumMod val="50000"/>
                  </a:schemeClr>
                </a:solidFill>
                <a:latin typeface="Times New Roman" panose="02020603050405020304" charset="0"/>
                <a:sym typeface="+mn-ea"/>
              </a:rPr>
              <a:t> When he was a college teacher</a:t>
            </a:r>
            <a:r>
              <a:rPr lang="en-US" altLang="zh-CN" sz="2000">
                <a:solidFill>
                  <a:schemeClr val="tx1">
                    <a:lumMod val="50000"/>
                  </a:schemeClr>
                </a:solidFill>
                <a:latin typeface="Times New Roman" panose="02020603050405020304" charset="0"/>
                <a:sym typeface="+mn-ea"/>
              </a:rPr>
              <a:t>,he was</a:t>
            </a:r>
            <a:r>
              <a:rPr lang="zh-CN" altLang="en-US" sz="2000">
                <a:solidFill>
                  <a:schemeClr val="tx1">
                    <a:lumMod val="50000"/>
                  </a:schemeClr>
                </a:solidFill>
                <a:latin typeface="Times New Roman" panose="02020603050405020304" charset="0"/>
                <a:sym typeface="+mn-ea"/>
              </a:rPr>
              <a:t> asked to think of a game that c</a:t>
            </a:r>
            <a:r>
              <a:rPr lang="en-US" altLang="zh-CN" sz="2000">
                <a:solidFill>
                  <a:schemeClr val="tx1">
                    <a:lumMod val="50000"/>
                  </a:schemeClr>
                </a:solidFill>
                <a:latin typeface="Times New Roman" panose="02020603050405020304" charset="0"/>
                <a:sym typeface="+mn-ea"/>
              </a:rPr>
              <a:t>ould</a:t>
            </a:r>
            <a:r>
              <a:rPr lang="zh-CN" altLang="en-US" sz="2000">
                <a:solidFill>
                  <a:schemeClr val="tx1">
                    <a:lumMod val="50000"/>
                  </a:schemeClr>
                </a:solidFill>
                <a:latin typeface="Times New Roman" panose="02020603050405020304" charset="0"/>
                <a:sym typeface="+mn-ea"/>
              </a:rPr>
              <a:t> be played in the winter. Dr. Naismith created a game to be played inside on a hard floor. Dr. Naismith divided the men in his class into two teams and taught them to play his new game. Players on the same team must work togethe</a:t>
            </a:r>
            <a:r>
              <a:rPr lang="en-US" altLang="zh-CN" sz="2000">
                <a:solidFill>
                  <a:schemeClr val="tx1">
                    <a:lumMod val="50000"/>
                  </a:schemeClr>
                </a:solidFill>
                <a:latin typeface="Times New Roman" panose="02020603050405020304" charset="0"/>
                <a:sym typeface="+mn-ea"/>
              </a:rPr>
              <a:t>r to</a:t>
            </a:r>
            <a:r>
              <a:rPr lang="zh-CN" altLang="en-US" sz="2000">
                <a:solidFill>
                  <a:schemeClr val="tx1">
                    <a:lumMod val="50000"/>
                  </a:schemeClr>
                </a:solidFill>
                <a:latin typeface="Times New Roman" panose="02020603050405020304" charset="0"/>
                <a:sym typeface="+mn-ea"/>
              </a:rPr>
              <a:t> get the ball in the other team</a:t>
            </a:r>
            <a:r>
              <a:rPr lang="en-US" altLang="zh-CN" sz="2000">
                <a:solidFill>
                  <a:schemeClr val="tx1">
                    <a:lumMod val="50000"/>
                  </a:schemeClr>
                </a:solidFill>
                <a:latin typeface="Times New Roman" panose="02020603050405020304" charset="0"/>
                <a:sym typeface="+mn-ea"/>
              </a:rPr>
              <a:t>'</a:t>
            </a:r>
            <a:r>
              <a:rPr lang="zh-CN" altLang="en-US" sz="2000">
                <a:solidFill>
                  <a:schemeClr val="tx1">
                    <a:lumMod val="50000"/>
                  </a:schemeClr>
                </a:solidFill>
                <a:latin typeface="Times New Roman" panose="02020603050405020304" charset="0"/>
                <a:sym typeface="+mn-ea"/>
              </a:rPr>
              <a:t>s basket. At the same time, they need to stop the competing team from getting the ball into their own basket. </a:t>
            </a:r>
          </a:p>
          <a:p>
            <a:pPr marL="0" indent="0" algn="l" fontAlgn="auto">
              <a:lnSpc>
                <a:spcPct val="150000"/>
              </a:lnSpc>
              <a:spcBef>
                <a:spcPts val="0"/>
              </a:spcBef>
              <a:buNone/>
            </a:pPr>
            <a:r>
              <a:rPr lang="zh-CN" altLang="en-US" sz="2000">
                <a:solidFill>
                  <a:schemeClr val="tx1">
                    <a:lumMod val="50000"/>
                  </a:schemeClr>
                </a:solidFill>
                <a:latin typeface="Times New Roman" panose="02020603050405020304" charset="0"/>
              </a:rPr>
              <a:t>Today, the popularity of basketball has risen around the world, with many young people dreaming of becoming famous players.  In China, you can sometimes see people playing basketball in parks, schools and even factories. Basketball has not only become a popular sport to play, </a:t>
            </a:r>
            <a:r>
              <a:rPr lang="en-US" altLang="zh-CN" sz="2000">
                <a:solidFill>
                  <a:schemeClr val="tx1">
                    <a:lumMod val="50000"/>
                  </a:schemeClr>
                </a:solidFill>
                <a:latin typeface="Times New Roman" panose="02020603050405020304" charset="0"/>
              </a:rPr>
              <a:t>but </a:t>
            </a:r>
            <a:r>
              <a:rPr lang="zh-CN" altLang="en-US" sz="2000">
                <a:solidFill>
                  <a:schemeClr val="tx1">
                    <a:lumMod val="50000"/>
                  </a:schemeClr>
                </a:solidFill>
                <a:latin typeface="Times New Roman" panose="02020603050405020304" charset="0"/>
              </a:rPr>
              <a:t>it has also become a popular sport to watch. </a:t>
            </a:r>
          </a:p>
        </p:txBody>
      </p:sp>
    </p:spTree>
    <p:custDataLst>
      <p:tags r:id="rId1"/>
    </p:custData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0" y="1479550"/>
            <a:ext cx="5534025" cy="4346575"/>
          </a:xfrm>
          <a:solidFill>
            <a:schemeClr val="accent4">
              <a:lumMod val="20000"/>
              <a:lumOff val="80000"/>
            </a:schemeClr>
          </a:solidFill>
        </p:spPr>
        <p:txBody>
          <a:bodyPr>
            <a:noAutofit/>
          </a:bodyPr>
          <a:lstStyle/>
          <a:p>
            <a:pPr marL="0" indent="0" fontAlgn="auto">
              <a:lnSpc>
                <a:spcPct val="150000"/>
              </a:lnSpc>
              <a:spcBef>
                <a:spcPts val="0"/>
              </a:spcBef>
              <a:buNone/>
            </a:pPr>
            <a:r>
              <a:rPr lang="zh-CN" altLang="en-US" sz="2000">
                <a:solidFill>
                  <a:schemeClr val="tx1">
                    <a:lumMod val="50000"/>
                  </a:schemeClr>
                </a:solidFill>
                <a:latin typeface="Times New Roman" panose="02020603050405020304" charset="0"/>
              </a:rPr>
              <a:t>Although America</a:t>
            </a:r>
            <a:r>
              <a:rPr lang="en-US" altLang="zh-CN" sz="2000">
                <a:solidFill>
                  <a:schemeClr val="tx1">
                    <a:lumMod val="50000"/>
                  </a:schemeClr>
                </a:solidFill>
                <a:latin typeface="Times New Roman" panose="02020603050405020304" charset="0"/>
              </a:rPr>
              <a:t>’</a:t>
            </a:r>
            <a:r>
              <a:rPr lang="zh-CN" altLang="en-US" sz="2000">
                <a:solidFill>
                  <a:schemeClr val="tx1">
                    <a:lumMod val="50000"/>
                  </a:schemeClr>
                </a:solidFill>
                <a:latin typeface="Times New Roman" panose="02020603050405020304" charset="0"/>
              </a:rPr>
              <a:t>s NBA games are the most </a:t>
            </a:r>
          </a:p>
          <a:p>
            <a:pPr marL="0" indent="0" fontAlgn="auto">
              <a:lnSpc>
                <a:spcPct val="150000"/>
              </a:lnSpc>
              <a:spcBef>
                <a:spcPts val="0"/>
              </a:spcBef>
              <a:buNone/>
            </a:pPr>
            <a:r>
              <a:rPr lang="zh-CN" altLang="en-US" sz="2000">
                <a:solidFill>
                  <a:schemeClr val="tx1">
                    <a:lumMod val="50000"/>
                  </a:schemeClr>
                </a:solidFill>
                <a:latin typeface="Times New Roman" panose="02020603050405020304" charset="0"/>
              </a:rPr>
              <a:t>famous, the CBA games are becoming </a:t>
            </a:r>
            <a:r>
              <a:rPr lang="en-US" altLang="zh-CN" sz="2000">
                <a:solidFill>
                  <a:schemeClr val="tx1">
                    <a:lumMod val="50000"/>
                  </a:schemeClr>
                </a:solidFill>
                <a:latin typeface="Times New Roman" panose="02020603050405020304" charset="0"/>
              </a:rPr>
              <a:t>more </a:t>
            </a:r>
            <a:r>
              <a:rPr lang="zh-CN" altLang="en-US" sz="2000">
                <a:solidFill>
                  <a:schemeClr val="tx1">
                    <a:lumMod val="50000"/>
                  </a:schemeClr>
                </a:solidFill>
                <a:latin typeface="Times New Roman" panose="02020603050405020304" charset="0"/>
              </a:rPr>
              <a:t>popular in China. The number of foreign players, including Chinese players, in the NBA has increased.</a:t>
            </a:r>
            <a:r>
              <a:rPr lang="en-US" altLang="zh-CN" sz="2000">
                <a:solidFill>
                  <a:schemeClr val="tx1">
                    <a:lumMod val="50000"/>
                  </a:schemeClr>
                </a:solidFill>
                <a:latin typeface="Times New Roman" panose="02020603050405020304" charset="0"/>
              </a:rPr>
              <a:t>T</a:t>
            </a:r>
            <a:r>
              <a:rPr lang="zh-CN" altLang="en-US" sz="2000">
                <a:solidFill>
                  <a:schemeClr val="tx1">
                    <a:lumMod val="50000"/>
                  </a:schemeClr>
                </a:solidFill>
                <a:latin typeface="Times New Roman" panose="02020603050405020304" charset="0"/>
              </a:rPr>
              <a:t>here are also more and more foreign players in the CBA. Many young people look up to these basketball heroes and want to become like them. These stars encourage young people to work hard to achieve their dreams. </a:t>
            </a:r>
          </a:p>
        </p:txBody>
      </p:sp>
      <p:pic>
        <p:nvPicPr>
          <p:cNvPr id="4" name="图片 2"/>
          <p:cNvPicPr>
            <a:picLocks noChangeAspect="1"/>
          </p:cNvPicPr>
          <p:nvPr/>
        </p:nvPicPr>
        <p:blipFill>
          <a:blip r:embed="rId3" cstate="email"/>
          <a:srcRect/>
          <a:stretch>
            <a:fillRect/>
          </a:stretch>
        </p:blipFill>
        <p:spPr>
          <a:xfrm>
            <a:off x="6057900" y="2366010"/>
            <a:ext cx="2731770" cy="3487103"/>
          </a:xfrm>
          <a:prstGeom prst="rect">
            <a:avLst/>
          </a:prstGeom>
          <a:noFill/>
          <a:ln w="9525">
            <a:noFill/>
            <a:miter/>
          </a:ln>
        </p:spPr>
      </p:pic>
    </p:spTree>
    <p:custDataLst>
      <p:tags r:id="rId1"/>
    </p:custData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3743119" name="内容占位符 1073743118"/>
          <p:cNvPicPr>
            <a:picLocks noGrp="1" noChangeAspect="1"/>
          </p:cNvPicPr>
          <p:nvPr>
            <p:ph idx="4294967295"/>
          </p:nvPr>
        </p:nvPicPr>
        <p:blipFill>
          <a:blip r:embed="rId3" cstate="email"/>
          <a:srcRect/>
          <a:stretch>
            <a:fillRect/>
          </a:stretch>
        </p:blipFill>
        <p:spPr>
          <a:xfrm>
            <a:off x="0" y="1982788"/>
            <a:ext cx="731838" cy="1050925"/>
          </a:xfrm>
          <a:prstGeom prst="rect">
            <a:avLst/>
          </a:prstGeom>
          <a:noFill/>
          <a:ln w="9525">
            <a:noFill/>
            <a:miter/>
          </a:ln>
        </p:spPr>
      </p:pic>
      <p:sp>
        <p:nvSpPr>
          <p:cNvPr id="8" name="椭圆 7"/>
          <p:cNvSpPr/>
          <p:nvPr/>
        </p:nvSpPr>
        <p:spPr>
          <a:xfrm>
            <a:off x="1874520" y="2200275"/>
            <a:ext cx="1417320" cy="53721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350">
              <a:latin typeface="Times New Roman" panose="02020603050405020304" charset="0"/>
            </a:endParaRPr>
          </a:p>
        </p:txBody>
      </p:sp>
      <p:sp>
        <p:nvSpPr>
          <p:cNvPr id="9" name="椭圆 8"/>
          <p:cNvSpPr/>
          <p:nvPr/>
        </p:nvSpPr>
        <p:spPr>
          <a:xfrm>
            <a:off x="5295900" y="2238375"/>
            <a:ext cx="1805940" cy="48006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Times New Roman" panose="02020603050405020304" charset="0"/>
            </a:endParaRPr>
          </a:p>
        </p:txBody>
      </p:sp>
      <p:sp>
        <p:nvSpPr>
          <p:cNvPr id="3" name="椭圆 2"/>
          <p:cNvSpPr/>
          <p:nvPr/>
        </p:nvSpPr>
        <p:spPr>
          <a:xfrm>
            <a:off x="3330416" y="3747135"/>
            <a:ext cx="1691164" cy="502444"/>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350">
              <a:latin typeface="Times New Roman" panose="02020603050405020304" charset="0"/>
            </a:endParaRPr>
          </a:p>
        </p:txBody>
      </p:sp>
      <p:sp>
        <p:nvSpPr>
          <p:cNvPr id="4" name="文本框 3"/>
          <p:cNvSpPr txBox="1"/>
          <p:nvPr/>
        </p:nvSpPr>
        <p:spPr>
          <a:xfrm>
            <a:off x="2194560" y="2281714"/>
            <a:ext cx="788194" cy="368300"/>
          </a:xfrm>
          <a:prstGeom prst="rect">
            <a:avLst/>
          </a:prstGeom>
          <a:noFill/>
        </p:spPr>
        <p:txBody>
          <a:bodyPr wrap="square" rtlCol="0">
            <a:spAutoFit/>
          </a:bodyPr>
          <a:lstStyle/>
          <a:p>
            <a:r>
              <a:rPr lang="en-US" altLang="zh-CN">
                <a:solidFill>
                  <a:schemeClr val="tx1">
                    <a:lumMod val="50000"/>
                  </a:schemeClr>
                </a:solidFill>
                <a:latin typeface="Times New Roman" panose="02020603050405020304" charset="0"/>
              </a:rPr>
              <a:t>Game</a:t>
            </a:r>
          </a:p>
        </p:txBody>
      </p:sp>
      <p:sp>
        <p:nvSpPr>
          <p:cNvPr id="6" name="文本框 5"/>
          <p:cNvSpPr txBox="1"/>
          <p:nvPr/>
        </p:nvSpPr>
        <p:spPr>
          <a:xfrm>
            <a:off x="5486876" y="2306955"/>
            <a:ext cx="1530668" cy="368300"/>
          </a:xfrm>
          <a:prstGeom prst="rect">
            <a:avLst/>
          </a:prstGeom>
          <a:noFill/>
        </p:spPr>
        <p:txBody>
          <a:bodyPr wrap="square" rtlCol="0">
            <a:spAutoFit/>
          </a:bodyPr>
          <a:lstStyle/>
          <a:p>
            <a:r>
              <a:rPr lang="en-US" altLang="zh-CN">
                <a:solidFill>
                  <a:schemeClr val="tx1">
                    <a:lumMod val="50000"/>
                  </a:schemeClr>
                </a:solidFill>
                <a:latin typeface="Times New Roman" panose="02020603050405020304" charset="0"/>
              </a:rPr>
              <a:t>Development</a:t>
            </a:r>
          </a:p>
        </p:txBody>
      </p:sp>
      <p:sp>
        <p:nvSpPr>
          <p:cNvPr id="14" name="文本框 13"/>
          <p:cNvSpPr txBox="1"/>
          <p:nvPr/>
        </p:nvSpPr>
        <p:spPr>
          <a:xfrm>
            <a:off x="3674745" y="3813175"/>
            <a:ext cx="1245870" cy="368300"/>
          </a:xfrm>
          <a:prstGeom prst="rect">
            <a:avLst/>
          </a:prstGeom>
          <a:noFill/>
        </p:spPr>
        <p:txBody>
          <a:bodyPr wrap="square" rtlCol="0">
            <a:spAutoFit/>
          </a:bodyPr>
          <a:lstStyle/>
          <a:p>
            <a:r>
              <a:rPr lang="en-US" altLang="zh-CN">
                <a:solidFill>
                  <a:schemeClr val="tx1">
                    <a:lumMod val="50000"/>
                  </a:schemeClr>
                </a:solidFill>
                <a:latin typeface="Times New Roman" panose="02020603050405020304" charset="0"/>
              </a:rPr>
              <a:t>Popularity</a:t>
            </a:r>
          </a:p>
        </p:txBody>
      </p:sp>
      <p:sp>
        <p:nvSpPr>
          <p:cNvPr id="15" name="文本框 14"/>
          <p:cNvSpPr txBox="1"/>
          <p:nvPr/>
        </p:nvSpPr>
        <p:spPr>
          <a:xfrm>
            <a:off x="458153" y="3308985"/>
            <a:ext cx="2685098" cy="1753235"/>
          </a:xfrm>
          <a:prstGeom prst="rect">
            <a:avLst/>
          </a:prstGeom>
          <a:solidFill>
            <a:schemeClr val="accent1">
              <a:lumMod val="40000"/>
              <a:lumOff val="60000"/>
            </a:schemeClr>
          </a:solidFill>
        </p:spPr>
        <p:txBody>
          <a:bodyPr wrap="square" rtlCol="0">
            <a:spAutoFit/>
          </a:bodyPr>
          <a:lstStyle/>
          <a:p>
            <a:pPr marL="342900" indent="-342900">
              <a:buFont typeface="Arial" panose="020B0604020202020204" pitchFamily="34" charset="0"/>
              <a:buChar char="•"/>
            </a:pPr>
            <a:r>
              <a:rPr lang="en-US" altLang="zh-CN">
                <a:solidFill>
                  <a:schemeClr val="tx1">
                    <a:lumMod val="50000"/>
                  </a:schemeClr>
                </a:solidFill>
                <a:latin typeface="Times New Roman" panose="02020603050405020304" charset="0"/>
              </a:rPr>
              <a:t>played inside on a hard ______                             </a:t>
            </a:r>
          </a:p>
          <a:p>
            <a:pPr marL="342900" indent="-342900">
              <a:buFont typeface="Arial" panose="020B0604020202020204" pitchFamily="34" charset="0"/>
              <a:buChar char="•"/>
            </a:pPr>
            <a:r>
              <a:rPr lang="en-US" altLang="zh-CN">
                <a:solidFill>
                  <a:schemeClr val="tx1">
                    <a:lumMod val="50000"/>
                  </a:schemeClr>
                </a:solidFill>
                <a:latin typeface="Times New Roman" panose="02020603050405020304" charset="0"/>
                <a:sym typeface="+mn-ea"/>
              </a:rPr>
              <a:t>_____ teams</a:t>
            </a:r>
          </a:p>
          <a:p>
            <a:pPr marL="342900" indent="-342900">
              <a:buFont typeface="Arial" panose="020B0604020202020204" pitchFamily="34" charset="0"/>
              <a:buChar char="•"/>
            </a:pPr>
            <a:r>
              <a:rPr lang="en-US" altLang="zh-CN">
                <a:solidFill>
                  <a:schemeClr val="tx1">
                    <a:lumMod val="50000"/>
                  </a:schemeClr>
                </a:solidFill>
                <a:latin typeface="Times New Roman" panose="02020603050405020304" charset="0"/>
                <a:sym typeface="+mn-ea"/>
              </a:rPr>
              <a:t>get  __________                            into other team's _________</a:t>
            </a:r>
            <a:endParaRPr lang="en-US" altLang="zh-CN" sz="1350">
              <a:solidFill>
                <a:schemeClr val="tx1">
                  <a:lumMod val="50000"/>
                </a:schemeClr>
              </a:solidFill>
              <a:latin typeface="Times New Roman" panose="02020603050405020304" charset="0"/>
              <a:sym typeface="+mn-ea"/>
            </a:endParaRPr>
          </a:p>
        </p:txBody>
      </p:sp>
      <p:sp>
        <p:nvSpPr>
          <p:cNvPr id="18" name="文本框 17"/>
          <p:cNvSpPr txBox="1"/>
          <p:nvPr/>
        </p:nvSpPr>
        <p:spPr>
          <a:xfrm>
            <a:off x="831215" y="3570605"/>
            <a:ext cx="711835" cy="368300"/>
          </a:xfrm>
          <a:prstGeom prst="rect">
            <a:avLst/>
          </a:prstGeom>
          <a:noFill/>
        </p:spPr>
        <p:txBody>
          <a:bodyPr wrap="square" rtlCol="0">
            <a:spAutoFit/>
          </a:bodyPr>
          <a:lstStyle/>
          <a:p>
            <a:r>
              <a:rPr lang="en-US" altLang="zh-CN">
                <a:solidFill>
                  <a:srgbClr val="C00000"/>
                </a:solidFill>
                <a:latin typeface="Times New Roman" panose="02020603050405020304" charset="0"/>
                <a:sym typeface="+mn-ea"/>
              </a:rPr>
              <a:t>floor</a:t>
            </a:r>
          </a:p>
        </p:txBody>
      </p:sp>
      <p:sp>
        <p:nvSpPr>
          <p:cNvPr id="19" name="文本框 18"/>
          <p:cNvSpPr txBox="1"/>
          <p:nvPr/>
        </p:nvSpPr>
        <p:spPr>
          <a:xfrm>
            <a:off x="857885" y="3881120"/>
            <a:ext cx="532130" cy="368300"/>
          </a:xfrm>
          <a:prstGeom prst="rect">
            <a:avLst/>
          </a:prstGeom>
          <a:noFill/>
        </p:spPr>
        <p:txBody>
          <a:bodyPr wrap="square" rtlCol="0">
            <a:spAutoFit/>
          </a:bodyPr>
          <a:lstStyle/>
          <a:p>
            <a:pPr indent="0">
              <a:buFont typeface="Arial" panose="020B0604020202020204" pitchFamily="34" charset="0"/>
              <a:buNone/>
            </a:pPr>
            <a:r>
              <a:rPr lang="en-US" altLang="zh-CN">
                <a:solidFill>
                  <a:srgbClr val="C00000"/>
                </a:solidFill>
                <a:latin typeface="Times New Roman" panose="02020603050405020304" charset="0"/>
              </a:rPr>
              <a:t>two</a:t>
            </a:r>
          </a:p>
        </p:txBody>
      </p:sp>
      <p:sp>
        <p:nvSpPr>
          <p:cNvPr id="24" name="文本框 23"/>
          <p:cNvSpPr txBox="1"/>
          <p:nvPr/>
        </p:nvSpPr>
        <p:spPr>
          <a:xfrm>
            <a:off x="1363980" y="4126230"/>
            <a:ext cx="937895" cy="368300"/>
          </a:xfrm>
          <a:prstGeom prst="rect">
            <a:avLst/>
          </a:prstGeom>
          <a:noFill/>
        </p:spPr>
        <p:txBody>
          <a:bodyPr wrap="square" rtlCol="0">
            <a:spAutoFit/>
          </a:bodyPr>
          <a:lstStyle/>
          <a:p>
            <a:r>
              <a:rPr lang="en-US" altLang="zh-CN">
                <a:solidFill>
                  <a:srgbClr val="C00000"/>
                </a:solidFill>
                <a:latin typeface="Times New Roman" panose="02020603050405020304" charset="0"/>
              </a:rPr>
              <a:t>the ball</a:t>
            </a:r>
          </a:p>
        </p:txBody>
      </p:sp>
      <p:sp>
        <p:nvSpPr>
          <p:cNvPr id="25" name="文本框 24"/>
          <p:cNvSpPr txBox="1"/>
          <p:nvPr/>
        </p:nvSpPr>
        <p:spPr>
          <a:xfrm>
            <a:off x="971550" y="4645025"/>
            <a:ext cx="811530" cy="368300"/>
          </a:xfrm>
          <a:prstGeom prst="rect">
            <a:avLst/>
          </a:prstGeom>
          <a:noFill/>
        </p:spPr>
        <p:txBody>
          <a:bodyPr wrap="square" rtlCol="0">
            <a:spAutoFit/>
          </a:bodyPr>
          <a:lstStyle/>
          <a:p>
            <a:r>
              <a:rPr lang="en-US" altLang="zh-CN">
                <a:solidFill>
                  <a:srgbClr val="C00000"/>
                </a:solidFill>
                <a:latin typeface="Times New Roman" panose="02020603050405020304" charset="0"/>
              </a:rPr>
              <a:t>basket</a:t>
            </a:r>
          </a:p>
        </p:txBody>
      </p:sp>
      <p:sp>
        <p:nvSpPr>
          <p:cNvPr id="26" name="文本框 25"/>
          <p:cNvSpPr txBox="1"/>
          <p:nvPr/>
        </p:nvSpPr>
        <p:spPr>
          <a:xfrm>
            <a:off x="1075690" y="5191125"/>
            <a:ext cx="4411504" cy="645160"/>
          </a:xfrm>
          <a:prstGeom prst="rect">
            <a:avLst/>
          </a:prstGeom>
          <a:solidFill>
            <a:schemeClr val="accent1">
              <a:lumMod val="40000"/>
              <a:lumOff val="60000"/>
            </a:schemeClr>
          </a:solidFill>
        </p:spPr>
        <p:txBody>
          <a:bodyPr wrap="square" rtlCol="0">
            <a:spAutoFit/>
          </a:bodyPr>
          <a:lstStyle/>
          <a:p>
            <a:pPr marL="285750" indent="-285750">
              <a:buFont typeface="Arial" panose="020B0604020202020204" pitchFamily="34" charset="0"/>
              <a:buChar char="•"/>
            </a:pPr>
            <a:r>
              <a:rPr lang="en-US" altLang="zh-CN">
                <a:solidFill>
                  <a:schemeClr val="tx1">
                    <a:lumMod val="50000"/>
                  </a:schemeClr>
                </a:solidFill>
                <a:latin typeface="Times New Roman" panose="02020603050405020304" charset="0"/>
              </a:rPr>
              <a:t>played by ___________________ people</a:t>
            </a:r>
          </a:p>
          <a:p>
            <a:pPr marL="285750" indent="-285750">
              <a:buFont typeface="Arial" panose="020B0604020202020204" pitchFamily="34" charset="0"/>
              <a:buChar char="•"/>
            </a:pPr>
            <a:r>
              <a:rPr lang="en-US" altLang="zh-CN">
                <a:solidFill>
                  <a:schemeClr val="tx1">
                    <a:lumMod val="50000"/>
                  </a:schemeClr>
                </a:solidFill>
                <a:latin typeface="Times New Roman" panose="02020603050405020304" charset="0"/>
              </a:rPr>
              <a:t>over  ______ countries</a:t>
            </a:r>
          </a:p>
        </p:txBody>
      </p:sp>
      <p:sp>
        <p:nvSpPr>
          <p:cNvPr id="31" name="文本框 30"/>
          <p:cNvSpPr txBox="1"/>
          <p:nvPr/>
        </p:nvSpPr>
        <p:spPr>
          <a:xfrm>
            <a:off x="2400300" y="5168900"/>
            <a:ext cx="2317115" cy="368300"/>
          </a:xfrm>
          <a:prstGeom prst="rect">
            <a:avLst/>
          </a:prstGeom>
          <a:noFill/>
        </p:spPr>
        <p:txBody>
          <a:bodyPr wrap="square" rtlCol="0">
            <a:spAutoFit/>
          </a:bodyPr>
          <a:lstStyle/>
          <a:p>
            <a:r>
              <a:rPr lang="en-US" altLang="zh-CN">
                <a:solidFill>
                  <a:srgbClr val="C00000"/>
                </a:solidFill>
                <a:latin typeface="Times New Roman" panose="02020603050405020304" charset="0"/>
              </a:rPr>
              <a:t>more than 100 million</a:t>
            </a:r>
          </a:p>
        </p:txBody>
      </p:sp>
      <p:sp>
        <p:nvSpPr>
          <p:cNvPr id="32" name="文本框 31"/>
          <p:cNvSpPr txBox="1"/>
          <p:nvPr/>
        </p:nvSpPr>
        <p:spPr>
          <a:xfrm>
            <a:off x="2012950" y="5467985"/>
            <a:ext cx="580390" cy="368300"/>
          </a:xfrm>
          <a:prstGeom prst="rect">
            <a:avLst/>
          </a:prstGeom>
          <a:noFill/>
        </p:spPr>
        <p:txBody>
          <a:bodyPr wrap="square" rtlCol="0">
            <a:spAutoFit/>
          </a:bodyPr>
          <a:lstStyle/>
          <a:p>
            <a:r>
              <a:rPr lang="en-US" altLang="zh-CN">
                <a:solidFill>
                  <a:srgbClr val="C00000"/>
                </a:solidFill>
                <a:latin typeface="Times New Roman" panose="02020603050405020304" charset="0"/>
              </a:rPr>
              <a:t>200</a:t>
            </a:r>
          </a:p>
        </p:txBody>
      </p:sp>
      <p:sp>
        <p:nvSpPr>
          <p:cNvPr id="33" name="文本框 32"/>
          <p:cNvSpPr txBox="1"/>
          <p:nvPr/>
        </p:nvSpPr>
        <p:spPr>
          <a:xfrm>
            <a:off x="5765006" y="3126105"/>
            <a:ext cx="3200400" cy="2861310"/>
          </a:xfrm>
          <a:prstGeom prst="rect">
            <a:avLst/>
          </a:prstGeom>
          <a:solidFill>
            <a:schemeClr val="accent1">
              <a:lumMod val="40000"/>
              <a:lumOff val="60000"/>
            </a:schemeClr>
          </a:solidFill>
        </p:spPr>
        <p:txBody>
          <a:bodyPr wrap="square" rtlCol="0">
            <a:spAutoFit/>
          </a:bodyPr>
          <a:lstStyle/>
          <a:p>
            <a:pPr marL="285750" indent="-285750">
              <a:buFont typeface="Arial" panose="020B0604020202020204" pitchFamily="34" charset="0"/>
              <a:buChar char="•"/>
            </a:pPr>
            <a:r>
              <a:rPr lang="en-US" altLang="zh-CN">
                <a:solidFill>
                  <a:schemeClr val="tx1">
                    <a:lumMod val="50000"/>
                  </a:schemeClr>
                </a:solidFill>
                <a:latin typeface="Times New Roman" panose="02020603050405020304" charset="0"/>
              </a:rPr>
              <a:t>invented by ______________</a:t>
            </a:r>
          </a:p>
          <a:p>
            <a:pPr marL="285750" indent="-285750">
              <a:buFont typeface="Arial" panose="020B0604020202020204" pitchFamily="34" charset="0"/>
              <a:buChar char="•"/>
            </a:pPr>
            <a:r>
              <a:rPr lang="en-US" altLang="zh-CN">
                <a:solidFill>
                  <a:schemeClr val="tx1">
                    <a:lumMod val="50000"/>
                  </a:schemeClr>
                </a:solidFill>
                <a:latin typeface="Times New Roman" panose="02020603050405020304" charset="0"/>
              </a:rPr>
              <a:t>first game on _______________________</a:t>
            </a:r>
          </a:p>
          <a:p>
            <a:pPr marL="285750" indent="-285750">
              <a:buFont typeface="Arial" panose="020B0604020202020204" pitchFamily="34" charset="0"/>
              <a:buChar char="•"/>
            </a:pPr>
            <a:r>
              <a:rPr lang="en-US" altLang="zh-CN">
                <a:solidFill>
                  <a:schemeClr val="tx1">
                    <a:lumMod val="50000"/>
                  </a:schemeClr>
                </a:solidFill>
                <a:latin typeface="Times New Roman" panose="02020603050405020304" charset="0"/>
              </a:rPr>
              <a:t>became Olympic event in                      </a:t>
            </a:r>
          </a:p>
          <a:p>
            <a:pPr indent="0">
              <a:buFont typeface="Arial" panose="020B0604020202020204" pitchFamily="34" charset="0"/>
              <a:buNone/>
            </a:pPr>
            <a:r>
              <a:rPr lang="en-US" altLang="zh-CN">
                <a:solidFill>
                  <a:schemeClr val="tx1">
                    <a:lumMod val="50000"/>
                  </a:schemeClr>
                </a:solidFill>
                <a:latin typeface="Times New Roman" panose="02020603050405020304" charset="0"/>
              </a:rPr>
              <a:t>      _______  in the year  </a:t>
            </a:r>
          </a:p>
          <a:p>
            <a:pPr indent="0">
              <a:buFont typeface="Arial" panose="020B0604020202020204" pitchFamily="34" charset="0"/>
              <a:buNone/>
            </a:pPr>
            <a:r>
              <a:rPr lang="en-US" altLang="zh-CN">
                <a:solidFill>
                  <a:schemeClr val="tx1">
                    <a:lumMod val="50000"/>
                  </a:schemeClr>
                </a:solidFill>
                <a:latin typeface="Times New Roman" panose="02020603050405020304" charset="0"/>
              </a:rPr>
              <a:t>     _______        </a:t>
            </a:r>
          </a:p>
          <a:p>
            <a:pPr marL="285750" indent="-285750">
              <a:buFont typeface="Arial" panose="020B0604020202020204" pitchFamily="34" charset="0"/>
              <a:buChar char="•"/>
            </a:pPr>
            <a:r>
              <a:rPr lang="en-US" altLang="zh-CN">
                <a:solidFill>
                  <a:schemeClr val="tx1">
                    <a:lumMod val="50000"/>
                  </a:schemeClr>
                </a:solidFill>
                <a:latin typeface="Times New Roman" panose="02020603050405020304" charset="0"/>
              </a:rPr>
              <a:t>most famous games:______</a:t>
            </a:r>
          </a:p>
          <a:p>
            <a:pPr marL="285750" indent="-285750">
              <a:buFont typeface="Arial" panose="020B0604020202020204" pitchFamily="34" charset="0"/>
              <a:buChar char="•"/>
            </a:pPr>
            <a:r>
              <a:rPr lang="en-US" altLang="zh-CN">
                <a:solidFill>
                  <a:schemeClr val="tx1">
                    <a:lumMod val="50000"/>
                  </a:schemeClr>
                </a:solidFill>
                <a:latin typeface="Times New Roman" panose="02020603050405020304" charset="0"/>
              </a:rPr>
              <a:t>popular games in China:______</a:t>
            </a:r>
          </a:p>
          <a:p>
            <a:pPr marL="285750" indent="-285750">
              <a:buFont typeface="Arial" panose="020B0604020202020204" pitchFamily="34" charset="0"/>
              <a:buChar char="•"/>
            </a:pPr>
            <a:endParaRPr lang="en-US" altLang="zh-CN">
              <a:solidFill>
                <a:schemeClr val="tx1">
                  <a:lumMod val="50000"/>
                </a:schemeClr>
              </a:solidFill>
              <a:latin typeface="Times New Roman" panose="02020603050405020304" charset="0"/>
            </a:endParaRPr>
          </a:p>
        </p:txBody>
      </p:sp>
      <p:sp>
        <p:nvSpPr>
          <p:cNvPr id="41" name="文本框 40"/>
          <p:cNvSpPr txBox="1"/>
          <p:nvPr/>
        </p:nvSpPr>
        <p:spPr>
          <a:xfrm>
            <a:off x="6188075" y="4208145"/>
            <a:ext cx="913130" cy="368300"/>
          </a:xfrm>
          <a:prstGeom prst="rect">
            <a:avLst/>
          </a:prstGeom>
          <a:noFill/>
        </p:spPr>
        <p:txBody>
          <a:bodyPr wrap="square" rtlCol="0">
            <a:spAutoFit/>
          </a:bodyPr>
          <a:lstStyle/>
          <a:p>
            <a:r>
              <a:rPr lang="en-US" altLang="zh-CN">
                <a:solidFill>
                  <a:srgbClr val="C00000"/>
                </a:solidFill>
                <a:latin typeface="Times New Roman" panose="02020603050405020304" charset="0"/>
              </a:rPr>
              <a:t>Berlin</a:t>
            </a:r>
          </a:p>
        </p:txBody>
      </p:sp>
      <p:sp>
        <p:nvSpPr>
          <p:cNvPr id="43" name="文本框 42"/>
          <p:cNvSpPr txBox="1"/>
          <p:nvPr/>
        </p:nvSpPr>
        <p:spPr>
          <a:xfrm>
            <a:off x="6161405" y="4494530"/>
            <a:ext cx="793750" cy="368300"/>
          </a:xfrm>
          <a:prstGeom prst="rect">
            <a:avLst/>
          </a:prstGeom>
          <a:noFill/>
        </p:spPr>
        <p:txBody>
          <a:bodyPr wrap="square" rtlCol="0">
            <a:spAutoFit/>
          </a:bodyPr>
          <a:lstStyle/>
          <a:p>
            <a:r>
              <a:rPr lang="en-US" altLang="zh-CN">
                <a:solidFill>
                  <a:srgbClr val="C00000"/>
                </a:solidFill>
                <a:latin typeface="Times New Roman" panose="02020603050405020304" charset="0"/>
              </a:rPr>
              <a:t>1936</a:t>
            </a:r>
          </a:p>
        </p:txBody>
      </p:sp>
      <p:sp>
        <p:nvSpPr>
          <p:cNvPr id="46" name="文本框 45"/>
          <p:cNvSpPr txBox="1"/>
          <p:nvPr/>
        </p:nvSpPr>
        <p:spPr>
          <a:xfrm>
            <a:off x="8032115" y="4773930"/>
            <a:ext cx="772795" cy="368300"/>
          </a:xfrm>
          <a:prstGeom prst="rect">
            <a:avLst/>
          </a:prstGeom>
          <a:noFill/>
        </p:spPr>
        <p:txBody>
          <a:bodyPr wrap="square" rtlCol="0">
            <a:spAutoFit/>
          </a:bodyPr>
          <a:lstStyle/>
          <a:p>
            <a:r>
              <a:rPr lang="en-US" altLang="zh-CN">
                <a:solidFill>
                  <a:srgbClr val="C00000"/>
                </a:solidFill>
                <a:latin typeface="Times New Roman" panose="02020603050405020304" charset="0"/>
              </a:rPr>
              <a:t>NBA </a:t>
            </a:r>
          </a:p>
        </p:txBody>
      </p:sp>
      <p:sp>
        <p:nvSpPr>
          <p:cNvPr id="47" name="文本框 46"/>
          <p:cNvSpPr txBox="1"/>
          <p:nvPr/>
        </p:nvSpPr>
        <p:spPr>
          <a:xfrm>
            <a:off x="6772910" y="5329555"/>
            <a:ext cx="701675" cy="368300"/>
          </a:xfrm>
          <a:prstGeom prst="rect">
            <a:avLst/>
          </a:prstGeom>
          <a:noFill/>
        </p:spPr>
        <p:txBody>
          <a:bodyPr wrap="square" rtlCol="0">
            <a:spAutoFit/>
          </a:bodyPr>
          <a:lstStyle/>
          <a:p>
            <a:r>
              <a:rPr lang="en-US" altLang="zh-CN">
                <a:solidFill>
                  <a:srgbClr val="C00000"/>
                </a:solidFill>
                <a:latin typeface="Times New Roman" panose="02020603050405020304" charset="0"/>
              </a:rPr>
              <a:t>CBA</a:t>
            </a:r>
          </a:p>
        </p:txBody>
      </p:sp>
      <p:sp>
        <p:nvSpPr>
          <p:cNvPr id="12" name=" 7"/>
          <p:cNvSpPr/>
          <p:nvPr/>
        </p:nvSpPr>
        <p:spPr>
          <a:xfrm>
            <a:off x="1363980" y="428625"/>
            <a:ext cx="648970" cy="534035"/>
          </a:xfrm>
          <a:custGeom>
            <a:avLst/>
            <a:gdLst>
              <a:gd name="connsiteX0" fmla="*/ 1293718 w 2587436"/>
              <a:gd name="connsiteY0" fmla="*/ 105586 h 2587437"/>
              <a:gd name="connsiteX1" fmla="*/ 105586 w 2587436"/>
              <a:gd name="connsiteY1" fmla="*/ 1293718 h 2587437"/>
              <a:gd name="connsiteX2" fmla="*/ 1293718 w 2587436"/>
              <a:gd name="connsiteY2" fmla="*/ 2481850 h 2587437"/>
              <a:gd name="connsiteX3" fmla="*/ 2481850 w 2587436"/>
              <a:gd name="connsiteY3" fmla="*/ 1293718 h 2587437"/>
              <a:gd name="connsiteX4" fmla="*/ 1293718 w 2587436"/>
              <a:gd name="connsiteY4" fmla="*/ 105586 h 2587437"/>
              <a:gd name="connsiteX5" fmla="*/ 1178351 w 2587436"/>
              <a:gd name="connsiteY5" fmla="*/ 781 h 2587437"/>
              <a:gd name="connsiteX6" fmla="*/ 1293718 w 2587436"/>
              <a:gd name="connsiteY6" fmla="*/ 92011 h 2587437"/>
              <a:gd name="connsiteX7" fmla="*/ 1409085 w 2587436"/>
              <a:gd name="connsiteY7" fmla="*/ 781 h 2587437"/>
              <a:gd name="connsiteX8" fmla="*/ 1472207 w 2587436"/>
              <a:gd name="connsiteY8" fmla="*/ 43607 h 2587437"/>
              <a:gd name="connsiteX9" fmla="*/ 1484604 w 2587436"/>
              <a:gd name="connsiteY9" fmla="*/ 88506 h 2587437"/>
              <a:gd name="connsiteX10" fmla="*/ 1510269 w 2587436"/>
              <a:gd name="connsiteY10" fmla="*/ 49635 h 2587437"/>
              <a:gd name="connsiteX11" fmla="*/ 1665065 w 2587436"/>
              <a:gd name="connsiteY11" fmla="*/ 150827 h 2587437"/>
              <a:gd name="connsiteX12" fmla="*/ 1849776 w 2587436"/>
              <a:gd name="connsiteY12" fmla="*/ 159948 h 2587437"/>
              <a:gd name="connsiteX13" fmla="*/ 1847820 w 2587436"/>
              <a:gd name="connsiteY13" fmla="*/ 203618 h 2587437"/>
              <a:gd name="connsiteX14" fmla="*/ 1858676 w 2587436"/>
              <a:gd name="connsiteY14" fmla="*/ 192501 h 2587437"/>
              <a:gd name="connsiteX15" fmla="*/ 2000063 w 2587436"/>
              <a:gd name="connsiteY15" fmla="*/ 321517 h 2587437"/>
              <a:gd name="connsiteX16" fmla="*/ 2172915 w 2587436"/>
              <a:gd name="connsiteY16" fmla="*/ 387271 h 2587437"/>
              <a:gd name="connsiteX17" fmla="*/ 2157560 w 2587436"/>
              <a:gd name="connsiteY17" fmla="*/ 428199 h 2587437"/>
              <a:gd name="connsiteX18" fmla="*/ 2171320 w 2587436"/>
              <a:gd name="connsiteY18" fmla="*/ 420980 h 2587437"/>
              <a:gd name="connsiteX19" fmla="*/ 2265919 w 2587436"/>
              <a:gd name="connsiteY19" fmla="*/ 587373 h 2587437"/>
              <a:gd name="connsiteX20" fmla="*/ 2409992 w 2587436"/>
              <a:gd name="connsiteY20" fmla="*/ 703323 h 2587437"/>
              <a:gd name="connsiteX21" fmla="*/ 2382741 w 2587436"/>
              <a:gd name="connsiteY21" fmla="*/ 737503 h 2587437"/>
              <a:gd name="connsiteX22" fmla="*/ 2398059 w 2587436"/>
              <a:gd name="connsiteY22" fmla="*/ 734889 h 2587437"/>
              <a:gd name="connsiteX23" fmla="*/ 2436609 w 2587436"/>
              <a:gd name="connsiteY23" fmla="*/ 922371 h 2587437"/>
              <a:gd name="connsiteX24" fmla="*/ 2537801 w 2587436"/>
              <a:gd name="connsiteY24" fmla="*/ 1077167 h 2587437"/>
              <a:gd name="connsiteX25" fmla="*/ 2501321 w 2587436"/>
              <a:gd name="connsiteY25" fmla="*/ 1101253 h 2587437"/>
              <a:gd name="connsiteX26" fmla="*/ 2516697 w 2587436"/>
              <a:gd name="connsiteY26" fmla="*/ 1103501 h 2587437"/>
              <a:gd name="connsiteX27" fmla="*/ 2495425 w 2587436"/>
              <a:gd name="connsiteY27" fmla="*/ 1293719 h 2587437"/>
              <a:gd name="connsiteX28" fmla="*/ 2543829 w 2587436"/>
              <a:gd name="connsiteY28" fmla="*/ 1472208 h 2587437"/>
              <a:gd name="connsiteX29" fmla="*/ 2498930 w 2587436"/>
              <a:gd name="connsiteY29" fmla="*/ 1484605 h 2587437"/>
              <a:gd name="connsiteX30" fmla="*/ 2537800 w 2587436"/>
              <a:gd name="connsiteY30" fmla="*/ 1510270 h 2587437"/>
              <a:gd name="connsiteX31" fmla="*/ 2436609 w 2587436"/>
              <a:gd name="connsiteY31" fmla="*/ 1665066 h 2587437"/>
              <a:gd name="connsiteX32" fmla="*/ 2427488 w 2587436"/>
              <a:gd name="connsiteY32" fmla="*/ 1849777 h 2587437"/>
              <a:gd name="connsiteX33" fmla="*/ 2383816 w 2587436"/>
              <a:gd name="connsiteY33" fmla="*/ 1847821 h 2587437"/>
              <a:gd name="connsiteX34" fmla="*/ 2394935 w 2587436"/>
              <a:gd name="connsiteY34" fmla="*/ 1858678 h 2587437"/>
              <a:gd name="connsiteX35" fmla="*/ 2265918 w 2587436"/>
              <a:gd name="connsiteY35" fmla="*/ 2000065 h 2587437"/>
              <a:gd name="connsiteX36" fmla="*/ 2200165 w 2587436"/>
              <a:gd name="connsiteY36" fmla="*/ 2172917 h 2587437"/>
              <a:gd name="connsiteX37" fmla="*/ 2159237 w 2587436"/>
              <a:gd name="connsiteY37" fmla="*/ 2157562 h 2587437"/>
              <a:gd name="connsiteX38" fmla="*/ 2166455 w 2587436"/>
              <a:gd name="connsiteY38" fmla="*/ 2171321 h 2587437"/>
              <a:gd name="connsiteX39" fmla="*/ 2000062 w 2587436"/>
              <a:gd name="connsiteY39" fmla="*/ 2265920 h 2587437"/>
              <a:gd name="connsiteX40" fmla="*/ 1884113 w 2587436"/>
              <a:gd name="connsiteY40" fmla="*/ 2409993 h 2587437"/>
              <a:gd name="connsiteX41" fmla="*/ 1849933 w 2587436"/>
              <a:gd name="connsiteY41" fmla="*/ 2382742 h 2587437"/>
              <a:gd name="connsiteX42" fmla="*/ 1852546 w 2587436"/>
              <a:gd name="connsiteY42" fmla="*/ 2398060 h 2587437"/>
              <a:gd name="connsiteX43" fmla="*/ 1665064 w 2587436"/>
              <a:gd name="connsiteY43" fmla="*/ 2436610 h 2587437"/>
              <a:gd name="connsiteX44" fmla="*/ 1510269 w 2587436"/>
              <a:gd name="connsiteY44" fmla="*/ 2537802 h 2587437"/>
              <a:gd name="connsiteX45" fmla="*/ 1486184 w 2587436"/>
              <a:gd name="connsiteY45" fmla="*/ 2501323 h 2587437"/>
              <a:gd name="connsiteX46" fmla="*/ 1483936 w 2587436"/>
              <a:gd name="connsiteY46" fmla="*/ 2516698 h 2587437"/>
              <a:gd name="connsiteX47" fmla="*/ 1293717 w 2587436"/>
              <a:gd name="connsiteY47" fmla="*/ 2495426 h 2587437"/>
              <a:gd name="connsiteX48" fmla="*/ 1103499 w 2587436"/>
              <a:gd name="connsiteY48" fmla="*/ 2516698 h 2587437"/>
              <a:gd name="connsiteX49" fmla="*/ 1101252 w 2587436"/>
              <a:gd name="connsiteY49" fmla="*/ 2501322 h 2587437"/>
              <a:gd name="connsiteX50" fmla="*/ 1077165 w 2587436"/>
              <a:gd name="connsiteY50" fmla="*/ 2537801 h 2587437"/>
              <a:gd name="connsiteX51" fmla="*/ 922369 w 2587436"/>
              <a:gd name="connsiteY51" fmla="*/ 2436610 h 2587437"/>
              <a:gd name="connsiteX52" fmla="*/ 734888 w 2587436"/>
              <a:gd name="connsiteY52" fmla="*/ 2398060 h 2587437"/>
              <a:gd name="connsiteX53" fmla="*/ 737501 w 2587436"/>
              <a:gd name="connsiteY53" fmla="*/ 2382741 h 2587437"/>
              <a:gd name="connsiteX54" fmla="*/ 703321 w 2587436"/>
              <a:gd name="connsiteY54" fmla="*/ 2409993 h 2587437"/>
              <a:gd name="connsiteX55" fmla="*/ 587371 w 2587436"/>
              <a:gd name="connsiteY55" fmla="*/ 2265919 h 2587437"/>
              <a:gd name="connsiteX56" fmla="*/ 420978 w 2587436"/>
              <a:gd name="connsiteY56" fmla="*/ 2171321 h 2587437"/>
              <a:gd name="connsiteX57" fmla="*/ 426346 w 2587436"/>
              <a:gd name="connsiteY57" fmla="*/ 2161089 h 2587437"/>
              <a:gd name="connsiteX58" fmla="*/ 416114 w 2587436"/>
              <a:gd name="connsiteY58" fmla="*/ 2166457 h 2587437"/>
              <a:gd name="connsiteX59" fmla="*/ 321515 w 2587436"/>
              <a:gd name="connsiteY59" fmla="*/ 2000064 h 2587437"/>
              <a:gd name="connsiteX60" fmla="*/ 192499 w 2587436"/>
              <a:gd name="connsiteY60" fmla="*/ 1858678 h 2587437"/>
              <a:gd name="connsiteX61" fmla="*/ 200768 w 2587436"/>
              <a:gd name="connsiteY61" fmla="*/ 1850603 h 2587437"/>
              <a:gd name="connsiteX62" fmla="*/ 189375 w 2587436"/>
              <a:gd name="connsiteY62" fmla="*/ 1852547 h 2587437"/>
              <a:gd name="connsiteX63" fmla="*/ 150825 w 2587436"/>
              <a:gd name="connsiteY63" fmla="*/ 1665065 h 2587437"/>
              <a:gd name="connsiteX64" fmla="*/ 49634 w 2587436"/>
              <a:gd name="connsiteY64" fmla="*/ 1510270 h 2587437"/>
              <a:gd name="connsiteX65" fmla="*/ 86113 w 2587436"/>
              <a:gd name="connsiteY65" fmla="*/ 1486184 h 2587437"/>
              <a:gd name="connsiteX66" fmla="*/ 70739 w 2587436"/>
              <a:gd name="connsiteY66" fmla="*/ 1483937 h 2587437"/>
              <a:gd name="connsiteX67" fmla="*/ 92010 w 2587436"/>
              <a:gd name="connsiteY67" fmla="*/ 1293718 h 2587437"/>
              <a:gd name="connsiteX68" fmla="*/ 70739 w 2587436"/>
              <a:gd name="connsiteY68" fmla="*/ 1103500 h 2587437"/>
              <a:gd name="connsiteX69" fmla="*/ 86114 w 2587436"/>
              <a:gd name="connsiteY69" fmla="*/ 1101253 h 2587437"/>
              <a:gd name="connsiteX70" fmla="*/ 49634 w 2587436"/>
              <a:gd name="connsiteY70" fmla="*/ 1077166 h 2587437"/>
              <a:gd name="connsiteX71" fmla="*/ 150825 w 2587436"/>
              <a:gd name="connsiteY71" fmla="*/ 922370 h 2587437"/>
              <a:gd name="connsiteX72" fmla="*/ 189375 w 2587436"/>
              <a:gd name="connsiteY72" fmla="*/ 734889 h 2587437"/>
              <a:gd name="connsiteX73" fmla="*/ 200767 w 2587436"/>
              <a:gd name="connsiteY73" fmla="*/ 736833 h 2587437"/>
              <a:gd name="connsiteX74" fmla="*/ 192499 w 2587436"/>
              <a:gd name="connsiteY74" fmla="*/ 728759 h 2587437"/>
              <a:gd name="connsiteX75" fmla="*/ 321516 w 2587436"/>
              <a:gd name="connsiteY75" fmla="*/ 587372 h 2587437"/>
              <a:gd name="connsiteX76" fmla="*/ 416114 w 2587436"/>
              <a:gd name="connsiteY76" fmla="*/ 420980 h 2587437"/>
              <a:gd name="connsiteX77" fmla="*/ 426347 w 2587436"/>
              <a:gd name="connsiteY77" fmla="*/ 426349 h 2587437"/>
              <a:gd name="connsiteX78" fmla="*/ 420979 w 2587436"/>
              <a:gd name="connsiteY78" fmla="*/ 416115 h 2587437"/>
              <a:gd name="connsiteX79" fmla="*/ 587372 w 2587436"/>
              <a:gd name="connsiteY79" fmla="*/ 321517 h 2587437"/>
              <a:gd name="connsiteX80" fmla="*/ 728758 w 2587436"/>
              <a:gd name="connsiteY80" fmla="*/ 192500 h 2587437"/>
              <a:gd name="connsiteX81" fmla="*/ 736832 w 2587436"/>
              <a:gd name="connsiteY81" fmla="*/ 200768 h 2587437"/>
              <a:gd name="connsiteX82" fmla="*/ 734888 w 2587436"/>
              <a:gd name="connsiteY82" fmla="*/ 189377 h 2587437"/>
              <a:gd name="connsiteX83" fmla="*/ 922370 w 2587436"/>
              <a:gd name="connsiteY83" fmla="*/ 150826 h 2587437"/>
              <a:gd name="connsiteX84" fmla="*/ 1077165 w 2587436"/>
              <a:gd name="connsiteY84" fmla="*/ 49635 h 2587437"/>
              <a:gd name="connsiteX85" fmla="*/ 1101686 w 2587436"/>
              <a:gd name="connsiteY85" fmla="*/ 86772 h 2587437"/>
              <a:gd name="connsiteX86" fmla="*/ 1102495 w 2587436"/>
              <a:gd name="connsiteY86" fmla="*/ 74529 h 2587437"/>
              <a:gd name="connsiteX87" fmla="*/ 1178351 w 2587436"/>
              <a:gd name="connsiteY87" fmla="*/ 781 h 258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587436" h="2587437">
                <a:moveTo>
                  <a:pt x="1293718" y="105586"/>
                </a:moveTo>
                <a:cubicBezTo>
                  <a:pt x="637531" y="105586"/>
                  <a:pt x="105586" y="637531"/>
                  <a:pt x="105586" y="1293718"/>
                </a:cubicBezTo>
                <a:cubicBezTo>
                  <a:pt x="105586" y="1949905"/>
                  <a:pt x="637531" y="2481850"/>
                  <a:pt x="1293718" y="2481850"/>
                </a:cubicBezTo>
                <a:cubicBezTo>
                  <a:pt x="1949905" y="2481850"/>
                  <a:pt x="2481850" y="1949905"/>
                  <a:pt x="2481850" y="1293718"/>
                </a:cubicBezTo>
                <a:cubicBezTo>
                  <a:pt x="2481850" y="637531"/>
                  <a:pt x="1949905" y="105586"/>
                  <a:pt x="1293718" y="105586"/>
                </a:cubicBezTo>
                <a:close/>
                <a:moveTo>
                  <a:pt x="1178351" y="781"/>
                </a:moveTo>
                <a:cubicBezTo>
                  <a:pt x="1220450" y="-5049"/>
                  <a:pt x="1268508" y="21422"/>
                  <a:pt x="1293718" y="92011"/>
                </a:cubicBezTo>
                <a:cubicBezTo>
                  <a:pt x="1318929" y="21422"/>
                  <a:pt x="1366986" y="-5049"/>
                  <a:pt x="1409085" y="781"/>
                </a:cubicBezTo>
                <a:cubicBezTo>
                  <a:pt x="1434345" y="4279"/>
                  <a:pt x="1457459" y="19405"/>
                  <a:pt x="1472207" y="43607"/>
                </a:cubicBezTo>
                <a:lnTo>
                  <a:pt x="1484604" y="88506"/>
                </a:lnTo>
                <a:lnTo>
                  <a:pt x="1510269" y="49635"/>
                </a:lnTo>
                <a:cubicBezTo>
                  <a:pt x="1567616" y="408"/>
                  <a:pt x="1661604" y="30947"/>
                  <a:pt x="1665065" y="150827"/>
                </a:cubicBezTo>
                <a:cubicBezTo>
                  <a:pt x="1738329" y="55877"/>
                  <a:pt x="1832316" y="86415"/>
                  <a:pt x="1849776" y="159948"/>
                </a:cubicBezTo>
                <a:lnTo>
                  <a:pt x="1847820" y="203618"/>
                </a:lnTo>
                <a:lnTo>
                  <a:pt x="1858676" y="192501"/>
                </a:lnTo>
                <a:cubicBezTo>
                  <a:pt x="1932101" y="134716"/>
                  <a:pt x="2038035" y="192050"/>
                  <a:pt x="2000063" y="321517"/>
                </a:cubicBezTo>
                <a:cubicBezTo>
                  <a:pt x="2099082" y="253854"/>
                  <a:pt x="2179033" y="311942"/>
                  <a:pt x="2172915" y="387271"/>
                </a:cubicBezTo>
                <a:lnTo>
                  <a:pt x="2157560" y="428199"/>
                </a:lnTo>
                <a:lnTo>
                  <a:pt x="2171320" y="420980"/>
                </a:lnTo>
                <a:cubicBezTo>
                  <a:pt x="2259007" y="388713"/>
                  <a:pt x="2342040" y="475977"/>
                  <a:pt x="2265919" y="587373"/>
                </a:cubicBezTo>
                <a:cubicBezTo>
                  <a:pt x="2381000" y="553620"/>
                  <a:pt x="2439088" y="633571"/>
                  <a:pt x="2409992" y="703323"/>
                </a:cubicBezTo>
                <a:lnTo>
                  <a:pt x="2382741" y="737503"/>
                </a:lnTo>
                <a:lnTo>
                  <a:pt x="2398059" y="734889"/>
                </a:lnTo>
                <a:cubicBezTo>
                  <a:pt x="2491425" y="731298"/>
                  <a:pt x="2543428" y="839949"/>
                  <a:pt x="2436609" y="922371"/>
                </a:cubicBezTo>
                <a:cubicBezTo>
                  <a:pt x="2556489" y="925832"/>
                  <a:pt x="2587027" y="1019820"/>
                  <a:pt x="2537801" y="1077167"/>
                </a:cubicBezTo>
                <a:lnTo>
                  <a:pt x="2501321" y="1101253"/>
                </a:lnTo>
                <a:lnTo>
                  <a:pt x="2516697" y="1103501"/>
                </a:lnTo>
                <a:cubicBezTo>
                  <a:pt x="2606603" y="1128937"/>
                  <a:pt x="2622486" y="1248340"/>
                  <a:pt x="2495425" y="1293719"/>
                </a:cubicBezTo>
                <a:cubicBezTo>
                  <a:pt x="2608368" y="1334056"/>
                  <a:pt x="2608368" y="1432880"/>
                  <a:pt x="2543829" y="1472208"/>
                </a:cubicBezTo>
                <a:lnTo>
                  <a:pt x="2498930" y="1484605"/>
                </a:lnTo>
                <a:lnTo>
                  <a:pt x="2537800" y="1510270"/>
                </a:lnTo>
                <a:cubicBezTo>
                  <a:pt x="2587027" y="1567617"/>
                  <a:pt x="2556488" y="1661605"/>
                  <a:pt x="2436609" y="1665066"/>
                </a:cubicBezTo>
                <a:cubicBezTo>
                  <a:pt x="2531559" y="1738330"/>
                  <a:pt x="2501021" y="1832318"/>
                  <a:pt x="2427488" y="1849777"/>
                </a:cubicBezTo>
                <a:lnTo>
                  <a:pt x="2383816" y="1847821"/>
                </a:lnTo>
                <a:lnTo>
                  <a:pt x="2394935" y="1858678"/>
                </a:lnTo>
                <a:cubicBezTo>
                  <a:pt x="2452719" y="1932103"/>
                  <a:pt x="2395386" y="2038037"/>
                  <a:pt x="2265918" y="2000065"/>
                </a:cubicBezTo>
                <a:cubicBezTo>
                  <a:pt x="2333581" y="2099084"/>
                  <a:pt x="2275494" y="2179035"/>
                  <a:pt x="2200165" y="2172917"/>
                </a:cubicBezTo>
                <a:lnTo>
                  <a:pt x="2159237" y="2157562"/>
                </a:lnTo>
                <a:lnTo>
                  <a:pt x="2166455" y="2171321"/>
                </a:lnTo>
                <a:cubicBezTo>
                  <a:pt x="2198722" y="2259008"/>
                  <a:pt x="2111459" y="2342041"/>
                  <a:pt x="2000062" y="2265920"/>
                </a:cubicBezTo>
                <a:cubicBezTo>
                  <a:pt x="2033815" y="2381001"/>
                  <a:pt x="1953865" y="2439089"/>
                  <a:pt x="1884113" y="2409993"/>
                </a:cubicBezTo>
                <a:lnTo>
                  <a:pt x="1849933" y="2382742"/>
                </a:lnTo>
                <a:lnTo>
                  <a:pt x="1852546" y="2398060"/>
                </a:lnTo>
                <a:cubicBezTo>
                  <a:pt x="1856137" y="2491426"/>
                  <a:pt x="1747486" y="2543429"/>
                  <a:pt x="1665064" y="2436610"/>
                </a:cubicBezTo>
                <a:cubicBezTo>
                  <a:pt x="1661603" y="2556490"/>
                  <a:pt x="1567616" y="2587028"/>
                  <a:pt x="1510269" y="2537802"/>
                </a:cubicBezTo>
                <a:lnTo>
                  <a:pt x="1486184" y="2501323"/>
                </a:lnTo>
                <a:lnTo>
                  <a:pt x="1483936" y="2516698"/>
                </a:lnTo>
                <a:cubicBezTo>
                  <a:pt x="1458499" y="2606604"/>
                  <a:pt x="1339096" y="2622487"/>
                  <a:pt x="1293717" y="2495426"/>
                </a:cubicBezTo>
                <a:cubicBezTo>
                  <a:pt x="1248339" y="2622487"/>
                  <a:pt x="1128936" y="2606604"/>
                  <a:pt x="1103499" y="2516698"/>
                </a:cubicBezTo>
                <a:lnTo>
                  <a:pt x="1101252" y="2501322"/>
                </a:lnTo>
                <a:lnTo>
                  <a:pt x="1077165" y="2537801"/>
                </a:lnTo>
                <a:cubicBezTo>
                  <a:pt x="1019818" y="2587028"/>
                  <a:pt x="925830" y="2556489"/>
                  <a:pt x="922369" y="2436610"/>
                </a:cubicBezTo>
                <a:cubicBezTo>
                  <a:pt x="839947" y="2543429"/>
                  <a:pt x="731297" y="2491426"/>
                  <a:pt x="734888" y="2398060"/>
                </a:cubicBezTo>
                <a:lnTo>
                  <a:pt x="737501" y="2382741"/>
                </a:lnTo>
                <a:lnTo>
                  <a:pt x="703321" y="2409993"/>
                </a:lnTo>
                <a:cubicBezTo>
                  <a:pt x="633569" y="2439089"/>
                  <a:pt x="553618" y="2381001"/>
                  <a:pt x="587371" y="2265919"/>
                </a:cubicBezTo>
                <a:cubicBezTo>
                  <a:pt x="475975" y="2342040"/>
                  <a:pt x="388712" y="2259008"/>
                  <a:pt x="420978" y="2171321"/>
                </a:cubicBezTo>
                <a:lnTo>
                  <a:pt x="426346" y="2161089"/>
                </a:lnTo>
                <a:lnTo>
                  <a:pt x="416114" y="2166457"/>
                </a:lnTo>
                <a:cubicBezTo>
                  <a:pt x="328427" y="2198724"/>
                  <a:pt x="245394" y="2111461"/>
                  <a:pt x="321515" y="2000064"/>
                </a:cubicBezTo>
                <a:cubicBezTo>
                  <a:pt x="192048" y="2038036"/>
                  <a:pt x="134715" y="1932102"/>
                  <a:pt x="192499" y="1858678"/>
                </a:cubicBezTo>
                <a:lnTo>
                  <a:pt x="200768" y="1850603"/>
                </a:lnTo>
                <a:lnTo>
                  <a:pt x="189375" y="1852547"/>
                </a:lnTo>
                <a:cubicBezTo>
                  <a:pt x="96009" y="1856138"/>
                  <a:pt x="44006" y="1747487"/>
                  <a:pt x="150825" y="1665065"/>
                </a:cubicBezTo>
                <a:cubicBezTo>
                  <a:pt x="30946" y="1661604"/>
                  <a:pt x="407" y="1567617"/>
                  <a:pt x="49634" y="1510270"/>
                </a:cubicBezTo>
                <a:lnTo>
                  <a:pt x="86113" y="1486184"/>
                </a:lnTo>
                <a:lnTo>
                  <a:pt x="70739" y="1483937"/>
                </a:lnTo>
                <a:cubicBezTo>
                  <a:pt x="-19168" y="1458500"/>
                  <a:pt x="-35050" y="1339097"/>
                  <a:pt x="92010" y="1293718"/>
                </a:cubicBezTo>
                <a:cubicBezTo>
                  <a:pt x="-35050" y="1248340"/>
                  <a:pt x="-19168" y="1128937"/>
                  <a:pt x="70739" y="1103500"/>
                </a:cubicBezTo>
                <a:lnTo>
                  <a:pt x="86114" y="1101253"/>
                </a:lnTo>
                <a:lnTo>
                  <a:pt x="49634" y="1077166"/>
                </a:lnTo>
                <a:cubicBezTo>
                  <a:pt x="407" y="1019820"/>
                  <a:pt x="30946" y="925832"/>
                  <a:pt x="150825" y="922370"/>
                </a:cubicBezTo>
                <a:cubicBezTo>
                  <a:pt x="44006" y="839949"/>
                  <a:pt x="96009" y="731298"/>
                  <a:pt x="189375" y="734889"/>
                </a:cubicBezTo>
                <a:lnTo>
                  <a:pt x="200767" y="736833"/>
                </a:lnTo>
                <a:lnTo>
                  <a:pt x="192499" y="728759"/>
                </a:lnTo>
                <a:cubicBezTo>
                  <a:pt x="134715" y="655335"/>
                  <a:pt x="192049" y="549401"/>
                  <a:pt x="321516" y="587372"/>
                </a:cubicBezTo>
                <a:cubicBezTo>
                  <a:pt x="245395" y="475976"/>
                  <a:pt x="328427" y="388713"/>
                  <a:pt x="416114" y="420980"/>
                </a:cubicBezTo>
                <a:lnTo>
                  <a:pt x="426347" y="426349"/>
                </a:lnTo>
                <a:lnTo>
                  <a:pt x="420979" y="416115"/>
                </a:lnTo>
                <a:cubicBezTo>
                  <a:pt x="388712" y="328428"/>
                  <a:pt x="475975" y="245396"/>
                  <a:pt x="587372" y="321517"/>
                </a:cubicBezTo>
                <a:cubicBezTo>
                  <a:pt x="549400" y="192050"/>
                  <a:pt x="655334" y="134716"/>
                  <a:pt x="728758" y="192500"/>
                </a:cubicBezTo>
                <a:lnTo>
                  <a:pt x="736832" y="200768"/>
                </a:lnTo>
                <a:lnTo>
                  <a:pt x="734888" y="189377"/>
                </a:lnTo>
                <a:cubicBezTo>
                  <a:pt x="731297" y="96010"/>
                  <a:pt x="839948" y="44008"/>
                  <a:pt x="922370" y="150826"/>
                </a:cubicBezTo>
                <a:cubicBezTo>
                  <a:pt x="925831" y="30947"/>
                  <a:pt x="1019818" y="408"/>
                  <a:pt x="1077165" y="49635"/>
                </a:cubicBezTo>
                <a:lnTo>
                  <a:pt x="1101686" y="86772"/>
                </a:lnTo>
                <a:lnTo>
                  <a:pt x="1102495" y="74529"/>
                </a:lnTo>
                <a:cubicBezTo>
                  <a:pt x="1112942" y="32385"/>
                  <a:pt x="1143619" y="5591"/>
                  <a:pt x="1178351" y="781"/>
                </a:cubicBezTo>
                <a:close/>
              </a:path>
            </a:pathLst>
          </a:cu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dirty="0">
                <a:solidFill>
                  <a:srgbClr val="0070C0"/>
                </a:solidFill>
                <a:latin typeface="Times New Roman" panose="02020603050405020304" charset="0"/>
              </a:rPr>
              <a:t>2c</a:t>
            </a:r>
          </a:p>
        </p:txBody>
      </p:sp>
      <p:sp>
        <p:nvSpPr>
          <p:cNvPr id="17" name="文本框 16"/>
          <p:cNvSpPr txBox="1"/>
          <p:nvPr/>
        </p:nvSpPr>
        <p:spPr>
          <a:xfrm>
            <a:off x="2012950" y="268605"/>
            <a:ext cx="6661785" cy="1529715"/>
          </a:xfrm>
          <a:prstGeom prst="rect">
            <a:avLst/>
          </a:prstGeom>
          <a:noFill/>
          <a:ln>
            <a:noFill/>
          </a:ln>
        </p:spPr>
        <p:txBody>
          <a:bodyPr wrap="square" rtlCol="0">
            <a:spAutoFit/>
          </a:bodyPr>
          <a:lstStyle/>
          <a:p>
            <a:pPr algn="l">
              <a:lnSpc>
                <a:spcPct val="130000"/>
              </a:lnSpc>
            </a:pPr>
            <a:r>
              <a:rPr lang="en-US" altLang="zh-CN" sz="2400" b="1" dirty="0" smtClean="0">
                <a:solidFill>
                  <a:srgbClr val="0070C0"/>
                </a:solidFill>
                <a:latin typeface="Times New Roman" panose="02020603050405020304" charset="0"/>
                <a:ea typeface="微软雅黑" panose="020B0503020204020204" pitchFamily="34" charset="-122"/>
              </a:rPr>
              <a:t>Complete the mind map with the information in the passage. What else can you add to the mind map?</a:t>
            </a:r>
          </a:p>
        </p:txBody>
      </p:sp>
      <p:sp>
        <p:nvSpPr>
          <p:cNvPr id="27" name="文本框 26"/>
          <p:cNvSpPr txBox="1"/>
          <p:nvPr/>
        </p:nvSpPr>
        <p:spPr>
          <a:xfrm>
            <a:off x="7291070" y="3086735"/>
            <a:ext cx="1674495" cy="368300"/>
          </a:xfrm>
          <a:prstGeom prst="rect">
            <a:avLst/>
          </a:prstGeom>
          <a:noFill/>
        </p:spPr>
        <p:txBody>
          <a:bodyPr wrap="square" rtlCol="0">
            <a:spAutoFit/>
          </a:bodyPr>
          <a:lstStyle/>
          <a:p>
            <a:r>
              <a:rPr lang="en-US" altLang="zh-CN">
                <a:solidFill>
                  <a:srgbClr val="C00000"/>
                </a:solidFill>
                <a:latin typeface="Times New Roman" panose="02020603050405020304" charset="0"/>
              </a:rPr>
              <a:t>James Naismith</a:t>
            </a:r>
          </a:p>
        </p:txBody>
      </p:sp>
      <p:sp>
        <p:nvSpPr>
          <p:cNvPr id="28" name="文本框 27"/>
          <p:cNvSpPr txBox="1"/>
          <p:nvPr/>
        </p:nvSpPr>
        <p:spPr>
          <a:xfrm>
            <a:off x="6304915" y="3663950"/>
            <a:ext cx="2103755" cy="368300"/>
          </a:xfrm>
          <a:prstGeom prst="rect">
            <a:avLst/>
          </a:prstGeom>
          <a:noFill/>
        </p:spPr>
        <p:txBody>
          <a:bodyPr wrap="square" rtlCol="0">
            <a:spAutoFit/>
          </a:bodyPr>
          <a:lstStyle/>
          <a:p>
            <a:r>
              <a:rPr lang="en-US" altLang="zh-CN">
                <a:solidFill>
                  <a:srgbClr val="C00000"/>
                </a:solidFill>
                <a:latin typeface="Times New Roman" panose="02020603050405020304" charset="0"/>
              </a:rPr>
              <a:t>December 21,1891</a:t>
            </a:r>
          </a:p>
        </p:txBody>
      </p:sp>
      <p:cxnSp>
        <p:nvCxnSpPr>
          <p:cNvPr id="34" name="直接箭头连接符 33"/>
          <p:cNvCxnSpPr>
            <a:stCxn id="1073743119" idx="1"/>
          </p:cNvCxnSpPr>
          <p:nvPr/>
        </p:nvCxnSpPr>
        <p:spPr>
          <a:xfrm flipH="1">
            <a:off x="3274695" y="2508250"/>
            <a:ext cx="657225" cy="127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1073743119" idx="3"/>
          </p:cNvCxnSpPr>
          <p:nvPr/>
        </p:nvCxnSpPr>
        <p:spPr>
          <a:xfrm>
            <a:off x="4663440" y="2508250"/>
            <a:ext cx="625475" cy="1270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a:stCxn id="8" idx="4"/>
          </p:cNvCxnSpPr>
          <p:nvPr/>
        </p:nvCxnSpPr>
        <p:spPr>
          <a:xfrm flipH="1">
            <a:off x="2580640" y="2737485"/>
            <a:ext cx="2540" cy="570865"/>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a:stCxn id="1073743119" idx="2"/>
          </p:cNvCxnSpPr>
          <p:nvPr/>
        </p:nvCxnSpPr>
        <p:spPr>
          <a:xfrm>
            <a:off x="4297680" y="3033395"/>
            <a:ext cx="3810" cy="701675"/>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stCxn id="14" idx="2"/>
          </p:cNvCxnSpPr>
          <p:nvPr/>
        </p:nvCxnSpPr>
        <p:spPr>
          <a:xfrm>
            <a:off x="4297680" y="4181475"/>
            <a:ext cx="17145" cy="994410"/>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a:off x="6516370" y="2707640"/>
            <a:ext cx="13335" cy="386715"/>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ppt_x"/>
                                          </p:val>
                                        </p:tav>
                                        <p:tav tm="100000">
                                          <p:val>
                                            <p:strVal val="#ppt_x"/>
                                          </p:val>
                                        </p:tav>
                                      </p:tavLst>
                                    </p:anim>
                                    <p:anim calcmode="lin" valueType="num">
                                      <p:cBhvr additive="base">
                                        <p:cTn id="2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500" fill="hold"/>
                                        <p:tgtEl>
                                          <p:spTgt spid="28"/>
                                        </p:tgtEl>
                                        <p:attrNameLst>
                                          <p:attrName>ppt_x</p:attrName>
                                        </p:attrNameLst>
                                      </p:cBhvr>
                                      <p:tavLst>
                                        <p:tav tm="0">
                                          <p:val>
                                            <p:strVal val="#ppt_x"/>
                                          </p:val>
                                        </p:tav>
                                        <p:tav tm="100000">
                                          <p:val>
                                            <p:strVal val="#ppt_x"/>
                                          </p:val>
                                        </p:tav>
                                      </p:tavLst>
                                    </p:anim>
                                    <p:anim calcmode="lin" valueType="num">
                                      <p:cBhvr additive="base">
                                        <p:cTn id="3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dissolve">
                                      <p:cBhvr>
                                        <p:cTn id="43" dur="500"/>
                                        <p:tgtEl>
                                          <p:spTgt spid="41"/>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500" fill="hold"/>
                                        <p:tgtEl>
                                          <p:spTgt spid="43"/>
                                        </p:tgtEl>
                                        <p:attrNameLst>
                                          <p:attrName>ppt_x</p:attrName>
                                        </p:attrNameLst>
                                      </p:cBhvr>
                                      <p:tavLst>
                                        <p:tav tm="0">
                                          <p:val>
                                            <p:strVal val="#ppt_x"/>
                                          </p:val>
                                        </p:tav>
                                        <p:tav tm="100000">
                                          <p:val>
                                            <p:strVal val="#ppt_x"/>
                                          </p:val>
                                        </p:tav>
                                      </p:tavLst>
                                    </p:anim>
                                    <p:anim calcmode="lin" valueType="num">
                                      <p:cBhvr additive="base">
                                        <p:cTn id="49"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additive="base">
                                        <p:cTn id="54" dur="500" fill="hold"/>
                                        <p:tgtEl>
                                          <p:spTgt spid="46"/>
                                        </p:tgtEl>
                                        <p:attrNameLst>
                                          <p:attrName>ppt_x</p:attrName>
                                        </p:attrNameLst>
                                      </p:cBhvr>
                                      <p:tavLst>
                                        <p:tav tm="0">
                                          <p:val>
                                            <p:strVal val="#ppt_x"/>
                                          </p:val>
                                        </p:tav>
                                        <p:tav tm="100000">
                                          <p:val>
                                            <p:strVal val="#ppt_x"/>
                                          </p:val>
                                        </p:tav>
                                      </p:tavLst>
                                    </p:anim>
                                    <p:anim calcmode="lin" valueType="num">
                                      <p:cBhvr additive="base">
                                        <p:cTn id="55"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7"/>
                                        </p:tgtEl>
                                        <p:attrNameLst>
                                          <p:attrName>style.visibility</p:attrName>
                                        </p:attrNameLst>
                                      </p:cBhvr>
                                      <p:to>
                                        <p:strVal val="visible"/>
                                      </p:to>
                                    </p:set>
                                    <p:anim calcmode="lin" valueType="num">
                                      <p:cBhvr additive="base">
                                        <p:cTn id="60" dur="500" fill="hold"/>
                                        <p:tgtEl>
                                          <p:spTgt spid="47"/>
                                        </p:tgtEl>
                                        <p:attrNameLst>
                                          <p:attrName>ppt_x</p:attrName>
                                        </p:attrNameLst>
                                      </p:cBhvr>
                                      <p:tavLst>
                                        <p:tav tm="0">
                                          <p:val>
                                            <p:strVal val="#ppt_x"/>
                                          </p:val>
                                        </p:tav>
                                        <p:tav tm="100000">
                                          <p:val>
                                            <p:strVal val="#ppt_x"/>
                                          </p:val>
                                        </p:tav>
                                      </p:tavLst>
                                    </p:anim>
                                    <p:anim calcmode="lin" valueType="num">
                                      <p:cBhvr additive="base">
                                        <p:cTn id="61"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additive="base">
                                        <p:cTn id="66" dur="500" fill="hold"/>
                                        <p:tgtEl>
                                          <p:spTgt spid="31"/>
                                        </p:tgtEl>
                                        <p:attrNameLst>
                                          <p:attrName>ppt_x</p:attrName>
                                        </p:attrNameLst>
                                      </p:cBhvr>
                                      <p:tavLst>
                                        <p:tav tm="0">
                                          <p:val>
                                            <p:strVal val="#ppt_x"/>
                                          </p:val>
                                        </p:tav>
                                        <p:tav tm="100000">
                                          <p:val>
                                            <p:strVal val="#ppt_x"/>
                                          </p:val>
                                        </p:tav>
                                      </p:tavLst>
                                    </p:anim>
                                    <p:anim calcmode="lin" valueType="num">
                                      <p:cBhvr additive="base">
                                        <p:cTn id="6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additive="base">
                                        <p:cTn id="72" dur="500" fill="hold"/>
                                        <p:tgtEl>
                                          <p:spTgt spid="32"/>
                                        </p:tgtEl>
                                        <p:attrNameLst>
                                          <p:attrName>ppt_x</p:attrName>
                                        </p:attrNameLst>
                                      </p:cBhvr>
                                      <p:tavLst>
                                        <p:tav tm="0">
                                          <p:val>
                                            <p:strVal val="#ppt_x"/>
                                          </p:val>
                                        </p:tav>
                                        <p:tav tm="100000">
                                          <p:val>
                                            <p:strVal val="#ppt_x"/>
                                          </p:val>
                                        </p:tav>
                                      </p:tavLst>
                                    </p:anim>
                                    <p:anim calcmode="lin" valueType="num">
                                      <p:cBhvr additive="base">
                                        <p:cTn id="7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4" grpId="0"/>
      <p:bldP spid="25" grpId="0"/>
      <p:bldP spid="31" grpId="0"/>
      <p:bldP spid="32" grpId="0"/>
      <p:bldP spid="41" grpId="0"/>
      <p:bldP spid="43" grpId="0"/>
      <p:bldP spid="46" grpId="0"/>
      <p:bldP spid="47"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4294967295"/>
          </p:nvPr>
        </p:nvSpPr>
        <p:spPr>
          <a:xfrm>
            <a:off x="0" y="2074863"/>
            <a:ext cx="6480175" cy="3003550"/>
          </a:xfrm>
        </p:spPr>
        <p:txBody>
          <a:bodyPr/>
          <a:lstStyle/>
          <a:p>
            <a:pPr marL="0" indent="0" fontAlgn="auto">
              <a:lnSpc>
                <a:spcPct val="150000"/>
              </a:lnSpc>
              <a:spcBef>
                <a:spcPts val="0"/>
              </a:spcBef>
              <a:buNone/>
            </a:pPr>
            <a:r>
              <a:rPr lang="zh-CN" altLang="en-US" sz="2000">
                <a:solidFill>
                  <a:schemeClr val="tx1">
                    <a:lumMod val="50000"/>
                  </a:schemeClr>
                </a:solidFill>
                <a:latin typeface="Times New Roman" panose="02020603050405020304" charset="0"/>
              </a:rPr>
              <a:t>1. Who invented basketball and </a:t>
            </a:r>
            <a:r>
              <a:rPr lang="en-US" altLang="zh-CN" sz="2000">
                <a:solidFill>
                  <a:schemeClr val="tx1">
                    <a:lumMod val="50000"/>
                  </a:schemeClr>
                </a:solidFill>
                <a:latin typeface="Times New Roman" panose="02020603050405020304" charset="0"/>
              </a:rPr>
              <a:t>how is it played</a:t>
            </a:r>
            <a:r>
              <a:rPr lang="zh-CN" altLang="en-US" sz="2000">
                <a:solidFill>
                  <a:schemeClr val="tx1">
                    <a:lumMod val="50000"/>
                  </a:schemeClr>
                </a:solidFill>
                <a:latin typeface="Times New Roman" panose="02020603050405020304" charset="0"/>
              </a:rPr>
              <a:t>? </a:t>
            </a:r>
          </a:p>
          <a:p>
            <a:pPr marL="0" indent="0" fontAlgn="auto">
              <a:lnSpc>
                <a:spcPct val="150000"/>
              </a:lnSpc>
              <a:spcBef>
                <a:spcPts val="0"/>
              </a:spcBef>
              <a:buNone/>
            </a:pPr>
            <a:r>
              <a:rPr lang="zh-CN" altLang="en-US" sz="2000">
                <a:solidFill>
                  <a:schemeClr val="tx1">
                    <a:lumMod val="50000"/>
                  </a:schemeClr>
                </a:solidFill>
                <a:latin typeface="Times New Roman" panose="02020603050405020304" charset="0"/>
              </a:rPr>
              <a:t>2.  When was the first basketball game  in history </a:t>
            </a:r>
            <a:r>
              <a:rPr lang="zh-CN" altLang="en-US" sz="2000">
                <a:solidFill>
                  <a:schemeClr val="tx1">
                    <a:lumMod val="50000"/>
                  </a:schemeClr>
                </a:solidFill>
                <a:latin typeface="Times New Roman" panose="02020603050405020304" charset="0"/>
                <a:sym typeface="+mn-ea"/>
              </a:rPr>
              <a:t>played</a:t>
            </a:r>
            <a:r>
              <a:rPr lang="zh-CN" altLang="en-US" sz="2000">
                <a:solidFill>
                  <a:schemeClr val="tx1">
                    <a:lumMod val="50000"/>
                  </a:schemeClr>
                </a:solidFill>
                <a:latin typeface="Times New Roman" panose="02020603050405020304" charset="0"/>
              </a:rPr>
              <a:t>? </a:t>
            </a:r>
          </a:p>
          <a:p>
            <a:pPr marL="0" indent="0" fontAlgn="auto">
              <a:lnSpc>
                <a:spcPct val="150000"/>
              </a:lnSpc>
              <a:spcBef>
                <a:spcPts val="0"/>
              </a:spcBef>
              <a:buNone/>
            </a:pPr>
            <a:r>
              <a:rPr lang="zh-CN" altLang="en-US" sz="2000">
                <a:solidFill>
                  <a:schemeClr val="tx1">
                    <a:lumMod val="50000"/>
                  </a:schemeClr>
                </a:solidFill>
                <a:latin typeface="Times New Roman" panose="02020603050405020304" charset="0"/>
                <a:sym typeface="+mn-ea"/>
              </a:rPr>
              <a:t>3.</a:t>
            </a:r>
            <a:r>
              <a:rPr lang="zh-CN" altLang="en-US" sz="2000">
                <a:solidFill>
                  <a:schemeClr val="tx1">
                    <a:lumMod val="50000"/>
                  </a:schemeClr>
                </a:solidFill>
                <a:latin typeface="Times New Roman" panose="02020603050405020304" charset="0"/>
              </a:rPr>
              <a:t> Why were the Berlin Olympics important for basketball? </a:t>
            </a:r>
          </a:p>
          <a:p>
            <a:pPr marL="0" indent="0" fontAlgn="auto">
              <a:lnSpc>
                <a:spcPct val="150000"/>
              </a:lnSpc>
              <a:spcBef>
                <a:spcPts val="0"/>
              </a:spcBef>
              <a:buNone/>
            </a:pPr>
            <a:r>
              <a:rPr lang="zh-CN" altLang="en-US" sz="2000">
                <a:solidFill>
                  <a:schemeClr val="tx1">
                    <a:lumMod val="50000"/>
                  </a:schemeClr>
                </a:solidFill>
                <a:latin typeface="Times New Roman" panose="02020603050405020304" charset="0"/>
                <a:sym typeface="+mn-ea"/>
              </a:rPr>
              <a:t>4.</a:t>
            </a:r>
            <a:r>
              <a:rPr lang="zh-CN" altLang="en-US" sz="2000">
                <a:solidFill>
                  <a:schemeClr val="tx1">
                    <a:lumMod val="50000"/>
                  </a:schemeClr>
                </a:solidFill>
                <a:latin typeface="Times New Roman" panose="02020603050405020304" charset="0"/>
              </a:rPr>
              <a:t> What are the professional basketball groups in America </a:t>
            </a:r>
          </a:p>
          <a:p>
            <a:pPr marL="0" indent="0" fontAlgn="auto">
              <a:lnSpc>
                <a:spcPct val="150000"/>
              </a:lnSpc>
              <a:spcBef>
                <a:spcPts val="0"/>
              </a:spcBef>
              <a:buNone/>
            </a:pPr>
            <a:r>
              <a:rPr lang="zh-CN" altLang="en-US" sz="2000">
                <a:solidFill>
                  <a:schemeClr val="tx1">
                    <a:lumMod val="50000"/>
                  </a:schemeClr>
                </a:solidFill>
                <a:latin typeface="Times New Roman" panose="02020603050405020304" charset="0"/>
              </a:rPr>
              <a:t>    and China? </a:t>
            </a:r>
          </a:p>
          <a:p>
            <a:pPr marL="0" indent="0" fontAlgn="auto">
              <a:lnSpc>
                <a:spcPct val="150000"/>
              </a:lnSpc>
              <a:spcBef>
                <a:spcPts val="0"/>
              </a:spcBef>
              <a:buNone/>
            </a:pPr>
            <a:r>
              <a:rPr lang="zh-CN" altLang="en-US" sz="2000">
                <a:solidFill>
                  <a:schemeClr val="tx1">
                    <a:lumMod val="50000"/>
                  </a:schemeClr>
                </a:solidFill>
                <a:latin typeface="Times New Roman" panose="02020603050405020304" charset="0"/>
                <a:sym typeface="+mn-ea"/>
              </a:rPr>
              <a:t>5.</a:t>
            </a:r>
            <a:r>
              <a:rPr lang="zh-CN" altLang="en-US" sz="2000">
                <a:solidFill>
                  <a:schemeClr val="tx1">
                    <a:lumMod val="50000"/>
                  </a:schemeClr>
                </a:solidFill>
                <a:latin typeface="Times New Roman" panose="02020603050405020304" charset="0"/>
              </a:rPr>
              <a:t> </a:t>
            </a:r>
            <a:r>
              <a:rPr lang="en-US" altLang="zh-CN" sz="2000">
                <a:solidFill>
                  <a:schemeClr val="tx1">
                    <a:lumMod val="50000"/>
                  </a:schemeClr>
                </a:solidFill>
                <a:latin typeface="Times New Roman" panose="02020603050405020304" charset="0"/>
              </a:rPr>
              <a:t>How popular is</a:t>
            </a:r>
            <a:r>
              <a:rPr lang="zh-CN" altLang="en-US" sz="2000">
                <a:solidFill>
                  <a:schemeClr val="tx1">
                    <a:lumMod val="50000"/>
                  </a:schemeClr>
                </a:solidFill>
                <a:latin typeface="Times New Roman" panose="02020603050405020304" charset="0"/>
              </a:rPr>
              <a:t> basketball? </a:t>
            </a:r>
          </a:p>
        </p:txBody>
      </p:sp>
      <p:sp>
        <p:nvSpPr>
          <p:cNvPr id="12" name=" 7"/>
          <p:cNvSpPr/>
          <p:nvPr/>
        </p:nvSpPr>
        <p:spPr>
          <a:xfrm>
            <a:off x="1363980" y="428625"/>
            <a:ext cx="648970" cy="534035"/>
          </a:xfrm>
          <a:custGeom>
            <a:avLst/>
            <a:gdLst>
              <a:gd name="connsiteX0" fmla="*/ 1293718 w 2587436"/>
              <a:gd name="connsiteY0" fmla="*/ 105586 h 2587437"/>
              <a:gd name="connsiteX1" fmla="*/ 105586 w 2587436"/>
              <a:gd name="connsiteY1" fmla="*/ 1293718 h 2587437"/>
              <a:gd name="connsiteX2" fmla="*/ 1293718 w 2587436"/>
              <a:gd name="connsiteY2" fmla="*/ 2481850 h 2587437"/>
              <a:gd name="connsiteX3" fmla="*/ 2481850 w 2587436"/>
              <a:gd name="connsiteY3" fmla="*/ 1293718 h 2587437"/>
              <a:gd name="connsiteX4" fmla="*/ 1293718 w 2587436"/>
              <a:gd name="connsiteY4" fmla="*/ 105586 h 2587437"/>
              <a:gd name="connsiteX5" fmla="*/ 1178351 w 2587436"/>
              <a:gd name="connsiteY5" fmla="*/ 781 h 2587437"/>
              <a:gd name="connsiteX6" fmla="*/ 1293718 w 2587436"/>
              <a:gd name="connsiteY6" fmla="*/ 92011 h 2587437"/>
              <a:gd name="connsiteX7" fmla="*/ 1409085 w 2587436"/>
              <a:gd name="connsiteY7" fmla="*/ 781 h 2587437"/>
              <a:gd name="connsiteX8" fmla="*/ 1472207 w 2587436"/>
              <a:gd name="connsiteY8" fmla="*/ 43607 h 2587437"/>
              <a:gd name="connsiteX9" fmla="*/ 1484604 w 2587436"/>
              <a:gd name="connsiteY9" fmla="*/ 88506 h 2587437"/>
              <a:gd name="connsiteX10" fmla="*/ 1510269 w 2587436"/>
              <a:gd name="connsiteY10" fmla="*/ 49635 h 2587437"/>
              <a:gd name="connsiteX11" fmla="*/ 1665065 w 2587436"/>
              <a:gd name="connsiteY11" fmla="*/ 150827 h 2587437"/>
              <a:gd name="connsiteX12" fmla="*/ 1849776 w 2587436"/>
              <a:gd name="connsiteY12" fmla="*/ 159948 h 2587437"/>
              <a:gd name="connsiteX13" fmla="*/ 1847820 w 2587436"/>
              <a:gd name="connsiteY13" fmla="*/ 203618 h 2587437"/>
              <a:gd name="connsiteX14" fmla="*/ 1858676 w 2587436"/>
              <a:gd name="connsiteY14" fmla="*/ 192501 h 2587437"/>
              <a:gd name="connsiteX15" fmla="*/ 2000063 w 2587436"/>
              <a:gd name="connsiteY15" fmla="*/ 321517 h 2587437"/>
              <a:gd name="connsiteX16" fmla="*/ 2172915 w 2587436"/>
              <a:gd name="connsiteY16" fmla="*/ 387271 h 2587437"/>
              <a:gd name="connsiteX17" fmla="*/ 2157560 w 2587436"/>
              <a:gd name="connsiteY17" fmla="*/ 428199 h 2587437"/>
              <a:gd name="connsiteX18" fmla="*/ 2171320 w 2587436"/>
              <a:gd name="connsiteY18" fmla="*/ 420980 h 2587437"/>
              <a:gd name="connsiteX19" fmla="*/ 2265919 w 2587436"/>
              <a:gd name="connsiteY19" fmla="*/ 587373 h 2587437"/>
              <a:gd name="connsiteX20" fmla="*/ 2409992 w 2587436"/>
              <a:gd name="connsiteY20" fmla="*/ 703323 h 2587437"/>
              <a:gd name="connsiteX21" fmla="*/ 2382741 w 2587436"/>
              <a:gd name="connsiteY21" fmla="*/ 737503 h 2587437"/>
              <a:gd name="connsiteX22" fmla="*/ 2398059 w 2587436"/>
              <a:gd name="connsiteY22" fmla="*/ 734889 h 2587437"/>
              <a:gd name="connsiteX23" fmla="*/ 2436609 w 2587436"/>
              <a:gd name="connsiteY23" fmla="*/ 922371 h 2587437"/>
              <a:gd name="connsiteX24" fmla="*/ 2537801 w 2587436"/>
              <a:gd name="connsiteY24" fmla="*/ 1077167 h 2587437"/>
              <a:gd name="connsiteX25" fmla="*/ 2501321 w 2587436"/>
              <a:gd name="connsiteY25" fmla="*/ 1101253 h 2587437"/>
              <a:gd name="connsiteX26" fmla="*/ 2516697 w 2587436"/>
              <a:gd name="connsiteY26" fmla="*/ 1103501 h 2587437"/>
              <a:gd name="connsiteX27" fmla="*/ 2495425 w 2587436"/>
              <a:gd name="connsiteY27" fmla="*/ 1293719 h 2587437"/>
              <a:gd name="connsiteX28" fmla="*/ 2543829 w 2587436"/>
              <a:gd name="connsiteY28" fmla="*/ 1472208 h 2587437"/>
              <a:gd name="connsiteX29" fmla="*/ 2498930 w 2587436"/>
              <a:gd name="connsiteY29" fmla="*/ 1484605 h 2587437"/>
              <a:gd name="connsiteX30" fmla="*/ 2537800 w 2587436"/>
              <a:gd name="connsiteY30" fmla="*/ 1510270 h 2587437"/>
              <a:gd name="connsiteX31" fmla="*/ 2436609 w 2587436"/>
              <a:gd name="connsiteY31" fmla="*/ 1665066 h 2587437"/>
              <a:gd name="connsiteX32" fmla="*/ 2427488 w 2587436"/>
              <a:gd name="connsiteY32" fmla="*/ 1849777 h 2587437"/>
              <a:gd name="connsiteX33" fmla="*/ 2383816 w 2587436"/>
              <a:gd name="connsiteY33" fmla="*/ 1847821 h 2587437"/>
              <a:gd name="connsiteX34" fmla="*/ 2394935 w 2587436"/>
              <a:gd name="connsiteY34" fmla="*/ 1858678 h 2587437"/>
              <a:gd name="connsiteX35" fmla="*/ 2265918 w 2587436"/>
              <a:gd name="connsiteY35" fmla="*/ 2000065 h 2587437"/>
              <a:gd name="connsiteX36" fmla="*/ 2200165 w 2587436"/>
              <a:gd name="connsiteY36" fmla="*/ 2172917 h 2587437"/>
              <a:gd name="connsiteX37" fmla="*/ 2159237 w 2587436"/>
              <a:gd name="connsiteY37" fmla="*/ 2157562 h 2587437"/>
              <a:gd name="connsiteX38" fmla="*/ 2166455 w 2587436"/>
              <a:gd name="connsiteY38" fmla="*/ 2171321 h 2587437"/>
              <a:gd name="connsiteX39" fmla="*/ 2000062 w 2587436"/>
              <a:gd name="connsiteY39" fmla="*/ 2265920 h 2587437"/>
              <a:gd name="connsiteX40" fmla="*/ 1884113 w 2587436"/>
              <a:gd name="connsiteY40" fmla="*/ 2409993 h 2587437"/>
              <a:gd name="connsiteX41" fmla="*/ 1849933 w 2587436"/>
              <a:gd name="connsiteY41" fmla="*/ 2382742 h 2587437"/>
              <a:gd name="connsiteX42" fmla="*/ 1852546 w 2587436"/>
              <a:gd name="connsiteY42" fmla="*/ 2398060 h 2587437"/>
              <a:gd name="connsiteX43" fmla="*/ 1665064 w 2587436"/>
              <a:gd name="connsiteY43" fmla="*/ 2436610 h 2587437"/>
              <a:gd name="connsiteX44" fmla="*/ 1510269 w 2587436"/>
              <a:gd name="connsiteY44" fmla="*/ 2537802 h 2587437"/>
              <a:gd name="connsiteX45" fmla="*/ 1486184 w 2587436"/>
              <a:gd name="connsiteY45" fmla="*/ 2501323 h 2587437"/>
              <a:gd name="connsiteX46" fmla="*/ 1483936 w 2587436"/>
              <a:gd name="connsiteY46" fmla="*/ 2516698 h 2587437"/>
              <a:gd name="connsiteX47" fmla="*/ 1293717 w 2587436"/>
              <a:gd name="connsiteY47" fmla="*/ 2495426 h 2587437"/>
              <a:gd name="connsiteX48" fmla="*/ 1103499 w 2587436"/>
              <a:gd name="connsiteY48" fmla="*/ 2516698 h 2587437"/>
              <a:gd name="connsiteX49" fmla="*/ 1101252 w 2587436"/>
              <a:gd name="connsiteY49" fmla="*/ 2501322 h 2587437"/>
              <a:gd name="connsiteX50" fmla="*/ 1077165 w 2587436"/>
              <a:gd name="connsiteY50" fmla="*/ 2537801 h 2587437"/>
              <a:gd name="connsiteX51" fmla="*/ 922369 w 2587436"/>
              <a:gd name="connsiteY51" fmla="*/ 2436610 h 2587437"/>
              <a:gd name="connsiteX52" fmla="*/ 734888 w 2587436"/>
              <a:gd name="connsiteY52" fmla="*/ 2398060 h 2587437"/>
              <a:gd name="connsiteX53" fmla="*/ 737501 w 2587436"/>
              <a:gd name="connsiteY53" fmla="*/ 2382741 h 2587437"/>
              <a:gd name="connsiteX54" fmla="*/ 703321 w 2587436"/>
              <a:gd name="connsiteY54" fmla="*/ 2409993 h 2587437"/>
              <a:gd name="connsiteX55" fmla="*/ 587371 w 2587436"/>
              <a:gd name="connsiteY55" fmla="*/ 2265919 h 2587437"/>
              <a:gd name="connsiteX56" fmla="*/ 420978 w 2587436"/>
              <a:gd name="connsiteY56" fmla="*/ 2171321 h 2587437"/>
              <a:gd name="connsiteX57" fmla="*/ 426346 w 2587436"/>
              <a:gd name="connsiteY57" fmla="*/ 2161089 h 2587437"/>
              <a:gd name="connsiteX58" fmla="*/ 416114 w 2587436"/>
              <a:gd name="connsiteY58" fmla="*/ 2166457 h 2587437"/>
              <a:gd name="connsiteX59" fmla="*/ 321515 w 2587436"/>
              <a:gd name="connsiteY59" fmla="*/ 2000064 h 2587437"/>
              <a:gd name="connsiteX60" fmla="*/ 192499 w 2587436"/>
              <a:gd name="connsiteY60" fmla="*/ 1858678 h 2587437"/>
              <a:gd name="connsiteX61" fmla="*/ 200768 w 2587436"/>
              <a:gd name="connsiteY61" fmla="*/ 1850603 h 2587437"/>
              <a:gd name="connsiteX62" fmla="*/ 189375 w 2587436"/>
              <a:gd name="connsiteY62" fmla="*/ 1852547 h 2587437"/>
              <a:gd name="connsiteX63" fmla="*/ 150825 w 2587436"/>
              <a:gd name="connsiteY63" fmla="*/ 1665065 h 2587437"/>
              <a:gd name="connsiteX64" fmla="*/ 49634 w 2587436"/>
              <a:gd name="connsiteY64" fmla="*/ 1510270 h 2587437"/>
              <a:gd name="connsiteX65" fmla="*/ 86113 w 2587436"/>
              <a:gd name="connsiteY65" fmla="*/ 1486184 h 2587437"/>
              <a:gd name="connsiteX66" fmla="*/ 70739 w 2587436"/>
              <a:gd name="connsiteY66" fmla="*/ 1483937 h 2587437"/>
              <a:gd name="connsiteX67" fmla="*/ 92010 w 2587436"/>
              <a:gd name="connsiteY67" fmla="*/ 1293718 h 2587437"/>
              <a:gd name="connsiteX68" fmla="*/ 70739 w 2587436"/>
              <a:gd name="connsiteY68" fmla="*/ 1103500 h 2587437"/>
              <a:gd name="connsiteX69" fmla="*/ 86114 w 2587436"/>
              <a:gd name="connsiteY69" fmla="*/ 1101253 h 2587437"/>
              <a:gd name="connsiteX70" fmla="*/ 49634 w 2587436"/>
              <a:gd name="connsiteY70" fmla="*/ 1077166 h 2587437"/>
              <a:gd name="connsiteX71" fmla="*/ 150825 w 2587436"/>
              <a:gd name="connsiteY71" fmla="*/ 922370 h 2587437"/>
              <a:gd name="connsiteX72" fmla="*/ 189375 w 2587436"/>
              <a:gd name="connsiteY72" fmla="*/ 734889 h 2587437"/>
              <a:gd name="connsiteX73" fmla="*/ 200767 w 2587436"/>
              <a:gd name="connsiteY73" fmla="*/ 736833 h 2587437"/>
              <a:gd name="connsiteX74" fmla="*/ 192499 w 2587436"/>
              <a:gd name="connsiteY74" fmla="*/ 728759 h 2587437"/>
              <a:gd name="connsiteX75" fmla="*/ 321516 w 2587436"/>
              <a:gd name="connsiteY75" fmla="*/ 587372 h 2587437"/>
              <a:gd name="connsiteX76" fmla="*/ 416114 w 2587436"/>
              <a:gd name="connsiteY76" fmla="*/ 420980 h 2587437"/>
              <a:gd name="connsiteX77" fmla="*/ 426347 w 2587436"/>
              <a:gd name="connsiteY77" fmla="*/ 426349 h 2587437"/>
              <a:gd name="connsiteX78" fmla="*/ 420979 w 2587436"/>
              <a:gd name="connsiteY78" fmla="*/ 416115 h 2587437"/>
              <a:gd name="connsiteX79" fmla="*/ 587372 w 2587436"/>
              <a:gd name="connsiteY79" fmla="*/ 321517 h 2587437"/>
              <a:gd name="connsiteX80" fmla="*/ 728758 w 2587436"/>
              <a:gd name="connsiteY80" fmla="*/ 192500 h 2587437"/>
              <a:gd name="connsiteX81" fmla="*/ 736832 w 2587436"/>
              <a:gd name="connsiteY81" fmla="*/ 200768 h 2587437"/>
              <a:gd name="connsiteX82" fmla="*/ 734888 w 2587436"/>
              <a:gd name="connsiteY82" fmla="*/ 189377 h 2587437"/>
              <a:gd name="connsiteX83" fmla="*/ 922370 w 2587436"/>
              <a:gd name="connsiteY83" fmla="*/ 150826 h 2587437"/>
              <a:gd name="connsiteX84" fmla="*/ 1077165 w 2587436"/>
              <a:gd name="connsiteY84" fmla="*/ 49635 h 2587437"/>
              <a:gd name="connsiteX85" fmla="*/ 1101686 w 2587436"/>
              <a:gd name="connsiteY85" fmla="*/ 86772 h 2587437"/>
              <a:gd name="connsiteX86" fmla="*/ 1102495 w 2587436"/>
              <a:gd name="connsiteY86" fmla="*/ 74529 h 2587437"/>
              <a:gd name="connsiteX87" fmla="*/ 1178351 w 2587436"/>
              <a:gd name="connsiteY87" fmla="*/ 781 h 258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587436" h="2587437">
                <a:moveTo>
                  <a:pt x="1293718" y="105586"/>
                </a:moveTo>
                <a:cubicBezTo>
                  <a:pt x="637531" y="105586"/>
                  <a:pt x="105586" y="637531"/>
                  <a:pt x="105586" y="1293718"/>
                </a:cubicBezTo>
                <a:cubicBezTo>
                  <a:pt x="105586" y="1949905"/>
                  <a:pt x="637531" y="2481850"/>
                  <a:pt x="1293718" y="2481850"/>
                </a:cubicBezTo>
                <a:cubicBezTo>
                  <a:pt x="1949905" y="2481850"/>
                  <a:pt x="2481850" y="1949905"/>
                  <a:pt x="2481850" y="1293718"/>
                </a:cubicBezTo>
                <a:cubicBezTo>
                  <a:pt x="2481850" y="637531"/>
                  <a:pt x="1949905" y="105586"/>
                  <a:pt x="1293718" y="105586"/>
                </a:cubicBezTo>
                <a:close/>
                <a:moveTo>
                  <a:pt x="1178351" y="781"/>
                </a:moveTo>
                <a:cubicBezTo>
                  <a:pt x="1220450" y="-5049"/>
                  <a:pt x="1268508" y="21422"/>
                  <a:pt x="1293718" y="92011"/>
                </a:cubicBezTo>
                <a:cubicBezTo>
                  <a:pt x="1318929" y="21422"/>
                  <a:pt x="1366986" y="-5049"/>
                  <a:pt x="1409085" y="781"/>
                </a:cubicBezTo>
                <a:cubicBezTo>
                  <a:pt x="1434345" y="4279"/>
                  <a:pt x="1457459" y="19405"/>
                  <a:pt x="1472207" y="43607"/>
                </a:cubicBezTo>
                <a:lnTo>
                  <a:pt x="1484604" y="88506"/>
                </a:lnTo>
                <a:lnTo>
                  <a:pt x="1510269" y="49635"/>
                </a:lnTo>
                <a:cubicBezTo>
                  <a:pt x="1567616" y="408"/>
                  <a:pt x="1661604" y="30947"/>
                  <a:pt x="1665065" y="150827"/>
                </a:cubicBezTo>
                <a:cubicBezTo>
                  <a:pt x="1738329" y="55877"/>
                  <a:pt x="1832316" y="86415"/>
                  <a:pt x="1849776" y="159948"/>
                </a:cubicBezTo>
                <a:lnTo>
                  <a:pt x="1847820" y="203618"/>
                </a:lnTo>
                <a:lnTo>
                  <a:pt x="1858676" y="192501"/>
                </a:lnTo>
                <a:cubicBezTo>
                  <a:pt x="1932101" y="134716"/>
                  <a:pt x="2038035" y="192050"/>
                  <a:pt x="2000063" y="321517"/>
                </a:cubicBezTo>
                <a:cubicBezTo>
                  <a:pt x="2099082" y="253854"/>
                  <a:pt x="2179033" y="311942"/>
                  <a:pt x="2172915" y="387271"/>
                </a:cubicBezTo>
                <a:lnTo>
                  <a:pt x="2157560" y="428199"/>
                </a:lnTo>
                <a:lnTo>
                  <a:pt x="2171320" y="420980"/>
                </a:lnTo>
                <a:cubicBezTo>
                  <a:pt x="2259007" y="388713"/>
                  <a:pt x="2342040" y="475977"/>
                  <a:pt x="2265919" y="587373"/>
                </a:cubicBezTo>
                <a:cubicBezTo>
                  <a:pt x="2381000" y="553620"/>
                  <a:pt x="2439088" y="633571"/>
                  <a:pt x="2409992" y="703323"/>
                </a:cubicBezTo>
                <a:lnTo>
                  <a:pt x="2382741" y="737503"/>
                </a:lnTo>
                <a:lnTo>
                  <a:pt x="2398059" y="734889"/>
                </a:lnTo>
                <a:cubicBezTo>
                  <a:pt x="2491425" y="731298"/>
                  <a:pt x="2543428" y="839949"/>
                  <a:pt x="2436609" y="922371"/>
                </a:cubicBezTo>
                <a:cubicBezTo>
                  <a:pt x="2556489" y="925832"/>
                  <a:pt x="2587027" y="1019820"/>
                  <a:pt x="2537801" y="1077167"/>
                </a:cubicBezTo>
                <a:lnTo>
                  <a:pt x="2501321" y="1101253"/>
                </a:lnTo>
                <a:lnTo>
                  <a:pt x="2516697" y="1103501"/>
                </a:lnTo>
                <a:cubicBezTo>
                  <a:pt x="2606603" y="1128937"/>
                  <a:pt x="2622486" y="1248340"/>
                  <a:pt x="2495425" y="1293719"/>
                </a:cubicBezTo>
                <a:cubicBezTo>
                  <a:pt x="2608368" y="1334056"/>
                  <a:pt x="2608368" y="1432880"/>
                  <a:pt x="2543829" y="1472208"/>
                </a:cubicBezTo>
                <a:lnTo>
                  <a:pt x="2498930" y="1484605"/>
                </a:lnTo>
                <a:lnTo>
                  <a:pt x="2537800" y="1510270"/>
                </a:lnTo>
                <a:cubicBezTo>
                  <a:pt x="2587027" y="1567617"/>
                  <a:pt x="2556488" y="1661605"/>
                  <a:pt x="2436609" y="1665066"/>
                </a:cubicBezTo>
                <a:cubicBezTo>
                  <a:pt x="2531559" y="1738330"/>
                  <a:pt x="2501021" y="1832318"/>
                  <a:pt x="2427488" y="1849777"/>
                </a:cubicBezTo>
                <a:lnTo>
                  <a:pt x="2383816" y="1847821"/>
                </a:lnTo>
                <a:lnTo>
                  <a:pt x="2394935" y="1858678"/>
                </a:lnTo>
                <a:cubicBezTo>
                  <a:pt x="2452719" y="1932103"/>
                  <a:pt x="2395386" y="2038037"/>
                  <a:pt x="2265918" y="2000065"/>
                </a:cubicBezTo>
                <a:cubicBezTo>
                  <a:pt x="2333581" y="2099084"/>
                  <a:pt x="2275494" y="2179035"/>
                  <a:pt x="2200165" y="2172917"/>
                </a:cubicBezTo>
                <a:lnTo>
                  <a:pt x="2159237" y="2157562"/>
                </a:lnTo>
                <a:lnTo>
                  <a:pt x="2166455" y="2171321"/>
                </a:lnTo>
                <a:cubicBezTo>
                  <a:pt x="2198722" y="2259008"/>
                  <a:pt x="2111459" y="2342041"/>
                  <a:pt x="2000062" y="2265920"/>
                </a:cubicBezTo>
                <a:cubicBezTo>
                  <a:pt x="2033815" y="2381001"/>
                  <a:pt x="1953865" y="2439089"/>
                  <a:pt x="1884113" y="2409993"/>
                </a:cubicBezTo>
                <a:lnTo>
                  <a:pt x="1849933" y="2382742"/>
                </a:lnTo>
                <a:lnTo>
                  <a:pt x="1852546" y="2398060"/>
                </a:lnTo>
                <a:cubicBezTo>
                  <a:pt x="1856137" y="2491426"/>
                  <a:pt x="1747486" y="2543429"/>
                  <a:pt x="1665064" y="2436610"/>
                </a:cubicBezTo>
                <a:cubicBezTo>
                  <a:pt x="1661603" y="2556490"/>
                  <a:pt x="1567616" y="2587028"/>
                  <a:pt x="1510269" y="2537802"/>
                </a:cubicBezTo>
                <a:lnTo>
                  <a:pt x="1486184" y="2501323"/>
                </a:lnTo>
                <a:lnTo>
                  <a:pt x="1483936" y="2516698"/>
                </a:lnTo>
                <a:cubicBezTo>
                  <a:pt x="1458499" y="2606604"/>
                  <a:pt x="1339096" y="2622487"/>
                  <a:pt x="1293717" y="2495426"/>
                </a:cubicBezTo>
                <a:cubicBezTo>
                  <a:pt x="1248339" y="2622487"/>
                  <a:pt x="1128936" y="2606604"/>
                  <a:pt x="1103499" y="2516698"/>
                </a:cubicBezTo>
                <a:lnTo>
                  <a:pt x="1101252" y="2501322"/>
                </a:lnTo>
                <a:lnTo>
                  <a:pt x="1077165" y="2537801"/>
                </a:lnTo>
                <a:cubicBezTo>
                  <a:pt x="1019818" y="2587028"/>
                  <a:pt x="925830" y="2556489"/>
                  <a:pt x="922369" y="2436610"/>
                </a:cubicBezTo>
                <a:cubicBezTo>
                  <a:pt x="839947" y="2543429"/>
                  <a:pt x="731297" y="2491426"/>
                  <a:pt x="734888" y="2398060"/>
                </a:cubicBezTo>
                <a:lnTo>
                  <a:pt x="737501" y="2382741"/>
                </a:lnTo>
                <a:lnTo>
                  <a:pt x="703321" y="2409993"/>
                </a:lnTo>
                <a:cubicBezTo>
                  <a:pt x="633569" y="2439089"/>
                  <a:pt x="553618" y="2381001"/>
                  <a:pt x="587371" y="2265919"/>
                </a:cubicBezTo>
                <a:cubicBezTo>
                  <a:pt x="475975" y="2342040"/>
                  <a:pt x="388712" y="2259008"/>
                  <a:pt x="420978" y="2171321"/>
                </a:cubicBezTo>
                <a:lnTo>
                  <a:pt x="426346" y="2161089"/>
                </a:lnTo>
                <a:lnTo>
                  <a:pt x="416114" y="2166457"/>
                </a:lnTo>
                <a:cubicBezTo>
                  <a:pt x="328427" y="2198724"/>
                  <a:pt x="245394" y="2111461"/>
                  <a:pt x="321515" y="2000064"/>
                </a:cubicBezTo>
                <a:cubicBezTo>
                  <a:pt x="192048" y="2038036"/>
                  <a:pt x="134715" y="1932102"/>
                  <a:pt x="192499" y="1858678"/>
                </a:cubicBezTo>
                <a:lnTo>
                  <a:pt x="200768" y="1850603"/>
                </a:lnTo>
                <a:lnTo>
                  <a:pt x="189375" y="1852547"/>
                </a:lnTo>
                <a:cubicBezTo>
                  <a:pt x="96009" y="1856138"/>
                  <a:pt x="44006" y="1747487"/>
                  <a:pt x="150825" y="1665065"/>
                </a:cubicBezTo>
                <a:cubicBezTo>
                  <a:pt x="30946" y="1661604"/>
                  <a:pt x="407" y="1567617"/>
                  <a:pt x="49634" y="1510270"/>
                </a:cubicBezTo>
                <a:lnTo>
                  <a:pt x="86113" y="1486184"/>
                </a:lnTo>
                <a:lnTo>
                  <a:pt x="70739" y="1483937"/>
                </a:lnTo>
                <a:cubicBezTo>
                  <a:pt x="-19168" y="1458500"/>
                  <a:pt x="-35050" y="1339097"/>
                  <a:pt x="92010" y="1293718"/>
                </a:cubicBezTo>
                <a:cubicBezTo>
                  <a:pt x="-35050" y="1248340"/>
                  <a:pt x="-19168" y="1128937"/>
                  <a:pt x="70739" y="1103500"/>
                </a:cubicBezTo>
                <a:lnTo>
                  <a:pt x="86114" y="1101253"/>
                </a:lnTo>
                <a:lnTo>
                  <a:pt x="49634" y="1077166"/>
                </a:lnTo>
                <a:cubicBezTo>
                  <a:pt x="407" y="1019820"/>
                  <a:pt x="30946" y="925832"/>
                  <a:pt x="150825" y="922370"/>
                </a:cubicBezTo>
                <a:cubicBezTo>
                  <a:pt x="44006" y="839949"/>
                  <a:pt x="96009" y="731298"/>
                  <a:pt x="189375" y="734889"/>
                </a:cubicBezTo>
                <a:lnTo>
                  <a:pt x="200767" y="736833"/>
                </a:lnTo>
                <a:lnTo>
                  <a:pt x="192499" y="728759"/>
                </a:lnTo>
                <a:cubicBezTo>
                  <a:pt x="134715" y="655335"/>
                  <a:pt x="192049" y="549401"/>
                  <a:pt x="321516" y="587372"/>
                </a:cubicBezTo>
                <a:cubicBezTo>
                  <a:pt x="245395" y="475976"/>
                  <a:pt x="328427" y="388713"/>
                  <a:pt x="416114" y="420980"/>
                </a:cubicBezTo>
                <a:lnTo>
                  <a:pt x="426347" y="426349"/>
                </a:lnTo>
                <a:lnTo>
                  <a:pt x="420979" y="416115"/>
                </a:lnTo>
                <a:cubicBezTo>
                  <a:pt x="388712" y="328428"/>
                  <a:pt x="475975" y="245396"/>
                  <a:pt x="587372" y="321517"/>
                </a:cubicBezTo>
                <a:cubicBezTo>
                  <a:pt x="549400" y="192050"/>
                  <a:pt x="655334" y="134716"/>
                  <a:pt x="728758" y="192500"/>
                </a:cubicBezTo>
                <a:lnTo>
                  <a:pt x="736832" y="200768"/>
                </a:lnTo>
                <a:lnTo>
                  <a:pt x="734888" y="189377"/>
                </a:lnTo>
                <a:cubicBezTo>
                  <a:pt x="731297" y="96010"/>
                  <a:pt x="839948" y="44008"/>
                  <a:pt x="922370" y="150826"/>
                </a:cubicBezTo>
                <a:cubicBezTo>
                  <a:pt x="925831" y="30947"/>
                  <a:pt x="1019818" y="408"/>
                  <a:pt x="1077165" y="49635"/>
                </a:cubicBezTo>
                <a:lnTo>
                  <a:pt x="1101686" y="86772"/>
                </a:lnTo>
                <a:lnTo>
                  <a:pt x="1102495" y="74529"/>
                </a:lnTo>
                <a:cubicBezTo>
                  <a:pt x="1112942" y="32385"/>
                  <a:pt x="1143619" y="5591"/>
                  <a:pt x="1178351" y="781"/>
                </a:cubicBezTo>
                <a:close/>
              </a:path>
            </a:pathLst>
          </a:cu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dirty="0">
                <a:solidFill>
                  <a:srgbClr val="0070C0"/>
                </a:solidFill>
                <a:latin typeface="Times New Roman" panose="02020603050405020304" charset="0"/>
              </a:rPr>
              <a:t>2d</a:t>
            </a:r>
          </a:p>
        </p:txBody>
      </p:sp>
      <p:sp>
        <p:nvSpPr>
          <p:cNvPr id="17" name="文本框 16"/>
          <p:cNvSpPr txBox="1"/>
          <p:nvPr/>
        </p:nvSpPr>
        <p:spPr>
          <a:xfrm>
            <a:off x="2012950" y="268605"/>
            <a:ext cx="6781800" cy="1529715"/>
          </a:xfrm>
          <a:prstGeom prst="rect">
            <a:avLst/>
          </a:prstGeom>
          <a:noFill/>
          <a:ln>
            <a:noFill/>
          </a:ln>
        </p:spPr>
        <p:txBody>
          <a:bodyPr wrap="square" rtlCol="0">
            <a:spAutoFit/>
          </a:bodyPr>
          <a:lstStyle/>
          <a:p>
            <a:pPr algn="l">
              <a:lnSpc>
                <a:spcPct val="130000"/>
              </a:lnSpc>
            </a:pPr>
            <a:r>
              <a:rPr lang="en-US" altLang="zh-CN" sz="2400" b="1" dirty="0" smtClean="0">
                <a:solidFill>
                  <a:srgbClr val="0070C0"/>
                </a:solidFill>
                <a:latin typeface="Times New Roman" panose="02020603050405020304" charset="0"/>
                <a:ea typeface="微软雅黑" panose="020B0503020204020204" pitchFamily="34" charset="-122"/>
              </a:rPr>
              <a:t>Use the mind map to summarize what you and your partner remember about the development of basketball. Use the following questions to help you. </a:t>
            </a:r>
          </a:p>
        </p:txBody>
      </p:sp>
    </p:spTree>
    <p:custDataLst>
      <p:tags r:id="rId1"/>
    </p:custDataLst>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 7"/>
          <p:cNvSpPr/>
          <p:nvPr/>
        </p:nvSpPr>
        <p:spPr>
          <a:xfrm>
            <a:off x="1363980" y="1909445"/>
            <a:ext cx="648970" cy="534035"/>
          </a:xfrm>
          <a:custGeom>
            <a:avLst/>
            <a:gdLst>
              <a:gd name="connsiteX0" fmla="*/ 1293718 w 2587436"/>
              <a:gd name="connsiteY0" fmla="*/ 105586 h 2587437"/>
              <a:gd name="connsiteX1" fmla="*/ 105586 w 2587436"/>
              <a:gd name="connsiteY1" fmla="*/ 1293718 h 2587437"/>
              <a:gd name="connsiteX2" fmla="*/ 1293718 w 2587436"/>
              <a:gd name="connsiteY2" fmla="*/ 2481850 h 2587437"/>
              <a:gd name="connsiteX3" fmla="*/ 2481850 w 2587436"/>
              <a:gd name="connsiteY3" fmla="*/ 1293718 h 2587437"/>
              <a:gd name="connsiteX4" fmla="*/ 1293718 w 2587436"/>
              <a:gd name="connsiteY4" fmla="*/ 105586 h 2587437"/>
              <a:gd name="connsiteX5" fmla="*/ 1178351 w 2587436"/>
              <a:gd name="connsiteY5" fmla="*/ 781 h 2587437"/>
              <a:gd name="connsiteX6" fmla="*/ 1293718 w 2587436"/>
              <a:gd name="connsiteY6" fmla="*/ 92011 h 2587437"/>
              <a:gd name="connsiteX7" fmla="*/ 1409085 w 2587436"/>
              <a:gd name="connsiteY7" fmla="*/ 781 h 2587437"/>
              <a:gd name="connsiteX8" fmla="*/ 1472207 w 2587436"/>
              <a:gd name="connsiteY8" fmla="*/ 43607 h 2587437"/>
              <a:gd name="connsiteX9" fmla="*/ 1484604 w 2587436"/>
              <a:gd name="connsiteY9" fmla="*/ 88506 h 2587437"/>
              <a:gd name="connsiteX10" fmla="*/ 1510269 w 2587436"/>
              <a:gd name="connsiteY10" fmla="*/ 49635 h 2587437"/>
              <a:gd name="connsiteX11" fmla="*/ 1665065 w 2587436"/>
              <a:gd name="connsiteY11" fmla="*/ 150827 h 2587437"/>
              <a:gd name="connsiteX12" fmla="*/ 1849776 w 2587436"/>
              <a:gd name="connsiteY12" fmla="*/ 159948 h 2587437"/>
              <a:gd name="connsiteX13" fmla="*/ 1847820 w 2587436"/>
              <a:gd name="connsiteY13" fmla="*/ 203618 h 2587437"/>
              <a:gd name="connsiteX14" fmla="*/ 1858676 w 2587436"/>
              <a:gd name="connsiteY14" fmla="*/ 192501 h 2587437"/>
              <a:gd name="connsiteX15" fmla="*/ 2000063 w 2587436"/>
              <a:gd name="connsiteY15" fmla="*/ 321517 h 2587437"/>
              <a:gd name="connsiteX16" fmla="*/ 2172915 w 2587436"/>
              <a:gd name="connsiteY16" fmla="*/ 387271 h 2587437"/>
              <a:gd name="connsiteX17" fmla="*/ 2157560 w 2587436"/>
              <a:gd name="connsiteY17" fmla="*/ 428199 h 2587437"/>
              <a:gd name="connsiteX18" fmla="*/ 2171320 w 2587436"/>
              <a:gd name="connsiteY18" fmla="*/ 420980 h 2587437"/>
              <a:gd name="connsiteX19" fmla="*/ 2265919 w 2587436"/>
              <a:gd name="connsiteY19" fmla="*/ 587373 h 2587437"/>
              <a:gd name="connsiteX20" fmla="*/ 2409992 w 2587436"/>
              <a:gd name="connsiteY20" fmla="*/ 703323 h 2587437"/>
              <a:gd name="connsiteX21" fmla="*/ 2382741 w 2587436"/>
              <a:gd name="connsiteY21" fmla="*/ 737503 h 2587437"/>
              <a:gd name="connsiteX22" fmla="*/ 2398059 w 2587436"/>
              <a:gd name="connsiteY22" fmla="*/ 734889 h 2587437"/>
              <a:gd name="connsiteX23" fmla="*/ 2436609 w 2587436"/>
              <a:gd name="connsiteY23" fmla="*/ 922371 h 2587437"/>
              <a:gd name="connsiteX24" fmla="*/ 2537801 w 2587436"/>
              <a:gd name="connsiteY24" fmla="*/ 1077167 h 2587437"/>
              <a:gd name="connsiteX25" fmla="*/ 2501321 w 2587436"/>
              <a:gd name="connsiteY25" fmla="*/ 1101253 h 2587437"/>
              <a:gd name="connsiteX26" fmla="*/ 2516697 w 2587436"/>
              <a:gd name="connsiteY26" fmla="*/ 1103501 h 2587437"/>
              <a:gd name="connsiteX27" fmla="*/ 2495425 w 2587436"/>
              <a:gd name="connsiteY27" fmla="*/ 1293719 h 2587437"/>
              <a:gd name="connsiteX28" fmla="*/ 2543829 w 2587436"/>
              <a:gd name="connsiteY28" fmla="*/ 1472208 h 2587437"/>
              <a:gd name="connsiteX29" fmla="*/ 2498930 w 2587436"/>
              <a:gd name="connsiteY29" fmla="*/ 1484605 h 2587437"/>
              <a:gd name="connsiteX30" fmla="*/ 2537800 w 2587436"/>
              <a:gd name="connsiteY30" fmla="*/ 1510270 h 2587437"/>
              <a:gd name="connsiteX31" fmla="*/ 2436609 w 2587436"/>
              <a:gd name="connsiteY31" fmla="*/ 1665066 h 2587437"/>
              <a:gd name="connsiteX32" fmla="*/ 2427488 w 2587436"/>
              <a:gd name="connsiteY32" fmla="*/ 1849777 h 2587437"/>
              <a:gd name="connsiteX33" fmla="*/ 2383816 w 2587436"/>
              <a:gd name="connsiteY33" fmla="*/ 1847821 h 2587437"/>
              <a:gd name="connsiteX34" fmla="*/ 2394935 w 2587436"/>
              <a:gd name="connsiteY34" fmla="*/ 1858678 h 2587437"/>
              <a:gd name="connsiteX35" fmla="*/ 2265918 w 2587436"/>
              <a:gd name="connsiteY35" fmla="*/ 2000065 h 2587437"/>
              <a:gd name="connsiteX36" fmla="*/ 2200165 w 2587436"/>
              <a:gd name="connsiteY36" fmla="*/ 2172917 h 2587437"/>
              <a:gd name="connsiteX37" fmla="*/ 2159237 w 2587436"/>
              <a:gd name="connsiteY37" fmla="*/ 2157562 h 2587437"/>
              <a:gd name="connsiteX38" fmla="*/ 2166455 w 2587436"/>
              <a:gd name="connsiteY38" fmla="*/ 2171321 h 2587437"/>
              <a:gd name="connsiteX39" fmla="*/ 2000062 w 2587436"/>
              <a:gd name="connsiteY39" fmla="*/ 2265920 h 2587437"/>
              <a:gd name="connsiteX40" fmla="*/ 1884113 w 2587436"/>
              <a:gd name="connsiteY40" fmla="*/ 2409993 h 2587437"/>
              <a:gd name="connsiteX41" fmla="*/ 1849933 w 2587436"/>
              <a:gd name="connsiteY41" fmla="*/ 2382742 h 2587437"/>
              <a:gd name="connsiteX42" fmla="*/ 1852546 w 2587436"/>
              <a:gd name="connsiteY42" fmla="*/ 2398060 h 2587437"/>
              <a:gd name="connsiteX43" fmla="*/ 1665064 w 2587436"/>
              <a:gd name="connsiteY43" fmla="*/ 2436610 h 2587437"/>
              <a:gd name="connsiteX44" fmla="*/ 1510269 w 2587436"/>
              <a:gd name="connsiteY44" fmla="*/ 2537802 h 2587437"/>
              <a:gd name="connsiteX45" fmla="*/ 1486184 w 2587436"/>
              <a:gd name="connsiteY45" fmla="*/ 2501323 h 2587437"/>
              <a:gd name="connsiteX46" fmla="*/ 1483936 w 2587436"/>
              <a:gd name="connsiteY46" fmla="*/ 2516698 h 2587437"/>
              <a:gd name="connsiteX47" fmla="*/ 1293717 w 2587436"/>
              <a:gd name="connsiteY47" fmla="*/ 2495426 h 2587437"/>
              <a:gd name="connsiteX48" fmla="*/ 1103499 w 2587436"/>
              <a:gd name="connsiteY48" fmla="*/ 2516698 h 2587437"/>
              <a:gd name="connsiteX49" fmla="*/ 1101252 w 2587436"/>
              <a:gd name="connsiteY49" fmla="*/ 2501322 h 2587437"/>
              <a:gd name="connsiteX50" fmla="*/ 1077165 w 2587436"/>
              <a:gd name="connsiteY50" fmla="*/ 2537801 h 2587437"/>
              <a:gd name="connsiteX51" fmla="*/ 922369 w 2587436"/>
              <a:gd name="connsiteY51" fmla="*/ 2436610 h 2587437"/>
              <a:gd name="connsiteX52" fmla="*/ 734888 w 2587436"/>
              <a:gd name="connsiteY52" fmla="*/ 2398060 h 2587437"/>
              <a:gd name="connsiteX53" fmla="*/ 737501 w 2587436"/>
              <a:gd name="connsiteY53" fmla="*/ 2382741 h 2587437"/>
              <a:gd name="connsiteX54" fmla="*/ 703321 w 2587436"/>
              <a:gd name="connsiteY54" fmla="*/ 2409993 h 2587437"/>
              <a:gd name="connsiteX55" fmla="*/ 587371 w 2587436"/>
              <a:gd name="connsiteY55" fmla="*/ 2265919 h 2587437"/>
              <a:gd name="connsiteX56" fmla="*/ 420978 w 2587436"/>
              <a:gd name="connsiteY56" fmla="*/ 2171321 h 2587437"/>
              <a:gd name="connsiteX57" fmla="*/ 426346 w 2587436"/>
              <a:gd name="connsiteY57" fmla="*/ 2161089 h 2587437"/>
              <a:gd name="connsiteX58" fmla="*/ 416114 w 2587436"/>
              <a:gd name="connsiteY58" fmla="*/ 2166457 h 2587437"/>
              <a:gd name="connsiteX59" fmla="*/ 321515 w 2587436"/>
              <a:gd name="connsiteY59" fmla="*/ 2000064 h 2587437"/>
              <a:gd name="connsiteX60" fmla="*/ 192499 w 2587436"/>
              <a:gd name="connsiteY60" fmla="*/ 1858678 h 2587437"/>
              <a:gd name="connsiteX61" fmla="*/ 200768 w 2587436"/>
              <a:gd name="connsiteY61" fmla="*/ 1850603 h 2587437"/>
              <a:gd name="connsiteX62" fmla="*/ 189375 w 2587436"/>
              <a:gd name="connsiteY62" fmla="*/ 1852547 h 2587437"/>
              <a:gd name="connsiteX63" fmla="*/ 150825 w 2587436"/>
              <a:gd name="connsiteY63" fmla="*/ 1665065 h 2587437"/>
              <a:gd name="connsiteX64" fmla="*/ 49634 w 2587436"/>
              <a:gd name="connsiteY64" fmla="*/ 1510270 h 2587437"/>
              <a:gd name="connsiteX65" fmla="*/ 86113 w 2587436"/>
              <a:gd name="connsiteY65" fmla="*/ 1486184 h 2587437"/>
              <a:gd name="connsiteX66" fmla="*/ 70739 w 2587436"/>
              <a:gd name="connsiteY66" fmla="*/ 1483937 h 2587437"/>
              <a:gd name="connsiteX67" fmla="*/ 92010 w 2587436"/>
              <a:gd name="connsiteY67" fmla="*/ 1293718 h 2587437"/>
              <a:gd name="connsiteX68" fmla="*/ 70739 w 2587436"/>
              <a:gd name="connsiteY68" fmla="*/ 1103500 h 2587437"/>
              <a:gd name="connsiteX69" fmla="*/ 86114 w 2587436"/>
              <a:gd name="connsiteY69" fmla="*/ 1101253 h 2587437"/>
              <a:gd name="connsiteX70" fmla="*/ 49634 w 2587436"/>
              <a:gd name="connsiteY70" fmla="*/ 1077166 h 2587437"/>
              <a:gd name="connsiteX71" fmla="*/ 150825 w 2587436"/>
              <a:gd name="connsiteY71" fmla="*/ 922370 h 2587437"/>
              <a:gd name="connsiteX72" fmla="*/ 189375 w 2587436"/>
              <a:gd name="connsiteY72" fmla="*/ 734889 h 2587437"/>
              <a:gd name="connsiteX73" fmla="*/ 200767 w 2587436"/>
              <a:gd name="connsiteY73" fmla="*/ 736833 h 2587437"/>
              <a:gd name="connsiteX74" fmla="*/ 192499 w 2587436"/>
              <a:gd name="connsiteY74" fmla="*/ 728759 h 2587437"/>
              <a:gd name="connsiteX75" fmla="*/ 321516 w 2587436"/>
              <a:gd name="connsiteY75" fmla="*/ 587372 h 2587437"/>
              <a:gd name="connsiteX76" fmla="*/ 416114 w 2587436"/>
              <a:gd name="connsiteY76" fmla="*/ 420980 h 2587437"/>
              <a:gd name="connsiteX77" fmla="*/ 426347 w 2587436"/>
              <a:gd name="connsiteY77" fmla="*/ 426349 h 2587437"/>
              <a:gd name="connsiteX78" fmla="*/ 420979 w 2587436"/>
              <a:gd name="connsiteY78" fmla="*/ 416115 h 2587437"/>
              <a:gd name="connsiteX79" fmla="*/ 587372 w 2587436"/>
              <a:gd name="connsiteY79" fmla="*/ 321517 h 2587437"/>
              <a:gd name="connsiteX80" fmla="*/ 728758 w 2587436"/>
              <a:gd name="connsiteY80" fmla="*/ 192500 h 2587437"/>
              <a:gd name="connsiteX81" fmla="*/ 736832 w 2587436"/>
              <a:gd name="connsiteY81" fmla="*/ 200768 h 2587437"/>
              <a:gd name="connsiteX82" fmla="*/ 734888 w 2587436"/>
              <a:gd name="connsiteY82" fmla="*/ 189377 h 2587437"/>
              <a:gd name="connsiteX83" fmla="*/ 922370 w 2587436"/>
              <a:gd name="connsiteY83" fmla="*/ 150826 h 2587437"/>
              <a:gd name="connsiteX84" fmla="*/ 1077165 w 2587436"/>
              <a:gd name="connsiteY84" fmla="*/ 49635 h 2587437"/>
              <a:gd name="connsiteX85" fmla="*/ 1101686 w 2587436"/>
              <a:gd name="connsiteY85" fmla="*/ 86772 h 2587437"/>
              <a:gd name="connsiteX86" fmla="*/ 1102495 w 2587436"/>
              <a:gd name="connsiteY86" fmla="*/ 74529 h 2587437"/>
              <a:gd name="connsiteX87" fmla="*/ 1178351 w 2587436"/>
              <a:gd name="connsiteY87" fmla="*/ 781 h 258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587436" h="2587437">
                <a:moveTo>
                  <a:pt x="1293718" y="105586"/>
                </a:moveTo>
                <a:cubicBezTo>
                  <a:pt x="637531" y="105586"/>
                  <a:pt x="105586" y="637531"/>
                  <a:pt x="105586" y="1293718"/>
                </a:cubicBezTo>
                <a:cubicBezTo>
                  <a:pt x="105586" y="1949905"/>
                  <a:pt x="637531" y="2481850"/>
                  <a:pt x="1293718" y="2481850"/>
                </a:cubicBezTo>
                <a:cubicBezTo>
                  <a:pt x="1949905" y="2481850"/>
                  <a:pt x="2481850" y="1949905"/>
                  <a:pt x="2481850" y="1293718"/>
                </a:cubicBezTo>
                <a:cubicBezTo>
                  <a:pt x="2481850" y="637531"/>
                  <a:pt x="1949905" y="105586"/>
                  <a:pt x="1293718" y="105586"/>
                </a:cubicBezTo>
                <a:close/>
                <a:moveTo>
                  <a:pt x="1178351" y="781"/>
                </a:moveTo>
                <a:cubicBezTo>
                  <a:pt x="1220450" y="-5049"/>
                  <a:pt x="1268508" y="21422"/>
                  <a:pt x="1293718" y="92011"/>
                </a:cubicBezTo>
                <a:cubicBezTo>
                  <a:pt x="1318929" y="21422"/>
                  <a:pt x="1366986" y="-5049"/>
                  <a:pt x="1409085" y="781"/>
                </a:cubicBezTo>
                <a:cubicBezTo>
                  <a:pt x="1434345" y="4279"/>
                  <a:pt x="1457459" y="19405"/>
                  <a:pt x="1472207" y="43607"/>
                </a:cubicBezTo>
                <a:lnTo>
                  <a:pt x="1484604" y="88506"/>
                </a:lnTo>
                <a:lnTo>
                  <a:pt x="1510269" y="49635"/>
                </a:lnTo>
                <a:cubicBezTo>
                  <a:pt x="1567616" y="408"/>
                  <a:pt x="1661604" y="30947"/>
                  <a:pt x="1665065" y="150827"/>
                </a:cubicBezTo>
                <a:cubicBezTo>
                  <a:pt x="1738329" y="55877"/>
                  <a:pt x="1832316" y="86415"/>
                  <a:pt x="1849776" y="159948"/>
                </a:cubicBezTo>
                <a:lnTo>
                  <a:pt x="1847820" y="203618"/>
                </a:lnTo>
                <a:lnTo>
                  <a:pt x="1858676" y="192501"/>
                </a:lnTo>
                <a:cubicBezTo>
                  <a:pt x="1932101" y="134716"/>
                  <a:pt x="2038035" y="192050"/>
                  <a:pt x="2000063" y="321517"/>
                </a:cubicBezTo>
                <a:cubicBezTo>
                  <a:pt x="2099082" y="253854"/>
                  <a:pt x="2179033" y="311942"/>
                  <a:pt x="2172915" y="387271"/>
                </a:cubicBezTo>
                <a:lnTo>
                  <a:pt x="2157560" y="428199"/>
                </a:lnTo>
                <a:lnTo>
                  <a:pt x="2171320" y="420980"/>
                </a:lnTo>
                <a:cubicBezTo>
                  <a:pt x="2259007" y="388713"/>
                  <a:pt x="2342040" y="475977"/>
                  <a:pt x="2265919" y="587373"/>
                </a:cubicBezTo>
                <a:cubicBezTo>
                  <a:pt x="2381000" y="553620"/>
                  <a:pt x="2439088" y="633571"/>
                  <a:pt x="2409992" y="703323"/>
                </a:cubicBezTo>
                <a:lnTo>
                  <a:pt x="2382741" y="737503"/>
                </a:lnTo>
                <a:lnTo>
                  <a:pt x="2398059" y="734889"/>
                </a:lnTo>
                <a:cubicBezTo>
                  <a:pt x="2491425" y="731298"/>
                  <a:pt x="2543428" y="839949"/>
                  <a:pt x="2436609" y="922371"/>
                </a:cubicBezTo>
                <a:cubicBezTo>
                  <a:pt x="2556489" y="925832"/>
                  <a:pt x="2587027" y="1019820"/>
                  <a:pt x="2537801" y="1077167"/>
                </a:cubicBezTo>
                <a:lnTo>
                  <a:pt x="2501321" y="1101253"/>
                </a:lnTo>
                <a:lnTo>
                  <a:pt x="2516697" y="1103501"/>
                </a:lnTo>
                <a:cubicBezTo>
                  <a:pt x="2606603" y="1128937"/>
                  <a:pt x="2622486" y="1248340"/>
                  <a:pt x="2495425" y="1293719"/>
                </a:cubicBezTo>
                <a:cubicBezTo>
                  <a:pt x="2608368" y="1334056"/>
                  <a:pt x="2608368" y="1432880"/>
                  <a:pt x="2543829" y="1472208"/>
                </a:cubicBezTo>
                <a:lnTo>
                  <a:pt x="2498930" y="1484605"/>
                </a:lnTo>
                <a:lnTo>
                  <a:pt x="2537800" y="1510270"/>
                </a:lnTo>
                <a:cubicBezTo>
                  <a:pt x="2587027" y="1567617"/>
                  <a:pt x="2556488" y="1661605"/>
                  <a:pt x="2436609" y="1665066"/>
                </a:cubicBezTo>
                <a:cubicBezTo>
                  <a:pt x="2531559" y="1738330"/>
                  <a:pt x="2501021" y="1832318"/>
                  <a:pt x="2427488" y="1849777"/>
                </a:cubicBezTo>
                <a:lnTo>
                  <a:pt x="2383816" y="1847821"/>
                </a:lnTo>
                <a:lnTo>
                  <a:pt x="2394935" y="1858678"/>
                </a:lnTo>
                <a:cubicBezTo>
                  <a:pt x="2452719" y="1932103"/>
                  <a:pt x="2395386" y="2038037"/>
                  <a:pt x="2265918" y="2000065"/>
                </a:cubicBezTo>
                <a:cubicBezTo>
                  <a:pt x="2333581" y="2099084"/>
                  <a:pt x="2275494" y="2179035"/>
                  <a:pt x="2200165" y="2172917"/>
                </a:cubicBezTo>
                <a:lnTo>
                  <a:pt x="2159237" y="2157562"/>
                </a:lnTo>
                <a:lnTo>
                  <a:pt x="2166455" y="2171321"/>
                </a:lnTo>
                <a:cubicBezTo>
                  <a:pt x="2198722" y="2259008"/>
                  <a:pt x="2111459" y="2342041"/>
                  <a:pt x="2000062" y="2265920"/>
                </a:cubicBezTo>
                <a:cubicBezTo>
                  <a:pt x="2033815" y="2381001"/>
                  <a:pt x="1953865" y="2439089"/>
                  <a:pt x="1884113" y="2409993"/>
                </a:cubicBezTo>
                <a:lnTo>
                  <a:pt x="1849933" y="2382742"/>
                </a:lnTo>
                <a:lnTo>
                  <a:pt x="1852546" y="2398060"/>
                </a:lnTo>
                <a:cubicBezTo>
                  <a:pt x="1856137" y="2491426"/>
                  <a:pt x="1747486" y="2543429"/>
                  <a:pt x="1665064" y="2436610"/>
                </a:cubicBezTo>
                <a:cubicBezTo>
                  <a:pt x="1661603" y="2556490"/>
                  <a:pt x="1567616" y="2587028"/>
                  <a:pt x="1510269" y="2537802"/>
                </a:cubicBezTo>
                <a:lnTo>
                  <a:pt x="1486184" y="2501323"/>
                </a:lnTo>
                <a:lnTo>
                  <a:pt x="1483936" y="2516698"/>
                </a:lnTo>
                <a:cubicBezTo>
                  <a:pt x="1458499" y="2606604"/>
                  <a:pt x="1339096" y="2622487"/>
                  <a:pt x="1293717" y="2495426"/>
                </a:cubicBezTo>
                <a:cubicBezTo>
                  <a:pt x="1248339" y="2622487"/>
                  <a:pt x="1128936" y="2606604"/>
                  <a:pt x="1103499" y="2516698"/>
                </a:cubicBezTo>
                <a:lnTo>
                  <a:pt x="1101252" y="2501322"/>
                </a:lnTo>
                <a:lnTo>
                  <a:pt x="1077165" y="2537801"/>
                </a:lnTo>
                <a:cubicBezTo>
                  <a:pt x="1019818" y="2587028"/>
                  <a:pt x="925830" y="2556489"/>
                  <a:pt x="922369" y="2436610"/>
                </a:cubicBezTo>
                <a:cubicBezTo>
                  <a:pt x="839947" y="2543429"/>
                  <a:pt x="731297" y="2491426"/>
                  <a:pt x="734888" y="2398060"/>
                </a:cubicBezTo>
                <a:lnTo>
                  <a:pt x="737501" y="2382741"/>
                </a:lnTo>
                <a:lnTo>
                  <a:pt x="703321" y="2409993"/>
                </a:lnTo>
                <a:cubicBezTo>
                  <a:pt x="633569" y="2439089"/>
                  <a:pt x="553618" y="2381001"/>
                  <a:pt x="587371" y="2265919"/>
                </a:cubicBezTo>
                <a:cubicBezTo>
                  <a:pt x="475975" y="2342040"/>
                  <a:pt x="388712" y="2259008"/>
                  <a:pt x="420978" y="2171321"/>
                </a:cubicBezTo>
                <a:lnTo>
                  <a:pt x="426346" y="2161089"/>
                </a:lnTo>
                <a:lnTo>
                  <a:pt x="416114" y="2166457"/>
                </a:lnTo>
                <a:cubicBezTo>
                  <a:pt x="328427" y="2198724"/>
                  <a:pt x="245394" y="2111461"/>
                  <a:pt x="321515" y="2000064"/>
                </a:cubicBezTo>
                <a:cubicBezTo>
                  <a:pt x="192048" y="2038036"/>
                  <a:pt x="134715" y="1932102"/>
                  <a:pt x="192499" y="1858678"/>
                </a:cubicBezTo>
                <a:lnTo>
                  <a:pt x="200768" y="1850603"/>
                </a:lnTo>
                <a:lnTo>
                  <a:pt x="189375" y="1852547"/>
                </a:lnTo>
                <a:cubicBezTo>
                  <a:pt x="96009" y="1856138"/>
                  <a:pt x="44006" y="1747487"/>
                  <a:pt x="150825" y="1665065"/>
                </a:cubicBezTo>
                <a:cubicBezTo>
                  <a:pt x="30946" y="1661604"/>
                  <a:pt x="407" y="1567617"/>
                  <a:pt x="49634" y="1510270"/>
                </a:cubicBezTo>
                <a:lnTo>
                  <a:pt x="86113" y="1486184"/>
                </a:lnTo>
                <a:lnTo>
                  <a:pt x="70739" y="1483937"/>
                </a:lnTo>
                <a:cubicBezTo>
                  <a:pt x="-19168" y="1458500"/>
                  <a:pt x="-35050" y="1339097"/>
                  <a:pt x="92010" y="1293718"/>
                </a:cubicBezTo>
                <a:cubicBezTo>
                  <a:pt x="-35050" y="1248340"/>
                  <a:pt x="-19168" y="1128937"/>
                  <a:pt x="70739" y="1103500"/>
                </a:cubicBezTo>
                <a:lnTo>
                  <a:pt x="86114" y="1101253"/>
                </a:lnTo>
                <a:lnTo>
                  <a:pt x="49634" y="1077166"/>
                </a:lnTo>
                <a:cubicBezTo>
                  <a:pt x="407" y="1019820"/>
                  <a:pt x="30946" y="925832"/>
                  <a:pt x="150825" y="922370"/>
                </a:cubicBezTo>
                <a:cubicBezTo>
                  <a:pt x="44006" y="839949"/>
                  <a:pt x="96009" y="731298"/>
                  <a:pt x="189375" y="734889"/>
                </a:cubicBezTo>
                <a:lnTo>
                  <a:pt x="200767" y="736833"/>
                </a:lnTo>
                <a:lnTo>
                  <a:pt x="192499" y="728759"/>
                </a:lnTo>
                <a:cubicBezTo>
                  <a:pt x="134715" y="655335"/>
                  <a:pt x="192049" y="549401"/>
                  <a:pt x="321516" y="587372"/>
                </a:cubicBezTo>
                <a:cubicBezTo>
                  <a:pt x="245395" y="475976"/>
                  <a:pt x="328427" y="388713"/>
                  <a:pt x="416114" y="420980"/>
                </a:cubicBezTo>
                <a:lnTo>
                  <a:pt x="426347" y="426349"/>
                </a:lnTo>
                <a:lnTo>
                  <a:pt x="420979" y="416115"/>
                </a:lnTo>
                <a:cubicBezTo>
                  <a:pt x="388712" y="328428"/>
                  <a:pt x="475975" y="245396"/>
                  <a:pt x="587372" y="321517"/>
                </a:cubicBezTo>
                <a:cubicBezTo>
                  <a:pt x="549400" y="192050"/>
                  <a:pt x="655334" y="134716"/>
                  <a:pt x="728758" y="192500"/>
                </a:cubicBezTo>
                <a:lnTo>
                  <a:pt x="736832" y="200768"/>
                </a:lnTo>
                <a:lnTo>
                  <a:pt x="734888" y="189377"/>
                </a:lnTo>
                <a:cubicBezTo>
                  <a:pt x="731297" y="96010"/>
                  <a:pt x="839948" y="44008"/>
                  <a:pt x="922370" y="150826"/>
                </a:cubicBezTo>
                <a:cubicBezTo>
                  <a:pt x="925831" y="30947"/>
                  <a:pt x="1019818" y="408"/>
                  <a:pt x="1077165" y="49635"/>
                </a:cubicBezTo>
                <a:lnTo>
                  <a:pt x="1101686" y="86772"/>
                </a:lnTo>
                <a:lnTo>
                  <a:pt x="1102495" y="74529"/>
                </a:lnTo>
                <a:cubicBezTo>
                  <a:pt x="1112942" y="32385"/>
                  <a:pt x="1143619" y="5591"/>
                  <a:pt x="1178351" y="781"/>
                </a:cubicBezTo>
                <a:close/>
              </a:path>
            </a:pathLst>
          </a:cu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dirty="0">
                <a:solidFill>
                  <a:srgbClr val="0070C0"/>
                </a:solidFill>
                <a:latin typeface="Times New Roman" panose="02020603050405020304" charset="0"/>
              </a:rPr>
              <a:t>2e</a:t>
            </a:r>
          </a:p>
        </p:txBody>
      </p:sp>
      <p:sp>
        <p:nvSpPr>
          <p:cNvPr id="17" name="文本框 16"/>
          <p:cNvSpPr txBox="1"/>
          <p:nvPr/>
        </p:nvSpPr>
        <p:spPr>
          <a:xfrm>
            <a:off x="2012950" y="1816100"/>
            <a:ext cx="6661785" cy="1529715"/>
          </a:xfrm>
          <a:prstGeom prst="rect">
            <a:avLst/>
          </a:prstGeom>
          <a:noFill/>
          <a:ln>
            <a:noFill/>
          </a:ln>
        </p:spPr>
        <p:txBody>
          <a:bodyPr wrap="square" rtlCol="0">
            <a:spAutoFit/>
          </a:bodyPr>
          <a:lstStyle/>
          <a:p>
            <a:pPr algn="l">
              <a:lnSpc>
                <a:spcPct val="130000"/>
              </a:lnSpc>
            </a:pPr>
            <a:r>
              <a:rPr lang="en-US" altLang="zh-CN" sz="2400" b="1" dirty="0" smtClean="0">
                <a:solidFill>
                  <a:srgbClr val="0070C0"/>
                </a:solidFill>
                <a:latin typeface="Times New Roman" panose="02020603050405020304" charset="0"/>
                <a:ea typeface="微软雅黑" panose="020B0503020204020204" pitchFamily="34" charset="-122"/>
              </a:rPr>
              <a:t>What do you think of famous basketball players?   Make a list of good and difficult things about being a famous basketball player.</a:t>
            </a:r>
          </a:p>
        </p:txBody>
      </p:sp>
    </p:spTree>
    <p:custDataLst>
      <p:tags r:id="rId1"/>
    </p:custData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4294967295"/>
          </p:nvPr>
        </p:nvSpPr>
        <p:spPr>
          <a:xfrm>
            <a:off x="823784" y="1384729"/>
            <a:ext cx="8047038" cy="4371975"/>
          </a:xfrm>
        </p:spPr>
        <p:txBody>
          <a:bodyPr>
            <a:noAutofit/>
          </a:bodyPr>
          <a:lstStyle/>
          <a:p>
            <a:pPr marL="0" indent="0" algn="l" fontAlgn="auto">
              <a:lnSpc>
                <a:spcPct val="150000"/>
              </a:lnSpc>
              <a:spcBef>
                <a:spcPts val="0"/>
              </a:spcBef>
              <a:buNone/>
            </a:pPr>
            <a:r>
              <a:rPr lang="zh-CN" altLang="en-US" b="1" dirty="0">
                <a:solidFill>
                  <a:schemeClr val="tx1">
                    <a:lumMod val="50000"/>
                  </a:schemeClr>
                </a:solidFill>
                <a:latin typeface="Times New Roman" panose="02020603050405020304" charset="0"/>
              </a:rPr>
              <a:t>1.salty</a:t>
            </a:r>
          </a:p>
          <a:p>
            <a:pPr marL="0" indent="0" algn="l" fontAlgn="auto">
              <a:lnSpc>
                <a:spcPct val="150000"/>
              </a:lnSpc>
              <a:spcBef>
                <a:spcPts val="0"/>
              </a:spcBef>
              <a:buNone/>
            </a:pPr>
            <a:r>
              <a:rPr lang="zh-CN" altLang="en-US" dirty="0">
                <a:solidFill>
                  <a:schemeClr val="tx1">
                    <a:lumMod val="50000"/>
                  </a:schemeClr>
                </a:solidFill>
                <a:latin typeface="Times New Roman" panose="02020603050405020304" charset="0"/>
              </a:rPr>
              <a:t>salty 形容词，意为“咸的；含盐的”，是由名词salt“盐，食盐”加-y构成的形容词。</a:t>
            </a:r>
          </a:p>
          <a:p>
            <a:pPr marL="0" indent="0" algn="l" fontAlgn="auto">
              <a:lnSpc>
                <a:spcPct val="150000"/>
              </a:lnSpc>
              <a:spcBef>
                <a:spcPts val="0"/>
              </a:spcBef>
              <a:buNone/>
            </a:pPr>
            <a:r>
              <a:rPr lang="en-US" altLang="zh-CN" dirty="0">
                <a:solidFill>
                  <a:schemeClr val="tx1">
                    <a:lumMod val="50000"/>
                  </a:schemeClr>
                </a:solidFill>
                <a:latin typeface="Times New Roman" panose="02020603050405020304" charset="0"/>
              </a:rPr>
              <a:t>e.g.:</a:t>
            </a:r>
            <a:r>
              <a:rPr lang="zh-CN" altLang="en-US" dirty="0">
                <a:solidFill>
                  <a:schemeClr val="tx1">
                    <a:lumMod val="50000"/>
                  </a:schemeClr>
                </a:solidFill>
                <a:latin typeface="Times New Roman" panose="02020603050405020304" charset="0"/>
              </a:rPr>
              <a:t>He didn</a:t>
            </a:r>
            <a:r>
              <a:rPr lang="en-US" altLang="zh-CN" dirty="0">
                <a:solidFill>
                  <a:schemeClr val="tx1">
                    <a:lumMod val="50000"/>
                  </a:schemeClr>
                </a:solidFill>
                <a:latin typeface="Times New Roman" panose="02020603050405020304" charset="0"/>
              </a:rPr>
              <a:t>'</a:t>
            </a:r>
            <a:r>
              <a:rPr lang="zh-CN" altLang="en-US" dirty="0">
                <a:solidFill>
                  <a:schemeClr val="tx1">
                    <a:lumMod val="50000"/>
                  </a:schemeClr>
                </a:solidFill>
                <a:latin typeface="Times New Roman" panose="02020603050405020304" charset="0"/>
              </a:rPr>
              <a:t>t have much for dinner because the dishes were too salty.</a:t>
            </a:r>
          </a:p>
          <a:p>
            <a:pPr marL="0" indent="0" algn="l" fontAlgn="auto">
              <a:lnSpc>
                <a:spcPct val="150000"/>
              </a:lnSpc>
              <a:spcBef>
                <a:spcPts val="0"/>
              </a:spcBef>
              <a:buNone/>
            </a:pPr>
            <a:r>
              <a:rPr lang="zh-CN" altLang="en-US" dirty="0">
                <a:solidFill>
                  <a:schemeClr val="tx1">
                    <a:lumMod val="50000"/>
                  </a:schemeClr>
                </a:solidFill>
                <a:latin typeface="Times New Roman" panose="02020603050405020304" charset="0"/>
              </a:rPr>
              <a:t>【拓展】“名词+-y”构成形容词：在英语中，很多名词后加-y可以构成形容词，如：cloud—cloudy,wind——windy,rain——rainy,sleep——sleepy等</a:t>
            </a:r>
            <a:r>
              <a:rPr lang="zh-CN" altLang="en-US" dirty="0" smtClean="0">
                <a:solidFill>
                  <a:schemeClr val="tx1">
                    <a:lumMod val="50000"/>
                  </a:schemeClr>
                </a:solidFill>
                <a:latin typeface="Times New Roman" panose="02020603050405020304" charset="0"/>
              </a:rPr>
              <a:t>。</a:t>
            </a:r>
            <a:endParaRPr lang="zh-CN" altLang="en-US" dirty="0">
              <a:solidFill>
                <a:schemeClr val="tx1">
                  <a:lumMod val="50000"/>
                </a:schemeClr>
              </a:solidFill>
              <a:latin typeface="Times New Roman" panose="02020603050405020304" charset="0"/>
            </a:endParaRPr>
          </a:p>
        </p:txBody>
      </p:sp>
      <p:sp>
        <p:nvSpPr>
          <p:cNvPr id="7" name="矩形 6"/>
          <p:cNvSpPr/>
          <p:nvPr/>
        </p:nvSpPr>
        <p:spPr>
          <a:xfrm>
            <a:off x="1760538" y="271780"/>
            <a:ext cx="5622925" cy="1014730"/>
          </a:xfrm>
          <a:prstGeom prst="rect">
            <a:avLst/>
          </a:prstGeom>
          <a:noFill/>
          <a:ln>
            <a:noFill/>
          </a:ln>
        </p:spPr>
        <p:txBody>
          <a:bodyPr wrap="none" rtlCol="0" anchor="t">
            <a:spAutoFit/>
            <a:scene3d>
              <a:camera prst="orthographicFront"/>
              <a:lightRig rig="threePt" dir="t">
                <a:rot lat="0" lon="0" rev="0"/>
              </a:lightRig>
            </a:scene3d>
            <a:sp3d extrusionH="120650" prstMaterial="matte"/>
          </a:bodyPr>
          <a:lstStyle/>
          <a:p>
            <a:pPr algn="ctr"/>
            <a:r>
              <a:rPr lang="en-US" altLang="zh-CN" sz="6000" b="1">
                <a:ln>
                  <a:gradFill>
                    <a:gsLst>
                      <a:gs pos="98000">
                        <a:srgbClr val="F88C89"/>
                      </a:gs>
                      <a:gs pos="86000">
                        <a:srgbClr val="F8D078"/>
                      </a:gs>
                      <a:gs pos="73000">
                        <a:srgbClr val="BAD172"/>
                      </a:gs>
                      <a:gs pos="62000">
                        <a:srgbClr val="BEC7AF"/>
                      </a:gs>
                      <a:gs pos="50000">
                        <a:srgbClr val="83D9E3"/>
                      </a:gs>
                      <a:gs pos="37000">
                        <a:srgbClr val="9C61DF"/>
                      </a:gs>
                      <a:gs pos="24000">
                        <a:srgbClr val="CA78E1"/>
                      </a:gs>
                      <a:gs pos="12000">
                        <a:srgbClr val="E564DF"/>
                      </a:gs>
                      <a:gs pos="0">
                        <a:srgbClr val="F86CC0"/>
                      </a:gs>
                    </a:gsLst>
                    <a:lin ang="0"/>
                  </a:gradFill>
                </a:ln>
                <a:gradFill>
                  <a:gsLst>
                    <a:gs pos="79000">
                      <a:srgbClr val="CCFF66"/>
                    </a:gs>
                    <a:gs pos="94000">
                      <a:srgbClr val="FFFF00">
                        <a:alpha val="50000"/>
                      </a:srgbClr>
                    </a:gs>
                    <a:gs pos="70000">
                      <a:srgbClr val="00FF00">
                        <a:alpha val="13000"/>
                      </a:srgbClr>
                    </a:gs>
                    <a:gs pos="56000">
                      <a:srgbClr val="00FFFF">
                        <a:alpha val="50000"/>
                      </a:srgbClr>
                    </a:gs>
                    <a:gs pos="43000">
                      <a:srgbClr val="00FFFF">
                        <a:alpha val="13000"/>
                      </a:srgbClr>
                    </a:gs>
                    <a:gs pos="22000">
                      <a:srgbClr val="FF00FF">
                        <a:alpha val="50000"/>
                      </a:srgbClr>
                    </a:gs>
                    <a:gs pos="33000">
                      <a:srgbClr val="9900FF">
                        <a:alpha val="50000"/>
                      </a:srgbClr>
                    </a:gs>
                    <a:gs pos="5000">
                      <a:srgbClr val="FF00FF">
                        <a:alpha val="50000"/>
                      </a:srgbClr>
                    </a:gs>
                    <a:gs pos="0">
                      <a:srgbClr val="FF3300">
                        <a:alpha val="50000"/>
                      </a:srgbClr>
                    </a:gs>
                    <a:gs pos="100000">
                      <a:srgbClr val="FF3300">
                        <a:alpha val="30000"/>
                      </a:srgbClr>
                    </a:gs>
                  </a:gsLst>
                  <a:lin ang="0"/>
                </a:gradFill>
                <a:effectLst>
                  <a:outerShdw blurRad="50800" dist="38100" algn="l" rotWithShape="0">
                    <a:srgbClr val="CC00CC">
                      <a:alpha val="40000"/>
                    </a:srgbClr>
                  </a:outerShdw>
                </a:effectLst>
                <a:latin typeface="Times New Roman" panose="02020603050405020304" charset="0"/>
              </a:rPr>
              <a:t>Language Points</a:t>
            </a:r>
          </a:p>
        </p:txBody>
      </p:sp>
    </p:spTree>
    <p:custDataLst>
      <p:tags r:id="rId1"/>
    </p:custData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4294967295"/>
          </p:nvPr>
        </p:nvSpPr>
        <p:spPr>
          <a:xfrm>
            <a:off x="733167" y="1401205"/>
            <a:ext cx="8047038" cy="4438650"/>
          </a:xfrm>
        </p:spPr>
        <p:txBody>
          <a:bodyPr>
            <a:noAutofit/>
          </a:bodyPr>
          <a:lstStyle/>
          <a:p>
            <a:pPr marL="0" algn="l" fontAlgn="auto">
              <a:lnSpc>
                <a:spcPct val="150000"/>
              </a:lnSpc>
              <a:spcBef>
                <a:spcPts val="0"/>
              </a:spcBef>
              <a:buNone/>
            </a:pPr>
            <a:r>
              <a:rPr lang="zh-CN" altLang="en-US" sz="2400" b="1" dirty="0">
                <a:solidFill>
                  <a:schemeClr val="tx1">
                    <a:lumMod val="50000"/>
                  </a:schemeClr>
                </a:solidFill>
                <a:latin typeface="Times New Roman" panose="02020603050405020304" charset="0"/>
              </a:rPr>
              <a:t>2.Potato chips were invented by mistak</a:t>
            </a:r>
            <a:r>
              <a:rPr lang="zh-CN" altLang="en-US" b="1" dirty="0">
                <a:solidFill>
                  <a:schemeClr val="tx1">
                    <a:lumMod val="50000"/>
                  </a:schemeClr>
                </a:solidFill>
                <a:latin typeface="Times New Roman" panose="02020603050405020304" charset="0"/>
                <a:sym typeface="+mn-ea"/>
              </a:rPr>
              <a:t>e.</a:t>
            </a:r>
            <a:r>
              <a:rPr lang="zh-CN" altLang="en-US" sz="2400" b="1" dirty="0">
                <a:solidFill>
                  <a:schemeClr val="tx1">
                    <a:lumMod val="50000"/>
                  </a:schemeClr>
                </a:solidFill>
                <a:latin typeface="Times New Roman" panose="02020603050405020304" charset="0"/>
              </a:rPr>
              <a:t>薯条是无意中被发明的。（教材第45页）</a:t>
            </a:r>
          </a:p>
          <a:p>
            <a:pPr marL="0" algn="l" fontAlgn="auto">
              <a:lnSpc>
                <a:spcPct val="150000"/>
              </a:lnSpc>
              <a:spcBef>
                <a:spcPts val="0"/>
              </a:spcBef>
              <a:buNone/>
            </a:pPr>
            <a:r>
              <a:rPr lang="zh-CN" altLang="en-US" sz="2400" dirty="0">
                <a:solidFill>
                  <a:schemeClr val="tx1">
                    <a:lumMod val="50000"/>
                  </a:schemeClr>
                </a:solidFill>
                <a:latin typeface="Times New Roman" panose="02020603050405020304" charset="0"/>
              </a:rPr>
              <a:t>by mistake介词短语，意为“无意中，错误地”。mistake还可以构成如下常用短语：make a mistake/make mistakes犯错误；mistake ...for...把……错认成……</a:t>
            </a:r>
          </a:p>
          <a:p>
            <a:pPr marL="0" algn="l" fontAlgn="auto">
              <a:lnSpc>
                <a:spcPct val="150000"/>
              </a:lnSpc>
              <a:spcBef>
                <a:spcPts val="0"/>
              </a:spcBef>
              <a:buNone/>
            </a:pPr>
            <a:r>
              <a:rPr lang="en-US" altLang="zh-CN" sz="2400" dirty="0">
                <a:solidFill>
                  <a:schemeClr val="tx1">
                    <a:lumMod val="50000"/>
                  </a:schemeClr>
                </a:solidFill>
                <a:latin typeface="Times New Roman" panose="02020603050405020304" charset="0"/>
              </a:rPr>
              <a:t>e.g.:</a:t>
            </a:r>
            <a:r>
              <a:rPr lang="zh-CN" altLang="en-US" sz="2400" dirty="0">
                <a:solidFill>
                  <a:schemeClr val="tx1">
                    <a:lumMod val="50000"/>
                  </a:schemeClr>
                </a:solidFill>
                <a:latin typeface="Times New Roman" panose="02020603050405020304" charset="0"/>
              </a:rPr>
              <a:t>I took your pen by mistake.</a:t>
            </a:r>
          </a:p>
          <a:p>
            <a:pPr marL="0" algn="l" fontAlgn="auto">
              <a:lnSpc>
                <a:spcPct val="150000"/>
              </a:lnSpc>
              <a:spcBef>
                <a:spcPts val="0"/>
              </a:spcBef>
              <a:buNone/>
            </a:pPr>
            <a:r>
              <a:rPr lang="zh-CN" altLang="en-US" sz="2400" dirty="0">
                <a:solidFill>
                  <a:schemeClr val="tx1">
                    <a:lumMod val="50000"/>
                  </a:schemeClr>
                </a:solidFill>
                <a:latin typeface="Times New Roman" panose="02020603050405020304" charset="0"/>
              </a:rPr>
              <a:t>Don't make  mistakes any more.</a:t>
            </a:r>
          </a:p>
          <a:p>
            <a:pPr marL="0" algn="l" fontAlgn="auto">
              <a:lnSpc>
                <a:spcPct val="150000"/>
              </a:lnSpc>
              <a:spcBef>
                <a:spcPts val="0"/>
              </a:spcBef>
              <a:buNone/>
            </a:pPr>
            <a:r>
              <a:rPr lang="zh-CN" altLang="en-US" sz="2400" dirty="0">
                <a:solidFill>
                  <a:schemeClr val="tx1">
                    <a:lumMod val="50000"/>
                  </a:schemeClr>
                </a:solidFill>
                <a:latin typeface="Times New Roman" panose="02020603050405020304" charset="0"/>
              </a:rPr>
              <a:t>I mistook Lily for Lucy yesterday.</a:t>
            </a:r>
          </a:p>
        </p:txBody>
      </p:sp>
    </p:spTree>
    <p:custDataLst>
      <p:tags r:id="rId1"/>
    </p:custData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85182" y="784869"/>
            <a:ext cx="7805737" cy="5548312"/>
          </a:xfrm>
        </p:spPr>
        <p:txBody>
          <a:bodyPr/>
          <a:lstStyle/>
          <a:p>
            <a:pPr marL="0" algn="l">
              <a:lnSpc>
                <a:spcPct val="150000"/>
              </a:lnSpc>
              <a:spcBef>
                <a:spcPts val="0"/>
              </a:spcBef>
              <a:buNone/>
            </a:pPr>
            <a:r>
              <a:rPr lang="zh-CN" altLang="en-US" sz="2400" b="1" dirty="0">
                <a:solidFill>
                  <a:schemeClr val="tx1">
                    <a:lumMod val="50000"/>
                  </a:schemeClr>
                </a:solidFill>
                <a:latin typeface="Times New Roman" panose="02020603050405020304" charset="0"/>
              </a:rPr>
              <a:t>3.The customer was happy in the end.最后顾客高兴了。（教材第45页）</a:t>
            </a:r>
          </a:p>
          <a:p>
            <a:pPr marL="0" algn="l">
              <a:lnSpc>
                <a:spcPct val="150000"/>
              </a:lnSpc>
              <a:spcBef>
                <a:spcPts val="0"/>
              </a:spcBef>
              <a:buNone/>
            </a:pPr>
            <a:r>
              <a:rPr lang="zh-CN" altLang="en-US" sz="2400" dirty="0">
                <a:solidFill>
                  <a:schemeClr val="tx1">
                    <a:lumMod val="50000"/>
                  </a:schemeClr>
                </a:solidFill>
                <a:latin typeface="Times New Roman" panose="02020603050405020304" charset="0"/>
              </a:rPr>
              <a:t>in the end意为“最后；最终”，相当于at last,finally,其后不接of短语，本短语强调虽然最初……，最后还是产生了一个……的结果。</a:t>
            </a:r>
          </a:p>
          <a:p>
            <a:pPr marL="0" algn="l">
              <a:lnSpc>
                <a:spcPct val="150000"/>
              </a:lnSpc>
              <a:spcBef>
                <a:spcPts val="0"/>
              </a:spcBef>
              <a:buNone/>
            </a:pPr>
            <a:r>
              <a:rPr lang="en-US" altLang="zh-CN" sz="2400" dirty="0">
                <a:solidFill>
                  <a:schemeClr val="tx1">
                    <a:lumMod val="50000"/>
                  </a:schemeClr>
                </a:solidFill>
                <a:latin typeface="Times New Roman" panose="02020603050405020304" charset="0"/>
              </a:rPr>
              <a:t>e.g.:</a:t>
            </a:r>
            <a:r>
              <a:rPr lang="zh-CN" altLang="en-US" sz="2400" dirty="0">
                <a:solidFill>
                  <a:schemeClr val="tx1">
                    <a:lumMod val="50000"/>
                  </a:schemeClr>
                </a:solidFill>
                <a:latin typeface="Times New Roman" panose="02020603050405020304" charset="0"/>
              </a:rPr>
              <a:t>They were out of danger in the end.他们最后脱险了。</a:t>
            </a:r>
          </a:p>
          <a:p>
            <a:pPr marL="0" algn="l">
              <a:lnSpc>
                <a:spcPct val="150000"/>
              </a:lnSpc>
              <a:spcBef>
                <a:spcPts val="0"/>
              </a:spcBef>
              <a:buNone/>
            </a:pPr>
            <a:r>
              <a:rPr lang="zh-CN" altLang="en-US" sz="2400" dirty="0">
                <a:solidFill>
                  <a:schemeClr val="tx1">
                    <a:lumMod val="50000"/>
                  </a:schemeClr>
                </a:solidFill>
                <a:latin typeface="Times New Roman" panose="02020603050405020304" charset="0"/>
              </a:rPr>
              <a:t>He did one experiment after another and in the end he succeeded.他做了一个又一个实验，最后成功了。</a:t>
            </a:r>
          </a:p>
          <a:p>
            <a:pPr marL="0" algn="l">
              <a:lnSpc>
                <a:spcPct val="150000"/>
              </a:lnSpc>
              <a:spcBef>
                <a:spcPts val="0"/>
              </a:spcBef>
              <a:buNone/>
            </a:pPr>
            <a:r>
              <a:rPr lang="zh-CN" altLang="en-US" sz="2400" dirty="0">
                <a:solidFill>
                  <a:schemeClr val="tx1">
                    <a:lumMod val="50000"/>
                  </a:schemeClr>
                </a:solidFill>
                <a:latin typeface="Times New Roman" panose="02020603050405020304" charset="0"/>
              </a:rPr>
              <a:t>【拓展】①at the end of... 后接地点名词时，表示“在……尽头”；后接表示时间的名词时，表示“在……结束时”。</a:t>
            </a:r>
          </a:p>
        </p:txBody>
      </p:sp>
    </p:spTree>
    <p:custDataLst>
      <p:tags r:id="rId1"/>
    </p:custData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1120046" y="1314278"/>
            <a:ext cx="7191932" cy="4003675"/>
          </a:xfrm>
        </p:spPr>
        <p:txBody>
          <a:bodyPr/>
          <a:lstStyle/>
          <a:p>
            <a:pPr marL="0" indent="0">
              <a:lnSpc>
                <a:spcPct val="150000"/>
              </a:lnSpc>
              <a:buNone/>
            </a:pPr>
            <a:r>
              <a:rPr lang="en-US" altLang="zh-CN" sz="2400" dirty="0">
                <a:solidFill>
                  <a:schemeClr val="tx1">
                    <a:lumMod val="50000"/>
                  </a:schemeClr>
                </a:solidFill>
                <a:latin typeface="Times New Roman" panose="02020603050405020304" charset="0"/>
              </a:rPr>
              <a:t>e.g.:</a:t>
            </a:r>
            <a:r>
              <a:rPr lang="zh-CN" altLang="en-US" sz="2400" dirty="0">
                <a:solidFill>
                  <a:schemeClr val="tx1">
                    <a:lumMod val="50000"/>
                  </a:schemeClr>
                </a:solidFill>
                <a:latin typeface="Times New Roman" panose="02020603050405020304" charset="0"/>
              </a:rPr>
              <a:t>Walk along the street and you</a:t>
            </a:r>
            <a:r>
              <a:rPr lang="en-US" altLang="zh-CN" sz="2400" dirty="0">
                <a:solidFill>
                  <a:schemeClr val="tx1">
                    <a:lumMod val="50000"/>
                  </a:schemeClr>
                </a:solidFill>
                <a:latin typeface="Times New Roman" panose="02020603050405020304" charset="0"/>
              </a:rPr>
              <a:t>'</a:t>
            </a:r>
            <a:r>
              <a:rPr lang="zh-CN" altLang="en-US" sz="2400" dirty="0">
                <a:solidFill>
                  <a:schemeClr val="tx1">
                    <a:lumMod val="50000"/>
                  </a:schemeClr>
                </a:solidFill>
                <a:latin typeface="Times New Roman" panose="02020603050405020304" charset="0"/>
              </a:rPr>
              <a:t>ll find the hospital at the end of the street.</a:t>
            </a:r>
          </a:p>
          <a:p>
            <a:pPr marL="0" indent="0">
              <a:lnSpc>
                <a:spcPct val="150000"/>
              </a:lnSpc>
              <a:buNone/>
            </a:pPr>
            <a:r>
              <a:rPr lang="zh-CN" altLang="en-US" sz="2400" dirty="0">
                <a:solidFill>
                  <a:schemeClr val="tx1">
                    <a:lumMod val="50000"/>
                  </a:schemeClr>
                </a:solidFill>
                <a:latin typeface="Times New Roman" panose="02020603050405020304" charset="0"/>
              </a:rPr>
              <a:t>We</a:t>
            </a:r>
            <a:r>
              <a:rPr lang="en-US" altLang="zh-CN" sz="2400" dirty="0">
                <a:solidFill>
                  <a:schemeClr val="tx1">
                    <a:lumMod val="50000"/>
                  </a:schemeClr>
                </a:solidFill>
                <a:latin typeface="Times New Roman" panose="02020603050405020304" charset="0"/>
              </a:rPr>
              <a:t>'</a:t>
            </a:r>
            <a:r>
              <a:rPr lang="zh-CN" altLang="en-US" sz="2400" dirty="0">
                <a:solidFill>
                  <a:schemeClr val="tx1">
                    <a:lumMod val="50000"/>
                  </a:schemeClr>
                </a:solidFill>
                <a:latin typeface="Times New Roman" panose="02020603050405020304" charset="0"/>
              </a:rPr>
              <a:t>ll have an English test at the end of this week.</a:t>
            </a:r>
          </a:p>
          <a:p>
            <a:pPr marL="0" indent="0">
              <a:lnSpc>
                <a:spcPct val="150000"/>
              </a:lnSpc>
              <a:buNone/>
            </a:pPr>
            <a:r>
              <a:rPr lang="zh-CN" altLang="en-US" sz="2400" dirty="0">
                <a:solidFill>
                  <a:schemeClr val="tx1">
                    <a:lumMod val="50000"/>
                  </a:schemeClr>
                </a:solidFill>
                <a:latin typeface="Times New Roman" panose="02020603050405020304" charset="0"/>
              </a:rPr>
              <a:t>②by the end of... 意为“在……以前，到……为止”，常用于将来时态和过去完成时态的句子中。</a:t>
            </a:r>
          </a:p>
          <a:p>
            <a:pPr marL="0" indent="0">
              <a:lnSpc>
                <a:spcPct val="150000"/>
              </a:lnSpc>
              <a:buNone/>
            </a:pPr>
            <a:r>
              <a:rPr lang="en-US" altLang="zh-CN" sz="2400" dirty="0">
                <a:solidFill>
                  <a:schemeClr val="tx1">
                    <a:lumMod val="50000"/>
                  </a:schemeClr>
                </a:solidFill>
                <a:latin typeface="Times New Roman" panose="02020603050405020304" charset="0"/>
              </a:rPr>
              <a:t>e.g.:</a:t>
            </a:r>
            <a:r>
              <a:rPr lang="zh-CN" altLang="en-US" sz="2400" dirty="0">
                <a:solidFill>
                  <a:schemeClr val="tx1">
                    <a:lumMod val="50000"/>
                  </a:schemeClr>
                </a:solidFill>
                <a:latin typeface="Times New Roman" panose="02020603050405020304" charset="0"/>
              </a:rPr>
              <a:t>We will finish the work by the end of this year.</a:t>
            </a:r>
          </a:p>
        </p:txBody>
      </p:sp>
    </p:spTree>
    <p:custDataLst>
      <p:tags r:id="rId1"/>
    </p:custData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2663825" y="1358900"/>
            <a:ext cx="6480175" cy="857250"/>
          </a:xfrm>
        </p:spPr>
        <p:txBody>
          <a:bodyPr/>
          <a:lstStyle/>
          <a:p>
            <a:r>
              <a:rPr lang="en-US" altLang="zh-CN">
                <a:latin typeface="Times New Roman" panose="02020603050405020304" charset="0"/>
              </a:rPr>
              <a:t>How can the food taste?</a:t>
            </a:r>
          </a:p>
        </p:txBody>
      </p:sp>
      <p:pic>
        <p:nvPicPr>
          <p:cNvPr id="4" name="图片 3" descr="office6\wpsassist\cache\A000320150525A84PPIC"/>
          <p:cNvPicPr>
            <a:picLocks noChangeAspect="1"/>
          </p:cNvPicPr>
          <p:nvPr/>
        </p:nvPicPr>
        <p:blipFill>
          <a:blip r:embed="rId3" cstate="email"/>
          <a:stretch>
            <a:fillRect/>
          </a:stretch>
        </p:blipFill>
        <p:spPr>
          <a:xfrm>
            <a:off x="1334929" y="2642235"/>
            <a:ext cx="2158841" cy="2865596"/>
          </a:xfrm>
          <a:prstGeom prst="rect">
            <a:avLst/>
          </a:prstGeom>
        </p:spPr>
      </p:pic>
      <p:pic>
        <p:nvPicPr>
          <p:cNvPr id="7" name="图片 6" descr="office6\wpsassist\cache\A000220150318E24PPIC"/>
          <p:cNvPicPr>
            <a:picLocks noChangeAspect="1"/>
          </p:cNvPicPr>
          <p:nvPr/>
        </p:nvPicPr>
        <p:blipFill>
          <a:blip r:embed="rId4" cstate="email"/>
          <a:stretch>
            <a:fillRect/>
          </a:stretch>
        </p:blipFill>
        <p:spPr>
          <a:xfrm>
            <a:off x="4571048" y="3000851"/>
            <a:ext cx="3301841" cy="1873568"/>
          </a:xfrm>
          <a:prstGeom prst="rect">
            <a:avLst/>
          </a:prstGeom>
        </p:spPr>
      </p:pic>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4294967295"/>
          </p:nvPr>
        </p:nvSpPr>
        <p:spPr>
          <a:xfrm>
            <a:off x="771268" y="1353820"/>
            <a:ext cx="7886700" cy="4583112"/>
          </a:xfrm>
        </p:spPr>
        <p:txBody>
          <a:bodyPr>
            <a:noAutofit/>
          </a:bodyPr>
          <a:lstStyle/>
          <a:p>
            <a:pPr marL="0" indent="0" fontAlgn="auto">
              <a:lnSpc>
                <a:spcPct val="150000"/>
              </a:lnSpc>
              <a:spcBef>
                <a:spcPts val="0"/>
              </a:spcBef>
              <a:buNone/>
            </a:pPr>
            <a:r>
              <a:rPr lang="zh-CN" altLang="en-US" sz="2000" b="1" dirty="0">
                <a:solidFill>
                  <a:schemeClr val="tx1">
                    <a:lumMod val="50000"/>
                  </a:schemeClr>
                </a:solidFill>
                <a:latin typeface="Times New Roman" panose="02020603050405020304" charset="0"/>
              </a:rPr>
              <a:t>一、单项选择。</a:t>
            </a:r>
          </a:p>
          <a:p>
            <a:pPr marL="0" indent="0" fontAlgn="auto">
              <a:lnSpc>
                <a:spcPct val="150000"/>
              </a:lnSpc>
              <a:spcBef>
                <a:spcPts val="0"/>
              </a:spcBef>
              <a:buNone/>
            </a:pPr>
            <a:r>
              <a:rPr lang="en-US" altLang="zh-CN" sz="2000" dirty="0">
                <a:solidFill>
                  <a:schemeClr val="tx1">
                    <a:lumMod val="50000"/>
                  </a:schemeClr>
                </a:solidFill>
                <a:latin typeface="Times New Roman" panose="02020603050405020304" charset="0"/>
              </a:rPr>
              <a:t>(    )</a:t>
            </a:r>
            <a:r>
              <a:rPr lang="zh-CN" altLang="en-US" sz="2000" dirty="0">
                <a:solidFill>
                  <a:schemeClr val="tx1">
                    <a:lumMod val="50000"/>
                  </a:schemeClr>
                </a:solidFill>
                <a:latin typeface="Times New Roman" panose="02020603050405020304" charset="0"/>
              </a:rPr>
              <a:t>1.The woman went into the men</a:t>
            </a:r>
            <a:r>
              <a:rPr lang="en-US" altLang="zh-CN" sz="2000" dirty="0">
                <a:solidFill>
                  <a:schemeClr val="tx1">
                    <a:lumMod val="50000"/>
                  </a:schemeClr>
                </a:solidFill>
                <a:latin typeface="Times New Roman" panose="02020603050405020304" charset="0"/>
              </a:rPr>
              <a:t>’</a:t>
            </a:r>
            <a:r>
              <a:rPr lang="zh-CN" altLang="en-US" sz="2000" dirty="0">
                <a:solidFill>
                  <a:schemeClr val="tx1">
                    <a:lumMod val="50000"/>
                  </a:schemeClr>
                </a:solidFill>
                <a:latin typeface="Times New Roman" panose="02020603050405020304" charset="0"/>
              </a:rPr>
              <a:t>s toilet _____ mistake.</a:t>
            </a:r>
          </a:p>
          <a:p>
            <a:pPr marL="0" indent="0" fontAlgn="auto">
              <a:lnSpc>
                <a:spcPct val="150000"/>
              </a:lnSpc>
              <a:spcBef>
                <a:spcPts val="0"/>
              </a:spcBef>
              <a:buNone/>
            </a:pPr>
            <a:r>
              <a:rPr lang="zh-CN" altLang="en-US" sz="2000" dirty="0">
                <a:solidFill>
                  <a:schemeClr val="tx1">
                    <a:lumMod val="50000"/>
                  </a:schemeClr>
                </a:solidFill>
                <a:latin typeface="Times New Roman" panose="02020603050405020304" charset="0"/>
              </a:rPr>
              <a:t>      A.for                    B.at                C.of                D.by</a:t>
            </a:r>
          </a:p>
          <a:p>
            <a:pPr marL="0" indent="0" fontAlgn="auto">
              <a:lnSpc>
                <a:spcPct val="150000"/>
              </a:lnSpc>
              <a:spcBef>
                <a:spcPts val="0"/>
              </a:spcBef>
              <a:buNone/>
            </a:pPr>
            <a:r>
              <a:rPr lang="en-US" altLang="zh-CN" sz="2000" dirty="0">
                <a:solidFill>
                  <a:schemeClr val="tx1">
                    <a:lumMod val="50000"/>
                  </a:schemeClr>
                </a:solidFill>
                <a:latin typeface="Times New Roman" panose="02020603050405020304" charset="0"/>
                <a:sym typeface="+mn-ea"/>
              </a:rPr>
              <a:t>(    )</a:t>
            </a:r>
            <a:r>
              <a:rPr lang="zh-CN" altLang="en-US" sz="2000" dirty="0">
                <a:solidFill>
                  <a:schemeClr val="tx1">
                    <a:lumMod val="50000"/>
                  </a:schemeClr>
                </a:solidFill>
                <a:latin typeface="Times New Roman" panose="02020603050405020304" charset="0"/>
              </a:rPr>
              <a:t>2.This heated ice-cream scoops were invented by a </a:t>
            </a:r>
            <a:r>
              <a:rPr lang="en-US" altLang="zh-CN" sz="2000" dirty="0">
                <a:solidFill>
                  <a:schemeClr val="tx1">
                    <a:lumMod val="50000"/>
                  </a:schemeClr>
                </a:solidFill>
                <a:latin typeface="Times New Roman" panose="02020603050405020304" charset="0"/>
              </a:rPr>
              <a:t>m</a:t>
            </a:r>
            <a:r>
              <a:rPr lang="zh-CN" altLang="en-US" sz="2000" dirty="0">
                <a:solidFill>
                  <a:schemeClr val="tx1">
                    <a:lumMod val="50000"/>
                  </a:schemeClr>
                </a:solidFill>
                <a:latin typeface="Times New Roman" panose="02020603050405020304" charset="0"/>
              </a:rPr>
              <a:t>a</a:t>
            </a:r>
            <a:r>
              <a:rPr lang="en-US" altLang="zh-CN" sz="2000" dirty="0">
                <a:solidFill>
                  <a:schemeClr val="tx1">
                    <a:lumMod val="50000"/>
                  </a:schemeClr>
                </a:solidFill>
                <a:latin typeface="Times New Roman" panose="02020603050405020304" charset="0"/>
              </a:rPr>
              <a:t>n</a:t>
            </a:r>
            <a:r>
              <a:rPr lang="zh-CN" altLang="en-US" sz="2000" dirty="0">
                <a:solidFill>
                  <a:schemeClr val="tx1">
                    <a:lumMod val="50000"/>
                  </a:schemeClr>
                </a:solidFill>
                <a:latin typeface="Times New Roman" panose="02020603050405020304" charset="0"/>
              </a:rPr>
              <a:t> ____ Lanmon.</a:t>
            </a:r>
          </a:p>
          <a:p>
            <a:pPr marL="0" indent="0" fontAlgn="auto">
              <a:lnSpc>
                <a:spcPct val="150000"/>
              </a:lnSpc>
              <a:spcBef>
                <a:spcPts val="0"/>
              </a:spcBef>
              <a:buNone/>
            </a:pPr>
            <a:r>
              <a:rPr lang="zh-CN" altLang="en-US" sz="2000" dirty="0">
                <a:solidFill>
                  <a:schemeClr val="tx1">
                    <a:lumMod val="50000"/>
                  </a:schemeClr>
                </a:solidFill>
                <a:latin typeface="Times New Roman" panose="02020603050405020304" charset="0"/>
              </a:rPr>
              <a:t>      A.was called       B.called          C.to call          D.is called</a:t>
            </a:r>
          </a:p>
          <a:p>
            <a:pPr marL="0" indent="0" fontAlgn="auto">
              <a:lnSpc>
                <a:spcPct val="150000"/>
              </a:lnSpc>
              <a:spcBef>
                <a:spcPts val="0"/>
              </a:spcBef>
              <a:buNone/>
            </a:pPr>
            <a:r>
              <a:rPr lang="en-US" altLang="zh-CN" sz="2000" dirty="0">
                <a:solidFill>
                  <a:schemeClr val="tx1">
                    <a:lumMod val="50000"/>
                  </a:schemeClr>
                </a:solidFill>
                <a:latin typeface="Times New Roman" panose="02020603050405020304" charset="0"/>
                <a:sym typeface="+mn-ea"/>
              </a:rPr>
              <a:t>(    )</a:t>
            </a:r>
            <a:r>
              <a:rPr lang="zh-CN" altLang="en-US" sz="2000" dirty="0">
                <a:solidFill>
                  <a:schemeClr val="tx1">
                    <a:lumMod val="50000"/>
                  </a:schemeClr>
                </a:solidFill>
                <a:latin typeface="Times New Roman" panose="02020603050405020304" charset="0"/>
              </a:rPr>
              <a:t>3.—The soup tastes ______.</a:t>
            </a:r>
          </a:p>
          <a:p>
            <a:pPr marL="0" indent="0" fontAlgn="auto">
              <a:lnSpc>
                <a:spcPct val="150000"/>
              </a:lnSpc>
              <a:spcBef>
                <a:spcPts val="0"/>
              </a:spcBef>
              <a:buNone/>
            </a:pPr>
            <a:r>
              <a:rPr lang="zh-CN" altLang="en-US" sz="2000" dirty="0">
                <a:solidFill>
                  <a:schemeClr val="tx1">
                    <a:lumMod val="50000"/>
                  </a:schemeClr>
                </a:solidFill>
                <a:latin typeface="Times New Roman" panose="02020603050405020304" charset="0"/>
              </a:rPr>
              <a:t>   —Maybe I added too much ______ just now.</a:t>
            </a:r>
          </a:p>
          <a:p>
            <a:pPr marL="0" indent="0" fontAlgn="auto">
              <a:lnSpc>
                <a:spcPct val="150000"/>
              </a:lnSpc>
              <a:spcBef>
                <a:spcPts val="0"/>
              </a:spcBef>
              <a:buNone/>
            </a:pPr>
            <a:r>
              <a:rPr lang="zh-CN" altLang="en-US" sz="2000" dirty="0">
                <a:solidFill>
                  <a:schemeClr val="tx1">
                    <a:lumMod val="50000"/>
                  </a:schemeClr>
                </a:solidFill>
                <a:latin typeface="Times New Roman" panose="02020603050405020304" charset="0"/>
              </a:rPr>
              <a:t>      A.salt;salt           B.salty;salty     C.salt;salty     D.salty;salt</a:t>
            </a:r>
          </a:p>
          <a:p>
            <a:pPr marL="0" indent="0" fontAlgn="auto">
              <a:lnSpc>
                <a:spcPct val="150000"/>
              </a:lnSpc>
              <a:spcBef>
                <a:spcPts val="0"/>
              </a:spcBef>
              <a:buNone/>
            </a:pPr>
            <a:r>
              <a:rPr lang="en-US" altLang="zh-CN" sz="2000" dirty="0">
                <a:solidFill>
                  <a:schemeClr val="tx1">
                    <a:lumMod val="50000"/>
                  </a:schemeClr>
                </a:solidFill>
                <a:latin typeface="Times New Roman" panose="02020603050405020304" charset="0"/>
                <a:sym typeface="+mn-ea"/>
              </a:rPr>
              <a:t>(    )</a:t>
            </a:r>
            <a:r>
              <a:rPr lang="zh-CN" altLang="en-US" sz="2000" dirty="0">
                <a:solidFill>
                  <a:schemeClr val="tx1">
                    <a:lumMod val="50000"/>
                  </a:schemeClr>
                </a:solidFill>
                <a:latin typeface="Times New Roman" panose="02020603050405020304" charset="0"/>
              </a:rPr>
              <a:t>4.Did the police catch the thief _____?</a:t>
            </a:r>
          </a:p>
          <a:p>
            <a:pPr marL="0" indent="0" fontAlgn="auto">
              <a:lnSpc>
                <a:spcPct val="150000"/>
              </a:lnSpc>
              <a:spcBef>
                <a:spcPts val="0"/>
              </a:spcBef>
              <a:buNone/>
            </a:pPr>
            <a:r>
              <a:rPr lang="zh-CN" altLang="en-US" sz="2000" dirty="0">
                <a:solidFill>
                  <a:schemeClr val="tx1">
                    <a:lumMod val="50000"/>
                  </a:schemeClr>
                </a:solidFill>
                <a:latin typeface="Times New Roman" panose="02020603050405020304" charset="0"/>
              </a:rPr>
              <a:t>      A.on the end      B.by the end    C.at the end    D.in the end </a:t>
            </a:r>
          </a:p>
          <a:p>
            <a:pPr marL="0" indent="0" fontAlgn="auto">
              <a:lnSpc>
                <a:spcPct val="150000"/>
              </a:lnSpc>
              <a:spcBef>
                <a:spcPts val="0"/>
              </a:spcBef>
              <a:buNone/>
            </a:pPr>
            <a:endParaRPr lang="zh-CN" altLang="en-US" sz="2000" dirty="0">
              <a:solidFill>
                <a:schemeClr val="tx1">
                  <a:lumMod val="50000"/>
                </a:schemeClr>
              </a:solidFill>
              <a:latin typeface="Times New Roman" panose="02020603050405020304" charset="0"/>
            </a:endParaRPr>
          </a:p>
        </p:txBody>
      </p:sp>
      <p:sp>
        <p:nvSpPr>
          <p:cNvPr id="3" name="文本框 2"/>
          <p:cNvSpPr txBox="1"/>
          <p:nvPr/>
        </p:nvSpPr>
        <p:spPr>
          <a:xfrm>
            <a:off x="898525" y="1938020"/>
            <a:ext cx="412115" cy="398780"/>
          </a:xfrm>
          <a:prstGeom prst="rect">
            <a:avLst/>
          </a:prstGeom>
          <a:noFill/>
        </p:spPr>
        <p:txBody>
          <a:bodyPr wrap="square" rtlCol="0">
            <a:spAutoFit/>
          </a:bodyPr>
          <a:lstStyle/>
          <a:p>
            <a:r>
              <a:rPr lang="en-US" altLang="zh-CN" sz="2000">
                <a:solidFill>
                  <a:srgbClr val="FF0000"/>
                </a:solidFill>
                <a:latin typeface="Times New Roman" panose="02020603050405020304" charset="0"/>
              </a:rPr>
              <a:t>D</a:t>
            </a:r>
          </a:p>
        </p:txBody>
      </p:sp>
      <p:sp>
        <p:nvSpPr>
          <p:cNvPr id="4" name="文本框 3"/>
          <p:cNvSpPr txBox="1"/>
          <p:nvPr/>
        </p:nvSpPr>
        <p:spPr>
          <a:xfrm>
            <a:off x="898525" y="2870835"/>
            <a:ext cx="428625" cy="398780"/>
          </a:xfrm>
          <a:prstGeom prst="rect">
            <a:avLst/>
          </a:prstGeom>
          <a:noFill/>
        </p:spPr>
        <p:txBody>
          <a:bodyPr wrap="square" rtlCol="0">
            <a:spAutoFit/>
          </a:bodyPr>
          <a:lstStyle/>
          <a:p>
            <a:r>
              <a:rPr lang="en-US" altLang="zh-CN" sz="2000">
                <a:solidFill>
                  <a:srgbClr val="FF0000"/>
                </a:solidFill>
                <a:latin typeface="Times New Roman" panose="02020603050405020304" charset="0"/>
              </a:rPr>
              <a:t>B</a:t>
            </a:r>
          </a:p>
        </p:txBody>
      </p:sp>
      <p:sp>
        <p:nvSpPr>
          <p:cNvPr id="7" name="文本框 6"/>
          <p:cNvSpPr txBox="1"/>
          <p:nvPr/>
        </p:nvSpPr>
        <p:spPr>
          <a:xfrm>
            <a:off x="898525" y="3783965"/>
            <a:ext cx="385445" cy="398780"/>
          </a:xfrm>
          <a:prstGeom prst="rect">
            <a:avLst/>
          </a:prstGeom>
          <a:noFill/>
        </p:spPr>
        <p:txBody>
          <a:bodyPr wrap="square" rtlCol="0">
            <a:spAutoFit/>
          </a:bodyPr>
          <a:lstStyle/>
          <a:p>
            <a:r>
              <a:rPr lang="en-US" altLang="zh-CN" sz="2000">
                <a:solidFill>
                  <a:srgbClr val="FF0000"/>
                </a:solidFill>
                <a:latin typeface="Times New Roman" panose="02020603050405020304" charset="0"/>
              </a:rPr>
              <a:t>D</a:t>
            </a:r>
          </a:p>
        </p:txBody>
      </p:sp>
      <p:sp>
        <p:nvSpPr>
          <p:cNvPr id="8" name="文本框 7"/>
          <p:cNvSpPr txBox="1"/>
          <p:nvPr/>
        </p:nvSpPr>
        <p:spPr>
          <a:xfrm>
            <a:off x="885349" y="5136833"/>
            <a:ext cx="434340" cy="398780"/>
          </a:xfrm>
          <a:prstGeom prst="rect">
            <a:avLst/>
          </a:prstGeom>
          <a:noFill/>
        </p:spPr>
        <p:txBody>
          <a:bodyPr wrap="square" rtlCol="0">
            <a:spAutoFit/>
          </a:bodyPr>
          <a:lstStyle/>
          <a:p>
            <a:r>
              <a:rPr lang="en-US" altLang="zh-CN" sz="2000">
                <a:solidFill>
                  <a:srgbClr val="FF0000"/>
                </a:solidFill>
                <a:latin typeface="Times New Roman" panose="02020603050405020304" charset="0"/>
              </a:rPr>
              <a:t>D</a:t>
            </a:r>
          </a:p>
        </p:txBody>
      </p:sp>
      <p:sp>
        <p:nvSpPr>
          <p:cNvPr id="5" name="矩形 4"/>
          <p:cNvSpPr/>
          <p:nvPr/>
        </p:nvSpPr>
        <p:spPr>
          <a:xfrm>
            <a:off x="3163571" y="431800"/>
            <a:ext cx="2644140" cy="922020"/>
          </a:xfrm>
          <a:prstGeom prst="rect">
            <a:avLst/>
          </a:prstGeom>
          <a:noFill/>
          <a:ln>
            <a:noFill/>
          </a:ln>
        </p:spPr>
        <p:txBody>
          <a:bodyPr wrap="none" rtlCol="0" anchor="t">
            <a:spAutoFit/>
          </a:bodyPr>
          <a:lstStyle/>
          <a:p>
            <a:pPr algn="ctr"/>
            <a:r>
              <a:rPr lang="en-US" altLang="zh-CN" sz="5400"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charset="0"/>
              </a:rPr>
              <a:t>Exercise</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812640" y="845978"/>
            <a:ext cx="7002463" cy="5005387"/>
          </a:xfrm>
        </p:spPr>
        <p:txBody>
          <a:bodyPr/>
          <a:lstStyle/>
          <a:p>
            <a:pPr marL="0" algn="l" latinLnBrk="0">
              <a:lnSpc>
                <a:spcPct val="150000"/>
              </a:lnSpc>
              <a:spcBef>
                <a:spcPts val="0"/>
              </a:spcBef>
              <a:buNone/>
            </a:pPr>
            <a:r>
              <a:rPr lang="zh-CN" altLang="en-US" dirty="0">
                <a:solidFill>
                  <a:schemeClr val="tx1">
                    <a:lumMod val="50000"/>
                  </a:schemeClr>
                </a:solidFill>
                <a:latin typeface="Times New Roman" panose="02020603050405020304" charset="0"/>
                <a:sym typeface="+mn-ea"/>
              </a:rPr>
              <a:t>二、根据汉语提示填空。</a:t>
            </a:r>
          </a:p>
          <a:p>
            <a:pPr marL="0" algn="l" latinLnBrk="0">
              <a:lnSpc>
                <a:spcPct val="150000"/>
              </a:lnSpc>
              <a:spcBef>
                <a:spcPts val="0"/>
              </a:spcBef>
              <a:buNone/>
            </a:pPr>
            <a:r>
              <a:rPr lang="zh-CN" altLang="en-US" dirty="0">
                <a:solidFill>
                  <a:schemeClr val="tx1">
                    <a:lumMod val="50000"/>
                  </a:schemeClr>
                </a:solidFill>
                <a:latin typeface="Times New Roman" panose="02020603050405020304" charset="0"/>
                <a:sym typeface="+mn-ea"/>
              </a:rPr>
              <a:t>1.He met his parents on Christmas in the ________ (结束).</a:t>
            </a:r>
          </a:p>
          <a:p>
            <a:pPr marL="0" algn="l" latinLnBrk="0">
              <a:lnSpc>
                <a:spcPct val="150000"/>
              </a:lnSpc>
              <a:spcBef>
                <a:spcPts val="0"/>
              </a:spcBef>
              <a:buNone/>
            </a:pPr>
            <a:r>
              <a:rPr lang="zh-CN" altLang="en-US" dirty="0">
                <a:solidFill>
                  <a:schemeClr val="tx1">
                    <a:lumMod val="50000"/>
                  </a:schemeClr>
                </a:solidFill>
                <a:latin typeface="Times New Roman" panose="02020603050405020304" charset="0"/>
                <a:sym typeface="+mn-ea"/>
              </a:rPr>
              <a:t>2.We must make the ________ (顾客) happy.</a:t>
            </a:r>
          </a:p>
          <a:p>
            <a:pPr marL="0" algn="l" latinLnBrk="0">
              <a:lnSpc>
                <a:spcPct val="150000"/>
              </a:lnSpc>
              <a:spcBef>
                <a:spcPts val="0"/>
              </a:spcBef>
              <a:buNone/>
            </a:pPr>
            <a:r>
              <a:rPr lang="zh-CN" altLang="en-US" dirty="0">
                <a:solidFill>
                  <a:schemeClr val="tx1">
                    <a:lumMod val="50000"/>
                  </a:schemeClr>
                </a:solidFill>
                <a:latin typeface="Times New Roman" panose="02020603050405020304" charset="0"/>
                <a:sym typeface="+mn-ea"/>
              </a:rPr>
              <a:t>3.The child took the medicine as sweet by ________  (错误).</a:t>
            </a:r>
          </a:p>
          <a:p>
            <a:pPr marL="0" algn="l" latinLnBrk="0">
              <a:lnSpc>
                <a:spcPct val="150000"/>
              </a:lnSpc>
              <a:spcBef>
                <a:spcPts val="0"/>
              </a:spcBef>
              <a:buNone/>
            </a:pPr>
            <a:r>
              <a:rPr lang="zh-CN" altLang="en-US" dirty="0">
                <a:solidFill>
                  <a:schemeClr val="tx1">
                    <a:lumMod val="50000"/>
                  </a:schemeClr>
                </a:solidFill>
                <a:latin typeface="Times New Roman" panose="02020603050405020304" charset="0"/>
                <a:sym typeface="+mn-ea"/>
              </a:rPr>
              <a:t>4.The milk is  ________ (酸的)</a:t>
            </a:r>
            <a:r>
              <a:rPr lang="en-US" altLang="zh-CN" dirty="0">
                <a:solidFill>
                  <a:schemeClr val="tx1">
                    <a:lumMod val="50000"/>
                  </a:schemeClr>
                </a:solidFill>
                <a:latin typeface="Times New Roman" panose="02020603050405020304" charset="0"/>
                <a:sym typeface="+mn-ea"/>
              </a:rPr>
              <a:t>. Y</a:t>
            </a:r>
            <a:r>
              <a:rPr lang="zh-CN" altLang="en-US" dirty="0">
                <a:solidFill>
                  <a:schemeClr val="tx1">
                    <a:lumMod val="50000"/>
                  </a:schemeClr>
                </a:solidFill>
                <a:latin typeface="Times New Roman" panose="02020603050405020304" charset="0"/>
                <a:sym typeface="+mn-ea"/>
              </a:rPr>
              <a:t>ou must throw it away.</a:t>
            </a:r>
          </a:p>
          <a:p>
            <a:pPr marL="0" algn="l" latinLnBrk="0">
              <a:lnSpc>
                <a:spcPct val="150000"/>
              </a:lnSpc>
              <a:spcBef>
                <a:spcPts val="0"/>
              </a:spcBef>
              <a:buNone/>
            </a:pPr>
            <a:r>
              <a:rPr lang="zh-CN" altLang="en-US" dirty="0">
                <a:solidFill>
                  <a:schemeClr val="tx1">
                    <a:lumMod val="50000"/>
                  </a:schemeClr>
                </a:solidFill>
                <a:latin typeface="Times New Roman" panose="02020603050405020304" charset="0"/>
                <a:sym typeface="+mn-ea"/>
              </a:rPr>
              <a:t>5.The potato chips ________ (卖) well at that time.</a:t>
            </a:r>
          </a:p>
          <a:p>
            <a:pPr marL="0" algn="l" latinLnBrk="0">
              <a:lnSpc>
                <a:spcPct val="150000"/>
              </a:lnSpc>
              <a:spcBef>
                <a:spcPts val="0"/>
              </a:spcBef>
              <a:buNone/>
            </a:pPr>
            <a:endParaRPr lang="zh-CN" altLang="en-US" dirty="0">
              <a:solidFill>
                <a:schemeClr val="tx1">
                  <a:lumMod val="50000"/>
                </a:schemeClr>
              </a:solidFill>
              <a:latin typeface="Times New Roman" panose="02020603050405020304" charset="0"/>
              <a:sym typeface="+mn-ea"/>
            </a:endParaRPr>
          </a:p>
        </p:txBody>
      </p:sp>
      <p:sp>
        <p:nvSpPr>
          <p:cNvPr id="2" name="文本框 1"/>
          <p:cNvSpPr txBox="1"/>
          <p:nvPr/>
        </p:nvSpPr>
        <p:spPr>
          <a:xfrm>
            <a:off x="6354445" y="1484630"/>
            <a:ext cx="680085" cy="460375"/>
          </a:xfrm>
          <a:prstGeom prst="rect">
            <a:avLst/>
          </a:prstGeom>
          <a:noFill/>
        </p:spPr>
        <p:txBody>
          <a:bodyPr wrap="square" rtlCol="0">
            <a:spAutoFit/>
          </a:bodyPr>
          <a:lstStyle/>
          <a:p>
            <a:r>
              <a:rPr lang="en-US" altLang="zh-CN" sz="2400">
                <a:solidFill>
                  <a:srgbClr val="FF0000"/>
                </a:solidFill>
                <a:latin typeface="Times New Roman" panose="02020603050405020304" charset="0"/>
              </a:rPr>
              <a:t>end</a:t>
            </a:r>
          </a:p>
        </p:txBody>
      </p:sp>
      <p:sp>
        <p:nvSpPr>
          <p:cNvPr id="4" name="文本框 3"/>
          <p:cNvSpPr txBox="1"/>
          <p:nvPr/>
        </p:nvSpPr>
        <p:spPr>
          <a:xfrm>
            <a:off x="3570605" y="2578735"/>
            <a:ext cx="1486535" cy="460375"/>
          </a:xfrm>
          <a:prstGeom prst="rect">
            <a:avLst/>
          </a:prstGeom>
          <a:noFill/>
        </p:spPr>
        <p:txBody>
          <a:bodyPr wrap="square" rtlCol="0">
            <a:spAutoFit/>
          </a:bodyPr>
          <a:lstStyle/>
          <a:p>
            <a:r>
              <a:rPr lang="en-US" altLang="zh-CN" sz="2400">
                <a:solidFill>
                  <a:srgbClr val="FF0000"/>
                </a:solidFill>
                <a:latin typeface="Times New Roman" panose="02020603050405020304" charset="0"/>
              </a:rPr>
              <a:t>customers</a:t>
            </a:r>
          </a:p>
        </p:txBody>
      </p:sp>
      <p:sp>
        <p:nvSpPr>
          <p:cNvPr id="6" name="文本框 5"/>
          <p:cNvSpPr txBox="1"/>
          <p:nvPr/>
        </p:nvSpPr>
        <p:spPr>
          <a:xfrm>
            <a:off x="6341110" y="3118485"/>
            <a:ext cx="1232535" cy="460375"/>
          </a:xfrm>
          <a:prstGeom prst="rect">
            <a:avLst/>
          </a:prstGeom>
          <a:noFill/>
        </p:spPr>
        <p:txBody>
          <a:bodyPr wrap="square" rtlCol="0">
            <a:spAutoFit/>
          </a:bodyPr>
          <a:lstStyle/>
          <a:p>
            <a:r>
              <a:rPr lang="en-US" altLang="zh-CN" sz="2400">
                <a:solidFill>
                  <a:srgbClr val="FF0000"/>
                </a:solidFill>
                <a:latin typeface="Times New Roman" panose="02020603050405020304" charset="0"/>
              </a:rPr>
              <a:t>mistake</a:t>
            </a:r>
          </a:p>
        </p:txBody>
      </p:sp>
      <p:sp>
        <p:nvSpPr>
          <p:cNvPr id="7" name="文本框 6"/>
          <p:cNvSpPr txBox="1"/>
          <p:nvPr/>
        </p:nvSpPr>
        <p:spPr>
          <a:xfrm>
            <a:off x="3065145" y="4203541"/>
            <a:ext cx="925830" cy="460375"/>
          </a:xfrm>
          <a:prstGeom prst="rect">
            <a:avLst/>
          </a:prstGeom>
          <a:noFill/>
        </p:spPr>
        <p:txBody>
          <a:bodyPr wrap="square" rtlCol="0">
            <a:spAutoFit/>
          </a:bodyPr>
          <a:lstStyle/>
          <a:p>
            <a:r>
              <a:rPr lang="en-US" altLang="zh-CN" sz="2400" dirty="0">
                <a:solidFill>
                  <a:srgbClr val="FF0000"/>
                </a:solidFill>
                <a:latin typeface="Times New Roman" panose="02020603050405020304" charset="0"/>
              </a:rPr>
              <a:t>sour</a:t>
            </a:r>
          </a:p>
        </p:txBody>
      </p:sp>
      <p:sp>
        <p:nvSpPr>
          <p:cNvPr id="8" name="文本框 7"/>
          <p:cNvSpPr txBox="1"/>
          <p:nvPr/>
        </p:nvSpPr>
        <p:spPr>
          <a:xfrm>
            <a:off x="3711734" y="5323523"/>
            <a:ext cx="800100" cy="460375"/>
          </a:xfrm>
          <a:prstGeom prst="rect">
            <a:avLst/>
          </a:prstGeom>
          <a:noFill/>
        </p:spPr>
        <p:txBody>
          <a:bodyPr wrap="square" rtlCol="0">
            <a:spAutoFit/>
          </a:bodyPr>
          <a:lstStyle/>
          <a:p>
            <a:r>
              <a:rPr lang="en-US" altLang="zh-CN" sz="2400">
                <a:solidFill>
                  <a:srgbClr val="FF0000"/>
                </a:solidFill>
                <a:latin typeface="Times New Roman" panose="02020603050405020304" charset="0"/>
              </a:rPr>
              <a:t>sold</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4294967295"/>
            <p:custDataLst>
              <p:tags r:id="rId2"/>
            </p:custDataLst>
          </p:nvPr>
        </p:nvSpPr>
        <p:spPr>
          <a:xfrm>
            <a:off x="1136822" y="2766927"/>
            <a:ext cx="7002463" cy="882650"/>
          </a:xfrm>
        </p:spPr>
        <p:txBody>
          <a:bodyPr>
            <a:normAutofit/>
          </a:bodyPr>
          <a:lstStyle/>
          <a:p>
            <a:pPr marL="0" algn="just">
              <a:lnSpc>
                <a:spcPct val="150000"/>
              </a:lnSpc>
              <a:spcBef>
                <a:spcPts val="0"/>
              </a:spcBef>
              <a:buNone/>
            </a:pPr>
            <a:r>
              <a:rPr lang="zh-CN" altLang="en-US" sz="2800" b="1" kern="0" dirty="0" smtClean="0">
                <a:solidFill>
                  <a:srgbClr val="FF0000"/>
                </a:solidFill>
                <a:latin typeface="Times New Roman" panose="02020603050405020304" charset="0"/>
                <a:ea typeface="+mn-ea"/>
                <a:sym typeface="+mn-ea"/>
              </a:rPr>
              <a:t>Read the article and recite key words.</a:t>
            </a:r>
            <a:endParaRPr lang="zh-CN" altLang="en-US" kern="0" dirty="0" smtClean="0">
              <a:latin typeface="+mn-lt"/>
              <a:ea typeface="+mn-ea"/>
              <a:sym typeface="+mn-ea"/>
            </a:endParaRPr>
          </a:p>
        </p:txBody>
      </p:sp>
      <p:sp>
        <p:nvSpPr>
          <p:cNvPr id="8" name="矩形 7"/>
          <p:cNvSpPr/>
          <p:nvPr/>
        </p:nvSpPr>
        <p:spPr>
          <a:xfrm>
            <a:off x="1889760" y="721995"/>
            <a:ext cx="4857750" cy="1198880"/>
          </a:xfrm>
          <a:prstGeom prst="rect">
            <a:avLst/>
          </a:prstGeom>
          <a:noFill/>
          <a:ln>
            <a:noFill/>
          </a:ln>
        </p:spPr>
        <p:txBody>
          <a:bodyPr wrap="none" rtlCol="0" anchor="t">
            <a:spAutoFit/>
          </a:bodyPr>
          <a:lstStyle/>
          <a:p>
            <a:pPr algn="ctr"/>
            <a:r>
              <a:rPr lang="en-US" altLang="zh-CN" sz="7200" b="1">
                <a:ln w="25400" cmpd="sng">
                  <a:solidFill>
                    <a:srgbClr val="68C4A5">
                      <a:alpha val="94000"/>
                    </a:srgbClr>
                  </a:solidFill>
                  <a:prstDash val="solid"/>
                </a:ln>
                <a:blipFill>
                  <a:blip r:embed="rId4">
                    <a:alphaModFix amt="99000"/>
                  </a:blip>
                  <a:tile tx="139700" ty="0" sx="59000" sy="42000" flip="none" algn="b"/>
                </a:blipFill>
                <a:effectLst>
                  <a:glow rad="63500">
                    <a:srgbClr val="F1D66F">
                      <a:alpha val="37000"/>
                    </a:srgbClr>
                  </a:glow>
                </a:effectLst>
              </a:rPr>
              <a:t>Homework</a:t>
            </a:r>
          </a:p>
        </p:txBody>
      </p:sp>
    </p:spTree>
    <p:custDataLst>
      <p:tags r:id="rId1"/>
    </p:custDataLst>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云形 6"/>
          <p:cNvSpPr/>
          <p:nvPr/>
        </p:nvSpPr>
        <p:spPr>
          <a:xfrm>
            <a:off x="742791" y="2638743"/>
            <a:ext cx="824389" cy="389096"/>
          </a:xfrm>
          <a:prstGeom prst="cloud">
            <a:avLst/>
          </a:prstGeom>
          <a:noFill/>
          <a:ln w="9525" cap="flat" cmpd="sng" algn="ctr">
            <a:solidFill>
              <a:schemeClr val="tx1"/>
            </a:solidFill>
            <a:prstDash val="solid"/>
            <a:round/>
            <a:headEnd type="none" w="med" len="med"/>
            <a:tailEnd type="none" w="med" len="med"/>
          </a:ln>
        </p:spPr>
        <p:txBody>
          <a:bodyPr vert="horz" wrap="square" lIns="68580" tIns="34290" rIns="68580" bIns="34290" numCol="1" anchor="t" anchorCtr="0" compatLnSpc="1"/>
          <a:lstStyle/>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35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8" name="云形 7"/>
          <p:cNvSpPr/>
          <p:nvPr/>
        </p:nvSpPr>
        <p:spPr>
          <a:xfrm>
            <a:off x="7242493" y="2639060"/>
            <a:ext cx="824389" cy="389096"/>
          </a:xfrm>
          <a:prstGeom prst="cloud">
            <a:avLst/>
          </a:prstGeom>
          <a:noFill/>
          <a:ln w="9525" cap="flat" cmpd="sng" algn="ctr">
            <a:solidFill>
              <a:schemeClr val="tx1"/>
            </a:solidFill>
            <a:prstDash val="solid"/>
            <a:round/>
            <a:headEnd type="none" w="med" len="med"/>
            <a:tailEnd type="none" w="med" len="med"/>
          </a:ln>
        </p:spPr>
        <p:txBody>
          <a:bodyPr vert="horz" wrap="square" lIns="68580" tIns="34290" rIns="68580" bIns="34290" numCol="1" anchor="t" anchorCtr="0" compatLnSpc="1"/>
          <a:lstStyle/>
          <a:p>
            <a:pPr marL="0" marR="0" indent="0" algn="l" defTabSz="914400" rtl="0" eaLnBrk="0" fontAlgn="base" latinLnBrk="0" hangingPunct="0">
              <a:spcBef>
                <a:spcPct val="0"/>
              </a:spcBef>
              <a:spcAft>
                <a:spcPct val="0"/>
              </a:spcAft>
              <a:buClrTx/>
              <a:buSzTx/>
              <a:buFont typeface="Arial" panose="020B0604020202020204" pitchFamily="34" charset="0"/>
              <a:buNone/>
            </a:pPr>
            <a:endParaRPr kumimoji="0" lang="zh-CN" altLang="en-US" sz="135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p:txBody>
      </p:sp>
      <p:sp>
        <p:nvSpPr>
          <p:cNvPr id="2" name="矩形 1"/>
          <p:cNvSpPr/>
          <p:nvPr/>
        </p:nvSpPr>
        <p:spPr>
          <a:xfrm>
            <a:off x="2018665" y="2234565"/>
            <a:ext cx="4732020" cy="1198880"/>
          </a:xfrm>
          <a:prstGeom prst="rect">
            <a:avLst/>
          </a:prstGeom>
          <a:noFill/>
          <a:ln>
            <a:noFill/>
          </a:ln>
        </p:spPr>
        <p:txBody>
          <a:bodyPr wrap="none" rtlCol="0" anchor="t">
            <a:spAutoFit/>
          </a:bodyPr>
          <a:lstStyle/>
          <a:p>
            <a:pPr algn="ctr"/>
            <a:r>
              <a:rPr lang="en-US" altLang="zh-CN" sz="7200" b="1">
                <a:solidFill>
                  <a:srgbClr val="FF0000"/>
                </a:solidFill>
                <a:effectLst>
                  <a:outerShdw blurRad="38100" dist="25400" dir="5400000" algn="ctr" rotWithShape="0">
                    <a:srgbClr val="6E747A">
                      <a:alpha val="43000"/>
                    </a:srgbClr>
                  </a:outerShdw>
                </a:effectLst>
                <a:latin typeface="Times New Roman" panose="02020603050405020304" charset="0"/>
              </a:rPr>
              <a:t>Thank you!</a:t>
            </a:r>
          </a:p>
        </p:txBody>
      </p:sp>
    </p:spTree>
    <p:custDataLst>
      <p:tags r:id="rId1"/>
    </p:custData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u=2956486214,3802471464&amp;fm=116&amp;gp=0[1]"/>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1380649" y="2442210"/>
            <a:ext cx="2549366" cy="2549366"/>
          </a:xfrm>
          <a:prstGeom prst="rect">
            <a:avLst/>
          </a:prstGeom>
        </p:spPr>
      </p:pic>
      <p:pic>
        <p:nvPicPr>
          <p:cNvPr id="8" name="图片 7" descr="u=1916915532,167340343&amp;fm=116&amp;gp=0[1]"/>
          <p:cNvPicPr>
            <a:picLocks noChangeAspect="1"/>
          </p:cNvPicPr>
          <p:nvPr/>
        </p:nvPicPr>
        <p:blipFill>
          <a:blip r:embed="rId4" cstate="email"/>
          <a:srcRect/>
          <a:stretch>
            <a:fillRect/>
          </a:stretch>
        </p:blipFill>
        <p:spPr>
          <a:xfrm>
            <a:off x="5202555" y="2814638"/>
            <a:ext cx="1744504" cy="2078831"/>
          </a:xfrm>
          <a:prstGeom prst="rect">
            <a:avLst/>
          </a:prstGeom>
        </p:spPr>
      </p:pic>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3743117" name="图片 1073743116"/>
          <p:cNvPicPr>
            <a:picLocks noChangeAspect="1"/>
          </p:cNvPicPr>
          <p:nvPr/>
        </p:nvPicPr>
        <p:blipFill>
          <a:blip r:embed="rId3" cstate="email"/>
          <a:srcRect/>
          <a:stretch>
            <a:fillRect/>
          </a:stretch>
        </p:blipFill>
        <p:spPr>
          <a:xfrm>
            <a:off x="2108359" y="2370296"/>
            <a:ext cx="6598444" cy="1226820"/>
          </a:xfrm>
          <a:prstGeom prst="rect">
            <a:avLst/>
          </a:prstGeom>
          <a:noFill/>
          <a:ln w="9525">
            <a:noFill/>
            <a:miter/>
          </a:ln>
        </p:spPr>
      </p:pic>
      <p:sp>
        <p:nvSpPr>
          <p:cNvPr id="7" name="文本框 6"/>
          <p:cNvSpPr txBox="1"/>
          <p:nvPr/>
        </p:nvSpPr>
        <p:spPr>
          <a:xfrm>
            <a:off x="669131" y="4048125"/>
            <a:ext cx="1700213" cy="706755"/>
          </a:xfrm>
          <a:prstGeom prst="rect">
            <a:avLst/>
          </a:prstGeom>
          <a:solidFill>
            <a:schemeClr val="tx2">
              <a:lumMod val="20000"/>
              <a:lumOff val="80000"/>
            </a:schemeClr>
          </a:solidFill>
          <a:ln w="28575">
            <a:solidFill>
              <a:schemeClr val="tx1"/>
            </a:solidFill>
          </a:ln>
        </p:spPr>
        <p:txBody>
          <a:bodyPr wrap="square" rtlCol="0">
            <a:spAutoFit/>
          </a:bodyPr>
          <a:lstStyle/>
          <a:p>
            <a:r>
              <a:rPr lang="en-US" altLang="zh-CN" sz="2000">
                <a:solidFill>
                  <a:schemeClr val="tx1">
                    <a:lumMod val="50000"/>
                  </a:schemeClr>
                </a:solidFill>
                <a:latin typeface="Times New Roman" panose="02020603050405020304" charset="0"/>
              </a:rPr>
              <a:t>sweet  crispy</a:t>
            </a:r>
          </a:p>
          <a:p>
            <a:r>
              <a:rPr lang="en-US" altLang="zh-CN" sz="2000">
                <a:solidFill>
                  <a:schemeClr val="tx1">
                    <a:lumMod val="50000"/>
                  </a:schemeClr>
                </a:solidFill>
                <a:latin typeface="Times New Roman" panose="02020603050405020304" charset="0"/>
              </a:rPr>
              <a:t>salty sour</a:t>
            </a:r>
          </a:p>
        </p:txBody>
      </p:sp>
      <p:cxnSp>
        <p:nvCxnSpPr>
          <p:cNvPr id="9" name="直接连接符 8"/>
          <p:cNvCxnSpPr/>
          <p:nvPr/>
        </p:nvCxnSpPr>
        <p:spPr>
          <a:xfrm flipV="1">
            <a:off x="2768441" y="4260056"/>
            <a:ext cx="725329" cy="11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438174" y="4299585"/>
            <a:ext cx="725329" cy="11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5989796" y="4277201"/>
            <a:ext cx="725329" cy="11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7496651" y="4299585"/>
            <a:ext cx="725329" cy="11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2763203" y="4757261"/>
            <a:ext cx="725329" cy="11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4504373" y="4757738"/>
            <a:ext cx="725329" cy="11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5967413" y="4702016"/>
            <a:ext cx="725329" cy="11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7519511" y="4712494"/>
            <a:ext cx="725329" cy="11430"/>
          </a:xfrm>
          <a:prstGeom prst="line">
            <a:avLst/>
          </a:prstGeom>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2701290" y="3901916"/>
            <a:ext cx="959168" cy="398780"/>
          </a:xfrm>
          <a:prstGeom prst="rect">
            <a:avLst/>
          </a:prstGeom>
          <a:noFill/>
        </p:spPr>
        <p:txBody>
          <a:bodyPr wrap="square" rtlCol="0">
            <a:spAutoFit/>
          </a:bodyPr>
          <a:lstStyle/>
          <a:p>
            <a:r>
              <a:rPr lang="en-US" altLang="zh-CN" sz="2000">
                <a:solidFill>
                  <a:srgbClr val="FF0000"/>
                </a:solidFill>
                <a:latin typeface="Times New Roman" panose="02020603050405020304" charset="0"/>
              </a:rPr>
              <a:t>crispy</a:t>
            </a:r>
          </a:p>
        </p:txBody>
      </p:sp>
      <p:sp>
        <p:nvSpPr>
          <p:cNvPr id="19" name="文本框 18"/>
          <p:cNvSpPr txBox="1"/>
          <p:nvPr/>
        </p:nvSpPr>
        <p:spPr>
          <a:xfrm>
            <a:off x="2735580" y="4407218"/>
            <a:ext cx="769144" cy="398780"/>
          </a:xfrm>
          <a:prstGeom prst="rect">
            <a:avLst/>
          </a:prstGeom>
          <a:noFill/>
        </p:spPr>
        <p:txBody>
          <a:bodyPr wrap="square" rtlCol="0">
            <a:spAutoFit/>
          </a:bodyPr>
          <a:lstStyle/>
          <a:p>
            <a:r>
              <a:rPr lang="en-US" altLang="zh-CN" sz="2000">
                <a:solidFill>
                  <a:srgbClr val="FF0000"/>
                </a:solidFill>
                <a:latin typeface="Times New Roman" panose="02020603050405020304" charset="0"/>
              </a:rPr>
              <a:t>salty</a:t>
            </a:r>
          </a:p>
        </p:txBody>
      </p:sp>
      <p:sp>
        <p:nvSpPr>
          <p:cNvPr id="20" name="文本框 19"/>
          <p:cNvSpPr txBox="1"/>
          <p:nvPr/>
        </p:nvSpPr>
        <p:spPr>
          <a:xfrm>
            <a:off x="4463415" y="3987641"/>
            <a:ext cx="881063" cy="398780"/>
          </a:xfrm>
          <a:prstGeom prst="rect">
            <a:avLst/>
          </a:prstGeom>
          <a:noFill/>
        </p:spPr>
        <p:txBody>
          <a:bodyPr wrap="square" rtlCol="0">
            <a:spAutoFit/>
          </a:bodyPr>
          <a:lstStyle/>
          <a:p>
            <a:r>
              <a:rPr lang="en-US" altLang="zh-CN" sz="2000">
                <a:solidFill>
                  <a:srgbClr val="FF0000"/>
                </a:solidFill>
                <a:latin typeface="Times New Roman" panose="02020603050405020304" charset="0"/>
              </a:rPr>
              <a:t>sweet</a:t>
            </a:r>
          </a:p>
        </p:txBody>
      </p:sp>
      <p:sp>
        <p:nvSpPr>
          <p:cNvPr id="21" name="文本框 20"/>
          <p:cNvSpPr txBox="1"/>
          <p:nvPr/>
        </p:nvSpPr>
        <p:spPr>
          <a:xfrm>
            <a:off x="4543425" y="4436269"/>
            <a:ext cx="714375" cy="398780"/>
          </a:xfrm>
          <a:prstGeom prst="rect">
            <a:avLst/>
          </a:prstGeom>
          <a:noFill/>
        </p:spPr>
        <p:txBody>
          <a:bodyPr wrap="square" rtlCol="0">
            <a:spAutoFit/>
          </a:bodyPr>
          <a:lstStyle/>
          <a:p>
            <a:r>
              <a:rPr lang="en-US" altLang="zh-CN" sz="2000">
                <a:solidFill>
                  <a:srgbClr val="FF0000"/>
                </a:solidFill>
                <a:latin typeface="Times New Roman" panose="02020603050405020304" charset="0"/>
              </a:rPr>
              <a:t>sour</a:t>
            </a:r>
          </a:p>
        </p:txBody>
      </p:sp>
      <p:sp>
        <p:nvSpPr>
          <p:cNvPr id="22" name="文本框 21"/>
          <p:cNvSpPr txBox="1"/>
          <p:nvPr/>
        </p:nvSpPr>
        <p:spPr>
          <a:xfrm>
            <a:off x="5954395" y="3971925"/>
            <a:ext cx="852805" cy="398780"/>
          </a:xfrm>
          <a:prstGeom prst="rect">
            <a:avLst/>
          </a:prstGeom>
          <a:noFill/>
        </p:spPr>
        <p:txBody>
          <a:bodyPr wrap="square" rtlCol="0">
            <a:spAutoFit/>
          </a:bodyPr>
          <a:lstStyle/>
          <a:p>
            <a:r>
              <a:rPr lang="en-US" altLang="zh-CN" sz="2000">
                <a:solidFill>
                  <a:srgbClr val="FF0000"/>
                </a:solidFill>
                <a:latin typeface="Times New Roman" panose="02020603050405020304" charset="0"/>
              </a:rPr>
              <a:t>sweet</a:t>
            </a:r>
          </a:p>
        </p:txBody>
      </p:sp>
      <p:sp>
        <p:nvSpPr>
          <p:cNvPr id="24" name="文本框 23"/>
          <p:cNvSpPr txBox="1"/>
          <p:nvPr/>
        </p:nvSpPr>
        <p:spPr>
          <a:xfrm>
            <a:off x="7580948" y="3959543"/>
            <a:ext cx="725329" cy="398780"/>
          </a:xfrm>
          <a:prstGeom prst="rect">
            <a:avLst/>
          </a:prstGeom>
          <a:noFill/>
        </p:spPr>
        <p:txBody>
          <a:bodyPr wrap="square" rtlCol="0">
            <a:spAutoFit/>
          </a:bodyPr>
          <a:lstStyle/>
          <a:p>
            <a:r>
              <a:rPr lang="en-US" altLang="zh-CN" sz="2000">
                <a:solidFill>
                  <a:srgbClr val="FF0000"/>
                </a:solidFill>
                <a:latin typeface="Times New Roman" panose="02020603050405020304" charset="0"/>
              </a:rPr>
              <a:t>salty</a:t>
            </a:r>
          </a:p>
        </p:txBody>
      </p:sp>
      <p:sp>
        <p:nvSpPr>
          <p:cNvPr id="4" name=" 7"/>
          <p:cNvSpPr/>
          <p:nvPr/>
        </p:nvSpPr>
        <p:spPr>
          <a:xfrm>
            <a:off x="986790" y="727075"/>
            <a:ext cx="560070" cy="534035"/>
          </a:xfrm>
          <a:custGeom>
            <a:avLst/>
            <a:gdLst>
              <a:gd name="connsiteX0" fmla="*/ 1293718 w 2587436"/>
              <a:gd name="connsiteY0" fmla="*/ 105586 h 2587437"/>
              <a:gd name="connsiteX1" fmla="*/ 105586 w 2587436"/>
              <a:gd name="connsiteY1" fmla="*/ 1293718 h 2587437"/>
              <a:gd name="connsiteX2" fmla="*/ 1293718 w 2587436"/>
              <a:gd name="connsiteY2" fmla="*/ 2481850 h 2587437"/>
              <a:gd name="connsiteX3" fmla="*/ 2481850 w 2587436"/>
              <a:gd name="connsiteY3" fmla="*/ 1293718 h 2587437"/>
              <a:gd name="connsiteX4" fmla="*/ 1293718 w 2587436"/>
              <a:gd name="connsiteY4" fmla="*/ 105586 h 2587437"/>
              <a:gd name="connsiteX5" fmla="*/ 1178351 w 2587436"/>
              <a:gd name="connsiteY5" fmla="*/ 781 h 2587437"/>
              <a:gd name="connsiteX6" fmla="*/ 1293718 w 2587436"/>
              <a:gd name="connsiteY6" fmla="*/ 92011 h 2587437"/>
              <a:gd name="connsiteX7" fmla="*/ 1409085 w 2587436"/>
              <a:gd name="connsiteY7" fmla="*/ 781 h 2587437"/>
              <a:gd name="connsiteX8" fmla="*/ 1472207 w 2587436"/>
              <a:gd name="connsiteY8" fmla="*/ 43607 h 2587437"/>
              <a:gd name="connsiteX9" fmla="*/ 1484604 w 2587436"/>
              <a:gd name="connsiteY9" fmla="*/ 88506 h 2587437"/>
              <a:gd name="connsiteX10" fmla="*/ 1510269 w 2587436"/>
              <a:gd name="connsiteY10" fmla="*/ 49635 h 2587437"/>
              <a:gd name="connsiteX11" fmla="*/ 1665065 w 2587436"/>
              <a:gd name="connsiteY11" fmla="*/ 150827 h 2587437"/>
              <a:gd name="connsiteX12" fmla="*/ 1849776 w 2587436"/>
              <a:gd name="connsiteY12" fmla="*/ 159948 h 2587437"/>
              <a:gd name="connsiteX13" fmla="*/ 1847820 w 2587436"/>
              <a:gd name="connsiteY13" fmla="*/ 203618 h 2587437"/>
              <a:gd name="connsiteX14" fmla="*/ 1858676 w 2587436"/>
              <a:gd name="connsiteY14" fmla="*/ 192501 h 2587437"/>
              <a:gd name="connsiteX15" fmla="*/ 2000063 w 2587436"/>
              <a:gd name="connsiteY15" fmla="*/ 321517 h 2587437"/>
              <a:gd name="connsiteX16" fmla="*/ 2172915 w 2587436"/>
              <a:gd name="connsiteY16" fmla="*/ 387271 h 2587437"/>
              <a:gd name="connsiteX17" fmla="*/ 2157560 w 2587436"/>
              <a:gd name="connsiteY17" fmla="*/ 428199 h 2587437"/>
              <a:gd name="connsiteX18" fmla="*/ 2171320 w 2587436"/>
              <a:gd name="connsiteY18" fmla="*/ 420980 h 2587437"/>
              <a:gd name="connsiteX19" fmla="*/ 2265919 w 2587436"/>
              <a:gd name="connsiteY19" fmla="*/ 587373 h 2587437"/>
              <a:gd name="connsiteX20" fmla="*/ 2409992 w 2587436"/>
              <a:gd name="connsiteY20" fmla="*/ 703323 h 2587437"/>
              <a:gd name="connsiteX21" fmla="*/ 2382741 w 2587436"/>
              <a:gd name="connsiteY21" fmla="*/ 737503 h 2587437"/>
              <a:gd name="connsiteX22" fmla="*/ 2398059 w 2587436"/>
              <a:gd name="connsiteY22" fmla="*/ 734889 h 2587437"/>
              <a:gd name="connsiteX23" fmla="*/ 2436609 w 2587436"/>
              <a:gd name="connsiteY23" fmla="*/ 922371 h 2587437"/>
              <a:gd name="connsiteX24" fmla="*/ 2537801 w 2587436"/>
              <a:gd name="connsiteY24" fmla="*/ 1077167 h 2587437"/>
              <a:gd name="connsiteX25" fmla="*/ 2501321 w 2587436"/>
              <a:gd name="connsiteY25" fmla="*/ 1101253 h 2587437"/>
              <a:gd name="connsiteX26" fmla="*/ 2516697 w 2587436"/>
              <a:gd name="connsiteY26" fmla="*/ 1103501 h 2587437"/>
              <a:gd name="connsiteX27" fmla="*/ 2495425 w 2587436"/>
              <a:gd name="connsiteY27" fmla="*/ 1293719 h 2587437"/>
              <a:gd name="connsiteX28" fmla="*/ 2543829 w 2587436"/>
              <a:gd name="connsiteY28" fmla="*/ 1472208 h 2587437"/>
              <a:gd name="connsiteX29" fmla="*/ 2498930 w 2587436"/>
              <a:gd name="connsiteY29" fmla="*/ 1484605 h 2587437"/>
              <a:gd name="connsiteX30" fmla="*/ 2537800 w 2587436"/>
              <a:gd name="connsiteY30" fmla="*/ 1510270 h 2587437"/>
              <a:gd name="connsiteX31" fmla="*/ 2436609 w 2587436"/>
              <a:gd name="connsiteY31" fmla="*/ 1665066 h 2587437"/>
              <a:gd name="connsiteX32" fmla="*/ 2427488 w 2587436"/>
              <a:gd name="connsiteY32" fmla="*/ 1849777 h 2587437"/>
              <a:gd name="connsiteX33" fmla="*/ 2383816 w 2587436"/>
              <a:gd name="connsiteY33" fmla="*/ 1847821 h 2587437"/>
              <a:gd name="connsiteX34" fmla="*/ 2394935 w 2587436"/>
              <a:gd name="connsiteY34" fmla="*/ 1858678 h 2587437"/>
              <a:gd name="connsiteX35" fmla="*/ 2265918 w 2587436"/>
              <a:gd name="connsiteY35" fmla="*/ 2000065 h 2587437"/>
              <a:gd name="connsiteX36" fmla="*/ 2200165 w 2587436"/>
              <a:gd name="connsiteY36" fmla="*/ 2172917 h 2587437"/>
              <a:gd name="connsiteX37" fmla="*/ 2159237 w 2587436"/>
              <a:gd name="connsiteY37" fmla="*/ 2157562 h 2587437"/>
              <a:gd name="connsiteX38" fmla="*/ 2166455 w 2587436"/>
              <a:gd name="connsiteY38" fmla="*/ 2171321 h 2587437"/>
              <a:gd name="connsiteX39" fmla="*/ 2000062 w 2587436"/>
              <a:gd name="connsiteY39" fmla="*/ 2265920 h 2587437"/>
              <a:gd name="connsiteX40" fmla="*/ 1884113 w 2587436"/>
              <a:gd name="connsiteY40" fmla="*/ 2409993 h 2587437"/>
              <a:gd name="connsiteX41" fmla="*/ 1849933 w 2587436"/>
              <a:gd name="connsiteY41" fmla="*/ 2382742 h 2587437"/>
              <a:gd name="connsiteX42" fmla="*/ 1852546 w 2587436"/>
              <a:gd name="connsiteY42" fmla="*/ 2398060 h 2587437"/>
              <a:gd name="connsiteX43" fmla="*/ 1665064 w 2587436"/>
              <a:gd name="connsiteY43" fmla="*/ 2436610 h 2587437"/>
              <a:gd name="connsiteX44" fmla="*/ 1510269 w 2587436"/>
              <a:gd name="connsiteY44" fmla="*/ 2537802 h 2587437"/>
              <a:gd name="connsiteX45" fmla="*/ 1486184 w 2587436"/>
              <a:gd name="connsiteY45" fmla="*/ 2501323 h 2587437"/>
              <a:gd name="connsiteX46" fmla="*/ 1483936 w 2587436"/>
              <a:gd name="connsiteY46" fmla="*/ 2516698 h 2587437"/>
              <a:gd name="connsiteX47" fmla="*/ 1293717 w 2587436"/>
              <a:gd name="connsiteY47" fmla="*/ 2495426 h 2587437"/>
              <a:gd name="connsiteX48" fmla="*/ 1103499 w 2587436"/>
              <a:gd name="connsiteY48" fmla="*/ 2516698 h 2587437"/>
              <a:gd name="connsiteX49" fmla="*/ 1101252 w 2587436"/>
              <a:gd name="connsiteY49" fmla="*/ 2501322 h 2587437"/>
              <a:gd name="connsiteX50" fmla="*/ 1077165 w 2587436"/>
              <a:gd name="connsiteY50" fmla="*/ 2537801 h 2587437"/>
              <a:gd name="connsiteX51" fmla="*/ 922369 w 2587436"/>
              <a:gd name="connsiteY51" fmla="*/ 2436610 h 2587437"/>
              <a:gd name="connsiteX52" fmla="*/ 734888 w 2587436"/>
              <a:gd name="connsiteY52" fmla="*/ 2398060 h 2587437"/>
              <a:gd name="connsiteX53" fmla="*/ 737501 w 2587436"/>
              <a:gd name="connsiteY53" fmla="*/ 2382741 h 2587437"/>
              <a:gd name="connsiteX54" fmla="*/ 703321 w 2587436"/>
              <a:gd name="connsiteY54" fmla="*/ 2409993 h 2587437"/>
              <a:gd name="connsiteX55" fmla="*/ 587371 w 2587436"/>
              <a:gd name="connsiteY55" fmla="*/ 2265919 h 2587437"/>
              <a:gd name="connsiteX56" fmla="*/ 420978 w 2587436"/>
              <a:gd name="connsiteY56" fmla="*/ 2171321 h 2587437"/>
              <a:gd name="connsiteX57" fmla="*/ 426346 w 2587436"/>
              <a:gd name="connsiteY57" fmla="*/ 2161089 h 2587437"/>
              <a:gd name="connsiteX58" fmla="*/ 416114 w 2587436"/>
              <a:gd name="connsiteY58" fmla="*/ 2166457 h 2587437"/>
              <a:gd name="connsiteX59" fmla="*/ 321515 w 2587436"/>
              <a:gd name="connsiteY59" fmla="*/ 2000064 h 2587437"/>
              <a:gd name="connsiteX60" fmla="*/ 192499 w 2587436"/>
              <a:gd name="connsiteY60" fmla="*/ 1858678 h 2587437"/>
              <a:gd name="connsiteX61" fmla="*/ 200768 w 2587436"/>
              <a:gd name="connsiteY61" fmla="*/ 1850603 h 2587437"/>
              <a:gd name="connsiteX62" fmla="*/ 189375 w 2587436"/>
              <a:gd name="connsiteY62" fmla="*/ 1852547 h 2587437"/>
              <a:gd name="connsiteX63" fmla="*/ 150825 w 2587436"/>
              <a:gd name="connsiteY63" fmla="*/ 1665065 h 2587437"/>
              <a:gd name="connsiteX64" fmla="*/ 49634 w 2587436"/>
              <a:gd name="connsiteY64" fmla="*/ 1510270 h 2587437"/>
              <a:gd name="connsiteX65" fmla="*/ 86113 w 2587436"/>
              <a:gd name="connsiteY65" fmla="*/ 1486184 h 2587437"/>
              <a:gd name="connsiteX66" fmla="*/ 70739 w 2587436"/>
              <a:gd name="connsiteY66" fmla="*/ 1483937 h 2587437"/>
              <a:gd name="connsiteX67" fmla="*/ 92010 w 2587436"/>
              <a:gd name="connsiteY67" fmla="*/ 1293718 h 2587437"/>
              <a:gd name="connsiteX68" fmla="*/ 70739 w 2587436"/>
              <a:gd name="connsiteY68" fmla="*/ 1103500 h 2587437"/>
              <a:gd name="connsiteX69" fmla="*/ 86114 w 2587436"/>
              <a:gd name="connsiteY69" fmla="*/ 1101253 h 2587437"/>
              <a:gd name="connsiteX70" fmla="*/ 49634 w 2587436"/>
              <a:gd name="connsiteY70" fmla="*/ 1077166 h 2587437"/>
              <a:gd name="connsiteX71" fmla="*/ 150825 w 2587436"/>
              <a:gd name="connsiteY71" fmla="*/ 922370 h 2587437"/>
              <a:gd name="connsiteX72" fmla="*/ 189375 w 2587436"/>
              <a:gd name="connsiteY72" fmla="*/ 734889 h 2587437"/>
              <a:gd name="connsiteX73" fmla="*/ 200767 w 2587436"/>
              <a:gd name="connsiteY73" fmla="*/ 736833 h 2587437"/>
              <a:gd name="connsiteX74" fmla="*/ 192499 w 2587436"/>
              <a:gd name="connsiteY74" fmla="*/ 728759 h 2587437"/>
              <a:gd name="connsiteX75" fmla="*/ 321516 w 2587436"/>
              <a:gd name="connsiteY75" fmla="*/ 587372 h 2587437"/>
              <a:gd name="connsiteX76" fmla="*/ 416114 w 2587436"/>
              <a:gd name="connsiteY76" fmla="*/ 420980 h 2587437"/>
              <a:gd name="connsiteX77" fmla="*/ 426347 w 2587436"/>
              <a:gd name="connsiteY77" fmla="*/ 426349 h 2587437"/>
              <a:gd name="connsiteX78" fmla="*/ 420979 w 2587436"/>
              <a:gd name="connsiteY78" fmla="*/ 416115 h 2587437"/>
              <a:gd name="connsiteX79" fmla="*/ 587372 w 2587436"/>
              <a:gd name="connsiteY79" fmla="*/ 321517 h 2587437"/>
              <a:gd name="connsiteX80" fmla="*/ 728758 w 2587436"/>
              <a:gd name="connsiteY80" fmla="*/ 192500 h 2587437"/>
              <a:gd name="connsiteX81" fmla="*/ 736832 w 2587436"/>
              <a:gd name="connsiteY81" fmla="*/ 200768 h 2587437"/>
              <a:gd name="connsiteX82" fmla="*/ 734888 w 2587436"/>
              <a:gd name="connsiteY82" fmla="*/ 189377 h 2587437"/>
              <a:gd name="connsiteX83" fmla="*/ 922370 w 2587436"/>
              <a:gd name="connsiteY83" fmla="*/ 150826 h 2587437"/>
              <a:gd name="connsiteX84" fmla="*/ 1077165 w 2587436"/>
              <a:gd name="connsiteY84" fmla="*/ 49635 h 2587437"/>
              <a:gd name="connsiteX85" fmla="*/ 1101686 w 2587436"/>
              <a:gd name="connsiteY85" fmla="*/ 86772 h 2587437"/>
              <a:gd name="connsiteX86" fmla="*/ 1102495 w 2587436"/>
              <a:gd name="connsiteY86" fmla="*/ 74529 h 2587437"/>
              <a:gd name="connsiteX87" fmla="*/ 1178351 w 2587436"/>
              <a:gd name="connsiteY87" fmla="*/ 781 h 258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587436" h="2587437">
                <a:moveTo>
                  <a:pt x="1293718" y="105586"/>
                </a:moveTo>
                <a:cubicBezTo>
                  <a:pt x="637531" y="105586"/>
                  <a:pt x="105586" y="637531"/>
                  <a:pt x="105586" y="1293718"/>
                </a:cubicBezTo>
                <a:cubicBezTo>
                  <a:pt x="105586" y="1949905"/>
                  <a:pt x="637531" y="2481850"/>
                  <a:pt x="1293718" y="2481850"/>
                </a:cubicBezTo>
                <a:cubicBezTo>
                  <a:pt x="1949905" y="2481850"/>
                  <a:pt x="2481850" y="1949905"/>
                  <a:pt x="2481850" y="1293718"/>
                </a:cubicBezTo>
                <a:cubicBezTo>
                  <a:pt x="2481850" y="637531"/>
                  <a:pt x="1949905" y="105586"/>
                  <a:pt x="1293718" y="105586"/>
                </a:cubicBezTo>
                <a:close/>
                <a:moveTo>
                  <a:pt x="1178351" y="781"/>
                </a:moveTo>
                <a:cubicBezTo>
                  <a:pt x="1220450" y="-5049"/>
                  <a:pt x="1268508" y="21422"/>
                  <a:pt x="1293718" y="92011"/>
                </a:cubicBezTo>
                <a:cubicBezTo>
                  <a:pt x="1318929" y="21422"/>
                  <a:pt x="1366986" y="-5049"/>
                  <a:pt x="1409085" y="781"/>
                </a:cubicBezTo>
                <a:cubicBezTo>
                  <a:pt x="1434345" y="4279"/>
                  <a:pt x="1457459" y="19405"/>
                  <a:pt x="1472207" y="43607"/>
                </a:cubicBezTo>
                <a:lnTo>
                  <a:pt x="1484604" y="88506"/>
                </a:lnTo>
                <a:lnTo>
                  <a:pt x="1510269" y="49635"/>
                </a:lnTo>
                <a:cubicBezTo>
                  <a:pt x="1567616" y="408"/>
                  <a:pt x="1661604" y="30947"/>
                  <a:pt x="1665065" y="150827"/>
                </a:cubicBezTo>
                <a:cubicBezTo>
                  <a:pt x="1738329" y="55877"/>
                  <a:pt x="1832316" y="86415"/>
                  <a:pt x="1849776" y="159948"/>
                </a:cubicBezTo>
                <a:lnTo>
                  <a:pt x="1847820" y="203618"/>
                </a:lnTo>
                <a:lnTo>
                  <a:pt x="1858676" y="192501"/>
                </a:lnTo>
                <a:cubicBezTo>
                  <a:pt x="1932101" y="134716"/>
                  <a:pt x="2038035" y="192050"/>
                  <a:pt x="2000063" y="321517"/>
                </a:cubicBezTo>
                <a:cubicBezTo>
                  <a:pt x="2099082" y="253854"/>
                  <a:pt x="2179033" y="311942"/>
                  <a:pt x="2172915" y="387271"/>
                </a:cubicBezTo>
                <a:lnTo>
                  <a:pt x="2157560" y="428199"/>
                </a:lnTo>
                <a:lnTo>
                  <a:pt x="2171320" y="420980"/>
                </a:lnTo>
                <a:cubicBezTo>
                  <a:pt x="2259007" y="388713"/>
                  <a:pt x="2342040" y="475977"/>
                  <a:pt x="2265919" y="587373"/>
                </a:cubicBezTo>
                <a:cubicBezTo>
                  <a:pt x="2381000" y="553620"/>
                  <a:pt x="2439088" y="633571"/>
                  <a:pt x="2409992" y="703323"/>
                </a:cubicBezTo>
                <a:lnTo>
                  <a:pt x="2382741" y="737503"/>
                </a:lnTo>
                <a:lnTo>
                  <a:pt x="2398059" y="734889"/>
                </a:lnTo>
                <a:cubicBezTo>
                  <a:pt x="2491425" y="731298"/>
                  <a:pt x="2543428" y="839949"/>
                  <a:pt x="2436609" y="922371"/>
                </a:cubicBezTo>
                <a:cubicBezTo>
                  <a:pt x="2556489" y="925832"/>
                  <a:pt x="2587027" y="1019820"/>
                  <a:pt x="2537801" y="1077167"/>
                </a:cubicBezTo>
                <a:lnTo>
                  <a:pt x="2501321" y="1101253"/>
                </a:lnTo>
                <a:lnTo>
                  <a:pt x="2516697" y="1103501"/>
                </a:lnTo>
                <a:cubicBezTo>
                  <a:pt x="2606603" y="1128937"/>
                  <a:pt x="2622486" y="1248340"/>
                  <a:pt x="2495425" y="1293719"/>
                </a:cubicBezTo>
                <a:cubicBezTo>
                  <a:pt x="2608368" y="1334056"/>
                  <a:pt x="2608368" y="1432880"/>
                  <a:pt x="2543829" y="1472208"/>
                </a:cubicBezTo>
                <a:lnTo>
                  <a:pt x="2498930" y="1484605"/>
                </a:lnTo>
                <a:lnTo>
                  <a:pt x="2537800" y="1510270"/>
                </a:lnTo>
                <a:cubicBezTo>
                  <a:pt x="2587027" y="1567617"/>
                  <a:pt x="2556488" y="1661605"/>
                  <a:pt x="2436609" y="1665066"/>
                </a:cubicBezTo>
                <a:cubicBezTo>
                  <a:pt x="2531559" y="1738330"/>
                  <a:pt x="2501021" y="1832318"/>
                  <a:pt x="2427488" y="1849777"/>
                </a:cubicBezTo>
                <a:lnTo>
                  <a:pt x="2383816" y="1847821"/>
                </a:lnTo>
                <a:lnTo>
                  <a:pt x="2394935" y="1858678"/>
                </a:lnTo>
                <a:cubicBezTo>
                  <a:pt x="2452719" y="1932103"/>
                  <a:pt x="2395386" y="2038037"/>
                  <a:pt x="2265918" y="2000065"/>
                </a:cubicBezTo>
                <a:cubicBezTo>
                  <a:pt x="2333581" y="2099084"/>
                  <a:pt x="2275494" y="2179035"/>
                  <a:pt x="2200165" y="2172917"/>
                </a:cubicBezTo>
                <a:lnTo>
                  <a:pt x="2159237" y="2157562"/>
                </a:lnTo>
                <a:lnTo>
                  <a:pt x="2166455" y="2171321"/>
                </a:lnTo>
                <a:cubicBezTo>
                  <a:pt x="2198722" y="2259008"/>
                  <a:pt x="2111459" y="2342041"/>
                  <a:pt x="2000062" y="2265920"/>
                </a:cubicBezTo>
                <a:cubicBezTo>
                  <a:pt x="2033815" y="2381001"/>
                  <a:pt x="1953865" y="2439089"/>
                  <a:pt x="1884113" y="2409993"/>
                </a:cubicBezTo>
                <a:lnTo>
                  <a:pt x="1849933" y="2382742"/>
                </a:lnTo>
                <a:lnTo>
                  <a:pt x="1852546" y="2398060"/>
                </a:lnTo>
                <a:cubicBezTo>
                  <a:pt x="1856137" y="2491426"/>
                  <a:pt x="1747486" y="2543429"/>
                  <a:pt x="1665064" y="2436610"/>
                </a:cubicBezTo>
                <a:cubicBezTo>
                  <a:pt x="1661603" y="2556490"/>
                  <a:pt x="1567616" y="2587028"/>
                  <a:pt x="1510269" y="2537802"/>
                </a:cubicBezTo>
                <a:lnTo>
                  <a:pt x="1486184" y="2501323"/>
                </a:lnTo>
                <a:lnTo>
                  <a:pt x="1483936" y="2516698"/>
                </a:lnTo>
                <a:cubicBezTo>
                  <a:pt x="1458499" y="2606604"/>
                  <a:pt x="1339096" y="2622487"/>
                  <a:pt x="1293717" y="2495426"/>
                </a:cubicBezTo>
                <a:cubicBezTo>
                  <a:pt x="1248339" y="2622487"/>
                  <a:pt x="1128936" y="2606604"/>
                  <a:pt x="1103499" y="2516698"/>
                </a:cubicBezTo>
                <a:lnTo>
                  <a:pt x="1101252" y="2501322"/>
                </a:lnTo>
                <a:lnTo>
                  <a:pt x="1077165" y="2537801"/>
                </a:lnTo>
                <a:cubicBezTo>
                  <a:pt x="1019818" y="2587028"/>
                  <a:pt x="925830" y="2556489"/>
                  <a:pt x="922369" y="2436610"/>
                </a:cubicBezTo>
                <a:cubicBezTo>
                  <a:pt x="839947" y="2543429"/>
                  <a:pt x="731297" y="2491426"/>
                  <a:pt x="734888" y="2398060"/>
                </a:cubicBezTo>
                <a:lnTo>
                  <a:pt x="737501" y="2382741"/>
                </a:lnTo>
                <a:lnTo>
                  <a:pt x="703321" y="2409993"/>
                </a:lnTo>
                <a:cubicBezTo>
                  <a:pt x="633569" y="2439089"/>
                  <a:pt x="553618" y="2381001"/>
                  <a:pt x="587371" y="2265919"/>
                </a:cubicBezTo>
                <a:cubicBezTo>
                  <a:pt x="475975" y="2342040"/>
                  <a:pt x="388712" y="2259008"/>
                  <a:pt x="420978" y="2171321"/>
                </a:cubicBezTo>
                <a:lnTo>
                  <a:pt x="426346" y="2161089"/>
                </a:lnTo>
                <a:lnTo>
                  <a:pt x="416114" y="2166457"/>
                </a:lnTo>
                <a:cubicBezTo>
                  <a:pt x="328427" y="2198724"/>
                  <a:pt x="245394" y="2111461"/>
                  <a:pt x="321515" y="2000064"/>
                </a:cubicBezTo>
                <a:cubicBezTo>
                  <a:pt x="192048" y="2038036"/>
                  <a:pt x="134715" y="1932102"/>
                  <a:pt x="192499" y="1858678"/>
                </a:cubicBezTo>
                <a:lnTo>
                  <a:pt x="200768" y="1850603"/>
                </a:lnTo>
                <a:lnTo>
                  <a:pt x="189375" y="1852547"/>
                </a:lnTo>
                <a:cubicBezTo>
                  <a:pt x="96009" y="1856138"/>
                  <a:pt x="44006" y="1747487"/>
                  <a:pt x="150825" y="1665065"/>
                </a:cubicBezTo>
                <a:cubicBezTo>
                  <a:pt x="30946" y="1661604"/>
                  <a:pt x="407" y="1567617"/>
                  <a:pt x="49634" y="1510270"/>
                </a:cubicBezTo>
                <a:lnTo>
                  <a:pt x="86113" y="1486184"/>
                </a:lnTo>
                <a:lnTo>
                  <a:pt x="70739" y="1483937"/>
                </a:lnTo>
                <a:cubicBezTo>
                  <a:pt x="-19168" y="1458500"/>
                  <a:pt x="-35050" y="1339097"/>
                  <a:pt x="92010" y="1293718"/>
                </a:cubicBezTo>
                <a:cubicBezTo>
                  <a:pt x="-35050" y="1248340"/>
                  <a:pt x="-19168" y="1128937"/>
                  <a:pt x="70739" y="1103500"/>
                </a:cubicBezTo>
                <a:lnTo>
                  <a:pt x="86114" y="1101253"/>
                </a:lnTo>
                <a:lnTo>
                  <a:pt x="49634" y="1077166"/>
                </a:lnTo>
                <a:cubicBezTo>
                  <a:pt x="407" y="1019820"/>
                  <a:pt x="30946" y="925832"/>
                  <a:pt x="150825" y="922370"/>
                </a:cubicBezTo>
                <a:cubicBezTo>
                  <a:pt x="44006" y="839949"/>
                  <a:pt x="96009" y="731298"/>
                  <a:pt x="189375" y="734889"/>
                </a:cubicBezTo>
                <a:lnTo>
                  <a:pt x="200767" y="736833"/>
                </a:lnTo>
                <a:lnTo>
                  <a:pt x="192499" y="728759"/>
                </a:lnTo>
                <a:cubicBezTo>
                  <a:pt x="134715" y="655335"/>
                  <a:pt x="192049" y="549401"/>
                  <a:pt x="321516" y="587372"/>
                </a:cubicBezTo>
                <a:cubicBezTo>
                  <a:pt x="245395" y="475976"/>
                  <a:pt x="328427" y="388713"/>
                  <a:pt x="416114" y="420980"/>
                </a:cubicBezTo>
                <a:lnTo>
                  <a:pt x="426347" y="426349"/>
                </a:lnTo>
                <a:lnTo>
                  <a:pt x="420979" y="416115"/>
                </a:lnTo>
                <a:cubicBezTo>
                  <a:pt x="388712" y="328428"/>
                  <a:pt x="475975" y="245396"/>
                  <a:pt x="587372" y="321517"/>
                </a:cubicBezTo>
                <a:cubicBezTo>
                  <a:pt x="549400" y="192050"/>
                  <a:pt x="655334" y="134716"/>
                  <a:pt x="728758" y="192500"/>
                </a:cubicBezTo>
                <a:lnTo>
                  <a:pt x="736832" y="200768"/>
                </a:lnTo>
                <a:lnTo>
                  <a:pt x="734888" y="189377"/>
                </a:lnTo>
                <a:cubicBezTo>
                  <a:pt x="731297" y="96010"/>
                  <a:pt x="839948" y="44008"/>
                  <a:pt x="922370" y="150826"/>
                </a:cubicBezTo>
                <a:cubicBezTo>
                  <a:pt x="925831" y="30947"/>
                  <a:pt x="1019818" y="408"/>
                  <a:pt x="1077165" y="49635"/>
                </a:cubicBezTo>
                <a:lnTo>
                  <a:pt x="1101686" y="86772"/>
                </a:lnTo>
                <a:lnTo>
                  <a:pt x="1102495" y="74529"/>
                </a:lnTo>
                <a:cubicBezTo>
                  <a:pt x="1112942" y="32385"/>
                  <a:pt x="1143619" y="5591"/>
                  <a:pt x="1178351" y="781"/>
                </a:cubicBezTo>
                <a:close/>
              </a:path>
            </a:pathLst>
          </a:cu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dirty="0">
                <a:solidFill>
                  <a:srgbClr val="0070C0"/>
                </a:solidFill>
                <a:latin typeface="Times New Roman" panose="02020603050405020304" charset="0"/>
              </a:rPr>
              <a:t>1a</a:t>
            </a:r>
          </a:p>
        </p:txBody>
      </p:sp>
      <p:sp>
        <p:nvSpPr>
          <p:cNvPr id="6" name="文本框 5"/>
          <p:cNvSpPr txBox="1"/>
          <p:nvPr/>
        </p:nvSpPr>
        <p:spPr>
          <a:xfrm>
            <a:off x="1546860" y="360680"/>
            <a:ext cx="7436485" cy="1529715"/>
          </a:xfrm>
          <a:prstGeom prst="rect">
            <a:avLst/>
          </a:prstGeom>
          <a:noFill/>
          <a:ln>
            <a:noFill/>
          </a:ln>
        </p:spPr>
        <p:txBody>
          <a:bodyPr wrap="square" rtlCol="0">
            <a:spAutoFit/>
          </a:bodyPr>
          <a:lstStyle/>
          <a:p>
            <a:pPr algn="l">
              <a:lnSpc>
                <a:spcPct val="130000"/>
              </a:lnSpc>
            </a:pPr>
            <a:r>
              <a:rPr lang="en-US" altLang="zh-CN" sz="2400" b="1" dirty="0" smtClean="0">
                <a:solidFill>
                  <a:srgbClr val="0070C0"/>
                </a:solidFill>
                <a:latin typeface="Times New Roman" panose="02020603050405020304" charset="0"/>
                <a:ea typeface="微软雅黑" panose="020B0503020204020204" pitchFamily="34" charset="-122"/>
              </a:rPr>
              <a:t>The words in the box describe how food can taste. </a:t>
            </a:r>
          </a:p>
          <a:p>
            <a:pPr algn="l">
              <a:lnSpc>
                <a:spcPct val="130000"/>
              </a:lnSpc>
            </a:pPr>
            <a:r>
              <a:rPr lang="en-US" altLang="zh-CN" sz="2400" b="1" dirty="0" smtClean="0">
                <a:solidFill>
                  <a:srgbClr val="0070C0"/>
                </a:solidFill>
                <a:latin typeface="Times New Roman" panose="02020603050405020304" charset="0"/>
                <a:ea typeface="微软雅黑" panose="020B0503020204020204" pitchFamily="34" charset="-122"/>
              </a:rPr>
              <a:t>Write them under the correct pictures. Some pictures have more than one word. </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1"/>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p:cNvSpPr txBox="1"/>
          <p:nvPr/>
        </p:nvSpPr>
        <p:spPr>
          <a:xfrm>
            <a:off x="5502910" y="2388553"/>
            <a:ext cx="1426369" cy="368300"/>
          </a:xfrm>
          <a:prstGeom prst="rect">
            <a:avLst/>
          </a:prstGeom>
          <a:noFill/>
        </p:spPr>
        <p:txBody>
          <a:bodyPr wrap="square" rtlCol="0">
            <a:spAutoFit/>
          </a:bodyPr>
          <a:lstStyle/>
          <a:p>
            <a:r>
              <a:rPr lang="en-US" altLang="zh-CN">
                <a:solidFill>
                  <a:srgbClr val="FF0000"/>
                </a:solidFill>
                <a:latin typeface="Times New Roman" panose="02020603050405020304" charset="0"/>
              </a:rPr>
              <a:t>French fries</a:t>
            </a:r>
          </a:p>
        </p:txBody>
      </p:sp>
      <p:sp>
        <p:nvSpPr>
          <p:cNvPr id="16" name="文本框 15"/>
          <p:cNvSpPr txBox="1"/>
          <p:nvPr/>
        </p:nvSpPr>
        <p:spPr>
          <a:xfrm>
            <a:off x="2597468" y="2850515"/>
            <a:ext cx="937736" cy="368300"/>
          </a:xfrm>
          <a:prstGeom prst="rect">
            <a:avLst/>
          </a:prstGeom>
          <a:noFill/>
        </p:spPr>
        <p:txBody>
          <a:bodyPr wrap="square" rtlCol="0">
            <a:spAutoFit/>
          </a:bodyPr>
          <a:lstStyle/>
          <a:p>
            <a:r>
              <a:rPr lang="en-US" altLang="zh-CN">
                <a:solidFill>
                  <a:srgbClr val="FF0000"/>
                </a:solidFill>
                <a:latin typeface="Times New Roman" panose="02020603050405020304" charset="0"/>
              </a:rPr>
              <a:t>pizza</a:t>
            </a:r>
          </a:p>
        </p:txBody>
      </p:sp>
      <p:sp>
        <p:nvSpPr>
          <p:cNvPr id="17" name="文本框 16"/>
          <p:cNvSpPr txBox="1"/>
          <p:nvPr/>
        </p:nvSpPr>
        <p:spPr>
          <a:xfrm>
            <a:off x="5701030" y="2850515"/>
            <a:ext cx="871061" cy="368300"/>
          </a:xfrm>
          <a:prstGeom prst="rect">
            <a:avLst/>
          </a:prstGeom>
          <a:noFill/>
        </p:spPr>
        <p:txBody>
          <a:bodyPr wrap="square" rtlCol="0">
            <a:spAutoFit/>
          </a:bodyPr>
          <a:lstStyle/>
          <a:p>
            <a:r>
              <a:rPr lang="en-US" altLang="zh-CN">
                <a:solidFill>
                  <a:srgbClr val="FF0000"/>
                </a:solidFill>
                <a:latin typeface="Times New Roman" panose="02020603050405020304" charset="0"/>
              </a:rPr>
              <a:t>lemon</a:t>
            </a:r>
          </a:p>
        </p:txBody>
      </p:sp>
      <p:pic>
        <p:nvPicPr>
          <p:cNvPr id="18" name="图片 17" descr="office6\wpsassist\cache\A000220150318O78PPIC"/>
          <p:cNvPicPr>
            <a:picLocks noChangeAspect="1"/>
          </p:cNvPicPr>
          <p:nvPr/>
        </p:nvPicPr>
        <p:blipFill>
          <a:blip r:embed="rId3" cstate="email"/>
          <a:stretch>
            <a:fillRect/>
          </a:stretch>
        </p:blipFill>
        <p:spPr>
          <a:xfrm>
            <a:off x="5577364" y="3691414"/>
            <a:ext cx="3288983" cy="2240280"/>
          </a:xfrm>
          <a:prstGeom prst="rect">
            <a:avLst/>
          </a:prstGeom>
        </p:spPr>
      </p:pic>
      <p:sp>
        <p:nvSpPr>
          <p:cNvPr id="9" name=" 7"/>
          <p:cNvSpPr/>
          <p:nvPr/>
        </p:nvSpPr>
        <p:spPr>
          <a:xfrm>
            <a:off x="986790" y="727075"/>
            <a:ext cx="648970" cy="534035"/>
          </a:xfrm>
          <a:custGeom>
            <a:avLst/>
            <a:gdLst>
              <a:gd name="connsiteX0" fmla="*/ 1293718 w 2587436"/>
              <a:gd name="connsiteY0" fmla="*/ 105586 h 2587437"/>
              <a:gd name="connsiteX1" fmla="*/ 105586 w 2587436"/>
              <a:gd name="connsiteY1" fmla="*/ 1293718 h 2587437"/>
              <a:gd name="connsiteX2" fmla="*/ 1293718 w 2587436"/>
              <a:gd name="connsiteY2" fmla="*/ 2481850 h 2587437"/>
              <a:gd name="connsiteX3" fmla="*/ 2481850 w 2587436"/>
              <a:gd name="connsiteY3" fmla="*/ 1293718 h 2587437"/>
              <a:gd name="connsiteX4" fmla="*/ 1293718 w 2587436"/>
              <a:gd name="connsiteY4" fmla="*/ 105586 h 2587437"/>
              <a:gd name="connsiteX5" fmla="*/ 1178351 w 2587436"/>
              <a:gd name="connsiteY5" fmla="*/ 781 h 2587437"/>
              <a:gd name="connsiteX6" fmla="*/ 1293718 w 2587436"/>
              <a:gd name="connsiteY6" fmla="*/ 92011 h 2587437"/>
              <a:gd name="connsiteX7" fmla="*/ 1409085 w 2587436"/>
              <a:gd name="connsiteY7" fmla="*/ 781 h 2587437"/>
              <a:gd name="connsiteX8" fmla="*/ 1472207 w 2587436"/>
              <a:gd name="connsiteY8" fmla="*/ 43607 h 2587437"/>
              <a:gd name="connsiteX9" fmla="*/ 1484604 w 2587436"/>
              <a:gd name="connsiteY9" fmla="*/ 88506 h 2587437"/>
              <a:gd name="connsiteX10" fmla="*/ 1510269 w 2587436"/>
              <a:gd name="connsiteY10" fmla="*/ 49635 h 2587437"/>
              <a:gd name="connsiteX11" fmla="*/ 1665065 w 2587436"/>
              <a:gd name="connsiteY11" fmla="*/ 150827 h 2587437"/>
              <a:gd name="connsiteX12" fmla="*/ 1849776 w 2587436"/>
              <a:gd name="connsiteY12" fmla="*/ 159948 h 2587437"/>
              <a:gd name="connsiteX13" fmla="*/ 1847820 w 2587436"/>
              <a:gd name="connsiteY13" fmla="*/ 203618 h 2587437"/>
              <a:gd name="connsiteX14" fmla="*/ 1858676 w 2587436"/>
              <a:gd name="connsiteY14" fmla="*/ 192501 h 2587437"/>
              <a:gd name="connsiteX15" fmla="*/ 2000063 w 2587436"/>
              <a:gd name="connsiteY15" fmla="*/ 321517 h 2587437"/>
              <a:gd name="connsiteX16" fmla="*/ 2172915 w 2587436"/>
              <a:gd name="connsiteY16" fmla="*/ 387271 h 2587437"/>
              <a:gd name="connsiteX17" fmla="*/ 2157560 w 2587436"/>
              <a:gd name="connsiteY17" fmla="*/ 428199 h 2587437"/>
              <a:gd name="connsiteX18" fmla="*/ 2171320 w 2587436"/>
              <a:gd name="connsiteY18" fmla="*/ 420980 h 2587437"/>
              <a:gd name="connsiteX19" fmla="*/ 2265919 w 2587436"/>
              <a:gd name="connsiteY19" fmla="*/ 587373 h 2587437"/>
              <a:gd name="connsiteX20" fmla="*/ 2409992 w 2587436"/>
              <a:gd name="connsiteY20" fmla="*/ 703323 h 2587437"/>
              <a:gd name="connsiteX21" fmla="*/ 2382741 w 2587436"/>
              <a:gd name="connsiteY21" fmla="*/ 737503 h 2587437"/>
              <a:gd name="connsiteX22" fmla="*/ 2398059 w 2587436"/>
              <a:gd name="connsiteY22" fmla="*/ 734889 h 2587437"/>
              <a:gd name="connsiteX23" fmla="*/ 2436609 w 2587436"/>
              <a:gd name="connsiteY23" fmla="*/ 922371 h 2587437"/>
              <a:gd name="connsiteX24" fmla="*/ 2537801 w 2587436"/>
              <a:gd name="connsiteY24" fmla="*/ 1077167 h 2587437"/>
              <a:gd name="connsiteX25" fmla="*/ 2501321 w 2587436"/>
              <a:gd name="connsiteY25" fmla="*/ 1101253 h 2587437"/>
              <a:gd name="connsiteX26" fmla="*/ 2516697 w 2587436"/>
              <a:gd name="connsiteY26" fmla="*/ 1103501 h 2587437"/>
              <a:gd name="connsiteX27" fmla="*/ 2495425 w 2587436"/>
              <a:gd name="connsiteY27" fmla="*/ 1293719 h 2587437"/>
              <a:gd name="connsiteX28" fmla="*/ 2543829 w 2587436"/>
              <a:gd name="connsiteY28" fmla="*/ 1472208 h 2587437"/>
              <a:gd name="connsiteX29" fmla="*/ 2498930 w 2587436"/>
              <a:gd name="connsiteY29" fmla="*/ 1484605 h 2587437"/>
              <a:gd name="connsiteX30" fmla="*/ 2537800 w 2587436"/>
              <a:gd name="connsiteY30" fmla="*/ 1510270 h 2587437"/>
              <a:gd name="connsiteX31" fmla="*/ 2436609 w 2587436"/>
              <a:gd name="connsiteY31" fmla="*/ 1665066 h 2587437"/>
              <a:gd name="connsiteX32" fmla="*/ 2427488 w 2587436"/>
              <a:gd name="connsiteY32" fmla="*/ 1849777 h 2587437"/>
              <a:gd name="connsiteX33" fmla="*/ 2383816 w 2587436"/>
              <a:gd name="connsiteY33" fmla="*/ 1847821 h 2587437"/>
              <a:gd name="connsiteX34" fmla="*/ 2394935 w 2587436"/>
              <a:gd name="connsiteY34" fmla="*/ 1858678 h 2587437"/>
              <a:gd name="connsiteX35" fmla="*/ 2265918 w 2587436"/>
              <a:gd name="connsiteY35" fmla="*/ 2000065 h 2587437"/>
              <a:gd name="connsiteX36" fmla="*/ 2200165 w 2587436"/>
              <a:gd name="connsiteY36" fmla="*/ 2172917 h 2587437"/>
              <a:gd name="connsiteX37" fmla="*/ 2159237 w 2587436"/>
              <a:gd name="connsiteY37" fmla="*/ 2157562 h 2587437"/>
              <a:gd name="connsiteX38" fmla="*/ 2166455 w 2587436"/>
              <a:gd name="connsiteY38" fmla="*/ 2171321 h 2587437"/>
              <a:gd name="connsiteX39" fmla="*/ 2000062 w 2587436"/>
              <a:gd name="connsiteY39" fmla="*/ 2265920 h 2587437"/>
              <a:gd name="connsiteX40" fmla="*/ 1884113 w 2587436"/>
              <a:gd name="connsiteY40" fmla="*/ 2409993 h 2587437"/>
              <a:gd name="connsiteX41" fmla="*/ 1849933 w 2587436"/>
              <a:gd name="connsiteY41" fmla="*/ 2382742 h 2587437"/>
              <a:gd name="connsiteX42" fmla="*/ 1852546 w 2587436"/>
              <a:gd name="connsiteY42" fmla="*/ 2398060 h 2587437"/>
              <a:gd name="connsiteX43" fmla="*/ 1665064 w 2587436"/>
              <a:gd name="connsiteY43" fmla="*/ 2436610 h 2587437"/>
              <a:gd name="connsiteX44" fmla="*/ 1510269 w 2587436"/>
              <a:gd name="connsiteY44" fmla="*/ 2537802 h 2587437"/>
              <a:gd name="connsiteX45" fmla="*/ 1486184 w 2587436"/>
              <a:gd name="connsiteY45" fmla="*/ 2501323 h 2587437"/>
              <a:gd name="connsiteX46" fmla="*/ 1483936 w 2587436"/>
              <a:gd name="connsiteY46" fmla="*/ 2516698 h 2587437"/>
              <a:gd name="connsiteX47" fmla="*/ 1293717 w 2587436"/>
              <a:gd name="connsiteY47" fmla="*/ 2495426 h 2587437"/>
              <a:gd name="connsiteX48" fmla="*/ 1103499 w 2587436"/>
              <a:gd name="connsiteY48" fmla="*/ 2516698 h 2587437"/>
              <a:gd name="connsiteX49" fmla="*/ 1101252 w 2587436"/>
              <a:gd name="connsiteY49" fmla="*/ 2501322 h 2587437"/>
              <a:gd name="connsiteX50" fmla="*/ 1077165 w 2587436"/>
              <a:gd name="connsiteY50" fmla="*/ 2537801 h 2587437"/>
              <a:gd name="connsiteX51" fmla="*/ 922369 w 2587436"/>
              <a:gd name="connsiteY51" fmla="*/ 2436610 h 2587437"/>
              <a:gd name="connsiteX52" fmla="*/ 734888 w 2587436"/>
              <a:gd name="connsiteY52" fmla="*/ 2398060 h 2587437"/>
              <a:gd name="connsiteX53" fmla="*/ 737501 w 2587436"/>
              <a:gd name="connsiteY53" fmla="*/ 2382741 h 2587437"/>
              <a:gd name="connsiteX54" fmla="*/ 703321 w 2587436"/>
              <a:gd name="connsiteY54" fmla="*/ 2409993 h 2587437"/>
              <a:gd name="connsiteX55" fmla="*/ 587371 w 2587436"/>
              <a:gd name="connsiteY55" fmla="*/ 2265919 h 2587437"/>
              <a:gd name="connsiteX56" fmla="*/ 420978 w 2587436"/>
              <a:gd name="connsiteY56" fmla="*/ 2171321 h 2587437"/>
              <a:gd name="connsiteX57" fmla="*/ 426346 w 2587436"/>
              <a:gd name="connsiteY57" fmla="*/ 2161089 h 2587437"/>
              <a:gd name="connsiteX58" fmla="*/ 416114 w 2587436"/>
              <a:gd name="connsiteY58" fmla="*/ 2166457 h 2587437"/>
              <a:gd name="connsiteX59" fmla="*/ 321515 w 2587436"/>
              <a:gd name="connsiteY59" fmla="*/ 2000064 h 2587437"/>
              <a:gd name="connsiteX60" fmla="*/ 192499 w 2587436"/>
              <a:gd name="connsiteY60" fmla="*/ 1858678 h 2587437"/>
              <a:gd name="connsiteX61" fmla="*/ 200768 w 2587436"/>
              <a:gd name="connsiteY61" fmla="*/ 1850603 h 2587437"/>
              <a:gd name="connsiteX62" fmla="*/ 189375 w 2587436"/>
              <a:gd name="connsiteY62" fmla="*/ 1852547 h 2587437"/>
              <a:gd name="connsiteX63" fmla="*/ 150825 w 2587436"/>
              <a:gd name="connsiteY63" fmla="*/ 1665065 h 2587437"/>
              <a:gd name="connsiteX64" fmla="*/ 49634 w 2587436"/>
              <a:gd name="connsiteY64" fmla="*/ 1510270 h 2587437"/>
              <a:gd name="connsiteX65" fmla="*/ 86113 w 2587436"/>
              <a:gd name="connsiteY65" fmla="*/ 1486184 h 2587437"/>
              <a:gd name="connsiteX66" fmla="*/ 70739 w 2587436"/>
              <a:gd name="connsiteY66" fmla="*/ 1483937 h 2587437"/>
              <a:gd name="connsiteX67" fmla="*/ 92010 w 2587436"/>
              <a:gd name="connsiteY67" fmla="*/ 1293718 h 2587437"/>
              <a:gd name="connsiteX68" fmla="*/ 70739 w 2587436"/>
              <a:gd name="connsiteY68" fmla="*/ 1103500 h 2587437"/>
              <a:gd name="connsiteX69" fmla="*/ 86114 w 2587436"/>
              <a:gd name="connsiteY69" fmla="*/ 1101253 h 2587437"/>
              <a:gd name="connsiteX70" fmla="*/ 49634 w 2587436"/>
              <a:gd name="connsiteY70" fmla="*/ 1077166 h 2587437"/>
              <a:gd name="connsiteX71" fmla="*/ 150825 w 2587436"/>
              <a:gd name="connsiteY71" fmla="*/ 922370 h 2587437"/>
              <a:gd name="connsiteX72" fmla="*/ 189375 w 2587436"/>
              <a:gd name="connsiteY72" fmla="*/ 734889 h 2587437"/>
              <a:gd name="connsiteX73" fmla="*/ 200767 w 2587436"/>
              <a:gd name="connsiteY73" fmla="*/ 736833 h 2587437"/>
              <a:gd name="connsiteX74" fmla="*/ 192499 w 2587436"/>
              <a:gd name="connsiteY74" fmla="*/ 728759 h 2587437"/>
              <a:gd name="connsiteX75" fmla="*/ 321516 w 2587436"/>
              <a:gd name="connsiteY75" fmla="*/ 587372 h 2587437"/>
              <a:gd name="connsiteX76" fmla="*/ 416114 w 2587436"/>
              <a:gd name="connsiteY76" fmla="*/ 420980 h 2587437"/>
              <a:gd name="connsiteX77" fmla="*/ 426347 w 2587436"/>
              <a:gd name="connsiteY77" fmla="*/ 426349 h 2587437"/>
              <a:gd name="connsiteX78" fmla="*/ 420979 w 2587436"/>
              <a:gd name="connsiteY78" fmla="*/ 416115 h 2587437"/>
              <a:gd name="connsiteX79" fmla="*/ 587372 w 2587436"/>
              <a:gd name="connsiteY79" fmla="*/ 321517 h 2587437"/>
              <a:gd name="connsiteX80" fmla="*/ 728758 w 2587436"/>
              <a:gd name="connsiteY80" fmla="*/ 192500 h 2587437"/>
              <a:gd name="connsiteX81" fmla="*/ 736832 w 2587436"/>
              <a:gd name="connsiteY81" fmla="*/ 200768 h 2587437"/>
              <a:gd name="connsiteX82" fmla="*/ 734888 w 2587436"/>
              <a:gd name="connsiteY82" fmla="*/ 189377 h 2587437"/>
              <a:gd name="connsiteX83" fmla="*/ 922370 w 2587436"/>
              <a:gd name="connsiteY83" fmla="*/ 150826 h 2587437"/>
              <a:gd name="connsiteX84" fmla="*/ 1077165 w 2587436"/>
              <a:gd name="connsiteY84" fmla="*/ 49635 h 2587437"/>
              <a:gd name="connsiteX85" fmla="*/ 1101686 w 2587436"/>
              <a:gd name="connsiteY85" fmla="*/ 86772 h 2587437"/>
              <a:gd name="connsiteX86" fmla="*/ 1102495 w 2587436"/>
              <a:gd name="connsiteY86" fmla="*/ 74529 h 2587437"/>
              <a:gd name="connsiteX87" fmla="*/ 1178351 w 2587436"/>
              <a:gd name="connsiteY87" fmla="*/ 781 h 258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587436" h="2587437">
                <a:moveTo>
                  <a:pt x="1293718" y="105586"/>
                </a:moveTo>
                <a:cubicBezTo>
                  <a:pt x="637531" y="105586"/>
                  <a:pt x="105586" y="637531"/>
                  <a:pt x="105586" y="1293718"/>
                </a:cubicBezTo>
                <a:cubicBezTo>
                  <a:pt x="105586" y="1949905"/>
                  <a:pt x="637531" y="2481850"/>
                  <a:pt x="1293718" y="2481850"/>
                </a:cubicBezTo>
                <a:cubicBezTo>
                  <a:pt x="1949905" y="2481850"/>
                  <a:pt x="2481850" y="1949905"/>
                  <a:pt x="2481850" y="1293718"/>
                </a:cubicBezTo>
                <a:cubicBezTo>
                  <a:pt x="2481850" y="637531"/>
                  <a:pt x="1949905" y="105586"/>
                  <a:pt x="1293718" y="105586"/>
                </a:cubicBezTo>
                <a:close/>
                <a:moveTo>
                  <a:pt x="1178351" y="781"/>
                </a:moveTo>
                <a:cubicBezTo>
                  <a:pt x="1220450" y="-5049"/>
                  <a:pt x="1268508" y="21422"/>
                  <a:pt x="1293718" y="92011"/>
                </a:cubicBezTo>
                <a:cubicBezTo>
                  <a:pt x="1318929" y="21422"/>
                  <a:pt x="1366986" y="-5049"/>
                  <a:pt x="1409085" y="781"/>
                </a:cubicBezTo>
                <a:cubicBezTo>
                  <a:pt x="1434345" y="4279"/>
                  <a:pt x="1457459" y="19405"/>
                  <a:pt x="1472207" y="43607"/>
                </a:cubicBezTo>
                <a:lnTo>
                  <a:pt x="1484604" y="88506"/>
                </a:lnTo>
                <a:lnTo>
                  <a:pt x="1510269" y="49635"/>
                </a:lnTo>
                <a:cubicBezTo>
                  <a:pt x="1567616" y="408"/>
                  <a:pt x="1661604" y="30947"/>
                  <a:pt x="1665065" y="150827"/>
                </a:cubicBezTo>
                <a:cubicBezTo>
                  <a:pt x="1738329" y="55877"/>
                  <a:pt x="1832316" y="86415"/>
                  <a:pt x="1849776" y="159948"/>
                </a:cubicBezTo>
                <a:lnTo>
                  <a:pt x="1847820" y="203618"/>
                </a:lnTo>
                <a:lnTo>
                  <a:pt x="1858676" y="192501"/>
                </a:lnTo>
                <a:cubicBezTo>
                  <a:pt x="1932101" y="134716"/>
                  <a:pt x="2038035" y="192050"/>
                  <a:pt x="2000063" y="321517"/>
                </a:cubicBezTo>
                <a:cubicBezTo>
                  <a:pt x="2099082" y="253854"/>
                  <a:pt x="2179033" y="311942"/>
                  <a:pt x="2172915" y="387271"/>
                </a:cubicBezTo>
                <a:lnTo>
                  <a:pt x="2157560" y="428199"/>
                </a:lnTo>
                <a:lnTo>
                  <a:pt x="2171320" y="420980"/>
                </a:lnTo>
                <a:cubicBezTo>
                  <a:pt x="2259007" y="388713"/>
                  <a:pt x="2342040" y="475977"/>
                  <a:pt x="2265919" y="587373"/>
                </a:cubicBezTo>
                <a:cubicBezTo>
                  <a:pt x="2381000" y="553620"/>
                  <a:pt x="2439088" y="633571"/>
                  <a:pt x="2409992" y="703323"/>
                </a:cubicBezTo>
                <a:lnTo>
                  <a:pt x="2382741" y="737503"/>
                </a:lnTo>
                <a:lnTo>
                  <a:pt x="2398059" y="734889"/>
                </a:lnTo>
                <a:cubicBezTo>
                  <a:pt x="2491425" y="731298"/>
                  <a:pt x="2543428" y="839949"/>
                  <a:pt x="2436609" y="922371"/>
                </a:cubicBezTo>
                <a:cubicBezTo>
                  <a:pt x="2556489" y="925832"/>
                  <a:pt x="2587027" y="1019820"/>
                  <a:pt x="2537801" y="1077167"/>
                </a:cubicBezTo>
                <a:lnTo>
                  <a:pt x="2501321" y="1101253"/>
                </a:lnTo>
                <a:lnTo>
                  <a:pt x="2516697" y="1103501"/>
                </a:lnTo>
                <a:cubicBezTo>
                  <a:pt x="2606603" y="1128937"/>
                  <a:pt x="2622486" y="1248340"/>
                  <a:pt x="2495425" y="1293719"/>
                </a:cubicBezTo>
                <a:cubicBezTo>
                  <a:pt x="2608368" y="1334056"/>
                  <a:pt x="2608368" y="1432880"/>
                  <a:pt x="2543829" y="1472208"/>
                </a:cubicBezTo>
                <a:lnTo>
                  <a:pt x="2498930" y="1484605"/>
                </a:lnTo>
                <a:lnTo>
                  <a:pt x="2537800" y="1510270"/>
                </a:lnTo>
                <a:cubicBezTo>
                  <a:pt x="2587027" y="1567617"/>
                  <a:pt x="2556488" y="1661605"/>
                  <a:pt x="2436609" y="1665066"/>
                </a:cubicBezTo>
                <a:cubicBezTo>
                  <a:pt x="2531559" y="1738330"/>
                  <a:pt x="2501021" y="1832318"/>
                  <a:pt x="2427488" y="1849777"/>
                </a:cubicBezTo>
                <a:lnTo>
                  <a:pt x="2383816" y="1847821"/>
                </a:lnTo>
                <a:lnTo>
                  <a:pt x="2394935" y="1858678"/>
                </a:lnTo>
                <a:cubicBezTo>
                  <a:pt x="2452719" y="1932103"/>
                  <a:pt x="2395386" y="2038037"/>
                  <a:pt x="2265918" y="2000065"/>
                </a:cubicBezTo>
                <a:cubicBezTo>
                  <a:pt x="2333581" y="2099084"/>
                  <a:pt x="2275494" y="2179035"/>
                  <a:pt x="2200165" y="2172917"/>
                </a:cubicBezTo>
                <a:lnTo>
                  <a:pt x="2159237" y="2157562"/>
                </a:lnTo>
                <a:lnTo>
                  <a:pt x="2166455" y="2171321"/>
                </a:lnTo>
                <a:cubicBezTo>
                  <a:pt x="2198722" y="2259008"/>
                  <a:pt x="2111459" y="2342041"/>
                  <a:pt x="2000062" y="2265920"/>
                </a:cubicBezTo>
                <a:cubicBezTo>
                  <a:pt x="2033815" y="2381001"/>
                  <a:pt x="1953865" y="2439089"/>
                  <a:pt x="1884113" y="2409993"/>
                </a:cubicBezTo>
                <a:lnTo>
                  <a:pt x="1849933" y="2382742"/>
                </a:lnTo>
                <a:lnTo>
                  <a:pt x="1852546" y="2398060"/>
                </a:lnTo>
                <a:cubicBezTo>
                  <a:pt x="1856137" y="2491426"/>
                  <a:pt x="1747486" y="2543429"/>
                  <a:pt x="1665064" y="2436610"/>
                </a:cubicBezTo>
                <a:cubicBezTo>
                  <a:pt x="1661603" y="2556490"/>
                  <a:pt x="1567616" y="2587028"/>
                  <a:pt x="1510269" y="2537802"/>
                </a:cubicBezTo>
                <a:lnTo>
                  <a:pt x="1486184" y="2501323"/>
                </a:lnTo>
                <a:lnTo>
                  <a:pt x="1483936" y="2516698"/>
                </a:lnTo>
                <a:cubicBezTo>
                  <a:pt x="1458499" y="2606604"/>
                  <a:pt x="1339096" y="2622487"/>
                  <a:pt x="1293717" y="2495426"/>
                </a:cubicBezTo>
                <a:cubicBezTo>
                  <a:pt x="1248339" y="2622487"/>
                  <a:pt x="1128936" y="2606604"/>
                  <a:pt x="1103499" y="2516698"/>
                </a:cubicBezTo>
                <a:lnTo>
                  <a:pt x="1101252" y="2501322"/>
                </a:lnTo>
                <a:lnTo>
                  <a:pt x="1077165" y="2537801"/>
                </a:lnTo>
                <a:cubicBezTo>
                  <a:pt x="1019818" y="2587028"/>
                  <a:pt x="925830" y="2556489"/>
                  <a:pt x="922369" y="2436610"/>
                </a:cubicBezTo>
                <a:cubicBezTo>
                  <a:pt x="839947" y="2543429"/>
                  <a:pt x="731297" y="2491426"/>
                  <a:pt x="734888" y="2398060"/>
                </a:cubicBezTo>
                <a:lnTo>
                  <a:pt x="737501" y="2382741"/>
                </a:lnTo>
                <a:lnTo>
                  <a:pt x="703321" y="2409993"/>
                </a:lnTo>
                <a:cubicBezTo>
                  <a:pt x="633569" y="2439089"/>
                  <a:pt x="553618" y="2381001"/>
                  <a:pt x="587371" y="2265919"/>
                </a:cubicBezTo>
                <a:cubicBezTo>
                  <a:pt x="475975" y="2342040"/>
                  <a:pt x="388712" y="2259008"/>
                  <a:pt x="420978" y="2171321"/>
                </a:cubicBezTo>
                <a:lnTo>
                  <a:pt x="426346" y="2161089"/>
                </a:lnTo>
                <a:lnTo>
                  <a:pt x="416114" y="2166457"/>
                </a:lnTo>
                <a:cubicBezTo>
                  <a:pt x="328427" y="2198724"/>
                  <a:pt x="245394" y="2111461"/>
                  <a:pt x="321515" y="2000064"/>
                </a:cubicBezTo>
                <a:cubicBezTo>
                  <a:pt x="192048" y="2038036"/>
                  <a:pt x="134715" y="1932102"/>
                  <a:pt x="192499" y="1858678"/>
                </a:cubicBezTo>
                <a:lnTo>
                  <a:pt x="200768" y="1850603"/>
                </a:lnTo>
                <a:lnTo>
                  <a:pt x="189375" y="1852547"/>
                </a:lnTo>
                <a:cubicBezTo>
                  <a:pt x="96009" y="1856138"/>
                  <a:pt x="44006" y="1747487"/>
                  <a:pt x="150825" y="1665065"/>
                </a:cubicBezTo>
                <a:cubicBezTo>
                  <a:pt x="30946" y="1661604"/>
                  <a:pt x="407" y="1567617"/>
                  <a:pt x="49634" y="1510270"/>
                </a:cubicBezTo>
                <a:lnTo>
                  <a:pt x="86113" y="1486184"/>
                </a:lnTo>
                <a:lnTo>
                  <a:pt x="70739" y="1483937"/>
                </a:lnTo>
                <a:cubicBezTo>
                  <a:pt x="-19168" y="1458500"/>
                  <a:pt x="-35050" y="1339097"/>
                  <a:pt x="92010" y="1293718"/>
                </a:cubicBezTo>
                <a:cubicBezTo>
                  <a:pt x="-35050" y="1248340"/>
                  <a:pt x="-19168" y="1128937"/>
                  <a:pt x="70739" y="1103500"/>
                </a:cubicBezTo>
                <a:lnTo>
                  <a:pt x="86114" y="1101253"/>
                </a:lnTo>
                <a:lnTo>
                  <a:pt x="49634" y="1077166"/>
                </a:lnTo>
                <a:cubicBezTo>
                  <a:pt x="407" y="1019820"/>
                  <a:pt x="30946" y="925832"/>
                  <a:pt x="150825" y="922370"/>
                </a:cubicBezTo>
                <a:cubicBezTo>
                  <a:pt x="44006" y="839949"/>
                  <a:pt x="96009" y="731298"/>
                  <a:pt x="189375" y="734889"/>
                </a:cubicBezTo>
                <a:lnTo>
                  <a:pt x="200767" y="736833"/>
                </a:lnTo>
                <a:lnTo>
                  <a:pt x="192499" y="728759"/>
                </a:lnTo>
                <a:cubicBezTo>
                  <a:pt x="134715" y="655335"/>
                  <a:pt x="192049" y="549401"/>
                  <a:pt x="321516" y="587372"/>
                </a:cubicBezTo>
                <a:cubicBezTo>
                  <a:pt x="245395" y="475976"/>
                  <a:pt x="328427" y="388713"/>
                  <a:pt x="416114" y="420980"/>
                </a:cubicBezTo>
                <a:lnTo>
                  <a:pt x="426347" y="426349"/>
                </a:lnTo>
                <a:lnTo>
                  <a:pt x="420979" y="416115"/>
                </a:lnTo>
                <a:cubicBezTo>
                  <a:pt x="388712" y="328428"/>
                  <a:pt x="475975" y="245396"/>
                  <a:pt x="587372" y="321517"/>
                </a:cubicBezTo>
                <a:cubicBezTo>
                  <a:pt x="549400" y="192050"/>
                  <a:pt x="655334" y="134716"/>
                  <a:pt x="728758" y="192500"/>
                </a:cubicBezTo>
                <a:lnTo>
                  <a:pt x="736832" y="200768"/>
                </a:lnTo>
                <a:lnTo>
                  <a:pt x="734888" y="189377"/>
                </a:lnTo>
                <a:cubicBezTo>
                  <a:pt x="731297" y="96010"/>
                  <a:pt x="839948" y="44008"/>
                  <a:pt x="922370" y="150826"/>
                </a:cubicBezTo>
                <a:cubicBezTo>
                  <a:pt x="925831" y="30947"/>
                  <a:pt x="1019818" y="408"/>
                  <a:pt x="1077165" y="49635"/>
                </a:cubicBezTo>
                <a:lnTo>
                  <a:pt x="1101686" y="86772"/>
                </a:lnTo>
                <a:lnTo>
                  <a:pt x="1102495" y="74529"/>
                </a:lnTo>
                <a:cubicBezTo>
                  <a:pt x="1112942" y="32385"/>
                  <a:pt x="1143619" y="5591"/>
                  <a:pt x="1178351" y="781"/>
                </a:cubicBezTo>
                <a:close/>
              </a:path>
            </a:pathLst>
          </a:cu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dirty="0">
                <a:solidFill>
                  <a:srgbClr val="0070C0"/>
                </a:solidFill>
                <a:latin typeface="Times New Roman" panose="02020603050405020304" charset="0"/>
              </a:rPr>
              <a:t>1b</a:t>
            </a:r>
          </a:p>
        </p:txBody>
      </p:sp>
      <p:sp>
        <p:nvSpPr>
          <p:cNvPr id="8" name="文本框 7"/>
          <p:cNvSpPr txBox="1"/>
          <p:nvPr/>
        </p:nvSpPr>
        <p:spPr>
          <a:xfrm>
            <a:off x="1546860" y="690245"/>
            <a:ext cx="7436485" cy="570865"/>
          </a:xfrm>
          <a:prstGeom prst="rect">
            <a:avLst/>
          </a:prstGeom>
          <a:noFill/>
          <a:ln>
            <a:noFill/>
          </a:ln>
        </p:spPr>
        <p:txBody>
          <a:bodyPr wrap="square" rtlCol="0">
            <a:spAutoFit/>
          </a:bodyPr>
          <a:lstStyle/>
          <a:p>
            <a:pPr algn="l">
              <a:lnSpc>
                <a:spcPct val="130000"/>
              </a:lnSpc>
            </a:pPr>
            <a:r>
              <a:rPr lang="en-US" altLang="zh-CN" sz="2400" b="1" dirty="0" smtClean="0">
                <a:solidFill>
                  <a:srgbClr val="0070C0"/>
                </a:solidFill>
                <a:latin typeface="Times New Roman" panose="02020603050405020304" charset="0"/>
                <a:ea typeface="微软雅黑" panose="020B0503020204020204" pitchFamily="34" charset="-122"/>
              </a:rPr>
              <a:t>  Write the name of a different food after each word. </a:t>
            </a:r>
          </a:p>
        </p:txBody>
      </p:sp>
      <p:sp>
        <p:nvSpPr>
          <p:cNvPr id="10" name="文本框 9"/>
          <p:cNvSpPr txBox="1"/>
          <p:nvPr/>
        </p:nvSpPr>
        <p:spPr>
          <a:xfrm>
            <a:off x="1546860" y="2388870"/>
            <a:ext cx="6018530" cy="1291590"/>
          </a:xfrm>
          <a:prstGeom prst="rect">
            <a:avLst/>
          </a:prstGeom>
          <a:noFill/>
        </p:spPr>
        <p:txBody>
          <a:bodyPr wrap="none" rtlCol="0">
            <a:spAutoFit/>
          </a:bodyPr>
          <a:lstStyle/>
          <a:p>
            <a:pPr>
              <a:lnSpc>
                <a:spcPct val="130000"/>
              </a:lnSpc>
            </a:pPr>
            <a:r>
              <a:rPr lang="en-US" altLang="zh-CN" sz="2000" dirty="0" smtClean="0">
                <a:solidFill>
                  <a:schemeClr val="tx1">
                    <a:lumMod val="50000"/>
                  </a:schemeClr>
                </a:solidFill>
                <a:latin typeface="Times New Roman" panose="02020603050405020304" charset="0"/>
                <a:ea typeface="微软雅黑" panose="020B0503020204020204" pitchFamily="34" charset="-122"/>
              </a:rPr>
              <a:t>sweet______________           crispy_________________</a:t>
            </a:r>
          </a:p>
          <a:p>
            <a:pPr>
              <a:lnSpc>
                <a:spcPct val="130000"/>
              </a:lnSpc>
            </a:pPr>
            <a:r>
              <a:rPr lang="en-US" altLang="zh-CN" sz="2000" dirty="0" smtClean="0">
                <a:solidFill>
                  <a:schemeClr val="tx1">
                    <a:lumMod val="50000"/>
                  </a:schemeClr>
                </a:solidFill>
                <a:latin typeface="Times New Roman" panose="02020603050405020304" charset="0"/>
                <a:ea typeface="微软雅黑" panose="020B0503020204020204" pitchFamily="34" charset="-122"/>
              </a:rPr>
              <a:t>salty_______________           sour__________________</a:t>
            </a:r>
          </a:p>
          <a:p>
            <a:pPr>
              <a:lnSpc>
                <a:spcPct val="130000"/>
              </a:lnSpc>
            </a:pPr>
            <a:endParaRPr lang="en-US" altLang="zh-CN" sz="2000" dirty="0" smtClean="0">
              <a:solidFill>
                <a:schemeClr val="tx1">
                  <a:lumMod val="50000"/>
                </a:schemeClr>
              </a:solidFill>
              <a:latin typeface="Times New Roman" panose="02020603050405020304" charset="0"/>
              <a:ea typeface="微软雅黑" panose="020B0503020204020204" pitchFamily="34" charset="-122"/>
            </a:endParaRPr>
          </a:p>
        </p:txBody>
      </p:sp>
      <p:sp>
        <p:nvSpPr>
          <p:cNvPr id="2" name="文本框 1"/>
          <p:cNvSpPr txBox="1"/>
          <p:nvPr/>
        </p:nvSpPr>
        <p:spPr>
          <a:xfrm>
            <a:off x="2736850" y="2388870"/>
            <a:ext cx="902970" cy="491490"/>
          </a:xfrm>
          <a:prstGeom prst="rect">
            <a:avLst/>
          </a:prstGeom>
          <a:noFill/>
        </p:spPr>
        <p:txBody>
          <a:bodyPr wrap="none" rtlCol="0">
            <a:spAutoFit/>
          </a:bodyPr>
          <a:lstStyle/>
          <a:p>
            <a:pPr>
              <a:lnSpc>
                <a:spcPct val="130000"/>
              </a:lnSpc>
            </a:pPr>
            <a:r>
              <a:rPr lang="en-US" altLang="zh-CN" sz="2000" dirty="0" smtClean="0">
                <a:solidFill>
                  <a:schemeClr val="tx1">
                    <a:lumMod val="50000"/>
                  </a:schemeClr>
                </a:solidFill>
                <a:latin typeface="Times New Roman" panose="02020603050405020304" charset="0"/>
                <a:ea typeface="微软雅黑" panose="020B0503020204020204" pitchFamily="34" charset="-122"/>
              </a:rPr>
              <a:t>banana</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698508" y="2190591"/>
            <a:ext cx="6115050" cy="3817938"/>
          </a:xfrm>
          <a:solidFill>
            <a:schemeClr val="bg1"/>
          </a:solidFill>
        </p:spPr>
        <p:txBody>
          <a:bodyPr/>
          <a:lstStyle/>
          <a:p>
            <a:pPr marL="0" indent="0" fontAlgn="auto">
              <a:lnSpc>
                <a:spcPct val="150000"/>
              </a:lnSpc>
              <a:spcBef>
                <a:spcPts val="0"/>
              </a:spcBef>
              <a:buNone/>
            </a:pPr>
            <a:r>
              <a:rPr lang="zh-CN" altLang="en-US" sz="2000" dirty="0">
                <a:solidFill>
                  <a:schemeClr val="tx1">
                    <a:lumMod val="50000"/>
                  </a:schemeClr>
                </a:solidFill>
                <a:latin typeface="Times New Roman" panose="02020603050405020304" charset="0"/>
              </a:rPr>
              <a:t>1. Potato chips were invented by mistake.	        </a:t>
            </a:r>
            <a:r>
              <a:rPr lang="en-US" altLang="zh-CN" sz="2000" dirty="0">
                <a:solidFill>
                  <a:schemeClr val="tx1">
                    <a:lumMod val="50000"/>
                  </a:schemeClr>
                </a:solidFill>
                <a:latin typeface="Times New Roman" panose="02020603050405020304" charset="0"/>
              </a:rPr>
              <a:t>T</a:t>
            </a:r>
            <a:r>
              <a:rPr lang="zh-CN" altLang="en-US" sz="2000" dirty="0">
                <a:solidFill>
                  <a:schemeClr val="tx1">
                    <a:lumMod val="50000"/>
                  </a:schemeClr>
                </a:solidFill>
                <a:latin typeface="Times New Roman" panose="02020603050405020304" charset="0"/>
              </a:rPr>
              <a:t>     F  </a:t>
            </a:r>
          </a:p>
          <a:p>
            <a:pPr marL="0" indent="0" fontAlgn="auto">
              <a:lnSpc>
                <a:spcPct val="150000"/>
              </a:lnSpc>
              <a:spcBef>
                <a:spcPts val="0"/>
              </a:spcBef>
              <a:buNone/>
            </a:pPr>
            <a:r>
              <a:rPr lang="zh-CN" altLang="en-US" sz="2000" dirty="0">
                <a:solidFill>
                  <a:schemeClr val="tx1">
                    <a:lumMod val="50000"/>
                  </a:schemeClr>
                </a:solidFill>
                <a:latin typeface="Times New Roman" panose="02020603050405020304" charset="0"/>
              </a:rPr>
              <a:t>2. They were invented in 1863.	                       T     </a:t>
            </a:r>
            <a:r>
              <a:rPr lang="en-US" altLang="zh-CN" sz="2000" dirty="0">
                <a:solidFill>
                  <a:schemeClr val="tx1">
                    <a:lumMod val="50000"/>
                  </a:schemeClr>
                </a:solidFill>
                <a:latin typeface="Times New Roman" panose="02020603050405020304" charset="0"/>
              </a:rPr>
              <a:t>F</a:t>
            </a:r>
          </a:p>
          <a:p>
            <a:pPr marL="0" indent="0" fontAlgn="auto">
              <a:lnSpc>
                <a:spcPct val="150000"/>
              </a:lnSpc>
              <a:spcBef>
                <a:spcPts val="0"/>
              </a:spcBef>
              <a:buNone/>
            </a:pPr>
            <a:r>
              <a:rPr lang="zh-CN" altLang="en-US" sz="2000" dirty="0">
                <a:solidFill>
                  <a:schemeClr val="tx1">
                    <a:lumMod val="50000"/>
                  </a:schemeClr>
                </a:solidFill>
                <a:latin typeface="Times New Roman" panose="02020603050405020304" charset="0"/>
              </a:rPr>
              <a:t>3. The customer thought the potatoes were not thin </a:t>
            </a:r>
          </a:p>
          <a:p>
            <a:pPr marL="0" indent="0" fontAlgn="auto">
              <a:lnSpc>
                <a:spcPct val="150000"/>
              </a:lnSpc>
              <a:spcBef>
                <a:spcPts val="0"/>
              </a:spcBef>
              <a:buNone/>
            </a:pPr>
            <a:r>
              <a:rPr lang="zh-CN" altLang="en-US" sz="2000" dirty="0">
                <a:solidFill>
                  <a:schemeClr val="tx1">
                    <a:lumMod val="50000"/>
                  </a:schemeClr>
                </a:solidFill>
                <a:latin typeface="Times New Roman" panose="02020603050405020304" charset="0"/>
              </a:rPr>
              <a:t>   enough.	                                                    </a:t>
            </a:r>
            <a:r>
              <a:rPr lang="en-US" altLang="zh-CN" sz="2000" dirty="0">
                <a:solidFill>
                  <a:schemeClr val="tx1">
                    <a:lumMod val="50000"/>
                  </a:schemeClr>
                </a:solidFill>
                <a:latin typeface="Times New Roman" panose="02020603050405020304" charset="0"/>
              </a:rPr>
              <a:t>T</a:t>
            </a:r>
            <a:r>
              <a:rPr lang="zh-CN" altLang="en-US" sz="2000" dirty="0">
                <a:solidFill>
                  <a:schemeClr val="tx1">
                    <a:lumMod val="50000"/>
                  </a:schemeClr>
                </a:solidFill>
                <a:latin typeface="Times New Roman" panose="02020603050405020304" charset="0"/>
              </a:rPr>
              <a:t>     F</a:t>
            </a:r>
          </a:p>
          <a:p>
            <a:pPr marL="0" indent="0" fontAlgn="auto">
              <a:lnSpc>
                <a:spcPct val="150000"/>
              </a:lnSpc>
              <a:spcBef>
                <a:spcPts val="0"/>
              </a:spcBef>
              <a:buNone/>
            </a:pPr>
            <a:r>
              <a:rPr lang="zh-CN" altLang="en-US" sz="2000" dirty="0">
                <a:solidFill>
                  <a:schemeClr val="tx1">
                    <a:lumMod val="50000"/>
                  </a:schemeClr>
                </a:solidFill>
                <a:latin typeface="Times New Roman" panose="02020603050405020304" charset="0"/>
              </a:rPr>
              <a:t>4. The customer said they were not salty enough.   T     </a:t>
            </a:r>
            <a:r>
              <a:rPr lang="en-US" altLang="zh-CN" sz="2000" dirty="0">
                <a:solidFill>
                  <a:schemeClr val="tx1">
                    <a:lumMod val="50000"/>
                  </a:schemeClr>
                </a:solidFill>
                <a:latin typeface="Times New Roman" panose="02020603050405020304" charset="0"/>
              </a:rPr>
              <a:t>F</a:t>
            </a:r>
          </a:p>
          <a:p>
            <a:pPr marL="0" indent="0" fontAlgn="auto">
              <a:lnSpc>
                <a:spcPct val="150000"/>
              </a:lnSpc>
              <a:spcBef>
                <a:spcPts val="0"/>
              </a:spcBef>
              <a:buNone/>
            </a:pPr>
            <a:r>
              <a:rPr lang="zh-CN" altLang="en-US" sz="2000" dirty="0">
                <a:solidFill>
                  <a:schemeClr val="tx1">
                    <a:lumMod val="50000"/>
                  </a:schemeClr>
                </a:solidFill>
                <a:latin typeface="Times New Roman" panose="02020603050405020304" charset="0"/>
              </a:rPr>
              <a:t>5. George wanted to make the customer happy</a:t>
            </a:r>
            <a:r>
              <a:rPr lang="en-US" altLang="zh-CN" sz="2000" dirty="0">
                <a:solidFill>
                  <a:schemeClr val="tx1">
                    <a:lumMod val="50000"/>
                  </a:schemeClr>
                </a:solidFill>
                <a:latin typeface="Times New Roman" panose="02020603050405020304" charset="0"/>
              </a:rPr>
              <a:t>.</a:t>
            </a:r>
            <a:r>
              <a:rPr lang="zh-CN" altLang="en-US" sz="2000" dirty="0">
                <a:solidFill>
                  <a:schemeClr val="tx1">
                    <a:lumMod val="50000"/>
                  </a:schemeClr>
                </a:solidFill>
                <a:latin typeface="Times New Roman" panose="02020603050405020304" charset="0"/>
              </a:rPr>
              <a:t>        </a:t>
            </a:r>
            <a:r>
              <a:rPr lang="en-US" altLang="zh-CN" sz="2000" dirty="0">
                <a:solidFill>
                  <a:schemeClr val="tx1">
                    <a:lumMod val="50000"/>
                  </a:schemeClr>
                </a:solidFill>
                <a:latin typeface="Times New Roman" panose="02020603050405020304" charset="0"/>
              </a:rPr>
              <a:t>T    F</a:t>
            </a:r>
          </a:p>
          <a:p>
            <a:pPr marL="0" indent="0" fontAlgn="auto">
              <a:lnSpc>
                <a:spcPct val="150000"/>
              </a:lnSpc>
              <a:spcBef>
                <a:spcPts val="0"/>
              </a:spcBef>
              <a:buNone/>
            </a:pPr>
            <a:r>
              <a:rPr lang="en-US" altLang="zh-CN" sz="2000" dirty="0">
                <a:solidFill>
                  <a:schemeClr val="tx1">
                    <a:lumMod val="50000"/>
                  </a:schemeClr>
                </a:solidFill>
                <a:latin typeface="Times New Roman" panose="02020603050405020304" charset="0"/>
                <a:sym typeface="+mn-ea"/>
              </a:rPr>
              <a:t>6.The  customer was happy in the end.                     T     F</a:t>
            </a:r>
          </a:p>
        </p:txBody>
      </p:sp>
      <p:sp>
        <p:nvSpPr>
          <p:cNvPr id="4" name="椭圆 3"/>
          <p:cNvSpPr/>
          <p:nvPr/>
        </p:nvSpPr>
        <p:spPr>
          <a:xfrm>
            <a:off x="3816350" y="760730"/>
            <a:ext cx="721360" cy="467360"/>
          </a:xfrm>
          <a:prstGeom prst="ellipse">
            <a:avLst/>
          </a:prstGeom>
          <a:noFill/>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3" name="图片 12"/>
          <p:cNvPicPr>
            <a:picLocks noChangeAspect="1"/>
          </p:cNvPicPr>
          <p:nvPr/>
        </p:nvPicPr>
        <p:blipFill>
          <a:blip r:embed="rId3" cstate="email"/>
          <a:srcRect/>
          <a:stretch>
            <a:fillRect/>
          </a:stretch>
        </p:blipFill>
        <p:spPr>
          <a:xfrm>
            <a:off x="7026116" y="4516279"/>
            <a:ext cx="2052638" cy="1486376"/>
          </a:xfrm>
          <a:prstGeom prst="rect">
            <a:avLst/>
          </a:prstGeom>
          <a:noFill/>
          <a:ln w="9525">
            <a:noFill/>
            <a:miter/>
          </a:ln>
        </p:spPr>
      </p:pic>
      <p:sp>
        <p:nvSpPr>
          <p:cNvPr id="9" name=" 7"/>
          <p:cNvSpPr/>
          <p:nvPr/>
        </p:nvSpPr>
        <p:spPr>
          <a:xfrm>
            <a:off x="1443990" y="760730"/>
            <a:ext cx="648970" cy="534035"/>
          </a:xfrm>
          <a:custGeom>
            <a:avLst/>
            <a:gdLst>
              <a:gd name="connsiteX0" fmla="*/ 1293718 w 2587436"/>
              <a:gd name="connsiteY0" fmla="*/ 105586 h 2587437"/>
              <a:gd name="connsiteX1" fmla="*/ 105586 w 2587436"/>
              <a:gd name="connsiteY1" fmla="*/ 1293718 h 2587437"/>
              <a:gd name="connsiteX2" fmla="*/ 1293718 w 2587436"/>
              <a:gd name="connsiteY2" fmla="*/ 2481850 h 2587437"/>
              <a:gd name="connsiteX3" fmla="*/ 2481850 w 2587436"/>
              <a:gd name="connsiteY3" fmla="*/ 1293718 h 2587437"/>
              <a:gd name="connsiteX4" fmla="*/ 1293718 w 2587436"/>
              <a:gd name="connsiteY4" fmla="*/ 105586 h 2587437"/>
              <a:gd name="connsiteX5" fmla="*/ 1178351 w 2587436"/>
              <a:gd name="connsiteY5" fmla="*/ 781 h 2587437"/>
              <a:gd name="connsiteX6" fmla="*/ 1293718 w 2587436"/>
              <a:gd name="connsiteY6" fmla="*/ 92011 h 2587437"/>
              <a:gd name="connsiteX7" fmla="*/ 1409085 w 2587436"/>
              <a:gd name="connsiteY7" fmla="*/ 781 h 2587437"/>
              <a:gd name="connsiteX8" fmla="*/ 1472207 w 2587436"/>
              <a:gd name="connsiteY8" fmla="*/ 43607 h 2587437"/>
              <a:gd name="connsiteX9" fmla="*/ 1484604 w 2587436"/>
              <a:gd name="connsiteY9" fmla="*/ 88506 h 2587437"/>
              <a:gd name="connsiteX10" fmla="*/ 1510269 w 2587436"/>
              <a:gd name="connsiteY10" fmla="*/ 49635 h 2587437"/>
              <a:gd name="connsiteX11" fmla="*/ 1665065 w 2587436"/>
              <a:gd name="connsiteY11" fmla="*/ 150827 h 2587437"/>
              <a:gd name="connsiteX12" fmla="*/ 1849776 w 2587436"/>
              <a:gd name="connsiteY12" fmla="*/ 159948 h 2587437"/>
              <a:gd name="connsiteX13" fmla="*/ 1847820 w 2587436"/>
              <a:gd name="connsiteY13" fmla="*/ 203618 h 2587437"/>
              <a:gd name="connsiteX14" fmla="*/ 1858676 w 2587436"/>
              <a:gd name="connsiteY14" fmla="*/ 192501 h 2587437"/>
              <a:gd name="connsiteX15" fmla="*/ 2000063 w 2587436"/>
              <a:gd name="connsiteY15" fmla="*/ 321517 h 2587437"/>
              <a:gd name="connsiteX16" fmla="*/ 2172915 w 2587436"/>
              <a:gd name="connsiteY16" fmla="*/ 387271 h 2587437"/>
              <a:gd name="connsiteX17" fmla="*/ 2157560 w 2587436"/>
              <a:gd name="connsiteY17" fmla="*/ 428199 h 2587437"/>
              <a:gd name="connsiteX18" fmla="*/ 2171320 w 2587436"/>
              <a:gd name="connsiteY18" fmla="*/ 420980 h 2587437"/>
              <a:gd name="connsiteX19" fmla="*/ 2265919 w 2587436"/>
              <a:gd name="connsiteY19" fmla="*/ 587373 h 2587437"/>
              <a:gd name="connsiteX20" fmla="*/ 2409992 w 2587436"/>
              <a:gd name="connsiteY20" fmla="*/ 703323 h 2587437"/>
              <a:gd name="connsiteX21" fmla="*/ 2382741 w 2587436"/>
              <a:gd name="connsiteY21" fmla="*/ 737503 h 2587437"/>
              <a:gd name="connsiteX22" fmla="*/ 2398059 w 2587436"/>
              <a:gd name="connsiteY22" fmla="*/ 734889 h 2587437"/>
              <a:gd name="connsiteX23" fmla="*/ 2436609 w 2587436"/>
              <a:gd name="connsiteY23" fmla="*/ 922371 h 2587437"/>
              <a:gd name="connsiteX24" fmla="*/ 2537801 w 2587436"/>
              <a:gd name="connsiteY24" fmla="*/ 1077167 h 2587437"/>
              <a:gd name="connsiteX25" fmla="*/ 2501321 w 2587436"/>
              <a:gd name="connsiteY25" fmla="*/ 1101253 h 2587437"/>
              <a:gd name="connsiteX26" fmla="*/ 2516697 w 2587436"/>
              <a:gd name="connsiteY26" fmla="*/ 1103501 h 2587437"/>
              <a:gd name="connsiteX27" fmla="*/ 2495425 w 2587436"/>
              <a:gd name="connsiteY27" fmla="*/ 1293719 h 2587437"/>
              <a:gd name="connsiteX28" fmla="*/ 2543829 w 2587436"/>
              <a:gd name="connsiteY28" fmla="*/ 1472208 h 2587437"/>
              <a:gd name="connsiteX29" fmla="*/ 2498930 w 2587436"/>
              <a:gd name="connsiteY29" fmla="*/ 1484605 h 2587437"/>
              <a:gd name="connsiteX30" fmla="*/ 2537800 w 2587436"/>
              <a:gd name="connsiteY30" fmla="*/ 1510270 h 2587437"/>
              <a:gd name="connsiteX31" fmla="*/ 2436609 w 2587436"/>
              <a:gd name="connsiteY31" fmla="*/ 1665066 h 2587437"/>
              <a:gd name="connsiteX32" fmla="*/ 2427488 w 2587436"/>
              <a:gd name="connsiteY32" fmla="*/ 1849777 h 2587437"/>
              <a:gd name="connsiteX33" fmla="*/ 2383816 w 2587436"/>
              <a:gd name="connsiteY33" fmla="*/ 1847821 h 2587437"/>
              <a:gd name="connsiteX34" fmla="*/ 2394935 w 2587436"/>
              <a:gd name="connsiteY34" fmla="*/ 1858678 h 2587437"/>
              <a:gd name="connsiteX35" fmla="*/ 2265918 w 2587436"/>
              <a:gd name="connsiteY35" fmla="*/ 2000065 h 2587437"/>
              <a:gd name="connsiteX36" fmla="*/ 2200165 w 2587436"/>
              <a:gd name="connsiteY36" fmla="*/ 2172917 h 2587437"/>
              <a:gd name="connsiteX37" fmla="*/ 2159237 w 2587436"/>
              <a:gd name="connsiteY37" fmla="*/ 2157562 h 2587437"/>
              <a:gd name="connsiteX38" fmla="*/ 2166455 w 2587436"/>
              <a:gd name="connsiteY38" fmla="*/ 2171321 h 2587437"/>
              <a:gd name="connsiteX39" fmla="*/ 2000062 w 2587436"/>
              <a:gd name="connsiteY39" fmla="*/ 2265920 h 2587437"/>
              <a:gd name="connsiteX40" fmla="*/ 1884113 w 2587436"/>
              <a:gd name="connsiteY40" fmla="*/ 2409993 h 2587437"/>
              <a:gd name="connsiteX41" fmla="*/ 1849933 w 2587436"/>
              <a:gd name="connsiteY41" fmla="*/ 2382742 h 2587437"/>
              <a:gd name="connsiteX42" fmla="*/ 1852546 w 2587436"/>
              <a:gd name="connsiteY42" fmla="*/ 2398060 h 2587437"/>
              <a:gd name="connsiteX43" fmla="*/ 1665064 w 2587436"/>
              <a:gd name="connsiteY43" fmla="*/ 2436610 h 2587437"/>
              <a:gd name="connsiteX44" fmla="*/ 1510269 w 2587436"/>
              <a:gd name="connsiteY44" fmla="*/ 2537802 h 2587437"/>
              <a:gd name="connsiteX45" fmla="*/ 1486184 w 2587436"/>
              <a:gd name="connsiteY45" fmla="*/ 2501323 h 2587437"/>
              <a:gd name="connsiteX46" fmla="*/ 1483936 w 2587436"/>
              <a:gd name="connsiteY46" fmla="*/ 2516698 h 2587437"/>
              <a:gd name="connsiteX47" fmla="*/ 1293717 w 2587436"/>
              <a:gd name="connsiteY47" fmla="*/ 2495426 h 2587437"/>
              <a:gd name="connsiteX48" fmla="*/ 1103499 w 2587436"/>
              <a:gd name="connsiteY48" fmla="*/ 2516698 h 2587437"/>
              <a:gd name="connsiteX49" fmla="*/ 1101252 w 2587436"/>
              <a:gd name="connsiteY49" fmla="*/ 2501322 h 2587437"/>
              <a:gd name="connsiteX50" fmla="*/ 1077165 w 2587436"/>
              <a:gd name="connsiteY50" fmla="*/ 2537801 h 2587437"/>
              <a:gd name="connsiteX51" fmla="*/ 922369 w 2587436"/>
              <a:gd name="connsiteY51" fmla="*/ 2436610 h 2587437"/>
              <a:gd name="connsiteX52" fmla="*/ 734888 w 2587436"/>
              <a:gd name="connsiteY52" fmla="*/ 2398060 h 2587437"/>
              <a:gd name="connsiteX53" fmla="*/ 737501 w 2587436"/>
              <a:gd name="connsiteY53" fmla="*/ 2382741 h 2587437"/>
              <a:gd name="connsiteX54" fmla="*/ 703321 w 2587436"/>
              <a:gd name="connsiteY54" fmla="*/ 2409993 h 2587437"/>
              <a:gd name="connsiteX55" fmla="*/ 587371 w 2587436"/>
              <a:gd name="connsiteY55" fmla="*/ 2265919 h 2587437"/>
              <a:gd name="connsiteX56" fmla="*/ 420978 w 2587436"/>
              <a:gd name="connsiteY56" fmla="*/ 2171321 h 2587437"/>
              <a:gd name="connsiteX57" fmla="*/ 426346 w 2587436"/>
              <a:gd name="connsiteY57" fmla="*/ 2161089 h 2587437"/>
              <a:gd name="connsiteX58" fmla="*/ 416114 w 2587436"/>
              <a:gd name="connsiteY58" fmla="*/ 2166457 h 2587437"/>
              <a:gd name="connsiteX59" fmla="*/ 321515 w 2587436"/>
              <a:gd name="connsiteY59" fmla="*/ 2000064 h 2587437"/>
              <a:gd name="connsiteX60" fmla="*/ 192499 w 2587436"/>
              <a:gd name="connsiteY60" fmla="*/ 1858678 h 2587437"/>
              <a:gd name="connsiteX61" fmla="*/ 200768 w 2587436"/>
              <a:gd name="connsiteY61" fmla="*/ 1850603 h 2587437"/>
              <a:gd name="connsiteX62" fmla="*/ 189375 w 2587436"/>
              <a:gd name="connsiteY62" fmla="*/ 1852547 h 2587437"/>
              <a:gd name="connsiteX63" fmla="*/ 150825 w 2587436"/>
              <a:gd name="connsiteY63" fmla="*/ 1665065 h 2587437"/>
              <a:gd name="connsiteX64" fmla="*/ 49634 w 2587436"/>
              <a:gd name="connsiteY64" fmla="*/ 1510270 h 2587437"/>
              <a:gd name="connsiteX65" fmla="*/ 86113 w 2587436"/>
              <a:gd name="connsiteY65" fmla="*/ 1486184 h 2587437"/>
              <a:gd name="connsiteX66" fmla="*/ 70739 w 2587436"/>
              <a:gd name="connsiteY66" fmla="*/ 1483937 h 2587437"/>
              <a:gd name="connsiteX67" fmla="*/ 92010 w 2587436"/>
              <a:gd name="connsiteY67" fmla="*/ 1293718 h 2587437"/>
              <a:gd name="connsiteX68" fmla="*/ 70739 w 2587436"/>
              <a:gd name="connsiteY68" fmla="*/ 1103500 h 2587437"/>
              <a:gd name="connsiteX69" fmla="*/ 86114 w 2587436"/>
              <a:gd name="connsiteY69" fmla="*/ 1101253 h 2587437"/>
              <a:gd name="connsiteX70" fmla="*/ 49634 w 2587436"/>
              <a:gd name="connsiteY70" fmla="*/ 1077166 h 2587437"/>
              <a:gd name="connsiteX71" fmla="*/ 150825 w 2587436"/>
              <a:gd name="connsiteY71" fmla="*/ 922370 h 2587437"/>
              <a:gd name="connsiteX72" fmla="*/ 189375 w 2587436"/>
              <a:gd name="connsiteY72" fmla="*/ 734889 h 2587437"/>
              <a:gd name="connsiteX73" fmla="*/ 200767 w 2587436"/>
              <a:gd name="connsiteY73" fmla="*/ 736833 h 2587437"/>
              <a:gd name="connsiteX74" fmla="*/ 192499 w 2587436"/>
              <a:gd name="connsiteY74" fmla="*/ 728759 h 2587437"/>
              <a:gd name="connsiteX75" fmla="*/ 321516 w 2587436"/>
              <a:gd name="connsiteY75" fmla="*/ 587372 h 2587437"/>
              <a:gd name="connsiteX76" fmla="*/ 416114 w 2587436"/>
              <a:gd name="connsiteY76" fmla="*/ 420980 h 2587437"/>
              <a:gd name="connsiteX77" fmla="*/ 426347 w 2587436"/>
              <a:gd name="connsiteY77" fmla="*/ 426349 h 2587437"/>
              <a:gd name="connsiteX78" fmla="*/ 420979 w 2587436"/>
              <a:gd name="connsiteY78" fmla="*/ 416115 h 2587437"/>
              <a:gd name="connsiteX79" fmla="*/ 587372 w 2587436"/>
              <a:gd name="connsiteY79" fmla="*/ 321517 h 2587437"/>
              <a:gd name="connsiteX80" fmla="*/ 728758 w 2587436"/>
              <a:gd name="connsiteY80" fmla="*/ 192500 h 2587437"/>
              <a:gd name="connsiteX81" fmla="*/ 736832 w 2587436"/>
              <a:gd name="connsiteY81" fmla="*/ 200768 h 2587437"/>
              <a:gd name="connsiteX82" fmla="*/ 734888 w 2587436"/>
              <a:gd name="connsiteY82" fmla="*/ 189377 h 2587437"/>
              <a:gd name="connsiteX83" fmla="*/ 922370 w 2587436"/>
              <a:gd name="connsiteY83" fmla="*/ 150826 h 2587437"/>
              <a:gd name="connsiteX84" fmla="*/ 1077165 w 2587436"/>
              <a:gd name="connsiteY84" fmla="*/ 49635 h 2587437"/>
              <a:gd name="connsiteX85" fmla="*/ 1101686 w 2587436"/>
              <a:gd name="connsiteY85" fmla="*/ 86772 h 2587437"/>
              <a:gd name="connsiteX86" fmla="*/ 1102495 w 2587436"/>
              <a:gd name="connsiteY86" fmla="*/ 74529 h 2587437"/>
              <a:gd name="connsiteX87" fmla="*/ 1178351 w 2587436"/>
              <a:gd name="connsiteY87" fmla="*/ 781 h 258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587436" h="2587437">
                <a:moveTo>
                  <a:pt x="1293718" y="105586"/>
                </a:moveTo>
                <a:cubicBezTo>
                  <a:pt x="637531" y="105586"/>
                  <a:pt x="105586" y="637531"/>
                  <a:pt x="105586" y="1293718"/>
                </a:cubicBezTo>
                <a:cubicBezTo>
                  <a:pt x="105586" y="1949905"/>
                  <a:pt x="637531" y="2481850"/>
                  <a:pt x="1293718" y="2481850"/>
                </a:cubicBezTo>
                <a:cubicBezTo>
                  <a:pt x="1949905" y="2481850"/>
                  <a:pt x="2481850" y="1949905"/>
                  <a:pt x="2481850" y="1293718"/>
                </a:cubicBezTo>
                <a:cubicBezTo>
                  <a:pt x="2481850" y="637531"/>
                  <a:pt x="1949905" y="105586"/>
                  <a:pt x="1293718" y="105586"/>
                </a:cubicBezTo>
                <a:close/>
                <a:moveTo>
                  <a:pt x="1178351" y="781"/>
                </a:moveTo>
                <a:cubicBezTo>
                  <a:pt x="1220450" y="-5049"/>
                  <a:pt x="1268508" y="21422"/>
                  <a:pt x="1293718" y="92011"/>
                </a:cubicBezTo>
                <a:cubicBezTo>
                  <a:pt x="1318929" y="21422"/>
                  <a:pt x="1366986" y="-5049"/>
                  <a:pt x="1409085" y="781"/>
                </a:cubicBezTo>
                <a:cubicBezTo>
                  <a:pt x="1434345" y="4279"/>
                  <a:pt x="1457459" y="19405"/>
                  <a:pt x="1472207" y="43607"/>
                </a:cubicBezTo>
                <a:lnTo>
                  <a:pt x="1484604" y="88506"/>
                </a:lnTo>
                <a:lnTo>
                  <a:pt x="1510269" y="49635"/>
                </a:lnTo>
                <a:cubicBezTo>
                  <a:pt x="1567616" y="408"/>
                  <a:pt x="1661604" y="30947"/>
                  <a:pt x="1665065" y="150827"/>
                </a:cubicBezTo>
                <a:cubicBezTo>
                  <a:pt x="1738329" y="55877"/>
                  <a:pt x="1832316" y="86415"/>
                  <a:pt x="1849776" y="159948"/>
                </a:cubicBezTo>
                <a:lnTo>
                  <a:pt x="1847820" y="203618"/>
                </a:lnTo>
                <a:lnTo>
                  <a:pt x="1858676" y="192501"/>
                </a:lnTo>
                <a:cubicBezTo>
                  <a:pt x="1932101" y="134716"/>
                  <a:pt x="2038035" y="192050"/>
                  <a:pt x="2000063" y="321517"/>
                </a:cubicBezTo>
                <a:cubicBezTo>
                  <a:pt x="2099082" y="253854"/>
                  <a:pt x="2179033" y="311942"/>
                  <a:pt x="2172915" y="387271"/>
                </a:cubicBezTo>
                <a:lnTo>
                  <a:pt x="2157560" y="428199"/>
                </a:lnTo>
                <a:lnTo>
                  <a:pt x="2171320" y="420980"/>
                </a:lnTo>
                <a:cubicBezTo>
                  <a:pt x="2259007" y="388713"/>
                  <a:pt x="2342040" y="475977"/>
                  <a:pt x="2265919" y="587373"/>
                </a:cubicBezTo>
                <a:cubicBezTo>
                  <a:pt x="2381000" y="553620"/>
                  <a:pt x="2439088" y="633571"/>
                  <a:pt x="2409992" y="703323"/>
                </a:cubicBezTo>
                <a:lnTo>
                  <a:pt x="2382741" y="737503"/>
                </a:lnTo>
                <a:lnTo>
                  <a:pt x="2398059" y="734889"/>
                </a:lnTo>
                <a:cubicBezTo>
                  <a:pt x="2491425" y="731298"/>
                  <a:pt x="2543428" y="839949"/>
                  <a:pt x="2436609" y="922371"/>
                </a:cubicBezTo>
                <a:cubicBezTo>
                  <a:pt x="2556489" y="925832"/>
                  <a:pt x="2587027" y="1019820"/>
                  <a:pt x="2537801" y="1077167"/>
                </a:cubicBezTo>
                <a:lnTo>
                  <a:pt x="2501321" y="1101253"/>
                </a:lnTo>
                <a:lnTo>
                  <a:pt x="2516697" y="1103501"/>
                </a:lnTo>
                <a:cubicBezTo>
                  <a:pt x="2606603" y="1128937"/>
                  <a:pt x="2622486" y="1248340"/>
                  <a:pt x="2495425" y="1293719"/>
                </a:cubicBezTo>
                <a:cubicBezTo>
                  <a:pt x="2608368" y="1334056"/>
                  <a:pt x="2608368" y="1432880"/>
                  <a:pt x="2543829" y="1472208"/>
                </a:cubicBezTo>
                <a:lnTo>
                  <a:pt x="2498930" y="1484605"/>
                </a:lnTo>
                <a:lnTo>
                  <a:pt x="2537800" y="1510270"/>
                </a:lnTo>
                <a:cubicBezTo>
                  <a:pt x="2587027" y="1567617"/>
                  <a:pt x="2556488" y="1661605"/>
                  <a:pt x="2436609" y="1665066"/>
                </a:cubicBezTo>
                <a:cubicBezTo>
                  <a:pt x="2531559" y="1738330"/>
                  <a:pt x="2501021" y="1832318"/>
                  <a:pt x="2427488" y="1849777"/>
                </a:cubicBezTo>
                <a:lnTo>
                  <a:pt x="2383816" y="1847821"/>
                </a:lnTo>
                <a:lnTo>
                  <a:pt x="2394935" y="1858678"/>
                </a:lnTo>
                <a:cubicBezTo>
                  <a:pt x="2452719" y="1932103"/>
                  <a:pt x="2395386" y="2038037"/>
                  <a:pt x="2265918" y="2000065"/>
                </a:cubicBezTo>
                <a:cubicBezTo>
                  <a:pt x="2333581" y="2099084"/>
                  <a:pt x="2275494" y="2179035"/>
                  <a:pt x="2200165" y="2172917"/>
                </a:cubicBezTo>
                <a:lnTo>
                  <a:pt x="2159237" y="2157562"/>
                </a:lnTo>
                <a:lnTo>
                  <a:pt x="2166455" y="2171321"/>
                </a:lnTo>
                <a:cubicBezTo>
                  <a:pt x="2198722" y="2259008"/>
                  <a:pt x="2111459" y="2342041"/>
                  <a:pt x="2000062" y="2265920"/>
                </a:cubicBezTo>
                <a:cubicBezTo>
                  <a:pt x="2033815" y="2381001"/>
                  <a:pt x="1953865" y="2439089"/>
                  <a:pt x="1884113" y="2409993"/>
                </a:cubicBezTo>
                <a:lnTo>
                  <a:pt x="1849933" y="2382742"/>
                </a:lnTo>
                <a:lnTo>
                  <a:pt x="1852546" y="2398060"/>
                </a:lnTo>
                <a:cubicBezTo>
                  <a:pt x="1856137" y="2491426"/>
                  <a:pt x="1747486" y="2543429"/>
                  <a:pt x="1665064" y="2436610"/>
                </a:cubicBezTo>
                <a:cubicBezTo>
                  <a:pt x="1661603" y="2556490"/>
                  <a:pt x="1567616" y="2587028"/>
                  <a:pt x="1510269" y="2537802"/>
                </a:cubicBezTo>
                <a:lnTo>
                  <a:pt x="1486184" y="2501323"/>
                </a:lnTo>
                <a:lnTo>
                  <a:pt x="1483936" y="2516698"/>
                </a:lnTo>
                <a:cubicBezTo>
                  <a:pt x="1458499" y="2606604"/>
                  <a:pt x="1339096" y="2622487"/>
                  <a:pt x="1293717" y="2495426"/>
                </a:cubicBezTo>
                <a:cubicBezTo>
                  <a:pt x="1248339" y="2622487"/>
                  <a:pt x="1128936" y="2606604"/>
                  <a:pt x="1103499" y="2516698"/>
                </a:cubicBezTo>
                <a:lnTo>
                  <a:pt x="1101252" y="2501322"/>
                </a:lnTo>
                <a:lnTo>
                  <a:pt x="1077165" y="2537801"/>
                </a:lnTo>
                <a:cubicBezTo>
                  <a:pt x="1019818" y="2587028"/>
                  <a:pt x="925830" y="2556489"/>
                  <a:pt x="922369" y="2436610"/>
                </a:cubicBezTo>
                <a:cubicBezTo>
                  <a:pt x="839947" y="2543429"/>
                  <a:pt x="731297" y="2491426"/>
                  <a:pt x="734888" y="2398060"/>
                </a:cubicBezTo>
                <a:lnTo>
                  <a:pt x="737501" y="2382741"/>
                </a:lnTo>
                <a:lnTo>
                  <a:pt x="703321" y="2409993"/>
                </a:lnTo>
                <a:cubicBezTo>
                  <a:pt x="633569" y="2439089"/>
                  <a:pt x="553618" y="2381001"/>
                  <a:pt x="587371" y="2265919"/>
                </a:cubicBezTo>
                <a:cubicBezTo>
                  <a:pt x="475975" y="2342040"/>
                  <a:pt x="388712" y="2259008"/>
                  <a:pt x="420978" y="2171321"/>
                </a:cubicBezTo>
                <a:lnTo>
                  <a:pt x="426346" y="2161089"/>
                </a:lnTo>
                <a:lnTo>
                  <a:pt x="416114" y="2166457"/>
                </a:lnTo>
                <a:cubicBezTo>
                  <a:pt x="328427" y="2198724"/>
                  <a:pt x="245394" y="2111461"/>
                  <a:pt x="321515" y="2000064"/>
                </a:cubicBezTo>
                <a:cubicBezTo>
                  <a:pt x="192048" y="2038036"/>
                  <a:pt x="134715" y="1932102"/>
                  <a:pt x="192499" y="1858678"/>
                </a:cubicBezTo>
                <a:lnTo>
                  <a:pt x="200768" y="1850603"/>
                </a:lnTo>
                <a:lnTo>
                  <a:pt x="189375" y="1852547"/>
                </a:lnTo>
                <a:cubicBezTo>
                  <a:pt x="96009" y="1856138"/>
                  <a:pt x="44006" y="1747487"/>
                  <a:pt x="150825" y="1665065"/>
                </a:cubicBezTo>
                <a:cubicBezTo>
                  <a:pt x="30946" y="1661604"/>
                  <a:pt x="407" y="1567617"/>
                  <a:pt x="49634" y="1510270"/>
                </a:cubicBezTo>
                <a:lnTo>
                  <a:pt x="86113" y="1486184"/>
                </a:lnTo>
                <a:lnTo>
                  <a:pt x="70739" y="1483937"/>
                </a:lnTo>
                <a:cubicBezTo>
                  <a:pt x="-19168" y="1458500"/>
                  <a:pt x="-35050" y="1339097"/>
                  <a:pt x="92010" y="1293718"/>
                </a:cubicBezTo>
                <a:cubicBezTo>
                  <a:pt x="-35050" y="1248340"/>
                  <a:pt x="-19168" y="1128937"/>
                  <a:pt x="70739" y="1103500"/>
                </a:cubicBezTo>
                <a:lnTo>
                  <a:pt x="86114" y="1101253"/>
                </a:lnTo>
                <a:lnTo>
                  <a:pt x="49634" y="1077166"/>
                </a:lnTo>
                <a:cubicBezTo>
                  <a:pt x="407" y="1019820"/>
                  <a:pt x="30946" y="925832"/>
                  <a:pt x="150825" y="922370"/>
                </a:cubicBezTo>
                <a:cubicBezTo>
                  <a:pt x="44006" y="839949"/>
                  <a:pt x="96009" y="731298"/>
                  <a:pt x="189375" y="734889"/>
                </a:cubicBezTo>
                <a:lnTo>
                  <a:pt x="200767" y="736833"/>
                </a:lnTo>
                <a:lnTo>
                  <a:pt x="192499" y="728759"/>
                </a:lnTo>
                <a:cubicBezTo>
                  <a:pt x="134715" y="655335"/>
                  <a:pt x="192049" y="549401"/>
                  <a:pt x="321516" y="587372"/>
                </a:cubicBezTo>
                <a:cubicBezTo>
                  <a:pt x="245395" y="475976"/>
                  <a:pt x="328427" y="388713"/>
                  <a:pt x="416114" y="420980"/>
                </a:cubicBezTo>
                <a:lnTo>
                  <a:pt x="426347" y="426349"/>
                </a:lnTo>
                <a:lnTo>
                  <a:pt x="420979" y="416115"/>
                </a:lnTo>
                <a:cubicBezTo>
                  <a:pt x="388712" y="328428"/>
                  <a:pt x="475975" y="245396"/>
                  <a:pt x="587372" y="321517"/>
                </a:cubicBezTo>
                <a:cubicBezTo>
                  <a:pt x="549400" y="192050"/>
                  <a:pt x="655334" y="134716"/>
                  <a:pt x="728758" y="192500"/>
                </a:cubicBezTo>
                <a:lnTo>
                  <a:pt x="736832" y="200768"/>
                </a:lnTo>
                <a:lnTo>
                  <a:pt x="734888" y="189377"/>
                </a:lnTo>
                <a:cubicBezTo>
                  <a:pt x="731297" y="96010"/>
                  <a:pt x="839948" y="44008"/>
                  <a:pt x="922370" y="150826"/>
                </a:cubicBezTo>
                <a:cubicBezTo>
                  <a:pt x="925831" y="30947"/>
                  <a:pt x="1019818" y="408"/>
                  <a:pt x="1077165" y="49635"/>
                </a:cubicBezTo>
                <a:lnTo>
                  <a:pt x="1101686" y="86772"/>
                </a:lnTo>
                <a:lnTo>
                  <a:pt x="1102495" y="74529"/>
                </a:lnTo>
                <a:cubicBezTo>
                  <a:pt x="1112942" y="32385"/>
                  <a:pt x="1143619" y="5591"/>
                  <a:pt x="1178351" y="781"/>
                </a:cubicBezTo>
                <a:close/>
              </a:path>
            </a:pathLst>
          </a:cu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dirty="0">
                <a:solidFill>
                  <a:srgbClr val="0070C0"/>
                </a:solidFill>
                <a:latin typeface="Times New Roman" panose="02020603050405020304" charset="0"/>
              </a:rPr>
              <a:t>1c</a:t>
            </a:r>
          </a:p>
        </p:txBody>
      </p:sp>
      <p:sp>
        <p:nvSpPr>
          <p:cNvPr id="8" name="文本框 7"/>
          <p:cNvSpPr txBox="1"/>
          <p:nvPr/>
        </p:nvSpPr>
        <p:spPr>
          <a:xfrm>
            <a:off x="2226945" y="709295"/>
            <a:ext cx="5676900" cy="570865"/>
          </a:xfrm>
          <a:prstGeom prst="rect">
            <a:avLst/>
          </a:prstGeom>
          <a:noFill/>
          <a:ln>
            <a:noFill/>
          </a:ln>
        </p:spPr>
        <p:txBody>
          <a:bodyPr wrap="square" rtlCol="0">
            <a:spAutoFit/>
          </a:bodyPr>
          <a:lstStyle/>
          <a:p>
            <a:pPr algn="l">
              <a:lnSpc>
                <a:spcPct val="130000"/>
              </a:lnSpc>
            </a:pPr>
            <a:r>
              <a:rPr lang="en-US" altLang="zh-CN" sz="2400" b="1" dirty="0" smtClean="0">
                <a:solidFill>
                  <a:srgbClr val="0070C0"/>
                </a:solidFill>
                <a:latin typeface="Times New Roman" panose="02020603050405020304" charset="0"/>
                <a:ea typeface="微软雅黑" panose="020B0503020204020204" pitchFamily="34" charset="-122"/>
              </a:rPr>
              <a:t> Listen and circle </a:t>
            </a:r>
            <a:r>
              <a:rPr lang="en-US" altLang="zh-CN" sz="2400" b="1" i="1" dirty="0" smtClean="0">
                <a:solidFill>
                  <a:srgbClr val="0070C0"/>
                </a:solidFill>
                <a:latin typeface="Times New Roman" panose="02020603050405020304" charset="0"/>
                <a:ea typeface="微软雅黑" panose="020B0503020204020204" pitchFamily="34" charset="-122"/>
              </a:rPr>
              <a:t>T</a:t>
            </a:r>
            <a:r>
              <a:rPr lang="en-US" altLang="zh-CN" sz="2400" b="1" dirty="0" smtClean="0">
                <a:solidFill>
                  <a:srgbClr val="0070C0"/>
                </a:solidFill>
                <a:latin typeface="Times New Roman" panose="02020603050405020304" charset="0"/>
                <a:ea typeface="微软雅黑" panose="020B0503020204020204" pitchFamily="34" charset="-122"/>
              </a:rPr>
              <a:t> for true or </a:t>
            </a:r>
            <a:r>
              <a:rPr lang="en-US" altLang="zh-CN" sz="2400" b="1" i="1" dirty="0" smtClean="0">
                <a:solidFill>
                  <a:srgbClr val="0070C0"/>
                </a:solidFill>
                <a:latin typeface="Times New Roman" panose="02020603050405020304" charset="0"/>
                <a:ea typeface="微软雅黑" panose="020B0503020204020204" pitchFamily="34" charset="-122"/>
              </a:rPr>
              <a:t>F</a:t>
            </a:r>
            <a:r>
              <a:rPr lang="en-US" altLang="zh-CN" sz="2400" b="1" dirty="0" smtClean="0">
                <a:solidFill>
                  <a:srgbClr val="0070C0"/>
                </a:solidFill>
                <a:latin typeface="Times New Roman" panose="02020603050405020304" charset="0"/>
                <a:ea typeface="微软雅黑" panose="020B0503020204020204" pitchFamily="34" charset="-122"/>
              </a:rPr>
              <a:t> for false.</a:t>
            </a:r>
          </a:p>
        </p:txBody>
      </p:sp>
      <p:sp>
        <p:nvSpPr>
          <p:cNvPr id="5" name="椭圆 4"/>
          <p:cNvSpPr/>
          <p:nvPr/>
        </p:nvSpPr>
        <p:spPr>
          <a:xfrm>
            <a:off x="5723255" y="2285365"/>
            <a:ext cx="443865" cy="44323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6247130" y="2728595"/>
            <a:ext cx="443865" cy="44323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70245" y="3629660"/>
            <a:ext cx="443865" cy="44323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294120" y="4099560"/>
            <a:ext cx="443865" cy="44323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352540" y="4556125"/>
            <a:ext cx="443865" cy="44323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883910" y="5037455"/>
            <a:ext cx="443865" cy="443230"/>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dissolv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dissolv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10" grpId="0" bldLvl="0" animBg="1"/>
      <p:bldP spid="11" grpId="0" bldLvl="0" animBg="1"/>
      <p:bldP spid="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4294967295"/>
          </p:nvPr>
        </p:nvSpPr>
        <p:spPr>
          <a:xfrm>
            <a:off x="513556" y="1841500"/>
            <a:ext cx="8343900" cy="3263900"/>
          </a:xfrm>
          <a:ln>
            <a:solidFill>
              <a:srgbClr val="0070C0"/>
            </a:solidFill>
          </a:ln>
        </p:spPr>
        <p:txBody>
          <a:bodyPr/>
          <a:lstStyle/>
          <a:p>
            <a:pPr marL="0" indent="0" algn="ctr" fontAlgn="auto">
              <a:lnSpc>
                <a:spcPct val="150000"/>
              </a:lnSpc>
              <a:spcBef>
                <a:spcPts val="0"/>
              </a:spcBef>
              <a:buNone/>
            </a:pPr>
            <a:r>
              <a:rPr lang="zh-CN" altLang="en-US" sz="2000" b="1" dirty="0">
                <a:solidFill>
                  <a:schemeClr val="tx1">
                    <a:lumMod val="50000"/>
                  </a:schemeClr>
                </a:solidFill>
                <a:latin typeface="Times New Roman" panose="02020603050405020304" charset="0"/>
              </a:rPr>
              <a:t>The History of Potato Chips </a:t>
            </a:r>
          </a:p>
          <a:p>
            <a:pPr marL="0" indent="0" fontAlgn="auto">
              <a:lnSpc>
                <a:spcPct val="150000"/>
              </a:lnSpc>
              <a:spcBef>
                <a:spcPts val="0"/>
              </a:spcBef>
              <a:buNone/>
            </a:pPr>
            <a:r>
              <a:rPr lang="zh-CN" altLang="en-US" sz="2000" dirty="0">
                <a:solidFill>
                  <a:schemeClr val="tx1">
                    <a:lumMod val="50000"/>
                  </a:schemeClr>
                </a:solidFill>
                <a:latin typeface="Times New Roman" panose="02020603050405020304" charset="0"/>
              </a:rPr>
              <a:t>D</a:t>
            </a:r>
            <a:r>
              <a:rPr lang="en-US" altLang="zh-CN" sz="2000" dirty="0">
                <a:solidFill>
                  <a:schemeClr val="tx1">
                    <a:lumMod val="50000"/>
                  </a:schemeClr>
                </a:solidFill>
                <a:latin typeface="Times New Roman" panose="02020603050405020304" charset="0"/>
              </a:rPr>
              <a:t>o </a:t>
            </a:r>
            <a:r>
              <a:rPr lang="zh-CN" altLang="en-US" sz="2000" dirty="0">
                <a:solidFill>
                  <a:schemeClr val="tx1">
                    <a:lumMod val="50000"/>
                  </a:schemeClr>
                </a:solidFill>
                <a:latin typeface="Times New Roman" panose="02020603050405020304" charset="0"/>
              </a:rPr>
              <a:t>you know </a:t>
            </a:r>
            <a:r>
              <a:rPr lang="en-US" altLang="zh-CN" sz="2000" dirty="0">
                <a:solidFill>
                  <a:schemeClr val="tx1">
                    <a:lumMod val="50000"/>
                  </a:schemeClr>
                </a:solidFill>
                <a:latin typeface="Times New Roman" panose="02020603050405020304" charset="0"/>
              </a:rPr>
              <a:t>how</a:t>
            </a:r>
            <a:r>
              <a:rPr lang="zh-CN" altLang="en-US" sz="2000" dirty="0">
                <a:solidFill>
                  <a:schemeClr val="tx1">
                    <a:lumMod val="50000"/>
                  </a:schemeClr>
                </a:solidFill>
                <a:latin typeface="Times New Roman" panose="02020603050405020304" charset="0"/>
              </a:rPr>
              <a:t> potato chips were invented ? Potato chips </a:t>
            </a:r>
            <a:r>
              <a:rPr lang="en-US" altLang="zh-CN" sz="2000" dirty="0">
                <a:solidFill>
                  <a:schemeClr val="tx1">
                    <a:lumMod val="50000"/>
                  </a:schemeClr>
                </a:solidFill>
                <a:latin typeface="Times New Roman" panose="02020603050405020304" charset="0"/>
              </a:rPr>
              <a:t>______________</a:t>
            </a:r>
          </a:p>
          <a:p>
            <a:pPr marL="0" indent="0" fontAlgn="auto">
              <a:lnSpc>
                <a:spcPct val="150000"/>
              </a:lnSpc>
              <a:spcBef>
                <a:spcPts val="0"/>
              </a:spcBef>
              <a:buNone/>
            </a:pPr>
            <a:r>
              <a:rPr lang="zh-CN" altLang="en-US" sz="2000" dirty="0">
                <a:solidFill>
                  <a:schemeClr val="tx1">
                    <a:lumMod val="50000"/>
                  </a:schemeClr>
                </a:solidFill>
                <a:latin typeface="Times New Roman" panose="02020603050405020304" charset="0"/>
              </a:rPr>
              <a:t>by a cook called George Crum. They were invented in  </a:t>
            </a:r>
            <a:r>
              <a:rPr lang="en-US" altLang="zh-CN" sz="2000" dirty="0">
                <a:solidFill>
                  <a:schemeClr val="tx1">
                    <a:lumMod val="50000"/>
                  </a:schemeClr>
                </a:solidFill>
                <a:latin typeface="Times New Roman" panose="02020603050405020304" charset="0"/>
              </a:rPr>
              <a:t>______</a:t>
            </a:r>
            <a:r>
              <a:rPr lang="zh-CN" altLang="en-US" sz="2000" dirty="0">
                <a:solidFill>
                  <a:schemeClr val="tx1">
                    <a:lumMod val="50000"/>
                  </a:schemeClr>
                </a:solidFill>
                <a:latin typeface="Times New Roman" panose="02020603050405020304" charset="0"/>
              </a:rPr>
              <a:t>. George Crum cut the potatoes really, really </a:t>
            </a:r>
            <a:r>
              <a:rPr lang="en-US" altLang="zh-CN" sz="2000" dirty="0">
                <a:solidFill>
                  <a:schemeClr val="tx1">
                    <a:lumMod val="50000"/>
                  </a:schemeClr>
                </a:solidFill>
                <a:latin typeface="Times New Roman" panose="02020603050405020304" charset="0"/>
              </a:rPr>
              <a:t>_____</a:t>
            </a:r>
            <a:r>
              <a:rPr lang="zh-CN" altLang="en-US" sz="2000" dirty="0">
                <a:solidFill>
                  <a:schemeClr val="tx1">
                    <a:lumMod val="50000"/>
                  </a:schemeClr>
                </a:solidFill>
                <a:latin typeface="Times New Roman" panose="02020603050405020304" charset="0"/>
              </a:rPr>
              <a:t> and then cooked them for a long time until they were </a:t>
            </a:r>
            <a:r>
              <a:rPr lang="en-US" altLang="zh-CN" sz="2000" dirty="0">
                <a:solidFill>
                  <a:schemeClr val="tx1">
                    <a:lumMod val="50000"/>
                  </a:schemeClr>
                </a:solidFill>
                <a:latin typeface="Times New Roman" panose="02020603050405020304" charset="0"/>
              </a:rPr>
              <a:t>______</a:t>
            </a:r>
            <a:r>
              <a:rPr lang="zh-CN" altLang="en-US" sz="2000" dirty="0">
                <a:solidFill>
                  <a:schemeClr val="tx1">
                    <a:lumMod val="50000"/>
                  </a:schemeClr>
                </a:solidFill>
                <a:latin typeface="Times New Roman" panose="02020603050405020304" charset="0"/>
              </a:rPr>
              <a:t>.  </a:t>
            </a:r>
            <a:r>
              <a:rPr lang="en-US" altLang="zh-CN" sz="2000" dirty="0">
                <a:solidFill>
                  <a:schemeClr val="tx1">
                    <a:lumMod val="50000"/>
                  </a:schemeClr>
                </a:solidFill>
                <a:latin typeface="Times New Roman" panose="02020603050405020304" charset="0"/>
              </a:rPr>
              <a:t>Finally</a:t>
            </a:r>
            <a:r>
              <a:rPr lang="zh-CN" altLang="en-US" sz="2000" dirty="0">
                <a:solidFill>
                  <a:schemeClr val="tx1">
                    <a:lumMod val="50000"/>
                  </a:schemeClr>
                </a:solidFill>
                <a:latin typeface="Times New Roman" panose="02020603050405020304" charset="0"/>
              </a:rPr>
              <a:t> he put lots of salt on them so the</a:t>
            </a:r>
            <a:r>
              <a:rPr lang="en-US" altLang="zh-CN" sz="2000" dirty="0">
                <a:solidFill>
                  <a:schemeClr val="tx1">
                    <a:lumMod val="50000"/>
                  </a:schemeClr>
                </a:solidFill>
                <a:latin typeface="Times New Roman" panose="02020603050405020304" charset="0"/>
              </a:rPr>
              <a:t>y </a:t>
            </a:r>
            <a:r>
              <a:rPr lang="zh-CN" altLang="en-US" sz="2000" dirty="0">
                <a:solidFill>
                  <a:schemeClr val="tx1">
                    <a:lumMod val="50000"/>
                  </a:schemeClr>
                </a:solidFill>
                <a:latin typeface="Times New Roman" panose="02020603050405020304" charset="0"/>
              </a:rPr>
              <a:t>were </a:t>
            </a:r>
            <a:r>
              <a:rPr lang="en-US" altLang="zh-CN" sz="2000" dirty="0">
                <a:solidFill>
                  <a:schemeClr val="tx1">
                    <a:lumMod val="50000"/>
                  </a:schemeClr>
                </a:solidFill>
                <a:latin typeface="Times New Roman" panose="02020603050405020304" charset="0"/>
              </a:rPr>
              <a:t>__________.</a:t>
            </a:r>
          </a:p>
        </p:txBody>
      </p:sp>
      <p:sp>
        <p:nvSpPr>
          <p:cNvPr id="12" name="文本框 11"/>
          <p:cNvSpPr txBox="1"/>
          <p:nvPr/>
        </p:nvSpPr>
        <p:spPr>
          <a:xfrm>
            <a:off x="6894989" y="2376685"/>
            <a:ext cx="1887220" cy="398780"/>
          </a:xfrm>
          <a:prstGeom prst="rect">
            <a:avLst/>
          </a:prstGeom>
          <a:noFill/>
        </p:spPr>
        <p:txBody>
          <a:bodyPr wrap="square" rtlCol="0">
            <a:spAutoFit/>
          </a:bodyPr>
          <a:lstStyle/>
          <a:p>
            <a:r>
              <a:rPr lang="en-US" altLang="zh-CN" sz="2000" dirty="0">
                <a:solidFill>
                  <a:srgbClr val="FF0000"/>
                </a:solidFill>
                <a:latin typeface="Times New Roman" panose="02020603050405020304" charset="0"/>
              </a:rPr>
              <a:t>were invented</a:t>
            </a:r>
          </a:p>
        </p:txBody>
      </p:sp>
      <p:sp>
        <p:nvSpPr>
          <p:cNvPr id="13" name="文本框 12"/>
          <p:cNvSpPr txBox="1"/>
          <p:nvPr/>
        </p:nvSpPr>
        <p:spPr>
          <a:xfrm>
            <a:off x="6279219" y="2792198"/>
            <a:ext cx="807720" cy="398780"/>
          </a:xfrm>
          <a:prstGeom prst="rect">
            <a:avLst/>
          </a:prstGeom>
          <a:noFill/>
        </p:spPr>
        <p:txBody>
          <a:bodyPr wrap="square" rtlCol="0">
            <a:spAutoFit/>
          </a:bodyPr>
          <a:lstStyle/>
          <a:p>
            <a:r>
              <a:rPr lang="en-US" altLang="zh-CN" sz="2000" dirty="0">
                <a:solidFill>
                  <a:srgbClr val="FF0000"/>
                </a:solidFill>
                <a:latin typeface="Times New Roman" panose="02020603050405020304" charset="0"/>
              </a:rPr>
              <a:t>1853</a:t>
            </a:r>
          </a:p>
        </p:txBody>
      </p:sp>
      <p:sp>
        <p:nvSpPr>
          <p:cNvPr id="14" name="文本框 13"/>
          <p:cNvSpPr txBox="1"/>
          <p:nvPr/>
        </p:nvSpPr>
        <p:spPr>
          <a:xfrm>
            <a:off x="3547311" y="3305810"/>
            <a:ext cx="765810" cy="398780"/>
          </a:xfrm>
          <a:prstGeom prst="rect">
            <a:avLst/>
          </a:prstGeom>
          <a:noFill/>
        </p:spPr>
        <p:txBody>
          <a:bodyPr wrap="square" rtlCol="0">
            <a:spAutoFit/>
          </a:bodyPr>
          <a:lstStyle/>
          <a:p>
            <a:r>
              <a:rPr lang="en-US" altLang="zh-CN" sz="2000" dirty="0">
                <a:solidFill>
                  <a:srgbClr val="FF0000"/>
                </a:solidFill>
                <a:latin typeface="Times New Roman" panose="02020603050405020304" charset="0"/>
              </a:rPr>
              <a:t> thin</a:t>
            </a:r>
          </a:p>
        </p:txBody>
      </p:sp>
      <p:sp>
        <p:nvSpPr>
          <p:cNvPr id="15" name="文本框 14"/>
          <p:cNvSpPr txBox="1"/>
          <p:nvPr/>
        </p:nvSpPr>
        <p:spPr>
          <a:xfrm>
            <a:off x="1620678" y="3646925"/>
            <a:ext cx="885825" cy="398780"/>
          </a:xfrm>
          <a:prstGeom prst="rect">
            <a:avLst/>
          </a:prstGeom>
          <a:noFill/>
        </p:spPr>
        <p:txBody>
          <a:bodyPr wrap="square" rtlCol="0">
            <a:spAutoFit/>
          </a:bodyPr>
          <a:lstStyle/>
          <a:p>
            <a:r>
              <a:rPr lang="en-US" altLang="zh-CN" sz="2000" dirty="0">
                <a:solidFill>
                  <a:srgbClr val="FF0000"/>
                </a:solidFill>
                <a:latin typeface="Times New Roman" panose="02020603050405020304" charset="0"/>
              </a:rPr>
              <a:t>crispy</a:t>
            </a:r>
          </a:p>
        </p:txBody>
      </p:sp>
      <p:sp>
        <p:nvSpPr>
          <p:cNvPr id="16" name="文本框 15"/>
          <p:cNvSpPr txBox="1"/>
          <p:nvPr/>
        </p:nvSpPr>
        <p:spPr>
          <a:xfrm>
            <a:off x="7476808" y="3744278"/>
            <a:ext cx="1305401" cy="398780"/>
          </a:xfrm>
          <a:prstGeom prst="rect">
            <a:avLst/>
          </a:prstGeom>
          <a:noFill/>
        </p:spPr>
        <p:txBody>
          <a:bodyPr wrap="square" rtlCol="0">
            <a:spAutoFit/>
          </a:bodyPr>
          <a:lstStyle/>
          <a:p>
            <a:r>
              <a:rPr lang="en-US" altLang="zh-CN" sz="2000" dirty="0">
                <a:solidFill>
                  <a:srgbClr val="FF0000"/>
                </a:solidFill>
                <a:latin typeface="Times New Roman" panose="02020603050405020304" charset="0"/>
              </a:rPr>
              <a:t>really salty </a:t>
            </a:r>
          </a:p>
        </p:txBody>
      </p:sp>
      <p:sp>
        <p:nvSpPr>
          <p:cNvPr id="3" name=" 7"/>
          <p:cNvSpPr/>
          <p:nvPr/>
        </p:nvSpPr>
        <p:spPr>
          <a:xfrm>
            <a:off x="1443990" y="760730"/>
            <a:ext cx="648970" cy="534035"/>
          </a:xfrm>
          <a:custGeom>
            <a:avLst/>
            <a:gdLst>
              <a:gd name="connsiteX0" fmla="*/ 1293718 w 2587436"/>
              <a:gd name="connsiteY0" fmla="*/ 105586 h 2587437"/>
              <a:gd name="connsiteX1" fmla="*/ 105586 w 2587436"/>
              <a:gd name="connsiteY1" fmla="*/ 1293718 h 2587437"/>
              <a:gd name="connsiteX2" fmla="*/ 1293718 w 2587436"/>
              <a:gd name="connsiteY2" fmla="*/ 2481850 h 2587437"/>
              <a:gd name="connsiteX3" fmla="*/ 2481850 w 2587436"/>
              <a:gd name="connsiteY3" fmla="*/ 1293718 h 2587437"/>
              <a:gd name="connsiteX4" fmla="*/ 1293718 w 2587436"/>
              <a:gd name="connsiteY4" fmla="*/ 105586 h 2587437"/>
              <a:gd name="connsiteX5" fmla="*/ 1178351 w 2587436"/>
              <a:gd name="connsiteY5" fmla="*/ 781 h 2587437"/>
              <a:gd name="connsiteX6" fmla="*/ 1293718 w 2587436"/>
              <a:gd name="connsiteY6" fmla="*/ 92011 h 2587437"/>
              <a:gd name="connsiteX7" fmla="*/ 1409085 w 2587436"/>
              <a:gd name="connsiteY7" fmla="*/ 781 h 2587437"/>
              <a:gd name="connsiteX8" fmla="*/ 1472207 w 2587436"/>
              <a:gd name="connsiteY8" fmla="*/ 43607 h 2587437"/>
              <a:gd name="connsiteX9" fmla="*/ 1484604 w 2587436"/>
              <a:gd name="connsiteY9" fmla="*/ 88506 h 2587437"/>
              <a:gd name="connsiteX10" fmla="*/ 1510269 w 2587436"/>
              <a:gd name="connsiteY10" fmla="*/ 49635 h 2587437"/>
              <a:gd name="connsiteX11" fmla="*/ 1665065 w 2587436"/>
              <a:gd name="connsiteY11" fmla="*/ 150827 h 2587437"/>
              <a:gd name="connsiteX12" fmla="*/ 1849776 w 2587436"/>
              <a:gd name="connsiteY12" fmla="*/ 159948 h 2587437"/>
              <a:gd name="connsiteX13" fmla="*/ 1847820 w 2587436"/>
              <a:gd name="connsiteY13" fmla="*/ 203618 h 2587437"/>
              <a:gd name="connsiteX14" fmla="*/ 1858676 w 2587436"/>
              <a:gd name="connsiteY14" fmla="*/ 192501 h 2587437"/>
              <a:gd name="connsiteX15" fmla="*/ 2000063 w 2587436"/>
              <a:gd name="connsiteY15" fmla="*/ 321517 h 2587437"/>
              <a:gd name="connsiteX16" fmla="*/ 2172915 w 2587436"/>
              <a:gd name="connsiteY16" fmla="*/ 387271 h 2587437"/>
              <a:gd name="connsiteX17" fmla="*/ 2157560 w 2587436"/>
              <a:gd name="connsiteY17" fmla="*/ 428199 h 2587437"/>
              <a:gd name="connsiteX18" fmla="*/ 2171320 w 2587436"/>
              <a:gd name="connsiteY18" fmla="*/ 420980 h 2587437"/>
              <a:gd name="connsiteX19" fmla="*/ 2265919 w 2587436"/>
              <a:gd name="connsiteY19" fmla="*/ 587373 h 2587437"/>
              <a:gd name="connsiteX20" fmla="*/ 2409992 w 2587436"/>
              <a:gd name="connsiteY20" fmla="*/ 703323 h 2587437"/>
              <a:gd name="connsiteX21" fmla="*/ 2382741 w 2587436"/>
              <a:gd name="connsiteY21" fmla="*/ 737503 h 2587437"/>
              <a:gd name="connsiteX22" fmla="*/ 2398059 w 2587436"/>
              <a:gd name="connsiteY22" fmla="*/ 734889 h 2587437"/>
              <a:gd name="connsiteX23" fmla="*/ 2436609 w 2587436"/>
              <a:gd name="connsiteY23" fmla="*/ 922371 h 2587437"/>
              <a:gd name="connsiteX24" fmla="*/ 2537801 w 2587436"/>
              <a:gd name="connsiteY24" fmla="*/ 1077167 h 2587437"/>
              <a:gd name="connsiteX25" fmla="*/ 2501321 w 2587436"/>
              <a:gd name="connsiteY25" fmla="*/ 1101253 h 2587437"/>
              <a:gd name="connsiteX26" fmla="*/ 2516697 w 2587436"/>
              <a:gd name="connsiteY26" fmla="*/ 1103501 h 2587437"/>
              <a:gd name="connsiteX27" fmla="*/ 2495425 w 2587436"/>
              <a:gd name="connsiteY27" fmla="*/ 1293719 h 2587437"/>
              <a:gd name="connsiteX28" fmla="*/ 2543829 w 2587436"/>
              <a:gd name="connsiteY28" fmla="*/ 1472208 h 2587437"/>
              <a:gd name="connsiteX29" fmla="*/ 2498930 w 2587436"/>
              <a:gd name="connsiteY29" fmla="*/ 1484605 h 2587437"/>
              <a:gd name="connsiteX30" fmla="*/ 2537800 w 2587436"/>
              <a:gd name="connsiteY30" fmla="*/ 1510270 h 2587437"/>
              <a:gd name="connsiteX31" fmla="*/ 2436609 w 2587436"/>
              <a:gd name="connsiteY31" fmla="*/ 1665066 h 2587437"/>
              <a:gd name="connsiteX32" fmla="*/ 2427488 w 2587436"/>
              <a:gd name="connsiteY32" fmla="*/ 1849777 h 2587437"/>
              <a:gd name="connsiteX33" fmla="*/ 2383816 w 2587436"/>
              <a:gd name="connsiteY33" fmla="*/ 1847821 h 2587437"/>
              <a:gd name="connsiteX34" fmla="*/ 2394935 w 2587436"/>
              <a:gd name="connsiteY34" fmla="*/ 1858678 h 2587437"/>
              <a:gd name="connsiteX35" fmla="*/ 2265918 w 2587436"/>
              <a:gd name="connsiteY35" fmla="*/ 2000065 h 2587437"/>
              <a:gd name="connsiteX36" fmla="*/ 2200165 w 2587436"/>
              <a:gd name="connsiteY36" fmla="*/ 2172917 h 2587437"/>
              <a:gd name="connsiteX37" fmla="*/ 2159237 w 2587436"/>
              <a:gd name="connsiteY37" fmla="*/ 2157562 h 2587437"/>
              <a:gd name="connsiteX38" fmla="*/ 2166455 w 2587436"/>
              <a:gd name="connsiteY38" fmla="*/ 2171321 h 2587437"/>
              <a:gd name="connsiteX39" fmla="*/ 2000062 w 2587436"/>
              <a:gd name="connsiteY39" fmla="*/ 2265920 h 2587437"/>
              <a:gd name="connsiteX40" fmla="*/ 1884113 w 2587436"/>
              <a:gd name="connsiteY40" fmla="*/ 2409993 h 2587437"/>
              <a:gd name="connsiteX41" fmla="*/ 1849933 w 2587436"/>
              <a:gd name="connsiteY41" fmla="*/ 2382742 h 2587437"/>
              <a:gd name="connsiteX42" fmla="*/ 1852546 w 2587436"/>
              <a:gd name="connsiteY42" fmla="*/ 2398060 h 2587437"/>
              <a:gd name="connsiteX43" fmla="*/ 1665064 w 2587436"/>
              <a:gd name="connsiteY43" fmla="*/ 2436610 h 2587437"/>
              <a:gd name="connsiteX44" fmla="*/ 1510269 w 2587436"/>
              <a:gd name="connsiteY44" fmla="*/ 2537802 h 2587437"/>
              <a:gd name="connsiteX45" fmla="*/ 1486184 w 2587436"/>
              <a:gd name="connsiteY45" fmla="*/ 2501323 h 2587437"/>
              <a:gd name="connsiteX46" fmla="*/ 1483936 w 2587436"/>
              <a:gd name="connsiteY46" fmla="*/ 2516698 h 2587437"/>
              <a:gd name="connsiteX47" fmla="*/ 1293717 w 2587436"/>
              <a:gd name="connsiteY47" fmla="*/ 2495426 h 2587437"/>
              <a:gd name="connsiteX48" fmla="*/ 1103499 w 2587436"/>
              <a:gd name="connsiteY48" fmla="*/ 2516698 h 2587437"/>
              <a:gd name="connsiteX49" fmla="*/ 1101252 w 2587436"/>
              <a:gd name="connsiteY49" fmla="*/ 2501322 h 2587437"/>
              <a:gd name="connsiteX50" fmla="*/ 1077165 w 2587436"/>
              <a:gd name="connsiteY50" fmla="*/ 2537801 h 2587437"/>
              <a:gd name="connsiteX51" fmla="*/ 922369 w 2587436"/>
              <a:gd name="connsiteY51" fmla="*/ 2436610 h 2587437"/>
              <a:gd name="connsiteX52" fmla="*/ 734888 w 2587436"/>
              <a:gd name="connsiteY52" fmla="*/ 2398060 h 2587437"/>
              <a:gd name="connsiteX53" fmla="*/ 737501 w 2587436"/>
              <a:gd name="connsiteY53" fmla="*/ 2382741 h 2587437"/>
              <a:gd name="connsiteX54" fmla="*/ 703321 w 2587436"/>
              <a:gd name="connsiteY54" fmla="*/ 2409993 h 2587437"/>
              <a:gd name="connsiteX55" fmla="*/ 587371 w 2587436"/>
              <a:gd name="connsiteY55" fmla="*/ 2265919 h 2587437"/>
              <a:gd name="connsiteX56" fmla="*/ 420978 w 2587436"/>
              <a:gd name="connsiteY56" fmla="*/ 2171321 h 2587437"/>
              <a:gd name="connsiteX57" fmla="*/ 426346 w 2587436"/>
              <a:gd name="connsiteY57" fmla="*/ 2161089 h 2587437"/>
              <a:gd name="connsiteX58" fmla="*/ 416114 w 2587436"/>
              <a:gd name="connsiteY58" fmla="*/ 2166457 h 2587437"/>
              <a:gd name="connsiteX59" fmla="*/ 321515 w 2587436"/>
              <a:gd name="connsiteY59" fmla="*/ 2000064 h 2587437"/>
              <a:gd name="connsiteX60" fmla="*/ 192499 w 2587436"/>
              <a:gd name="connsiteY60" fmla="*/ 1858678 h 2587437"/>
              <a:gd name="connsiteX61" fmla="*/ 200768 w 2587436"/>
              <a:gd name="connsiteY61" fmla="*/ 1850603 h 2587437"/>
              <a:gd name="connsiteX62" fmla="*/ 189375 w 2587436"/>
              <a:gd name="connsiteY62" fmla="*/ 1852547 h 2587437"/>
              <a:gd name="connsiteX63" fmla="*/ 150825 w 2587436"/>
              <a:gd name="connsiteY63" fmla="*/ 1665065 h 2587437"/>
              <a:gd name="connsiteX64" fmla="*/ 49634 w 2587436"/>
              <a:gd name="connsiteY64" fmla="*/ 1510270 h 2587437"/>
              <a:gd name="connsiteX65" fmla="*/ 86113 w 2587436"/>
              <a:gd name="connsiteY65" fmla="*/ 1486184 h 2587437"/>
              <a:gd name="connsiteX66" fmla="*/ 70739 w 2587436"/>
              <a:gd name="connsiteY66" fmla="*/ 1483937 h 2587437"/>
              <a:gd name="connsiteX67" fmla="*/ 92010 w 2587436"/>
              <a:gd name="connsiteY67" fmla="*/ 1293718 h 2587437"/>
              <a:gd name="connsiteX68" fmla="*/ 70739 w 2587436"/>
              <a:gd name="connsiteY68" fmla="*/ 1103500 h 2587437"/>
              <a:gd name="connsiteX69" fmla="*/ 86114 w 2587436"/>
              <a:gd name="connsiteY69" fmla="*/ 1101253 h 2587437"/>
              <a:gd name="connsiteX70" fmla="*/ 49634 w 2587436"/>
              <a:gd name="connsiteY70" fmla="*/ 1077166 h 2587437"/>
              <a:gd name="connsiteX71" fmla="*/ 150825 w 2587436"/>
              <a:gd name="connsiteY71" fmla="*/ 922370 h 2587437"/>
              <a:gd name="connsiteX72" fmla="*/ 189375 w 2587436"/>
              <a:gd name="connsiteY72" fmla="*/ 734889 h 2587437"/>
              <a:gd name="connsiteX73" fmla="*/ 200767 w 2587436"/>
              <a:gd name="connsiteY73" fmla="*/ 736833 h 2587437"/>
              <a:gd name="connsiteX74" fmla="*/ 192499 w 2587436"/>
              <a:gd name="connsiteY74" fmla="*/ 728759 h 2587437"/>
              <a:gd name="connsiteX75" fmla="*/ 321516 w 2587436"/>
              <a:gd name="connsiteY75" fmla="*/ 587372 h 2587437"/>
              <a:gd name="connsiteX76" fmla="*/ 416114 w 2587436"/>
              <a:gd name="connsiteY76" fmla="*/ 420980 h 2587437"/>
              <a:gd name="connsiteX77" fmla="*/ 426347 w 2587436"/>
              <a:gd name="connsiteY77" fmla="*/ 426349 h 2587437"/>
              <a:gd name="connsiteX78" fmla="*/ 420979 w 2587436"/>
              <a:gd name="connsiteY78" fmla="*/ 416115 h 2587437"/>
              <a:gd name="connsiteX79" fmla="*/ 587372 w 2587436"/>
              <a:gd name="connsiteY79" fmla="*/ 321517 h 2587437"/>
              <a:gd name="connsiteX80" fmla="*/ 728758 w 2587436"/>
              <a:gd name="connsiteY80" fmla="*/ 192500 h 2587437"/>
              <a:gd name="connsiteX81" fmla="*/ 736832 w 2587436"/>
              <a:gd name="connsiteY81" fmla="*/ 200768 h 2587437"/>
              <a:gd name="connsiteX82" fmla="*/ 734888 w 2587436"/>
              <a:gd name="connsiteY82" fmla="*/ 189377 h 2587437"/>
              <a:gd name="connsiteX83" fmla="*/ 922370 w 2587436"/>
              <a:gd name="connsiteY83" fmla="*/ 150826 h 2587437"/>
              <a:gd name="connsiteX84" fmla="*/ 1077165 w 2587436"/>
              <a:gd name="connsiteY84" fmla="*/ 49635 h 2587437"/>
              <a:gd name="connsiteX85" fmla="*/ 1101686 w 2587436"/>
              <a:gd name="connsiteY85" fmla="*/ 86772 h 2587437"/>
              <a:gd name="connsiteX86" fmla="*/ 1102495 w 2587436"/>
              <a:gd name="connsiteY86" fmla="*/ 74529 h 2587437"/>
              <a:gd name="connsiteX87" fmla="*/ 1178351 w 2587436"/>
              <a:gd name="connsiteY87" fmla="*/ 781 h 258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587436" h="2587437">
                <a:moveTo>
                  <a:pt x="1293718" y="105586"/>
                </a:moveTo>
                <a:cubicBezTo>
                  <a:pt x="637531" y="105586"/>
                  <a:pt x="105586" y="637531"/>
                  <a:pt x="105586" y="1293718"/>
                </a:cubicBezTo>
                <a:cubicBezTo>
                  <a:pt x="105586" y="1949905"/>
                  <a:pt x="637531" y="2481850"/>
                  <a:pt x="1293718" y="2481850"/>
                </a:cubicBezTo>
                <a:cubicBezTo>
                  <a:pt x="1949905" y="2481850"/>
                  <a:pt x="2481850" y="1949905"/>
                  <a:pt x="2481850" y="1293718"/>
                </a:cubicBezTo>
                <a:cubicBezTo>
                  <a:pt x="2481850" y="637531"/>
                  <a:pt x="1949905" y="105586"/>
                  <a:pt x="1293718" y="105586"/>
                </a:cubicBezTo>
                <a:close/>
                <a:moveTo>
                  <a:pt x="1178351" y="781"/>
                </a:moveTo>
                <a:cubicBezTo>
                  <a:pt x="1220450" y="-5049"/>
                  <a:pt x="1268508" y="21422"/>
                  <a:pt x="1293718" y="92011"/>
                </a:cubicBezTo>
                <a:cubicBezTo>
                  <a:pt x="1318929" y="21422"/>
                  <a:pt x="1366986" y="-5049"/>
                  <a:pt x="1409085" y="781"/>
                </a:cubicBezTo>
                <a:cubicBezTo>
                  <a:pt x="1434345" y="4279"/>
                  <a:pt x="1457459" y="19405"/>
                  <a:pt x="1472207" y="43607"/>
                </a:cubicBezTo>
                <a:lnTo>
                  <a:pt x="1484604" y="88506"/>
                </a:lnTo>
                <a:lnTo>
                  <a:pt x="1510269" y="49635"/>
                </a:lnTo>
                <a:cubicBezTo>
                  <a:pt x="1567616" y="408"/>
                  <a:pt x="1661604" y="30947"/>
                  <a:pt x="1665065" y="150827"/>
                </a:cubicBezTo>
                <a:cubicBezTo>
                  <a:pt x="1738329" y="55877"/>
                  <a:pt x="1832316" y="86415"/>
                  <a:pt x="1849776" y="159948"/>
                </a:cubicBezTo>
                <a:lnTo>
                  <a:pt x="1847820" y="203618"/>
                </a:lnTo>
                <a:lnTo>
                  <a:pt x="1858676" y="192501"/>
                </a:lnTo>
                <a:cubicBezTo>
                  <a:pt x="1932101" y="134716"/>
                  <a:pt x="2038035" y="192050"/>
                  <a:pt x="2000063" y="321517"/>
                </a:cubicBezTo>
                <a:cubicBezTo>
                  <a:pt x="2099082" y="253854"/>
                  <a:pt x="2179033" y="311942"/>
                  <a:pt x="2172915" y="387271"/>
                </a:cubicBezTo>
                <a:lnTo>
                  <a:pt x="2157560" y="428199"/>
                </a:lnTo>
                <a:lnTo>
                  <a:pt x="2171320" y="420980"/>
                </a:lnTo>
                <a:cubicBezTo>
                  <a:pt x="2259007" y="388713"/>
                  <a:pt x="2342040" y="475977"/>
                  <a:pt x="2265919" y="587373"/>
                </a:cubicBezTo>
                <a:cubicBezTo>
                  <a:pt x="2381000" y="553620"/>
                  <a:pt x="2439088" y="633571"/>
                  <a:pt x="2409992" y="703323"/>
                </a:cubicBezTo>
                <a:lnTo>
                  <a:pt x="2382741" y="737503"/>
                </a:lnTo>
                <a:lnTo>
                  <a:pt x="2398059" y="734889"/>
                </a:lnTo>
                <a:cubicBezTo>
                  <a:pt x="2491425" y="731298"/>
                  <a:pt x="2543428" y="839949"/>
                  <a:pt x="2436609" y="922371"/>
                </a:cubicBezTo>
                <a:cubicBezTo>
                  <a:pt x="2556489" y="925832"/>
                  <a:pt x="2587027" y="1019820"/>
                  <a:pt x="2537801" y="1077167"/>
                </a:cubicBezTo>
                <a:lnTo>
                  <a:pt x="2501321" y="1101253"/>
                </a:lnTo>
                <a:lnTo>
                  <a:pt x="2516697" y="1103501"/>
                </a:lnTo>
                <a:cubicBezTo>
                  <a:pt x="2606603" y="1128937"/>
                  <a:pt x="2622486" y="1248340"/>
                  <a:pt x="2495425" y="1293719"/>
                </a:cubicBezTo>
                <a:cubicBezTo>
                  <a:pt x="2608368" y="1334056"/>
                  <a:pt x="2608368" y="1432880"/>
                  <a:pt x="2543829" y="1472208"/>
                </a:cubicBezTo>
                <a:lnTo>
                  <a:pt x="2498930" y="1484605"/>
                </a:lnTo>
                <a:lnTo>
                  <a:pt x="2537800" y="1510270"/>
                </a:lnTo>
                <a:cubicBezTo>
                  <a:pt x="2587027" y="1567617"/>
                  <a:pt x="2556488" y="1661605"/>
                  <a:pt x="2436609" y="1665066"/>
                </a:cubicBezTo>
                <a:cubicBezTo>
                  <a:pt x="2531559" y="1738330"/>
                  <a:pt x="2501021" y="1832318"/>
                  <a:pt x="2427488" y="1849777"/>
                </a:cubicBezTo>
                <a:lnTo>
                  <a:pt x="2383816" y="1847821"/>
                </a:lnTo>
                <a:lnTo>
                  <a:pt x="2394935" y="1858678"/>
                </a:lnTo>
                <a:cubicBezTo>
                  <a:pt x="2452719" y="1932103"/>
                  <a:pt x="2395386" y="2038037"/>
                  <a:pt x="2265918" y="2000065"/>
                </a:cubicBezTo>
                <a:cubicBezTo>
                  <a:pt x="2333581" y="2099084"/>
                  <a:pt x="2275494" y="2179035"/>
                  <a:pt x="2200165" y="2172917"/>
                </a:cubicBezTo>
                <a:lnTo>
                  <a:pt x="2159237" y="2157562"/>
                </a:lnTo>
                <a:lnTo>
                  <a:pt x="2166455" y="2171321"/>
                </a:lnTo>
                <a:cubicBezTo>
                  <a:pt x="2198722" y="2259008"/>
                  <a:pt x="2111459" y="2342041"/>
                  <a:pt x="2000062" y="2265920"/>
                </a:cubicBezTo>
                <a:cubicBezTo>
                  <a:pt x="2033815" y="2381001"/>
                  <a:pt x="1953865" y="2439089"/>
                  <a:pt x="1884113" y="2409993"/>
                </a:cubicBezTo>
                <a:lnTo>
                  <a:pt x="1849933" y="2382742"/>
                </a:lnTo>
                <a:lnTo>
                  <a:pt x="1852546" y="2398060"/>
                </a:lnTo>
                <a:cubicBezTo>
                  <a:pt x="1856137" y="2491426"/>
                  <a:pt x="1747486" y="2543429"/>
                  <a:pt x="1665064" y="2436610"/>
                </a:cubicBezTo>
                <a:cubicBezTo>
                  <a:pt x="1661603" y="2556490"/>
                  <a:pt x="1567616" y="2587028"/>
                  <a:pt x="1510269" y="2537802"/>
                </a:cubicBezTo>
                <a:lnTo>
                  <a:pt x="1486184" y="2501323"/>
                </a:lnTo>
                <a:lnTo>
                  <a:pt x="1483936" y="2516698"/>
                </a:lnTo>
                <a:cubicBezTo>
                  <a:pt x="1458499" y="2606604"/>
                  <a:pt x="1339096" y="2622487"/>
                  <a:pt x="1293717" y="2495426"/>
                </a:cubicBezTo>
                <a:cubicBezTo>
                  <a:pt x="1248339" y="2622487"/>
                  <a:pt x="1128936" y="2606604"/>
                  <a:pt x="1103499" y="2516698"/>
                </a:cubicBezTo>
                <a:lnTo>
                  <a:pt x="1101252" y="2501322"/>
                </a:lnTo>
                <a:lnTo>
                  <a:pt x="1077165" y="2537801"/>
                </a:lnTo>
                <a:cubicBezTo>
                  <a:pt x="1019818" y="2587028"/>
                  <a:pt x="925830" y="2556489"/>
                  <a:pt x="922369" y="2436610"/>
                </a:cubicBezTo>
                <a:cubicBezTo>
                  <a:pt x="839947" y="2543429"/>
                  <a:pt x="731297" y="2491426"/>
                  <a:pt x="734888" y="2398060"/>
                </a:cubicBezTo>
                <a:lnTo>
                  <a:pt x="737501" y="2382741"/>
                </a:lnTo>
                <a:lnTo>
                  <a:pt x="703321" y="2409993"/>
                </a:lnTo>
                <a:cubicBezTo>
                  <a:pt x="633569" y="2439089"/>
                  <a:pt x="553618" y="2381001"/>
                  <a:pt x="587371" y="2265919"/>
                </a:cubicBezTo>
                <a:cubicBezTo>
                  <a:pt x="475975" y="2342040"/>
                  <a:pt x="388712" y="2259008"/>
                  <a:pt x="420978" y="2171321"/>
                </a:cubicBezTo>
                <a:lnTo>
                  <a:pt x="426346" y="2161089"/>
                </a:lnTo>
                <a:lnTo>
                  <a:pt x="416114" y="2166457"/>
                </a:lnTo>
                <a:cubicBezTo>
                  <a:pt x="328427" y="2198724"/>
                  <a:pt x="245394" y="2111461"/>
                  <a:pt x="321515" y="2000064"/>
                </a:cubicBezTo>
                <a:cubicBezTo>
                  <a:pt x="192048" y="2038036"/>
                  <a:pt x="134715" y="1932102"/>
                  <a:pt x="192499" y="1858678"/>
                </a:cubicBezTo>
                <a:lnTo>
                  <a:pt x="200768" y="1850603"/>
                </a:lnTo>
                <a:lnTo>
                  <a:pt x="189375" y="1852547"/>
                </a:lnTo>
                <a:cubicBezTo>
                  <a:pt x="96009" y="1856138"/>
                  <a:pt x="44006" y="1747487"/>
                  <a:pt x="150825" y="1665065"/>
                </a:cubicBezTo>
                <a:cubicBezTo>
                  <a:pt x="30946" y="1661604"/>
                  <a:pt x="407" y="1567617"/>
                  <a:pt x="49634" y="1510270"/>
                </a:cubicBezTo>
                <a:lnTo>
                  <a:pt x="86113" y="1486184"/>
                </a:lnTo>
                <a:lnTo>
                  <a:pt x="70739" y="1483937"/>
                </a:lnTo>
                <a:cubicBezTo>
                  <a:pt x="-19168" y="1458500"/>
                  <a:pt x="-35050" y="1339097"/>
                  <a:pt x="92010" y="1293718"/>
                </a:cubicBezTo>
                <a:cubicBezTo>
                  <a:pt x="-35050" y="1248340"/>
                  <a:pt x="-19168" y="1128937"/>
                  <a:pt x="70739" y="1103500"/>
                </a:cubicBezTo>
                <a:lnTo>
                  <a:pt x="86114" y="1101253"/>
                </a:lnTo>
                <a:lnTo>
                  <a:pt x="49634" y="1077166"/>
                </a:lnTo>
                <a:cubicBezTo>
                  <a:pt x="407" y="1019820"/>
                  <a:pt x="30946" y="925832"/>
                  <a:pt x="150825" y="922370"/>
                </a:cubicBezTo>
                <a:cubicBezTo>
                  <a:pt x="44006" y="839949"/>
                  <a:pt x="96009" y="731298"/>
                  <a:pt x="189375" y="734889"/>
                </a:cubicBezTo>
                <a:lnTo>
                  <a:pt x="200767" y="736833"/>
                </a:lnTo>
                <a:lnTo>
                  <a:pt x="192499" y="728759"/>
                </a:lnTo>
                <a:cubicBezTo>
                  <a:pt x="134715" y="655335"/>
                  <a:pt x="192049" y="549401"/>
                  <a:pt x="321516" y="587372"/>
                </a:cubicBezTo>
                <a:cubicBezTo>
                  <a:pt x="245395" y="475976"/>
                  <a:pt x="328427" y="388713"/>
                  <a:pt x="416114" y="420980"/>
                </a:cubicBezTo>
                <a:lnTo>
                  <a:pt x="426347" y="426349"/>
                </a:lnTo>
                <a:lnTo>
                  <a:pt x="420979" y="416115"/>
                </a:lnTo>
                <a:cubicBezTo>
                  <a:pt x="388712" y="328428"/>
                  <a:pt x="475975" y="245396"/>
                  <a:pt x="587372" y="321517"/>
                </a:cubicBezTo>
                <a:cubicBezTo>
                  <a:pt x="549400" y="192050"/>
                  <a:pt x="655334" y="134716"/>
                  <a:pt x="728758" y="192500"/>
                </a:cubicBezTo>
                <a:lnTo>
                  <a:pt x="736832" y="200768"/>
                </a:lnTo>
                <a:lnTo>
                  <a:pt x="734888" y="189377"/>
                </a:lnTo>
                <a:cubicBezTo>
                  <a:pt x="731297" y="96010"/>
                  <a:pt x="839948" y="44008"/>
                  <a:pt x="922370" y="150826"/>
                </a:cubicBezTo>
                <a:cubicBezTo>
                  <a:pt x="925831" y="30947"/>
                  <a:pt x="1019818" y="408"/>
                  <a:pt x="1077165" y="49635"/>
                </a:cubicBezTo>
                <a:lnTo>
                  <a:pt x="1101686" y="86772"/>
                </a:lnTo>
                <a:lnTo>
                  <a:pt x="1102495" y="74529"/>
                </a:lnTo>
                <a:cubicBezTo>
                  <a:pt x="1112942" y="32385"/>
                  <a:pt x="1143619" y="5591"/>
                  <a:pt x="1178351" y="781"/>
                </a:cubicBezTo>
                <a:close/>
              </a:path>
            </a:pathLst>
          </a:cu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dirty="0">
                <a:solidFill>
                  <a:srgbClr val="0070C0"/>
                </a:solidFill>
                <a:latin typeface="Times New Roman" panose="02020603050405020304" charset="0"/>
              </a:rPr>
              <a:t>1d</a:t>
            </a:r>
          </a:p>
        </p:txBody>
      </p:sp>
      <p:sp>
        <p:nvSpPr>
          <p:cNvPr id="4" name="文本框 3"/>
          <p:cNvSpPr txBox="1"/>
          <p:nvPr/>
        </p:nvSpPr>
        <p:spPr>
          <a:xfrm>
            <a:off x="2226945" y="709295"/>
            <a:ext cx="5676900" cy="570865"/>
          </a:xfrm>
          <a:prstGeom prst="rect">
            <a:avLst/>
          </a:prstGeom>
          <a:noFill/>
          <a:ln>
            <a:noFill/>
          </a:ln>
        </p:spPr>
        <p:txBody>
          <a:bodyPr wrap="square" rtlCol="0">
            <a:spAutoFit/>
          </a:bodyPr>
          <a:lstStyle/>
          <a:p>
            <a:pPr algn="l">
              <a:lnSpc>
                <a:spcPct val="130000"/>
              </a:lnSpc>
            </a:pPr>
            <a:r>
              <a:rPr lang="en-US" altLang="zh-CN" sz="2400" b="1" dirty="0" smtClean="0">
                <a:solidFill>
                  <a:srgbClr val="0070C0"/>
                </a:solidFill>
                <a:latin typeface="Times New Roman" panose="02020603050405020304" charset="0"/>
                <a:ea typeface="微软雅黑" panose="020B0503020204020204" pitchFamily="34" charset="-122"/>
              </a:rPr>
              <a:t> Listen again. Complete the sentences.</a:t>
            </a:r>
          </a:p>
        </p:txBody>
      </p:sp>
    </p:spTree>
    <p:custDataLst>
      <p:tags r:id="rId1"/>
    </p:custData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4" grpId="0"/>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idx="4294967295"/>
          </p:nvPr>
        </p:nvSpPr>
        <p:spPr>
          <a:xfrm>
            <a:off x="667265" y="2226533"/>
            <a:ext cx="6361113" cy="1830388"/>
          </a:xfrm>
          <a:solidFill>
            <a:srgbClr val="CCECFF"/>
          </a:solidFill>
        </p:spPr>
        <p:txBody>
          <a:bodyPr/>
          <a:lstStyle/>
          <a:p>
            <a:pPr marL="0" indent="0" fontAlgn="auto">
              <a:spcBef>
                <a:spcPts val="0"/>
              </a:spcBef>
              <a:buNone/>
            </a:pPr>
            <a:r>
              <a:rPr lang="zh-CN" altLang="en-US" dirty="0">
                <a:solidFill>
                  <a:schemeClr val="tx1">
                    <a:lumMod val="50000"/>
                  </a:schemeClr>
                </a:solidFill>
                <a:latin typeface="Times New Roman" panose="02020603050405020304" charset="0"/>
                <a:ea typeface="宋体" panose="02010600030101010101" pitchFamily="2" charset="-122"/>
              </a:rPr>
              <a:t>A: Did you know potato chips  were invented by  </a:t>
            </a:r>
          </a:p>
          <a:p>
            <a:pPr marL="0" indent="0" fontAlgn="auto">
              <a:spcBef>
                <a:spcPts val="0"/>
              </a:spcBef>
              <a:buNone/>
            </a:pPr>
            <a:r>
              <a:rPr lang="zh-CN" altLang="en-US" dirty="0">
                <a:solidFill>
                  <a:schemeClr val="tx1">
                    <a:lumMod val="50000"/>
                  </a:schemeClr>
                </a:solidFill>
                <a:latin typeface="Times New Roman" panose="02020603050405020304" charset="0"/>
                <a:ea typeface="宋体" panose="02010600030101010101" pitchFamily="2" charset="-122"/>
              </a:rPr>
              <a:t>     mistake?</a:t>
            </a:r>
          </a:p>
          <a:p>
            <a:pPr marL="0" indent="0" fontAlgn="auto">
              <a:spcBef>
                <a:spcPts val="0"/>
              </a:spcBef>
              <a:buNone/>
            </a:pPr>
            <a:r>
              <a:rPr lang="zh-CN" altLang="en-US" dirty="0">
                <a:solidFill>
                  <a:schemeClr val="tx1">
                    <a:lumMod val="50000"/>
                  </a:schemeClr>
                </a:solidFill>
                <a:latin typeface="Times New Roman" panose="02020603050405020304" charset="0"/>
                <a:ea typeface="宋体" panose="02010600030101010101" pitchFamily="2" charset="-122"/>
              </a:rPr>
              <a:t>B: Wow, I didn</a:t>
            </a:r>
            <a:r>
              <a:rPr lang="en-US" altLang="zh-CN" dirty="0">
                <a:solidFill>
                  <a:schemeClr val="tx1">
                    <a:lumMod val="50000"/>
                  </a:schemeClr>
                </a:solidFill>
                <a:latin typeface="Times New Roman" panose="02020603050405020304" charset="0"/>
                <a:ea typeface="宋体" panose="02010600030101010101" pitchFamily="2" charset="-122"/>
              </a:rPr>
              <a:t>'</a:t>
            </a:r>
            <a:r>
              <a:rPr lang="zh-CN" altLang="en-US" dirty="0">
                <a:solidFill>
                  <a:schemeClr val="tx1">
                    <a:lumMod val="50000"/>
                  </a:schemeClr>
                </a:solidFill>
                <a:latin typeface="Times New Roman" panose="02020603050405020304" charset="0"/>
                <a:ea typeface="宋体" panose="02010600030101010101" pitchFamily="2" charset="-122"/>
              </a:rPr>
              <a:t>t know that. Who invented them? </a:t>
            </a:r>
          </a:p>
          <a:p>
            <a:pPr marL="0" indent="0" fontAlgn="auto">
              <a:spcBef>
                <a:spcPts val="0"/>
              </a:spcBef>
              <a:buNone/>
            </a:pPr>
            <a:r>
              <a:rPr lang="zh-CN" altLang="en-US" dirty="0">
                <a:solidFill>
                  <a:schemeClr val="tx1">
                    <a:lumMod val="50000"/>
                  </a:schemeClr>
                </a:solidFill>
                <a:latin typeface="Times New Roman" panose="02020603050405020304" charset="0"/>
                <a:ea typeface="宋体" panose="02010600030101010101" pitchFamily="2" charset="-122"/>
              </a:rPr>
              <a:t>A: ...</a:t>
            </a:r>
          </a:p>
        </p:txBody>
      </p:sp>
      <p:pic>
        <p:nvPicPr>
          <p:cNvPr id="9" name="图片 8"/>
          <p:cNvPicPr>
            <a:picLocks noChangeAspect="1"/>
          </p:cNvPicPr>
          <p:nvPr/>
        </p:nvPicPr>
        <p:blipFill>
          <a:blip r:embed="rId3" cstate="email">
            <a:clrChange>
              <a:clrFrom>
                <a:srgbClr val="FDFDFD">
                  <a:alpha val="100000"/>
                </a:srgbClr>
              </a:clrFrom>
              <a:clrTo>
                <a:srgbClr val="FDFDFD">
                  <a:alpha val="100000"/>
                  <a:alpha val="0"/>
                </a:srgbClr>
              </a:clrTo>
            </a:clrChange>
          </a:blip>
          <a:stretch>
            <a:fillRect/>
          </a:stretch>
        </p:blipFill>
        <p:spPr>
          <a:xfrm>
            <a:off x="6476365" y="4692015"/>
            <a:ext cx="2480310" cy="1903730"/>
          </a:xfrm>
          <a:prstGeom prst="rect">
            <a:avLst/>
          </a:prstGeom>
        </p:spPr>
      </p:pic>
      <p:sp>
        <p:nvSpPr>
          <p:cNvPr id="3" name=" 7"/>
          <p:cNvSpPr/>
          <p:nvPr/>
        </p:nvSpPr>
        <p:spPr>
          <a:xfrm>
            <a:off x="959485" y="709295"/>
            <a:ext cx="648970" cy="534035"/>
          </a:xfrm>
          <a:custGeom>
            <a:avLst/>
            <a:gdLst>
              <a:gd name="connsiteX0" fmla="*/ 1293718 w 2587436"/>
              <a:gd name="connsiteY0" fmla="*/ 105586 h 2587437"/>
              <a:gd name="connsiteX1" fmla="*/ 105586 w 2587436"/>
              <a:gd name="connsiteY1" fmla="*/ 1293718 h 2587437"/>
              <a:gd name="connsiteX2" fmla="*/ 1293718 w 2587436"/>
              <a:gd name="connsiteY2" fmla="*/ 2481850 h 2587437"/>
              <a:gd name="connsiteX3" fmla="*/ 2481850 w 2587436"/>
              <a:gd name="connsiteY3" fmla="*/ 1293718 h 2587437"/>
              <a:gd name="connsiteX4" fmla="*/ 1293718 w 2587436"/>
              <a:gd name="connsiteY4" fmla="*/ 105586 h 2587437"/>
              <a:gd name="connsiteX5" fmla="*/ 1178351 w 2587436"/>
              <a:gd name="connsiteY5" fmla="*/ 781 h 2587437"/>
              <a:gd name="connsiteX6" fmla="*/ 1293718 w 2587436"/>
              <a:gd name="connsiteY6" fmla="*/ 92011 h 2587437"/>
              <a:gd name="connsiteX7" fmla="*/ 1409085 w 2587436"/>
              <a:gd name="connsiteY7" fmla="*/ 781 h 2587437"/>
              <a:gd name="connsiteX8" fmla="*/ 1472207 w 2587436"/>
              <a:gd name="connsiteY8" fmla="*/ 43607 h 2587437"/>
              <a:gd name="connsiteX9" fmla="*/ 1484604 w 2587436"/>
              <a:gd name="connsiteY9" fmla="*/ 88506 h 2587437"/>
              <a:gd name="connsiteX10" fmla="*/ 1510269 w 2587436"/>
              <a:gd name="connsiteY10" fmla="*/ 49635 h 2587437"/>
              <a:gd name="connsiteX11" fmla="*/ 1665065 w 2587436"/>
              <a:gd name="connsiteY11" fmla="*/ 150827 h 2587437"/>
              <a:gd name="connsiteX12" fmla="*/ 1849776 w 2587436"/>
              <a:gd name="connsiteY12" fmla="*/ 159948 h 2587437"/>
              <a:gd name="connsiteX13" fmla="*/ 1847820 w 2587436"/>
              <a:gd name="connsiteY13" fmla="*/ 203618 h 2587437"/>
              <a:gd name="connsiteX14" fmla="*/ 1858676 w 2587436"/>
              <a:gd name="connsiteY14" fmla="*/ 192501 h 2587437"/>
              <a:gd name="connsiteX15" fmla="*/ 2000063 w 2587436"/>
              <a:gd name="connsiteY15" fmla="*/ 321517 h 2587437"/>
              <a:gd name="connsiteX16" fmla="*/ 2172915 w 2587436"/>
              <a:gd name="connsiteY16" fmla="*/ 387271 h 2587437"/>
              <a:gd name="connsiteX17" fmla="*/ 2157560 w 2587436"/>
              <a:gd name="connsiteY17" fmla="*/ 428199 h 2587437"/>
              <a:gd name="connsiteX18" fmla="*/ 2171320 w 2587436"/>
              <a:gd name="connsiteY18" fmla="*/ 420980 h 2587437"/>
              <a:gd name="connsiteX19" fmla="*/ 2265919 w 2587436"/>
              <a:gd name="connsiteY19" fmla="*/ 587373 h 2587437"/>
              <a:gd name="connsiteX20" fmla="*/ 2409992 w 2587436"/>
              <a:gd name="connsiteY20" fmla="*/ 703323 h 2587437"/>
              <a:gd name="connsiteX21" fmla="*/ 2382741 w 2587436"/>
              <a:gd name="connsiteY21" fmla="*/ 737503 h 2587437"/>
              <a:gd name="connsiteX22" fmla="*/ 2398059 w 2587436"/>
              <a:gd name="connsiteY22" fmla="*/ 734889 h 2587437"/>
              <a:gd name="connsiteX23" fmla="*/ 2436609 w 2587436"/>
              <a:gd name="connsiteY23" fmla="*/ 922371 h 2587437"/>
              <a:gd name="connsiteX24" fmla="*/ 2537801 w 2587436"/>
              <a:gd name="connsiteY24" fmla="*/ 1077167 h 2587437"/>
              <a:gd name="connsiteX25" fmla="*/ 2501321 w 2587436"/>
              <a:gd name="connsiteY25" fmla="*/ 1101253 h 2587437"/>
              <a:gd name="connsiteX26" fmla="*/ 2516697 w 2587436"/>
              <a:gd name="connsiteY26" fmla="*/ 1103501 h 2587437"/>
              <a:gd name="connsiteX27" fmla="*/ 2495425 w 2587436"/>
              <a:gd name="connsiteY27" fmla="*/ 1293719 h 2587437"/>
              <a:gd name="connsiteX28" fmla="*/ 2543829 w 2587436"/>
              <a:gd name="connsiteY28" fmla="*/ 1472208 h 2587437"/>
              <a:gd name="connsiteX29" fmla="*/ 2498930 w 2587436"/>
              <a:gd name="connsiteY29" fmla="*/ 1484605 h 2587437"/>
              <a:gd name="connsiteX30" fmla="*/ 2537800 w 2587436"/>
              <a:gd name="connsiteY30" fmla="*/ 1510270 h 2587437"/>
              <a:gd name="connsiteX31" fmla="*/ 2436609 w 2587436"/>
              <a:gd name="connsiteY31" fmla="*/ 1665066 h 2587437"/>
              <a:gd name="connsiteX32" fmla="*/ 2427488 w 2587436"/>
              <a:gd name="connsiteY32" fmla="*/ 1849777 h 2587437"/>
              <a:gd name="connsiteX33" fmla="*/ 2383816 w 2587436"/>
              <a:gd name="connsiteY33" fmla="*/ 1847821 h 2587437"/>
              <a:gd name="connsiteX34" fmla="*/ 2394935 w 2587436"/>
              <a:gd name="connsiteY34" fmla="*/ 1858678 h 2587437"/>
              <a:gd name="connsiteX35" fmla="*/ 2265918 w 2587436"/>
              <a:gd name="connsiteY35" fmla="*/ 2000065 h 2587437"/>
              <a:gd name="connsiteX36" fmla="*/ 2200165 w 2587436"/>
              <a:gd name="connsiteY36" fmla="*/ 2172917 h 2587437"/>
              <a:gd name="connsiteX37" fmla="*/ 2159237 w 2587436"/>
              <a:gd name="connsiteY37" fmla="*/ 2157562 h 2587437"/>
              <a:gd name="connsiteX38" fmla="*/ 2166455 w 2587436"/>
              <a:gd name="connsiteY38" fmla="*/ 2171321 h 2587437"/>
              <a:gd name="connsiteX39" fmla="*/ 2000062 w 2587436"/>
              <a:gd name="connsiteY39" fmla="*/ 2265920 h 2587437"/>
              <a:gd name="connsiteX40" fmla="*/ 1884113 w 2587436"/>
              <a:gd name="connsiteY40" fmla="*/ 2409993 h 2587437"/>
              <a:gd name="connsiteX41" fmla="*/ 1849933 w 2587436"/>
              <a:gd name="connsiteY41" fmla="*/ 2382742 h 2587437"/>
              <a:gd name="connsiteX42" fmla="*/ 1852546 w 2587436"/>
              <a:gd name="connsiteY42" fmla="*/ 2398060 h 2587437"/>
              <a:gd name="connsiteX43" fmla="*/ 1665064 w 2587436"/>
              <a:gd name="connsiteY43" fmla="*/ 2436610 h 2587437"/>
              <a:gd name="connsiteX44" fmla="*/ 1510269 w 2587436"/>
              <a:gd name="connsiteY44" fmla="*/ 2537802 h 2587437"/>
              <a:gd name="connsiteX45" fmla="*/ 1486184 w 2587436"/>
              <a:gd name="connsiteY45" fmla="*/ 2501323 h 2587437"/>
              <a:gd name="connsiteX46" fmla="*/ 1483936 w 2587436"/>
              <a:gd name="connsiteY46" fmla="*/ 2516698 h 2587437"/>
              <a:gd name="connsiteX47" fmla="*/ 1293717 w 2587436"/>
              <a:gd name="connsiteY47" fmla="*/ 2495426 h 2587437"/>
              <a:gd name="connsiteX48" fmla="*/ 1103499 w 2587436"/>
              <a:gd name="connsiteY48" fmla="*/ 2516698 h 2587437"/>
              <a:gd name="connsiteX49" fmla="*/ 1101252 w 2587436"/>
              <a:gd name="connsiteY49" fmla="*/ 2501322 h 2587437"/>
              <a:gd name="connsiteX50" fmla="*/ 1077165 w 2587436"/>
              <a:gd name="connsiteY50" fmla="*/ 2537801 h 2587437"/>
              <a:gd name="connsiteX51" fmla="*/ 922369 w 2587436"/>
              <a:gd name="connsiteY51" fmla="*/ 2436610 h 2587437"/>
              <a:gd name="connsiteX52" fmla="*/ 734888 w 2587436"/>
              <a:gd name="connsiteY52" fmla="*/ 2398060 h 2587437"/>
              <a:gd name="connsiteX53" fmla="*/ 737501 w 2587436"/>
              <a:gd name="connsiteY53" fmla="*/ 2382741 h 2587437"/>
              <a:gd name="connsiteX54" fmla="*/ 703321 w 2587436"/>
              <a:gd name="connsiteY54" fmla="*/ 2409993 h 2587437"/>
              <a:gd name="connsiteX55" fmla="*/ 587371 w 2587436"/>
              <a:gd name="connsiteY55" fmla="*/ 2265919 h 2587437"/>
              <a:gd name="connsiteX56" fmla="*/ 420978 w 2587436"/>
              <a:gd name="connsiteY56" fmla="*/ 2171321 h 2587437"/>
              <a:gd name="connsiteX57" fmla="*/ 426346 w 2587436"/>
              <a:gd name="connsiteY57" fmla="*/ 2161089 h 2587437"/>
              <a:gd name="connsiteX58" fmla="*/ 416114 w 2587436"/>
              <a:gd name="connsiteY58" fmla="*/ 2166457 h 2587437"/>
              <a:gd name="connsiteX59" fmla="*/ 321515 w 2587436"/>
              <a:gd name="connsiteY59" fmla="*/ 2000064 h 2587437"/>
              <a:gd name="connsiteX60" fmla="*/ 192499 w 2587436"/>
              <a:gd name="connsiteY60" fmla="*/ 1858678 h 2587437"/>
              <a:gd name="connsiteX61" fmla="*/ 200768 w 2587436"/>
              <a:gd name="connsiteY61" fmla="*/ 1850603 h 2587437"/>
              <a:gd name="connsiteX62" fmla="*/ 189375 w 2587436"/>
              <a:gd name="connsiteY62" fmla="*/ 1852547 h 2587437"/>
              <a:gd name="connsiteX63" fmla="*/ 150825 w 2587436"/>
              <a:gd name="connsiteY63" fmla="*/ 1665065 h 2587437"/>
              <a:gd name="connsiteX64" fmla="*/ 49634 w 2587436"/>
              <a:gd name="connsiteY64" fmla="*/ 1510270 h 2587437"/>
              <a:gd name="connsiteX65" fmla="*/ 86113 w 2587436"/>
              <a:gd name="connsiteY65" fmla="*/ 1486184 h 2587437"/>
              <a:gd name="connsiteX66" fmla="*/ 70739 w 2587436"/>
              <a:gd name="connsiteY66" fmla="*/ 1483937 h 2587437"/>
              <a:gd name="connsiteX67" fmla="*/ 92010 w 2587436"/>
              <a:gd name="connsiteY67" fmla="*/ 1293718 h 2587437"/>
              <a:gd name="connsiteX68" fmla="*/ 70739 w 2587436"/>
              <a:gd name="connsiteY68" fmla="*/ 1103500 h 2587437"/>
              <a:gd name="connsiteX69" fmla="*/ 86114 w 2587436"/>
              <a:gd name="connsiteY69" fmla="*/ 1101253 h 2587437"/>
              <a:gd name="connsiteX70" fmla="*/ 49634 w 2587436"/>
              <a:gd name="connsiteY70" fmla="*/ 1077166 h 2587437"/>
              <a:gd name="connsiteX71" fmla="*/ 150825 w 2587436"/>
              <a:gd name="connsiteY71" fmla="*/ 922370 h 2587437"/>
              <a:gd name="connsiteX72" fmla="*/ 189375 w 2587436"/>
              <a:gd name="connsiteY72" fmla="*/ 734889 h 2587437"/>
              <a:gd name="connsiteX73" fmla="*/ 200767 w 2587436"/>
              <a:gd name="connsiteY73" fmla="*/ 736833 h 2587437"/>
              <a:gd name="connsiteX74" fmla="*/ 192499 w 2587436"/>
              <a:gd name="connsiteY74" fmla="*/ 728759 h 2587437"/>
              <a:gd name="connsiteX75" fmla="*/ 321516 w 2587436"/>
              <a:gd name="connsiteY75" fmla="*/ 587372 h 2587437"/>
              <a:gd name="connsiteX76" fmla="*/ 416114 w 2587436"/>
              <a:gd name="connsiteY76" fmla="*/ 420980 h 2587437"/>
              <a:gd name="connsiteX77" fmla="*/ 426347 w 2587436"/>
              <a:gd name="connsiteY77" fmla="*/ 426349 h 2587437"/>
              <a:gd name="connsiteX78" fmla="*/ 420979 w 2587436"/>
              <a:gd name="connsiteY78" fmla="*/ 416115 h 2587437"/>
              <a:gd name="connsiteX79" fmla="*/ 587372 w 2587436"/>
              <a:gd name="connsiteY79" fmla="*/ 321517 h 2587437"/>
              <a:gd name="connsiteX80" fmla="*/ 728758 w 2587436"/>
              <a:gd name="connsiteY80" fmla="*/ 192500 h 2587437"/>
              <a:gd name="connsiteX81" fmla="*/ 736832 w 2587436"/>
              <a:gd name="connsiteY81" fmla="*/ 200768 h 2587437"/>
              <a:gd name="connsiteX82" fmla="*/ 734888 w 2587436"/>
              <a:gd name="connsiteY82" fmla="*/ 189377 h 2587437"/>
              <a:gd name="connsiteX83" fmla="*/ 922370 w 2587436"/>
              <a:gd name="connsiteY83" fmla="*/ 150826 h 2587437"/>
              <a:gd name="connsiteX84" fmla="*/ 1077165 w 2587436"/>
              <a:gd name="connsiteY84" fmla="*/ 49635 h 2587437"/>
              <a:gd name="connsiteX85" fmla="*/ 1101686 w 2587436"/>
              <a:gd name="connsiteY85" fmla="*/ 86772 h 2587437"/>
              <a:gd name="connsiteX86" fmla="*/ 1102495 w 2587436"/>
              <a:gd name="connsiteY86" fmla="*/ 74529 h 2587437"/>
              <a:gd name="connsiteX87" fmla="*/ 1178351 w 2587436"/>
              <a:gd name="connsiteY87" fmla="*/ 781 h 258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587436" h="2587437">
                <a:moveTo>
                  <a:pt x="1293718" y="105586"/>
                </a:moveTo>
                <a:cubicBezTo>
                  <a:pt x="637531" y="105586"/>
                  <a:pt x="105586" y="637531"/>
                  <a:pt x="105586" y="1293718"/>
                </a:cubicBezTo>
                <a:cubicBezTo>
                  <a:pt x="105586" y="1949905"/>
                  <a:pt x="637531" y="2481850"/>
                  <a:pt x="1293718" y="2481850"/>
                </a:cubicBezTo>
                <a:cubicBezTo>
                  <a:pt x="1949905" y="2481850"/>
                  <a:pt x="2481850" y="1949905"/>
                  <a:pt x="2481850" y="1293718"/>
                </a:cubicBezTo>
                <a:cubicBezTo>
                  <a:pt x="2481850" y="637531"/>
                  <a:pt x="1949905" y="105586"/>
                  <a:pt x="1293718" y="105586"/>
                </a:cubicBezTo>
                <a:close/>
                <a:moveTo>
                  <a:pt x="1178351" y="781"/>
                </a:moveTo>
                <a:cubicBezTo>
                  <a:pt x="1220450" y="-5049"/>
                  <a:pt x="1268508" y="21422"/>
                  <a:pt x="1293718" y="92011"/>
                </a:cubicBezTo>
                <a:cubicBezTo>
                  <a:pt x="1318929" y="21422"/>
                  <a:pt x="1366986" y="-5049"/>
                  <a:pt x="1409085" y="781"/>
                </a:cubicBezTo>
                <a:cubicBezTo>
                  <a:pt x="1434345" y="4279"/>
                  <a:pt x="1457459" y="19405"/>
                  <a:pt x="1472207" y="43607"/>
                </a:cubicBezTo>
                <a:lnTo>
                  <a:pt x="1484604" y="88506"/>
                </a:lnTo>
                <a:lnTo>
                  <a:pt x="1510269" y="49635"/>
                </a:lnTo>
                <a:cubicBezTo>
                  <a:pt x="1567616" y="408"/>
                  <a:pt x="1661604" y="30947"/>
                  <a:pt x="1665065" y="150827"/>
                </a:cubicBezTo>
                <a:cubicBezTo>
                  <a:pt x="1738329" y="55877"/>
                  <a:pt x="1832316" y="86415"/>
                  <a:pt x="1849776" y="159948"/>
                </a:cubicBezTo>
                <a:lnTo>
                  <a:pt x="1847820" y="203618"/>
                </a:lnTo>
                <a:lnTo>
                  <a:pt x="1858676" y="192501"/>
                </a:lnTo>
                <a:cubicBezTo>
                  <a:pt x="1932101" y="134716"/>
                  <a:pt x="2038035" y="192050"/>
                  <a:pt x="2000063" y="321517"/>
                </a:cubicBezTo>
                <a:cubicBezTo>
                  <a:pt x="2099082" y="253854"/>
                  <a:pt x="2179033" y="311942"/>
                  <a:pt x="2172915" y="387271"/>
                </a:cubicBezTo>
                <a:lnTo>
                  <a:pt x="2157560" y="428199"/>
                </a:lnTo>
                <a:lnTo>
                  <a:pt x="2171320" y="420980"/>
                </a:lnTo>
                <a:cubicBezTo>
                  <a:pt x="2259007" y="388713"/>
                  <a:pt x="2342040" y="475977"/>
                  <a:pt x="2265919" y="587373"/>
                </a:cubicBezTo>
                <a:cubicBezTo>
                  <a:pt x="2381000" y="553620"/>
                  <a:pt x="2439088" y="633571"/>
                  <a:pt x="2409992" y="703323"/>
                </a:cubicBezTo>
                <a:lnTo>
                  <a:pt x="2382741" y="737503"/>
                </a:lnTo>
                <a:lnTo>
                  <a:pt x="2398059" y="734889"/>
                </a:lnTo>
                <a:cubicBezTo>
                  <a:pt x="2491425" y="731298"/>
                  <a:pt x="2543428" y="839949"/>
                  <a:pt x="2436609" y="922371"/>
                </a:cubicBezTo>
                <a:cubicBezTo>
                  <a:pt x="2556489" y="925832"/>
                  <a:pt x="2587027" y="1019820"/>
                  <a:pt x="2537801" y="1077167"/>
                </a:cubicBezTo>
                <a:lnTo>
                  <a:pt x="2501321" y="1101253"/>
                </a:lnTo>
                <a:lnTo>
                  <a:pt x="2516697" y="1103501"/>
                </a:lnTo>
                <a:cubicBezTo>
                  <a:pt x="2606603" y="1128937"/>
                  <a:pt x="2622486" y="1248340"/>
                  <a:pt x="2495425" y="1293719"/>
                </a:cubicBezTo>
                <a:cubicBezTo>
                  <a:pt x="2608368" y="1334056"/>
                  <a:pt x="2608368" y="1432880"/>
                  <a:pt x="2543829" y="1472208"/>
                </a:cubicBezTo>
                <a:lnTo>
                  <a:pt x="2498930" y="1484605"/>
                </a:lnTo>
                <a:lnTo>
                  <a:pt x="2537800" y="1510270"/>
                </a:lnTo>
                <a:cubicBezTo>
                  <a:pt x="2587027" y="1567617"/>
                  <a:pt x="2556488" y="1661605"/>
                  <a:pt x="2436609" y="1665066"/>
                </a:cubicBezTo>
                <a:cubicBezTo>
                  <a:pt x="2531559" y="1738330"/>
                  <a:pt x="2501021" y="1832318"/>
                  <a:pt x="2427488" y="1849777"/>
                </a:cubicBezTo>
                <a:lnTo>
                  <a:pt x="2383816" y="1847821"/>
                </a:lnTo>
                <a:lnTo>
                  <a:pt x="2394935" y="1858678"/>
                </a:lnTo>
                <a:cubicBezTo>
                  <a:pt x="2452719" y="1932103"/>
                  <a:pt x="2395386" y="2038037"/>
                  <a:pt x="2265918" y="2000065"/>
                </a:cubicBezTo>
                <a:cubicBezTo>
                  <a:pt x="2333581" y="2099084"/>
                  <a:pt x="2275494" y="2179035"/>
                  <a:pt x="2200165" y="2172917"/>
                </a:cubicBezTo>
                <a:lnTo>
                  <a:pt x="2159237" y="2157562"/>
                </a:lnTo>
                <a:lnTo>
                  <a:pt x="2166455" y="2171321"/>
                </a:lnTo>
                <a:cubicBezTo>
                  <a:pt x="2198722" y="2259008"/>
                  <a:pt x="2111459" y="2342041"/>
                  <a:pt x="2000062" y="2265920"/>
                </a:cubicBezTo>
                <a:cubicBezTo>
                  <a:pt x="2033815" y="2381001"/>
                  <a:pt x="1953865" y="2439089"/>
                  <a:pt x="1884113" y="2409993"/>
                </a:cubicBezTo>
                <a:lnTo>
                  <a:pt x="1849933" y="2382742"/>
                </a:lnTo>
                <a:lnTo>
                  <a:pt x="1852546" y="2398060"/>
                </a:lnTo>
                <a:cubicBezTo>
                  <a:pt x="1856137" y="2491426"/>
                  <a:pt x="1747486" y="2543429"/>
                  <a:pt x="1665064" y="2436610"/>
                </a:cubicBezTo>
                <a:cubicBezTo>
                  <a:pt x="1661603" y="2556490"/>
                  <a:pt x="1567616" y="2587028"/>
                  <a:pt x="1510269" y="2537802"/>
                </a:cubicBezTo>
                <a:lnTo>
                  <a:pt x="1486184" y="2501323"/>
                </a:lnTo>
                <a:lnTo>
                  <a:pt x="1483936" y="2516698"/>
                </a:lnTo>
                <a:cubicBezTo>
                  <a:pt x="1458499" y="2606604"/>
                  <a:pt x="1339096" y="2622487"/>
                  <a:pt x="1293717" y="2495426"/>
                </a:cubicBezTo>
                <a:cubicBezTo>
                  <a:pt x="1248339" y="2622487"/>
                  <a:pt x="1128936" y="2606604"/>
                  <a:pt x="1103499" y="2516698"/>
                </a:cubicBezTo>
                <a:lnTo>
                  <a:pt x="1101252" y="2501322"/>
                </a:lnTo>
                <a:lnTo>
                  <a:pt x="1077165" y="2537801"/>
                </a:lnTo>
                <a:cubicBezTo>
                  <a:pt x="1019818" y="2587028"/>
                  <a:pt x="925830" y="2556489"/>
                  <a:pt x="922369" y="2436610"/>
                </a:cubicBezTo>
                <a:cubicBezTo>
                  <a:pt x="839947" y="2543429"/>
                  <a:pt x="731297" y="2491426"/>
                  <a:pt x="734888" y="2398060"/>
                </a:cubicBezTo>
                <a:lnTo>
                  <a:pt x="737501" y="2382741"/>
                </a:lnTo>
                <a:lnTo>
                  <a:pt x="703321" y="2409993"/>
                </a:lnTo>
                <a:cubicBezTo>
                  <a:pt x="633569" y="2439089"/>
                  <a:pt x="553618" y="2381001"/>
                  <a:pt x="587371" y="2265919"/>
                </a:cubicBezTo>
                <a:cubicBezTo>
                  <a:pt x="475975" y="2342040"/>
                  <a:pt x="388712" y="2259008"/>
                  <a:pt x="420978" y="2171321"/>
                </a:cubicBezTo>
                <a:lnTo>
                  <a:pt x="426346" y="2161089"/>
                </a:lnTo>
                <a:lnTo>
                  <a:pt x="416114" y="2166457"/>
                </a:lnTo>
                <a:cubicBezTo>
                  <a:pt x="328427" y="2198724"/>
                  <a:pt x="245394" y="2111461"/>
                  <a:pt x="321515" y="2000064"/>
                </a:cubicBezTo>
                <a:cubicBezTo>
                  <a:pt x="192048" y="2038036"/>
                  <a:pt x="134715" y="1932102"/>
                  <a:pt x="192499" y="1858678"/>
                </a:cubicBezTo>
                <a:lnTo>
                  <a:pt x="200768" y="1850603"/>
                </a:lnTo>
                <a:lnTo>
                  <a:pt x="189375" y="1852547"/>
                </a:lnTo>
                <a:cubicBezTo>
                  <a:pt x="96009" y="1856138"/>
                  <a:pt x="44006" y="1747487"/>
                  <a:pt x="150825" y="1665065"/>
                </a:cubicBezTo>
                <a:cubicBezTo>
                  <a:pt x="30946" y="1661604"/>
                  <a:pt x="407" y="1567617"/>
                  <a:pt x="49634" y="1510270"/>
                </a:cubicBezTo>
                <a:lnTo>
                  <a:pt x="86113" y="1486184"/>
                </a:lnTo>
                <a:lnTo>
                  <a:pt x="70739" y="1483937"/>
                </a:lnTo>
                <a:cubicBezTo>
                  <a:pt x="-19168" y="1458500"/>
                  <a:pt x="-35050" y="1339097"/>
                  <a:pt x="92010" y="1293718"/>
                </a:cubicBezTo>
                <a:cubicBezTo>
                  <a:pt x="-35050" y="1248340"/>
                  <a:pt x="-19168" y="1128937"/>
                  <a:pt x="70739" y="1103500"/>
                </a:cubicBezTo>
                <a:lnTo>
                  <a:pt x="86114" y="1101253"/>
                </a:lnTo>
                <a:lnTo>
                  <a:pt x="49634" y="1077166"/>
                </a:lnTo>
                <a:cubicBezTo>
                  <a:pt x="407" y="1019820"/>
                  <a:pt x="30946" y="925832"/>
                  <a:pt x="150825" y="922370"/>
                </a:cubicBezTo>
                <a:cubicBezTo>
                  <a:pt x="44006" y="839949"/>
                  <a:pt x="96009" y="731298"/>
                  <a:pt x="189375" y="734889"/>
                </a:cubicBezTo>
                <a:lnTo>
                  <a:pt x="200767" y="736833"/>
                </a:lnTo>
                <a:lnTo>
                  <a:pt x="192499" y="728759"/>
                </a:lnTo>
                <a:cubicBezTo>
                  <a:pt x="134715" y="655335"/>
                  <a:pt x="192049" y="549401"/>
                  <a:pt x="321516" y="587372"/>
                </a:cubicBezTo>
                <a:cubicBezTo>
                  <a:pt x="245395" y="475976"/>
                  <a:pt x="328427" y="388713"/>
                  <a:pt x="416114" y="420980"/>
                </a:cubicBezTo>
                <a:lnTo>
                  <a:pt x="426347" y="426349"/>
                </a:lnTo>
                <a:lnTo>
                  <a:pt x="420979" y="416115"/>
                </a:lnTo>
                <a:cubicBezTo>
                  <a:pt x="388712" y="328428"/>
                  <a:pt x="475975" y="245396"/>
                  <a:pt x="587372" y="321517"/>
                </a:cubicBezTo>
                <a:cubicBezTo>
                  <a:pt x="549400" y="192050"/>
                  <a:pt x="655334" y="134716"/>
                  <a:pt x="728758" y="192500"/>
                </a:cubicBezTo>
                <a:lnTo>
                  <a:pt x="736832" y="200768"/>
                </a:lnTo>
                <a:lnTo>
                  <a:pt x="734888" y="189377"/>
                </a:lnTo>
                <a:cubicBezTo>
                  <a:pt x="731297" y="96010"/>
                  <a:pt x="839948" y="44008"/>
                  <a:pt x="922370" y="150826"/>
                </a:cubicBezTo>
                <a:cubicBezTo>
                  <a:pt x="925831" y="30947"/>
                  <a:pt x="1019818" y="408"/>
                  <a:pt x="1077165" y="49635"/>
                </a:cubicBezTo>
                <a:lnTo>
                  <a:pt x="1101686" y="86772"/>
                </a:lnTo>
                <a:lnTo>
                  <a:pt x="1102495" y="74529"/>
                </a:lnTo>
                <a:cubicBezTo>
                  <a:pt x="1112942" y="32385"/>
                  <a:pt x="1143619" y="5591"/>
                  <a:pt x="1178351" y="781"/>
                </a:cubicBezTo>
                <a:close/>
              </a:path>
            </a:pathLst>
          </a:cu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dirty="0">
                <a:solidFill>
                  <a:srgbClr val="0070C0"/>
                </a:solidFill>
                <a:latin typeface="Times New Roman" panose="02020603050405020304" charset="0"/>
              </a:rPr>
              <a:t>1e</a:t>
            </a:r>
          </a:p>
        </p:txBody>
      </p:sp>
      <p:sp>
        <p:nvSpPr>
          <p:cNvPr id="4" name="文本框 3"/>
          <p:cNvSpPr txBox="1"/>
          <p:nvPr/>
        </p:nvSpPr>
        <p:spPr>
          <a:xfrm>
            <a:off x="1608455" y="501650"/>
            <a:ext cx="6798945" cy="1050290"/>
          </a:xfrm>
          <a:prstGeom prst="rect">
            <a:avLst/>
          </a:prstGeom>
          <a:noFill/>
          <a:ln>
            <a:noFill/>
          </a:ln>
        </p:spPr>
        <p:txBody>
          <a:bodyPr wrap="square" rtlCol="0">
            <a:spAutoFit/>
          </a:bodyPr>
          <a:lstStyle/>
          <a:p>
            <a:pPr algn="l">
              <a:lnSpc>
                <a:spcPct val="130000"/>
              </a:lnSpc>
            </a:pPr>
            <a:r>
              <a:rPr lang="en-US" altLang="zh-CN" sz="2400" b="1" dirty="0" smtClean="0">
                <a:solidFill>
                  <a:srgbClr val="0070C0"/>
                </a:solidFill>
                <a:latin typeface="Times New Roman" panose="02020603050405020304" charset="0"/>
                <a:ea typeface="微软雅黑" panose="020B0503020204020204" pitchFamily="34" charset="-122"/>
              </a:rPr>
              <a:t> Make a conversation about the invention of potato chips. Use the information in 1c and 1d.</a:t>
            </a:r>
          </a:p>
        </p:txBody>
      </p:sp>
    </p:spTree>
    <p:custDataLst>
      <p:tags r:id="rId1"/>
    </p:custData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clrChange>
              <a:clrFrom>
                <a:srgbClr val="FFFFFF">
                  <a:alpha val="100000"/>
                </a:srgbClr>
              </a:clrFrom>
              <a:clrTo>
                <a:srgbClr val="FFFFFF">
                  <a:alpha val="100000"/>
                  <a:alpha val="0"/>
                </a:srgbClr>
              </a:clrTo>
            </a:clrChange>
          </a:blip>
          <a:stretch>
            <a:fillRect/>
          </a:stretch>
        </p:blipFill>
        <p:spPr>
          <a:xfrm>
            <a:off x="1104424" y="3260884"/>
            <a:ext cx="1854518" cy="1774031"/>
          </a:xfrm>
          <a:prstGeom prst="rect">
            <a:avLst/>
          </a:prstGeom>
        </p:spPr>
      </p:pic>
      <p:pic>
        <p:nvPicPr>
          <p:cNvPr id="4" name="图片 3"/>
          <p:cNvPicPr>
            <a:picLocks noChangeAspect="1"/>
          </p:cNvPicPr>
          <p:nvPr/>
        </p:nvPicPr>
        <p:blipFill>
          <a:blip r:embed="rId4" cstate="email"/>
          <a:stretch>
            <a:fillRect/>
          </a:stretch>
        </p:blipFill>
        <p:spPr>
          <a:xfrm>
            <a:off x="4133850" y="3283268"/>
            <a:ext cx="2591753" cy="1810703"/>
          </a:xfrm>
          <a:prstGeom prst="rect">
            <a:avLst/>
          </a:prstGeom>
        </p:spPr>
      </p:pic>
      <p:sp>
        <p:nvSpPr>
          <p:cNvPr id="6" name=" 7"/>
          <p:cNvSpPr/>
          <p:nvPr/>
        </p:nvSpPr>
        <p:spPr>
          <a:xfrm>
            <a:off x="959485" y="709295"/>
            <a:ext cx="648970" cy="534035"/>
          </a:xfrm>
          <a:custGeom>
            <a:avLst/>
            <a:gdLst>
              <a:gd name="connsiteX0" fmla="*/ 1293718 w 2587436"/>
              <a:gd name="connsiteY0" fmla="*/ 105586 h 2587437"/>
              <a:gd name="connsiteX1" fmla="*/ 105586 w 2587436"/>
              <a:gd name="connsiteY1" fmla="*/ 1293718 h 2587437"/>
              <a:gd name="connsiteX2" fmla="*/ 1293718 w 2587436"/>
              <a:gd name="connsiteY2" fmla="*/ 2481850 h 2587437"/>
              <a:gd name="connsiteX3" fmla="*/ 2481850 w 2587436"/>
              <a:gd name="connsiteY3" fmla="*/ 1293718 h 2587437"/>
              <a:gd name="connsiteX4" fmla="*/ 1293718 w 2587436"/>
              <a:gd name="connsiteY4" fmla="*/ 105586 h 2587437"/>
              <a:gd name="connsiteX5" fmla="*/ 1178351 w 2587436"/>
              <a:gd name="connsiteY5" fmla="*/ 781 h 2587437"/>
              <a:gd name="connsiteX6" fmla="*/ 1293718 w 2587436"/>
              <a:gd name="connsiteY6" fmla="*/ 92011 h 2587437"/>
              <a:gd name="connsiteX7" fmla="*/ 1409085 w 2587436"/>
              <a:gd name="connsiteY7" fmla="*/ 781 h 2587437"/>
              <a:gd name="connsiteX8" fmla="*/ 1472207 w 2587436"/>
              <a:gd name="connsiteY8" fmla="*/ 43607 h 2587437"/>
              <a:gd name="connsiteX9" fmla="*/ 1484604 w 2587436"/>
              <a:gd name="connsiteY9" fmla="*/ 88506 h 2587437"/>
              <a:gd name="connsiteX10" fmla="*/ 1510269 w 2587436"/>
              <a:gd name="connsiteY10" fmla="*/ 49635 h 2587437"/>
              <a:gd name="connsiteX11" fmla="*/ 1665065 w 2587436"/>
              <a:gd name="connsiteY11" fmla="*/ 150827 h 2587437"/>
              <a:gd name="connsiteX12" fmla="*/ 1849776 w 2587436"/>
              <a:gd name="connsiteY12" fmla="*/ 159948 h 2587437"/>
              <a:gd name="connsiteX13" fmla="*/ 1847820 w 2587436"/>
              <a:gd name="connsiteY13" fmla="*/ 203618 h 2587437"/>
              <a:gd name="connsiteX14" fmla="*/ 1858676 w 2587436"/>
              <a:gd name="connsiteY14" fmla="*/ 192501 h 2587437"/>
              <a:gd name="connsiteX15" fmla="*/ 2000063 w 2587436"/>
              <a:gd name="connsiteY15" fmla="*/ 321517 h 2587437"/>
              <a:gd name="connsiteX16" fmla="*/ 2172915 w 2587436"/>
              <a:gd name="connsiteY16" fmla="*/ 387271 h 2587437"/>
              <a:gd name="connsiteX17" fmla="*/ 2157560 w 2587436"/>
              <a:gd name="connsiteY17" fmla="*/ 428199 h 2587437"/>
              <a:gd name="connsiteX18" fmla="*/ 2171320 w 2587436"/>
              <a:gd name="connsiteY18" fmla="*/ 420980 h 2587437"/>
              <a:gd name="connsiteX19" fmla="*/ 2265919 w 2587436"/>
              <a:gd name="connsiteY19" fmla="*/ 587373 h 2587437"/>
              <a:gd name="connsiteX20" fmla="*/ 2409992 w 2587436"/>
              <a:gd name="connsiteY20" fmla="*/ 703323 h 2587437"/>
              <a:gd name="connsiteX21" fmla="*/ 2382741 w 2587436"/>
              <a:gd name="connsiteY21" fmla="*/ 737503 h 2587437"/>
              <a:gd name="connsiteX22" fmla="*/ 2398059 w 2587436"/>
              <a:gd name="connsiteY22" fmla="*/ 734889 h 2587437"/>
              <a:gd name="connsiteX23" fmla="*/ 2436609 w 2587436"/>
              <a:gd name="connsiteY23" fmla="*/ 922371 h 2587437"/>
              <a:gd name="connsiteX24" fmla="*/ 2537801 w 2587436"/>
              <a:gd name="connsiteY24" fmla="*/ 1077167 h 2587437"/>
              <a:gd name="connsiteX25" fmla="*/ 2501321 w 2587436"/>
              <a:gd name="connsiteY25" fmla="*/ 1101253 h 2587437"/>
              <a:gd name="connsiteX26" fmla="*/ 2516697 w 2587436"/>
              <a:gd name="connsiteY26" fmla="*/ 1103501 h 2587437"/>
              <a:gd name="connsiteX27" fmla="*/ 2495425 w 2587436"/>
              <a:gd name="connsiteY27" fmla="*/ 1293719 h 2587437"/>
              <a:gd name="connsiteX28" fmla="*/ 2543829 w 2587436"/>
              <a:gd name="connsiteY28" fmla="*/ 1472208 h 2587437"/>
              <a:gd name="connsiteX29" fmla="*/ 2498930 w 2587436"/>
              <a:gd name="connsiteY29" fmla="*/ 1484605 h 2587437"/>
              <a:gd name="connsiteX30" fmla="*/ 2537800 w 2587436"/>
              <a:gd name="connsiteY30" fmla="*/ 1510270 h 2587437"/>
              <a:gd name="connsiteX31" fmla="*/ 2436609 w 2587436"/>
              <a:gd name="connsiteY31" fmla="*/ 1665066 h 2587437"/>
              <a:gd name="connsiteX32" fmla="*/ 2427488 w 2587436"/>
              <a:gd name="connsiteY32" fmla="*/ 1849777 h 2587437"/>
              <a:gd name="connsiteX33" fmla="*/ 2383816 w 2587436"/>
              <a:gd name="connsiteY33" fmla="*/ 1847821 h 2587437"/>
              <a:gd name="connsiteX34" fmla="*/ 2394935 w 2587436"/>
              <a:gd name="connsiteY34" fmla="*/ 1858678 h 2587437"/>
              <a:gd name="connsiteX35" fmla="*/ 2265918 w 2587436"/>
              <a:gd name="connsiteY35" fmla="*/ 2000065 h 2587437"/>
              <a:gd name="connsiteX36" fmla="*/ 2200165 w 2587436"/>
              <a:gd name="connsiteY36" fmla="*/ 2172917 h 2587437"/>
              <a:gd name="connsiteX37" fmla="*/ 2159237 w 2587436"/>
              <a:gd name="connsiteY37" fmla="*/ 2157562 h 2587437"/>
              <a:gd name="connsiteX38" fmla="*/ 2166455 w 2587436"/>
              <a:gd name="connsiteY38" fmla="*/ 2171321 h 2587437"/>
              <a:gd name="connsiteX39" fmla="*/ 2000062 w 2587436"/>
              <a:gd name="connsiteY39" fmla="*/ 2265920 h 2587437"/>
              <a:gd name="connsiteX40" fmla="*/ 1884113 w 2587436"/>
              <a:gd name="connsiteY40" fmla="*/ 2409993 h 2587437"/>
              <a:gd name="connsiteX41" fmla="*/ 1849933 w 2587436"/>
              <a:gd name="connsiteY41" fmla="*/ 2382742 h 2587437"/>
              <a:gd name="connsiteX42" fmla="*/ 1852546 w 2587436"/>
              <a:gd name="connsiteY42" fmla="*/ 2398060 h 2587437"/>
              <a:gd name="connsiteX43" fmla="*/ 1665064 w 2587436"/>
              <a:gd name="connsiteY43" fmla="*/ 2436610 h 2587437"/>
              <a:gd name="connsiteX44" fmla="*/ 1510269 w 2587436"/>
              <a:gd name="connsiteY44" fmla="*/ 2537802 h 2587437"/>
              <a:gd name="connsiteX45" fmla="*/ 1486184 w 2587436"/>
              <a:gd name="connsiteY45" fmla="*/ 2501323 h 2587437"/>
              <a:gd name="connsiteX46" fmla="*/ 1483936 w 2587436"/>
              <a:gd name="connsiteY46" fmla="*/ 2516698 h 2587437"/>
              <a:gd name="connsiteX47" fmla="*/ 1293717 w 2587436"/>
              <a:gd name="connsiteY47" fmla="*/ 2495426 h 2587437"/>
              <a:gd name="connsiteX48" fmla="*/ 1103499 w 2587436"/>
              <a:gd name="connsiteY48" fmla="*/ 2516698 h 2587437"/>
              <a:gd name="connsiteX49" fmla="*/ 1101252 w 2587436"/>
              <a:gd name="connsiteY49" fmla="*/ 2501322 h 2587437"/>
              <a:gd name="connsiteX50" fmla="*/ 1077165 w 2587436"/>
              <a:gd name="connsiteY50" fmla="*/ 2537801 h 2587437"/>
              <a:gd name="connsiteX51" fmla="*/ 922369 w 2587436"/>
              <a:gd name="connsiteY51" fmla="*/ 2436610 h 2587437"/>
              <a:gd name="connsiteX52" fmla="*/ 734888 w 2587436"/>
              <a:gd name="connsiteY52" fmla="*/ 2398060 h 2587437"/>
              <a:gd name="connsiteX53" fmla="*/ 737501 w 2587436"/>
              <a:gd name="connsiteY53" fmla="*/ 2382741 h 2587437"/>
              <a:gd name="connsiteX54" fmla="*/ 703321 w 2587436"/>
              <a:gd name="connsiteY54" fmla="*/ 2409993 h 2587437"/>
              <a:gd name="connsiteX55" fmla="*/ 587371 w 2587436"/>
              <a:gd name="connsiteY55" fmla="*/ 2265919 h 2587437"/>
              <a:gd name="connsiteX56" fmla="*/ 420978 w 2587436"/>
              <a:gd name="connsiteY56" fmla="*/ 2171321 h 2587437"/>
              <a:gd name="connsiteX57" fmla="*/ 426346 w 2587436"/>
              <a:gd name="connsiteY57" fmla="*/ 2161089 h 2587437"/>
              <a:gd name="connsiteX58" fmla="*/ 416114 w 2587436"/>
              <a:gd name="connsiteY58" fmla="*/ 2166457 h 2587437"/>
              <a:gd name="connsiteX59" fmla="*/ 321515 w 2587436"/>
              <a:gd name="connsiteY59" fmla="*/ 2000064 h 2587437"/>
              <a:gd name="connsiteX60" fmla="*/ 192499 w 2587436"/>
              <a:gd name="connsiteY60" fmla="*/ 1858678 h 2587437"/>
              <a:gd name="connsiteX61" fmla="*/ 200768 w 2587436"/>
              <a:gd name="connsiteY61" fmla="*/ 1850603 h 2587437"/>
              <a:gd name="connsiteX62" fmla="*/ 189375 w 2587436"/>
              <a:gd name="connsiteY62" fmla="*/ 1852547 h 2587437"/>
              <a:gd name="connsiteX63" fmla="*/ 150825 w 2587436"/>
              <a:gd name="connsiteY63" fmla="*/ 1665065 h 2587437"/>
              <a:gd name="connsiteX64" fmla="*/ 49634 w 2587436"/>
              <a:gd name="connsiteY64" fmla="*/ 1510270 h 2587437"/>
              <a:gd name="connsiteX65" fmla="*/ 86113 w 2587436"/>
              <a:gd name="connsiteY65" fmla="*/ 1486184 h 2587437"/>
              <a:gd name="connsiteX66" fmla="*/ 70739 w 2587436"/>
              <a:gd name="connsiteY66" fmla="*/ 1483937 h 2587437"/>
              <a:gd name="connsiteX67" fmla="*/ 92010 w 2587436"/>
              <a:gd name="connsiteY67" fmla="*/ 1293718 h 2587437"/>
              <a:gd name="connsiteX68" fmla="*/ 70739 w 2587436"/>
              <a:gd name="connsiteY68" fmla="*/ 1103500 h 2587437"/>
              <a:gd name="connsiteX69" fmla="*/ 86114 w 2587436"/>
              <a:gd name="connsiteY69" fmla="*/ 1101253 h 2587437"/>
              <a:gd name="connsiteX70" fmla="*/ 49634 w 2587436"/>
              <a:gd name="connsiteY70" fmla="*/ 1077166 h 2587437"/>
              <a:gd name="connsiteX71" fmla="*/ 150825 w 2587436"/>
              <a:gd name="connsiteY71" fmla="*/ 922370 h 2587437"/>
              <a:gd name="connsiteX72" fmla="*/ 189375 w 2587436"/>
              <a:gd name="connsiteY72" fmla="*/ 734889 h 2587437"/>
              <a:gd name="connsiteX73" fmla="*/ 200767 w 2587436"/>
              <a:gd name="connsiteY73" fmla="*/ 736833 h 2587437"/>
              <a:gd name="connsiteX74" fmla="*/ 192499 w 2587436"/>
              <a:gd name="connsiteY74" fmla="*/ 728759 h 2587437"/>
              <a:gd name="connsiteX75" fmla="*/ 321516 w 2587436"/>
              <a:gd name="connsiteY75" fmla="*/ 587372 h 2587437"/>
              <a:gd name="connsiteX76" fmla="*/ 416114 w 2587436"/>
              <a:gd name="connsiteY76" fmla="*/ 420980 h 2587437"/>
              <a:gd name="connsiteX77" fmla="*/ 426347 w 2587436"/>
              <a:gd name="connsiteY77" fmla="*/ 426349 h 2587437"/>
              <a:gd name="connsiteX78" fmla="*/ 420979 w 2587436"/>
              <a:gd name="connsiteY78" fmla="*/ 416115 h 2587437"/>
              <a:gd name="connsiteX79" fmla="*/ 587372 w 2587436"/>
              <a:gd name="connsiteY79" fmla="*/ 321517 h 2587437"/>
              <a:gd name="connsiteX80" fmla="*/ 728758 w 2587436"/>
              <a:gd name="connsiteY80" fmla="*/ 192500 h 2587437"/>
              <a:gd name="connsiteX81" fmla="*/ 736832 w 2587436"/>
              <a:gd name="connsiteY81" fmla="*/ 200768 h 2587437"/>
              <a:gd name="connsiteX82" fmla="*/ 734888 w 2587436"/>
              <a:gd name="connsiteY82" fmla="*/ 189377 h 2587437"/>
              <a:gd name="connsiteX83" fmla="*/ 922370 w 2587436"/>
              <a:gd name="connsiteY83" fmla="*/ 150826 h 2587437"/>
              <a:gd name="connsiteX84" fmla="*/ 1077165 w 2587436"/>
              <a:gd name="connsiteY84" fmla="*/ 49635 h 2587437"/>
              <a:gd name="connsiteX85" fmla="*/ 1101686 w 2587436"/>
              <a:gd name="connsiteY85" fmla="*/ 86772 h 2587437"/>
              <a:gd name="connsiteX86" fmla="*/ 1102495 w 2587436"/>
              <a:gd name="connsiteY86" fmla="*/ 74529 h 2587437"/>
              <a:gd name="connsiteX87" fmla="*/ 1178351 w 2587436"/>
              <a:gd name="connsiteY87" fmla="*/ 781 h 258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587436" h="2587437">
                <a:moveTo>
                  <a:pt x="1293718" y="105586"/>
                </a:moveTo>
                <a:cubicBezTo>
                  <a:pt x="637531" y="105586"/>
                  <a:pt x="105586" y="637531"/>
                  <a:pt x="105586" y="1293718"/>
                </a:cubicBezTo>
                <a:cubicBezTo>
                  <a:pt x="105586" y="1949905"/>
                  <a:pt x="637531" y="2481850"/>
                  <a:pt x="1293718" y="2481850"/>
                </a:cubicBezTo>
                <a:cubicBezTo>
                  <a:pt x="1949905" y="2481850"/>
                  <a:pt x="2481850" y="1949905"/>
                  <a:pt x="2481850" y="1293718"/>
                </a:cubicBezTo>
                <a:cubicBezTo>
                  <a:pt x="2481850" y="637531"/>
                  <a:pt x="1949905" y="105586"/>
                  <a:pt x="1293718" y="105586"/>
                </a:cubicBezTo>
                <a:close/>
                <a:moveTo>
                  <a:pt x="1178351" y="781"/>
                </a:moveTo>
                <a:cubicBezTo>
                  <a:pt x="1220450" y="-5049"/>
                  <a:pt x="1268508" y="21422"/>
                  <a:pt x="1293718" y="92011"/>
                </a:cubicBezTo>
                <a:cubicBezTo>
                  <a:pt x="1318929" y="21422"/>
                  <a:pt x="1366986" y="-5049"/>
                  <a:pt x="1409085" y="781"/>
                </a:cubicBezTo>
                <a:cubicBezTo>
                  <a:pt x="1434345" y="4279"/>
                  <a:pt x="1457459" y="19405"/>
                  <a:pt x="1472207" y="43607"/>
                </a:cubicBezTo>
                <a:lnTo>
                  <a:pt x="1484604" y="88506"/>
                </a:lnTo>
                <a:lnTo>
                  <a:pt x="1510269" y="49635"/>
                </a:lnTo>
                <a:cubicBezTo>
                  <a:pt x="1567616" y="408"/>
                  <a:pt x="1661604" y="30947"/>
                  <a:pt x="1665065" y="150827"/>
                </a:cubicBezTo>
                <a:cubicBezTo>
                  <a:pt x="1738329" y="55877"/>
                  <a:pt x="1832316" y="86415"/>
                  <a:pt x="1849776" y="159948"/>
                </a:cubicBezTo>
                <a:lnTo>
                  <a:pt x="1847820" y="203618"/>
                </a:lnTo>
                <a:lnTo>
                  <a:pt x="1858676" y="192501"/>
                </a:lnTo>
                <a:cubicBezTo>
                  <a:pt x="1932101" y="134716"/>
                  <a:pt x="2038035" y="192050"/>
                  <a:pt x="2000063" y="321517"/>
                </a:cubicBezTo>
                <a:cubicBezTo>
                  <a:pt x="2099082" y="253854"/>
                  <a:pt x="2179033" y="311942"/>
                  <a:pt x="2172915" y="387271"/>
                </a:cubicBezTo>
                <a:lnTo>
                  <a:pt x="2157560" y="428199"/>
                </a:lnTo>
                <a:lnTo>
                  <a:pt x="2171320" y="420980"/>
                </a:lnTo>
                <a:cubicBezTo>
                  <a:pt x="2259007" y="388713"/>
                  <a:pt x="2342040" y="475977"/>
                  <a:pt x="2265919" y="587373"/>
                </a:cubicBezTo>
                <a:cubicBezTo>
                  <a:pt x="2381000" y="553620"/>
                  <a:pt x="2439088" y="633571"/>
                  <a:pt x="2409992" y="703323"/>
                </a:cubicBezTo>
                <a:lnTo>
                  <a:pt x="2382741" y="737503"/>
                </a:lnTo>
                <a:lnTo>
                  <a:pt x="2398059" y="734889"/>
                </a:lnTo>
                <a:cubicBezTo>
                  <a:pt x="2491425" y="731298"/>
                  <a:pt x="2543428" y="839949"/>
                  <a:pt x="2436609" y="922371"/>
                </a:cubicBezTo>
                <a:cubicBezTo>
                  <a:pt x="2556489" y="925832"/>
                  <a:pt x="2587027" y="1019820"/>
                  <a:pt x="2537801" y="1077167"/>
                </a:cubicBezTo>
                <a:lnTo>
                  <a:pt x="2501321" y="1101253"/>
                </a:lnTo>
                <a:lnTo>
                  <a:pt x="2516697" y="1103501"/>
                </a:lnTo>
                <a:cubicBezTo>
                  <a:pt x="2606603" y="1128937"/>
                  <a:pt x="2622486" y="1248340"/>
                  <a:pt x="2495425" y="1293719"/>
                </a:cubicBezTo>
                <a:cubicBezTo>
                  <a:pt x="2608368" y="1334056"/>
                  <a:pt x="2608368" y="1432880"/>
                  <a:pt x="2543829" y="1472208"/>
                </a:cubicBezTo>
                <a:lnTo>
                  <a:pt x="2498930" y="1484605"/>
                </a:lnTo>
                <a:lnTo>
                  <a:pt x="2537800" y="1510270"/>
                </a:lnTo>
                <a:cubicBezTo>
                  <a:pt x="2587027" y="1567617"/>
                  <a:pt x="2556488" y="1661605"/>
                  <a:pt x="2436609" y="1665066"/>
                </a:cubicBezTo>
                <a:cubicBezTo>
                  <a:pt x="2531559" y="1738330"/>
                  <a:pt x="2501021" y="1832318"/>
                  <a:pt x="2427488" y="1849777"/>
                </a:cubicBezTo>
                <a:lnTo>
                  <a:pt x="2383816" y="1847821"/>
                </a:lnTo>
                <a:lnTo>
                  <a:pt x="2394935" y="1858678"/>
                </a:lnTo>
                <a:cubicBezTo>
                  <a:pt x="2452719" y="1932103"/>
                  <a:pt x="2395386" y="2038037"/>
                  <a:pt x="2265918" y="2000065"/>
                </a:cubicBezTo>
                <a:cubicBezTo>
                  <a:pt x="2333581" y="2099084"/>
                  <a:pt x="2275494" y="2179035"/>
                  <a:pt x="2200165" y="2172917"/>
                </a:cubicBezTo>
                <a:lnTo>
                  <a:pt x="2159237" y="2157562"/>
                </a:lnTo>
                <a:lnTo>
                  <a:pt x="2166455" y="2171321"/>
                </a:lnTo>
                <a:cubicBezTo>
                  <a:pt x="2198722" y="2259008"/>
                  <a:pt x="2111459" y="2342041"/>
                  <a:pt x="2000062" y="2265920"/>
                </a:cubicBezTo>
                <a:cubicBezTo>
                  <a:pt x="2033815" y="2381001"/>
                  <a:pt x="1953865" y="2439089"/>
                  <a:pt x="1884113" y="2409993"/>
                </a:cubicBezTo>
                <a:lnTo>
                  <a:pt x="1849933" y="2382742"/>
                </a:lnTo>
                <a:lnTo>
                  <a:pt x="1852546" y="2398060"/>
                </a:lnTo>
                <a:cubicBezTo>
                  <a:pt x="1856137" y="2491426"/>
                  <a:pt x="1747486" y="2543429"/>
                  <a:pt x="1665064" y="2436610"/>
                </a:cubicBezTo>
                <a:cubicBezTo>
                  <a:pt x="1661603" y="2556490"/>
                  <a:pt x="1567616" y="2587028"/>
                  <a:pt x="1510269" y="2537802"/>
                </a:cubicBezTo>
                <a:lnTo>
                  <a:pt x="1486184" y="2501323"/>
                </a:lnTo>
                <a:lnTo>
                  <a:pt x="1483936" y="2516698"/>
                </a:lnTo>
                <a:cubicBezTo>
                  <a:pt x="1458499" y="2606604"/>
                  <a:pt x="1339096" y="2622487"/>
                  <a:pt x="1293717" y="2495426"/>
                </a:cubicBezTo>
                <a:cubicBezTo>
                  <a:pt x="1248339" y="2622487"/>
                  <a:pt x="1128936" y="2606604"/>
                  <a:pt x="1103499" y="2516698"/>
                </a:cubicBezTo>
                <a:lnTo>
                  <a:pt x="1101252" y="2501322"/>
                </a:lnTo>
                <a:lnTo>
                  <a:pt x="1077165" y="2537801"/>
                </a:lnTo>
                <a:cubicBezTo>
                  <a:pt x="1019818" y="2587028"/>
                  <a:pt x="925830" y="2556489"/>
                  <a:pt x="922369" y="2436610"/>
                </a:cubicBezTo>
                <a:cubicBezTo>
                  <a:pt x="839947" y="2543429"/>
                  <a:pt x="731297" y="2491426"/>
                  <a:pt x="734888" y="2398060"/>
                </a:cubicBezTo>
                <a:lnTo>
                  <a:pt x="737501" y="2382741"/>
                </a:lnTo>
                <a:lnTo>
                  <a:pt x="703321" y="2409993"/>
                </a:lnTo>
                <a:cubicBezTo>
                  <a:pt x="633569" y="2439089"/>
                  <a:pt x="553618" y="2381001"/>
                  <a:pt x="587371" y="2265919"/>
                </a:cubicBezTo>
                <a:cubicBezTo>
                  <a:pt x="475975" y="2342040"/>
                  <a:pt x="388712" y="2259008"/>
                  <a:pt x="420978" y="2171321"/>
                </a:cubicBezTo>
                <a:lnTo>
                  <a:pt x="426346" y="2161089"/>
                </a:lnTo>
                <a:lnTo>
                  <a:pt x="416114" y="2166457"/>
                </a:lnTo>
                <a:cubicBezTo>
                  <a:pt x="328427" y="2198724"/>
                  <a:pt x="245394" y="2111461"/>
                  <a:pt x="321515" y="2000064"/>
                </a:cubicBezTo>
                <a:cubicBezTo>
                  <a:pt x="192048" y="2038036"/>
                  <a:pt x="134715" y="1932102"/>
                  <a:pt x="192499" y="1858678"/>
                </a:cubicBezTo>
                <a:lnTo>
                  <a:pt x="200768" y="1850603"/>
                </a:lnTo>
                <a:lnTo>
                  <a:pt x="189375" y="1852547"/>
                </a:lnTo>
                <a:cubicBezTo>
                  <a:pt x="96009" y="1856138"/>
                  <a:pt x="44006" y="1747487"/>
                  <a:pt x="150825" y="1665065"/>
                </a:cubicBezTo>
                <a:cubicBezTo>
                  <a:pt x="30946" y="1661604"/>
                  <a:pt x="407" y="1567617"/>
                  <a:pt x="49634" y="1510270"/>
                </a:cubicBezTo>
                <a:lnTo>
                  <a:pt x="86113" y="1486184"/>
                </a:lnTo>
                <a:lnTo>
                  <a:pt x="70739" y="1483937"/>
                </a:lnTo>
                <a:cubicBezTo>
                  <a:pt x="-19168" y="1458500"/>
                  <a:pt x="-35050" y="1339097"/>
                  <a:pt x="92010" y="1293718"/>
                </a:cubicBezTo>
                <a:cubicBezTo>
                  <a:pt x="-35050" y="1248340"/>
                  <a:pt x="-19168" y="1128937"/>
                  <a:pt x="70739" y="1103500"/>
                </a:cubicBezTo>
                <a:lnTo>
                  <a:pt x="86114" y="1101253"/>
                </a:lnTo>
                <a:lnTo>
                  <a:pt x="49634" y="1077166"/>
                </a:lnTo>
                <a:cubicBezTo>
                  <a:pt x="407" y="1019820"/>
                  <a:pt x="30946" y="925832"/>
                  <a:pt x="150825" y="922370"/>
                </a:cubicBezTo>
                <a:cubicBezTo>
                  <a:pt x="44006" y="839949"/>
                  <a:pt x="96009" y="731298"/>
                  <a:pt x="189375" y="734889"/>
                </a:cubicBezTo>
                <a:lnTo>
                  <a:pt x="200767" y="736833"/>
                </a:lnTo>
                <a:lnTo>
                  <a:pt x="192499" y="728759"/>
                </a:lnTo>
                <a:cubicBezTo>
                  <a:pt x="134715" y="655335"/>
                  <a:pt x="192049" y="549401"/>
                  <a:pt x="321516" y="587372"/>
                </a:cubicBezTo>
                <a:cubicBezTo>
                  <a:pt x="245395" y="475976"/>
                  <a:pt x="328427" y="388713"/>
                  <a:pt x="416114" y="420980"/>
                </a:cubicBezTo>
                <a:lnTo>
                  <a:pt x="426347" y="426349"/>
                </a:lnTo>
                <a:lnTo>
                  <a:pt x="420979" y="416115"/>
                </a:lnTo>
                <a:cubicBezTo>
                  <a:pt x="388712" y="328428"/>
                  <a:pt x="475975" y="245396"/>
                  <a:pt x="587372" y="321517"/>
                </a:cubicBezTo>
                <a:cubicBezTo>
                  <a:pt x="549400" y="192050"/>
                  <a:pt x="655334" y="134716"/>
                  <a:pt x="728758" y="192500"/>
                </a:cubicBezTo>
                <a:lnTo>
                  <a:pt x="736832" y="200768"/>
                </a:lnTo>
                <a:lnTo>
                  <a:pt x="734888" y="189377"/>
                </a:lnTo>
                <a:cubicBezTo>
                  <a:pt x="731297" y="96010"/>
                  <a:pt x="839948" y="44008"/>
                  <a:pt x="922370" y="150826"/>
                </a:cubicBezTo>
                <a:cubicBezTo>
                  <a:pt x="925831" y="30947"/>
                  <a:pt x="1019818" y="408"/>
                  <a:pt x="1077165" y="49635"/>
                </a:cubicBezTo>
                <a:lnTo>
                  <a:pt x="1101686" y="86772"/>
                </a:lnTo>
                <a:lnTo>
                  <a:pt x="1102495" y="74529"/>
                </a:lnTo>
                <a:cubicBezTo>
                  <a:pt x="1112942" y="32385"/>
                  <a:pt x="1143619" y="5591"/>
                  <a:pt x="1178351" y="781"/>
                </a:cubicBezTo>
                <a:close/>
              </a:path>
            </a:pathLst>
          </a:custGeom>
          <a:solidFill>
            <a:schemeClr val="accent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sz="2800" b="1" dirty="0">
                <a:solidFill>
                  <a:srgbClr val="0070C0"/>
                </a:solidFill>
                <a:latin typeface="Times New Roman" panose="02020603050405020304" charset="0"/>
              </a:rPr>
              <a:t>2a</a:t>
            </a:r>
          </a:p>
        </p:txBody>
      </p:sp>
      <p:sp>
        <p:nvSpPr>
          <p:cNvPr id="7" name="文本框 6"/>
          <p:cNvSpPr txBox="1"/>
          <p:nvPr/>
        </p:nvSpPr>
        <p:spPr>
          <a:xfrm>
            <a:off x="1608455" y="501650"/>
            <a:ext cx="6798945" cy="2009775"/>
          </a:xfrm>
          <a:prstGeom prst="rect">
            <a:avLst/>
          </a:prstGeom>
          <a:noFill/>
          <a:ln>
            <a:noFill/>
          </a:ln>
        </p:spPr>
        <p:txBody>
          <a:bodyPr wrap="square" rtlCol="0">
            <a:spAutoFit/>
          </a:bodyPr>
          <a:lstStyle/>
          <a:p>
            <a:pPr algn="l">
              <a:lnSpc>
                <a:spcPct val="130000"/>
              </a:lnSpc>
            </a:pPr>
            <a:r>
              <a:rPr lang="en-US" altLang="zh-CN" sz="2400" b="1" dirty="0" smtClean="0">
                <a:solidFill>
                  <a:srgbClr val="0070C0"/>
                </a:solidFill>
                <a:latin typeface="Times New Roman" panose="02020603050405020304" charset="0"/>
                <a:ea typeface="微软雅黑" panose="020B0503020204020204" pitchFamily="34" charset="-122"/>
              </a:rPr>
              <a:t> Do you like basketball? Do you watch basketball games? How much do you know about this sport?</a:t>
            </a:r>
          </a:p>
          <a:p>
            <a:pPr algn="l">
              <a:lnSpc>
                <a:spcPct val="130000"/>
              </a:lnSpc>
            </a:pPr>
            <a:r>
              <a:rPr lang="en-US" altLang="zh-CN" sz="2400" b="1" dirty="0" smtClean="0">
                <a:solidFill>
                  <a:srgbClr val="0070C0"/>
                </a:solidFill>
                <a:latin typeface="Times New Roman" panose="02020603050405020304" charset="0"/>
                <a:ea typeface="微软雅黑" panose="020B0503020204020204" pitchFamily="34" charset="-122"/>
              </a:rPr>
              <a:t>Discuss the sport with your partner and share your ideas with the class.</a:t>
            </a:r>
          </a:p>
        </p:txBody>
      </p:sp>
    </p:spTree>
    <p:custDataLst>
      <p:tags r:id="rId1"/>
    </p:custDataLst>
  </p:cSld>
  <p:clrMapOvr>
    <a:masterClrMapping/>
  </p:clrMapOvr>
  <p:transition spd="med">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2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 name="KSO_WM_TAG_VERSION" val="1.0"/>
  <p:tag name="KSO_WM_SLIDE_ID" val="custom123_27"/>
  <p:tag name="KSO_WM_SLIDE_INDEX" val="27"/>
  <p:tag name="KSO_WM_SLIDE_ITEM_CNT" val="1"/>
  <p:tag name="KSO_WM_SLIDE_LAYOUT" val="a_f"/>
  <p:tag name="KSO_WM_SLIDE_LAYOUT_CNT" val="1_1"/>
  <p:tag name="KSO_WM_SLIDE_TYPE" val="text"/>
  <p:tag name="KSO_WM_BEAUTIFY_FLAG" val="#wm#"/>
  <p:tag name="KSO_WM_SLIDE_POSITION" val="84*161"/>
  <p:tag name="KSO_WM_SLIDE_SIZE" val="551*238"/>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123"/>
  <p:tag name="KSO_WM_UNIT_TYPE" val="f"/>
  <p:tag name="KSO_WM_UNIT_INDEX" val="1"/>
  <p:tag name="KSO_WM_UNIT_ID" val="custom123_27*f*1"/>
  <p:tag name="KSO_WM_UNIT_CLEAR" val="1"/>
  <p:tag name="KSO_WM_UNIT_LAYERLEVEL" val="1"/>
  <p:tag name="KSO_WM_UNIT_VALUE" val="176"/>
  <p:tag name="KSO_WM_UNIT_HIGHLIGHT" val="0"/>
  <p:tag name="KSO_WM_UNIT_COMPATIBLE" val="0"/>
  <p:tag name="KSO_WM_UNIT_PRESET_TEXT_INDEX" val="5"/>
  <p:tag name="KSO_WM_UNIT_PRESET_TEXT_LEN" val="232"/>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23"/>
</p:tagLst>
</file>

<file path=ppt/theme/theme1.xml><?xml version="1.0" encoding="utf-8"?>
<a:theme xmlns:a="http://schemas.openxmlformats.org/drawingml/2006/main" name="WWW.2PPT.COM">
  <a:themeElements>
    <a:clrScheme name="ABC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BC模板">
      <a:majorFont>
        <a:latin typeface="Arial"/>
        <a:ea typeface="微软雅黑"/>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ABC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BC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BC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BC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BC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BC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BC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BC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BC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BC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BC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BC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主题38</Template>
  <TotalTime>0</TotalTime>
  <Words>1471</Words>
  <Application>Microsoft Office PowerPoint</Application>
  <PresentationFormat>全屏显示(4:3)</PresentationFormat>
  <Paragraphs>153</Paragraphs>
  <Slides>23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23</vt:i4>
      </vt:variant>
    </vt:vector>
  </HeadingPairs>
  <TitlesOfParts>
    <vt:vector size="30" baseType="lpstr">
      <vt:lpstr>黑体</vt:lpstr>
      <vt:lpstr>宋体</vt:lpstr>
      <vt:lpstr>微软雅黑</vt:lpstr>
      <vt:lpstr>Arial</vt:lpstr>
      <vt:lpstr>Calibri</vt:lpstr>
      <vt:lpstr>Times New Roman</vt:lpstr>
      <vt:lpstr>WWW.2PPT.COM</vt:lpstr>
      <vt:lpstr>PowerPoint 演示文稿</vt:lpstr>
      <vt:lpstr>How can the food taste?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2016-03-31T13:29:00Z</dcterms:created>
  <dcterms:modified xsi:type="dcterms:W3CDTF">2023-01-17T00:38:52Z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E7B190210CC34593B74DB22C596328D5</vt:lpwstr>
  </property>
  <property fmtid="{A09F084E-AD41-489F-8076-AA5BE3082BCA}" pid="100">
    <vt:ui4>5</vt:ui4>
  </property>
  <property fmtid="{64440492-4C8B-11D1-8B70-080036B11A03}" pid="11">
    <vt:lpwstr>www.2ppt.com-爱PPT提供资源下载</vt:lpwstr>
  </property>
</Properties>
</file>