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30" d="100"/>
          <a:sy n="130" d="100"/>
        </p:scale>
        <p:origin x="-1152" y="-25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120" y="1143000"/>
            <a:ext cx="493776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6758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18435" name="文本占位符 67586"/>
          <p:cNvSpPr>
            <a:spLocks noGrp="1" noRot="1"/>
          </p:cNvSpPr>
          <p:nvPr>
            <p:ph type="body"/>
          </p:nvPr>
        </p:nvSpPr>
        <p:spPr/>
        <p:txBody>
          <a:bodyPr lIns="91440" tIns="45720" rIns="91440" bIns="45720" anchor="ctr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762000"/>
            <a:ext cx="7349400" cy="21420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967000"/>
            <a:ext cx="7349400" cy="12270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000" u="none" strike="noStrike" kern="1200" cap="none" spc="200" normalizeH="0" baseline="0">
                <a:uFillTx/>
              </a:defRPr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4000" indent="0" algn="ctr">
              <a:buNone/>
              <a:defRPr sz="1335"/>
            </a:lvl5pPr>
            <a:lvl6pPr marL="1905000" indent="0" algn="ctr">
              <a:buNone/>
              <a:defRPr sz="1335"/>
            </a:lvl6pPr>
            <a:lvl7pPr marL="2286000" indent="0" algn="ctr">
              <a:buNone/>
              <a:defRPr sz="1335"/>
            </a:lvl7pPr>
            <a:lvl8pPr marL="2667000" indent="0" algn="ctr">
              <a:buNone/>
              <a:defRPr sz="1335"/>
            </a:lvl8pPr>
            <a:lvl9pPr marL="3048000" indent="0" algn="ctr">
              <a:buNone/>
              <a:defRPr sz="133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762000"/>
            <a:ext cx="783000" cy="4191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335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762000"/>
            <a:ext cx="6876900" cy="4191000"/>
          </a:xfrm>
        </p:spPr>
        <p:txBody>
          <a:bodyPr vert="eaVert" lIns="46800" tIns="46800" rIns="46800" bIns="46800"/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645000"/>
            <a:ext cx="8229600" cy="4569000"/>
          </a:xfrm>
        </p:spPr>
        <p:txBody>
          <a:bodyPr/>
          <a:lstStyle>
            <a:lvl1pPr marL="190500" indent="-1905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2070000"/>
            <a:ext cx="7349400" cy="8490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967000"/>
            <a:ext cx="7349400" cy="393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242000"/>
            <a:ext cx="8226900" cy="39660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5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905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3207000"/>
            <a:ext cx="5826600" cy="6390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65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846000"/>
            <a:ext cx="5826600" cy="7230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5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/>
            </a:lvl2pPr>
            <a:lvl3pPr marL="762000" indent="0">
              <a:buNone/>
              <a:defRPr sz="1500"/>
            </a:lvl3pPr>
            <a:lvl4pPr marL="1143000" indent="0">
              <a:buNone/>
              <a:defRPr sz="1335"/>
            </a:lvl4pPr>
            <a:lvl5pPr marL="1524000" indent="0">
              <a:buNone/>
              <a:defRPr sz="1335"/>
            </a:lvl5pPr>
            <a:lvl6pPr marL="1905000" indent="0">
              <a:buNone/>
              <a:defRPr sz="1335"/>
            </a:lvl6pPr>
            <a:lvl7pPr marL="2286000" indent="0">
              <a:buNone/>
              <a:defRPr sz="1335"/>
            </a:lvl7pPr>
            <a:lvl8pPr marL="2667000" indent="0">
              <a:buNone/>
              <a:defRPr sz="1335"/>
            </a:lvl8pPr>
            <a:lvl9pPr marL="3048000" indent="0">
              <a:buNone/>
              <a:defRPr sz="1335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251000"/>
            <a:ext cx="3882600" cy="39570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251000"/>
            <a:ext cx="3882600" cy="3957000"/>
          </a:xfrm>
        </p:spPr>
        <p:txBody>
          <a:bodyPr lIns="90000" tIns="46800" rIns="90000" bIns="46800">
            <a:normAutofit/>
          </a:bodyPr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600"/>
              </a:spcAf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sz="116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65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191000"/>
            <a:ext cx="4006800" cy="3180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545000"/>
            <a:ext cx="4006800" cy="36630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184774"/>
            <a:ext cx="4006800" cy="318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1665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545000"/>
            <a:ext cx="4006800" cy="36630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296000"/>
            <a:ext cx="3924808" cy="3840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296000"/>
            <a:ext cx="3920400" cy="3840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456300" y="507000"/>
            <a:ext cx="8226900" cy="5880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456300" y="1242000"/>
            <a:ext cx="8226900" cy="3966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459000" y="5262000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087000" y="5262000"/>
            <a:ext cx="2970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6658200" y="5262000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30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41120" algn="l"/>
          <a:tab pos="1341120" algn="l"/>
          <a:tab pos="1341120" algn="l"/>
          <a:tab pos="1341120" algn="l"/>
        </a:tabLst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/>
          <p:nvPr/>
        </p:nvSpPr>
        <p:spPr>
          <a:xfrm>
            <a:off x="0" y="1914342"/>
            <a:ext cx="9144000" cy="852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95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汉仪乐喵体简" pitchFamily="18" charset="-122"/>
              </a:rPr>
              <a:t>Unit 1 This is my new friend.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597933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004322" y="1740694"/>
            <a:ext cx="1707356" cy="5067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America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04322" y="1247775"/>
            <a:ext cx="1707356" cy="5067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Marry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291" y="1541860"/>
            <a:ext cx="1671638" cy="237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标注 5"/>
          <p:cNvSpPr/>
          <p:nvPr/>
        </p:nvSpPr>
        <p:spPr>
          <a:xfrm>
            <a:off x="2472929" y="1625204"/>
            <a:ext cx="1878806" cy="823913"/>
          </a:xfrm>
          <a:prstGeom prst="wedgeRoundRectCallout">
            <a:avLst>
              <a:gd name="adj1" fmla="val -66484"/>
              <a:gd name="adj2" fmla="val 40093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This is my new friend.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3013472" y="2949179"/>
            <a:ext cx="2817019" cy="923925"/>
          </a:xfrm>
          <a:prstGeom prst="wedgeRoundRectCallout">
            <a:avLst>
              <a:gd name="adj1" fmla="val 61272"/>
              <a:gd name="adj2" fmla="val -29186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Hello! I’m Marry. I’m from America.</a:t>
            </a:r>
          </a:p>
        </p:txBody>
      </p:sp>
      <p:pic>
        <p:nvPicPr>
          <p:cNvPr id="21511" name="Picture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6494" y="2246710"/>
            <a:ext cx="1243013" cy="2328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CFC"/>
              </a:clrFrom>
              <a:clrTo>
                <a:srgbClr val="FF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1037035"/>
            <a:ext cx="6409135" cy="38838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标注 2"/>
          <p:cNvSpPr/>
          <p:nvPr/>
        </p:nvSpPr>
        <p:spPr>
          <a:xfrm>
            <a:off x="1620441" y="1364456"/>
            <a:ext cx="2278856" cy="864394"/>
          </a:xfrm>
          <a:prstGeom prst="wedgeRoundRectCallout">
            <a:avLst>
              <a:gd name="adj1" fmla="val 62397"/>
              <a:gd name="adj2" fmla="val 37639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I’m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Andy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. I’m from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America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6765131" y="1808560"/>
            <a:ext cx="1778794" cy="864394"/>
          </a:xfrm>
          <a:prstGeom prst="wedgeRoundRectCallout">
            <a:avLst>
              <a:gd name="adj1" fmla="val -66921"/>
              <a:gd name="adj2" fmla="val -32609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Nice to meet you.</a:t>
            </a:r>
          </a:p>
        </p:txBody>
      </p:sp>
      <p:sp>
        <p:nvSpPr>
          <p:cNvPr id="22533" name="TextBox 2"/>
          <p:cNvSpPr txBox="1"/>
          <p:nvPr/>
        </p:nvSpPr>
        <p:spPr>
          <a:xfrm>
            <a:off x="801291" y="488156"/>
            <a:ext cx="4060031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3.Let’s play.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/>
          <p:nvPr/>
        </p:nvSpPr>
        <p:spPr>
          <a:xfrm>
            <a:off x="801291" y="488156"/>
            <a:ext cx="1963340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Let’s play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CFC"/>
              </a:clrFrom>
              <a:clrTo>
                <a:srgbClr val="FF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2525" y="1037035"/>
            <a:ext cx="6409135" cy="38838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标注 4"/>
          <p:cNvSpPr/>
          <p:nvPr/>
        </p:nvSpPr>
        <p:spPr>
          <a:xfrm>
            <a:off x="2077641" y="1250156"/>
            <a:ext cx="2278856" cy="864394"/>
          </a:xfrm>
          <a:prstGeom prst="wedgeRoundRectCallout">
            <a:avLst>
              <a:gd name="adj1" fmla="val 39200"/>
              <a:gd name="adj2" fmla="val 78961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I’m Betty. I’m from England.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7029450" y="2114550"/>
            <a:ext cx="1778794" cy="864394"/>
          </a:xfrm>
          <a:prstGeom prst="wedgeRoundRectCallout">
            <a:avLst>
              <a:gd name="adj1" fmla="val -66921"/>
              <a:gd name="adj2" fmla="val -32609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Nice to meet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CFC"/>
              </a:clrFrom>
              <a:clrTo>
                <a:srgbClr val="FF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2525" y="1037035"/>
            <a:ext cx="6409135" cy="38838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标注 2"/>
          <p:cNvSpPr/>
          <p:nvPr/>
        </p:nvSpPr>
        <p:spPr>
          <a:xfrm>
            <a:off x="1334691" y="1250156"/>
            <a:ext cx="2278856" cy="864394"/>
          </a:xfrm>
          <a:prstGeom prst="wedgeRoundRectCallout">
            <a:avLst>
              <a:gd name="adj1" fmla="val 39200"/>
              <a:gd name="adj2" fmla="val 78961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I’m Candy. I’m from China.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7029450" y="2114550"/>
            <a:ext cx="1778794" cy="864394"/>
          </a:xfrm>
          <a:prstGeom prst="wedgeRoundRectCallout">
            <a:avLst>
              <a:gd name="adj1" fmla="val -66921"/>
              <a:gd name="adj2" fmla="val -32609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Nice to meet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/>
          <p:nvPr/>
        </p:nvSpPr>
        <p:spPr>
          <a:xfrm>
            <a:off x="1099904" y="540525"/>
            <a:ext cx="6818709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3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One world, one dream.</a:t>
            </a:r>
          </a:p>
          <a:p>
            <a:pPr eaLnBrk="0" hangingPunct="0"/>
            <a:r>
              <a:rPr lang="zh-CN" altLang="en-US" sz="33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同一个世界，同一个梦想。</a:t>
            </a:r>
          </a:p>
        </p:txBody>
      </p:sp>
      <p:pic>
        <p:nvPicPr>
          <p:cNvPr id="2" name="图片 1" descr="30b30b6c3013fff8-fd3c9b4bd66f9df2-c8660514b89811294d579774c7c3ce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09" y="1726406"/>
            <a:ext cx="7962900" cy="359806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/>
          <p:nvPr/>
        </p:nvSpPr>
        <p:spPr>
          <a:xfrm>
            <a:off x="652463" y="556022"/>
            <a:ext cx="3239691" cy="1337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405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Homework</a:t>
            </a:r>
          </a:p>
          <a:p>
            <a:pPr eaLnBrk="0" hangingPunct="0"/>
            <a:endParaRPr lang="zh-CN" altLang="en-US" sz="405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1" name="Text Box 5"/>
          <p:cNvSpPr txBox="1"/>
          <p:nvPr/>
        </p:nvSpPr>
        <p:spPr>
          <a:xfrm>
            <a:off x="933450" y="1691879"/>
            <a:ext cx="6447235" cy="1337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7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7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听一听英美国家的国歌。</a:t>
            </a:r>
          </a:p>
          <a:p>
            <a:pPr eaLnBrk="0" hangingPunct="0"/>
            <a:endParaRPr lang="zh-CN" altLang="en-US" sz="27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7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7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用英语向你的家人介绍你的新朋友。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/>
          <p:nvPr/>
        </p:nvSpPr>
        <p:spPr>
          <a:xfrm>
            <a:off x="801291" y="478631"/>
            <a:ext cx="1498997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Lead-in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81" y="1260682"/>
            <a:ext cx="6623447" cy="28455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497" y="1647825"/>
            <a:ext cx="2082403" cy="2757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6963" y="1557338"/>
            <a:ext cx="2190750" cy="279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Box 3"/>
          <p:cNvSpPr txBox="1"/>
          <p:nvPr/>
        </p:nvSpPr>
        <p:spPr>
          <a:xfrm>
            <a:off x="842963" y="700088"/>
            <a:ext cx="2914650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Greet to others.</a:t>
            </a:r>
            <a:endParaRPr lang="zh-CN" altLang="en-US"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964656" y="2030016"/>
            <a:ext cx="792956" cy="539354"/>
          </a:xfrm>
          <a:prstGeom prst="wedgeRoundRectCallout">
            <a:avLst>
              <a:gd name="adj1" fmla="val -77278"/>
              <a:gd name="adj2" fmla="val 35858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Hi!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5123260" y="2569369"/>
            <a:ext cx="1335881" cy="539354"/>
          </a:xfrm>
          <a:prstGeom prst="wedgeRoundRectCallout">
            <a:avLst>
              <a:gd name="adj1" fmla="val 64433"/>
              <a:gd name="adj2" fmla="val -33016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Hello!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2643188" y="2984897"/>
            <a:ext cx="2271713" cy="606029"/>
          </a:xfrm>
          <a:prstGeom prst="wedgeRoundRectCallout">
            <a:avLst>
              <a:gd name="adj1" fmla="val -62498"/>
              <a:gd name="adj2" fmla="val 35858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Nice to see you again!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4655344" y="3592116"/>
            <a:ext cx="2271713" cy="606029"/>
          </a:xfrm>
          <a:prstGeom prst="wedgeRoundRectCallout">
            <a:avLst>
              <a:gd name="adj1" fmla="val 61401"/>
              <a:gd name="adj2" fmla="val -31333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Nice to see you,too!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3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/>
          <p:nvPr/>
        </p:nvSpPr>
        <p:spPr>
          <a:xfrm>
            <a:off x="801291" y="488156"/>
            <a:ext cx="2349103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Presentation</a:t>
            </a:r>
            <a:endParaRPr lang="en-US" altLang="zh-CN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extBox 3"/>
          <p:cNvSpPr txBox="1"/>
          <p:nvPr/>
        </p:nvSpPr>
        <p:spPr>
          <a:xfrm>
            <a:off x="5453063" y="2601516"/>
            <a:ext cx="2384822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China</a:t>
            </a:r>
            <a:endParaRPr lang="zh-CN" altLang="en-US"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TextBox 4"/>
          <p:cNvSpPr txBox="1"/>
          <p:nvPr/>
        </p:nvSpPr>
        <p:spPr>
          <a:xfrm>
            <a:off x="5704285" y="3167063"/>
            <a:ext cx="1882378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9630" y="2963228"/>
            <a:ext cx="2865596" cy="1911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5" name="Text Box 9"/>
          <p:cNvSpPr txBox="1"/>
          <p:nvPr/>
        </p:nvSpPr>
        <p:spPr>
          <a:xfrm>
            <a:off x="3031331" y="488156"/>
            <a:ext cx="631190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600" b="1" i="1" dirty="0">
                <a:solidFill>
                  <a:srgbClr val="F8020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This is my new friend</a:t>
            </a:r>
            <a:r>
              <a:rPr lang="zh-CN" altLang="en-US" sz="3600" b="1" i="1" dirty="0">
                <a:solidFill>
                  <a:srgbClr val="F8020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（朋友）</a:t>
            </a:r>
            <a:r>
              <a:rPr lang="en-US" altLang="zh-CN" sz="3600" b="1" i="1" dirty="0">
                <a:solidFill>
                  <a:srgbClr val="F8020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3600" b="1" i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9" name="Text Box 5"/>
          <p:cNvSpPr txBox="1"/>
          <p:nvPr/>
        </p:nvSpPr>
        <p:spPr>
          <a:xfrm>
            <a:off x="5704285" y="1246585"/>
            <a:ext cx="2989659" cy="875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b="1" i="1" dirty="0">
                <a:latin typeface="Arial" panose="020B0604020202020204" pitchFamily="34" charset="0"/>
                <a:ea typeface="宋体" panose="02010600030101010101" pitchFamily="2" charset="-122"/>
              </a:rPr>
              <a:t>Hello, I’m Ann. I’m from </a:t>
            </a:r>
            <a:r>
              <a:rPr lang="en-US" altLang="zh-CN" sz="2700" b="1" i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China.</a:t>
            </a:r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341" y="1463279"/>
            <a:ext cx="1835944" cy="2808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868341" y="4620816"/>
            <a:ext cx="3408759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>
                <a:latin typeface="Calibri" panose="020F0502020204030204" charset="0"/>
                <a:ea typeface="宋体" panose="02010600030101010101" pitchFamily="2" charset="-122"/>
              </a:rPr>
              <a:t>the Great Wall 长城； 万里长城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1749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5649516" y="1957388"/>
            <a:ext cx="2384822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America</a:t>
            </a:r>
            <a:endParaRPr lang="zh-CN" altLang="en-US"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9" name="TextBox 4"/>
          <p:cNvSpPr txBox="1"/>
          <p:nvPr/>
        </p:nvSpPr>
        <p:spPr>
          <a:xfrm>
            <a:off x="5868591" y="2968228"/>
            <a:ext cx="1882378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美国</a:t>
            </a:r>
          </a:p>
        </p:txBody>
      </p:sp>
      <p:pic>
        <p:nvPicPr>
          <p:cNvPr id="6151" name="Picture 7" descr="https://timgsa.baidu.com/timg?image&amp;quality=80&amp;size=b9999_10000&amp;sec=1561444232296&amp;di=24a1afced3d12abf10767046f5ca7e90&amp;imgtype=0&amp;src=http%3A%2F%2Fimages5.aoyou.com%2Fproductlist%2F201607%2F486b24261546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436" y="3159919"/>
            <a:ext cx="2693670" cy="1797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506" y="1503760"/>
            <a:ext cx="2334816" cy="14644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175" y="1503760"/>
            <a:ext cx="1871663" cy="2259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Text Box 5"/>
          <p:cNvSpPr txBox="1"/>
          <p:nvPr/>
        </p:nvSpPr>
        <p:spPr>
          <a:xfrm>
            <a:off x="5347097" y="1009650"/>
            <a:ext cx="2989659" cy="875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b="1" i="1" dirty="0">
                <a:latin typeface="Arial" panose="020B0604020202020204" pitchFamily="34" charset="0"/>
                <a:ea typeface="宋体" panose="02010600030101010101" pitchFamily="2" charset="-122"/>
              </a:rPr>
              <a:t>Hello, I’m Obama. I’m from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America</a:t>
            </a:r>
            <a:r>
              <a:rPr lang="en-US" altLang="zh-CN" sz="2700" b="1" i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05175" y="4686300"/>
            <a:ext cx="2749153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1500">
                <a:latin typeface="Calibri" panose="020F0502020204030204" charset="0"/>
                <a:ea typeface="宋体" panose="02010600030101010101" pitchFamily="2" charset="-122"/>
              </a:rPr>
              <a:t> 金门桥（Golden Gate Bridge）</a:t>
            </a:r>
          </a:p>
        </p:txBody>
      </p:sp>
      <p:sp>
        <p:nvSpPr>
          <p:cNvPr id="14346" name="Text Box 9"/>
          <p:cNvSpPr txBox="1"/>
          <p:nvPr/>
        </p:nvSpPr>
        <p:spPr>
          <a:xfrm>
            <a:off x="441722" y="501254"/>
            <a:ext cx="4704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600" b="1" i="1" dirty="0">
                <a:solidFill>
                  <a:srgbClr val="F8020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This is my new friend.</a:t>
            </a:r>
            <a:endParaRPr lang="zh-CN" altLang="en-US" sz="3600" b="1" i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  <p:bldP spid="3174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/>
          <p:nvPr/>
        </p:nvSpPr>
        <p:spPr>
          <a:xfrm>
            <a:off x="6532960" y="2002631"/>
            <a:ext cx="2384822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England</a:t>
            </a:r>
            <a:endParaRPr lang="zh-CN" altLang="en-US"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TextBox 4"/>
          <p:cNvSpPr txBox="1"/>
          <p:nvPr/>
        </p:nvSpPr>
        <p:spPr>
          <a:xfrm>
            <a:off x="6781800" y="3724275"/>
            <a:ext cx="1882379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英国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55721" y="2656046"/>
            <a:ext cx="2938939" cy="1877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4300" y="731044"/>
            <a:ext cx="2355056" cy="15216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44104" y="4752975"/>
            <a:ext cx="27098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>
                <a:latin typeface="Calibri" panose="020F0502020204030204" charset="0"/>
                <a:ea typeface="宋体" panose="02010600030101010101" pitchFamily="2" charset="-122"/>
              </a:rPr>
              <a:t>London   Bridge伦敦塔桥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82541" y="1687116"/>
            <a:ext cx="2778919" cy="166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Text Box 5"/>
          <p:cNvSpPr txBox="1"/>
          <p:nvPr/>
        </p:nvSpPr>
        <p:spPr>
          <a:xfrm>
            <a:off x="5961460" y="834629"/>
            <a:ext cx="2989659" cy="875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b="1" i="1" dirty="0">
                <a:latin typeface="Arial" panose="020B0604020202020204" pitchFamily="34" charset="0"/>
                <a:ea typeface="宋体" panose="02010600030101010101" pitchFamily="2" charset="-122"/>
              </a:rPr>
              <a:t>Hello, I’m  Newton. I’m from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England</a:t>
            </a:r>
            <a:r>
              <a:rPr lang="en-US" altLang="zh-CN" sz="2700" b="1" i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5370" name="Text Box 9"/>
          <p:cNvSpPr txBox="1"/>
          <p:nvPr/>
        </p:nvSpPr>
        <p:spPr>
          <a:xfrm>
            <a:off x="1982391" y="310754"/>
            <a:ext cx="4704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600" b="1" i="1" dirty="0">
                <a:solidFill>
                  <a:srgbClr val="F8020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This is my new friend.</a:t>
            </a:r>
            <a:endParaRPr lang="zh-CN" altLang="en-US" sz="3600" b="1" i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4" grpId="0"/>
      <p:bldP spid="317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66561"/>
          <p:cNvSpPr/>
          <p:nvPr/>
        </p:nvSpPr>
        <p:spPr>
          <a:xfrm>
            <a:off x="1735931" y="1021556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endParaRPr lang="zh-CN" altLang="zh-CN" sz="21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矩形 66562"/>
          <p:cNvSpPr/>
          <p:nvPr/>
        </p:nvSpPr>
        <p:spPr>
          <a:xfrm>
            <a:off x="1735931" y="2640806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endParaRPr lang="zh-CN" altLang="zh-CN" sz="21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2" name="矩形 66563"/>
          <p:cNvSpPr/>
          <p:nvPr/>
        </p:nvSpPr>
        <p:spPr>
          <a:xfrm>
            <a:off x="1735931" y="3451622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7413" name="矩形 66564"/>
          <p:cNvSpPr/>
          <p:nvPr/>
        </p:nvSpPr>
        <p:spPr>
          <a:xfrm>
            <a:off x="1735931" y="4261247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endParaRPr lang="zh-CN" altLang="zh-CN" sz="21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4" name="矩形 66565"/>
          <p:cNvSpPr/>
          <p:nvPr/>
        </p:nvSpPr>
        <p:spPr>
          <a:xfrm>
            <a:off x="4572000" y="1022747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7415" name="矩形 66566"/>
          <p:cNvSpPr/>
          <p:nvPr/>
        </p:nvSpPr>
        <p:spPr>
          <a:xfrm>
            <a:off x="5975747" y="1021556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endParaRPr lang="zh-CN" altLang="zh-CN" sz="21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6" name="矩形 66567"/>
          <p:cNvSpPr/>
          <p:nvPr/>
        </p:nvSpPr>
        <p:spPr>
          <a:xfrm>
            <a:off x="3168254" y="1831181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7417" name="矩形 66568"/>
          <p:cNvSpPr/>
          <p:nvPr/>
        </p:nvSpPr>
        <p:spPr>
          <a:xfrm>
            <a:off x="4572000" y="1832372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7418" name="矩形 66569"/>
          <p:cNvSpPr/>
          <p:nvPr/>
        </p:nvSpPr>
        <p:spPr>
          <a:xfrm>
            <a:off x="5975747" y="1831181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7419" name="矩形 66570"/>
          <p:cNvSpPr/>
          <p:nvPr/>
        </p:nvSpPr>
        <p:spPr>
          <a:xfrm>
            <a:off x="3168254" y="3451622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7420" name="矩形 66571"/>
          <p:cNvSpPr/>
          <p:nvPr/>
        </p:nvSpPr>
        <p:spPr>
          <a:xfrm>
            <a:off x="3168254" y="4261247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7421" name="矩形 66572"/>
          <p:cNvSpPr/>
          <p:nvPr/>
        </p:nvSpPr>
        <p:spPr>
          <a:xfrm>
            <a:off x="4572000" y="3452813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17422" name="矩形 66573"/>
          <p:cNvSpPr/>
          <p:nvPr/>
        </p:nvSpPr>
        <p:spPr>
          <a:xfrm>
            <a:off x="5975747" y="2640806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7423" name="矩形 66574"/>
          <p:cNvSpPr/>
          <p:nvPr/>
        </p:nvSpPr>
        <p:spPr>
          <a:xfrm>
            <a:off x="5975747" y="4261247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grpSp>
        <p:nvGrpSpPr>
          <p:cNvPr id="17424" name="组合 66575"/>
          <p:cNvGrpSpPr/>
          <p:nvPr/>
        </p:nvGrpSpPr>
        <p:grpSpPr>
          <a:xfrm>
            <a:off x="5975747" y="3451622"/>
            <a:ext cx="1432322" cy="812006"/>
            <a:chOff x="0" y="0"/>
            <a:chExt cx="1316" cy="681"/>
          </a:xfrm>
        </p:grpSpPr>
        <p:sp>
          <p:nvSpPr>
            <p:cNvPr id="17425" name="矩形 66576"/>
            <p:cNvSpPr/>
            <p:nvPr/>
          </p:nvSpPr>
          <p:spPr>
            <a:xfrm>
              <a:off x="0" y="0"/>
              <a:ext cx="1316" cy="681"/>
            </a:xfrm>
            <a:prstGeom prst="rect">
              <a:avLst/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1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7426" name="组合 66577"/>
            <p:cNvGrpSpPr/>
            <p:nvPr/>
          </p:nvGrpSpPr>
          <p:grpSpPr>
            <a:xfrm>
              <a:off x="24" y="46"/>
              <a:ext cx="589" cy="590"/>
              <a:chOff x="0" y="0"/>
              <a:chExt cx="589" cy="590"/>
            </a:xfrm>
          </p:grpSpPr>
          <p:sp>
            <p:nvSpPr>
              <p:cNvPr id="17427" name="矩形 66578"/>
              <p:cNvSpPr/>
              <p:nvPr/>
            </p:nvSpPr>
            <p:spPr>
              <a:xfrm>
                <a:off x="0" y="0"/>
                <a:ext cx="589" cy="590"/>
              </a:xfrm>
              <a:prstGeom prst="rect">
                <a:avLst/>
              </a:prstGeom>
              <a:solidFill>
                <a:srgbClr val="FF66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sz="13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7428" name="图片 66579" descr="American_bomb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90" y="91"/>
                <a:ext cx="363" cy="325"/>
              </a:xfrm>
              <a:prstGeom prst="rect">
                <a:avLst/>
              </a:prstGeom>
              <a:solidFill>
                <a:srgbClr val="FF66FF"/>
              </a:solidFill>
              <a:ln w="9525">
                <a:noFill/>
              </a:ln>
            </p:spPr>
          </p:pic>
        </p:grpSp>
      </p:grpSp>
      <p:grpSp>
        <p:nvGrpSpPr>
          <p:cNvPr id="17429" name="组合 66580"/>
          <p:cNvGrpSpPr/>
          <p:nvPr/>
        </p:nvGrpSpPr>
        <p:grpSpPr>
          <a:xfrm>
            <a:off x="4572000" y="2641997"/>
            <a:ext cx="1432322" cy="812006"/>
            <a:chOff x="0" y="0"/>
            <a:chExt cx="1316" cy="681"/>
          </a:xfrm>
        </p:grpSpPr>
        <p:sp>
          <p:nvSpPr>
            <p:cNvPr id="17430" name="矩形 66581"/>
            <p:cNvSpPr/>
            <p:nvPr/>
          </p:nvSpPr>
          <p:spPr>
            <a:xfrm>
              <a:off x="0" y="0"/>
              <a:ext cx="1316" cy="681"/>
            </a:xfrm>
            <a:prstGeom prst="rect">
              <a:avLst/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1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7431" name="组合 66582"/>
            <p:cNvGrpSpPr/>
            <p:nvPr/>
          </p:nvGrpSpPr>
          <p:grpSpPr>
            <a:xfrm>
              <a:off x="227" y="1"/>
              <a:ext cx="589" cy="590"/>
              <a:chOff x="0" y="0"/>
              <a:chExt cx="589" cy="590"/>
            </a:xfrm>
          </p:grpSpPr>
          <p:sp>
            <p:nvSpPr>
              <p:cNvPr id="17432" name="矩形 66583"/>
              <p:cNvSpPr/>
              <p:nvPr/>
            </p:nvSpPr>
            <p:spPr>
              <a:xfrm>
                <a:off x="0" y="0"/>
                <a:ext cx="589" cy="590"/>
              </a:xfrm>
              <a:prstGeom prst="rect">
                <a:avLst/>
              </a:prstGeom>
              <a:solidFill>
                <a:srgbClr val="FF66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sz="13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7433" name="图片 66584" descr="American_bomb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136" y="181"/>
                <a:ext cx="363" cy="325"/>
              </a:xfrm>
              <a:prstGeom prst="rect">
                <a:avLst/>
              </a:prstGeom>
              <a:solidFill>
                <a:srgbClr val="FF66FF"/>
              </a:solidFill>
              <a:ln w="9525">
                <a:noFill/>
              </a:ln>
            </p:spPr>
          </p:pic>
        </p:grpSp>
      </p:grpSp>
      <p:grpSp>
        <p:nvGrpSpPr>
          <p:cNvPr id="17434" name="组合 66585"/>
          <p:cNvGrpSpPr/>
          <p:nvPr/>
        </p:nvGrpSpPr>
        <p:grpSpPr>
          <a:xfrm>
            <a:off x="4572000" y="4262438"/>
            <a:ext cx="1432322" cy="812006"/>
            <a:chOff x="0" y="0"/>
            <a:chExt cx="1316" cy="681"/>
          </a:xfrm>
        </p:grpSpPr>
        <p:sp>
          <p:nvSpPr>
            <p:cNvPr id="17435" name="矩形 66586"/>
            <p:cNvSpPr/>
            <p:nvPr/>
          </p:nvSpPr>
          <p:spPr>
            <a:xfrm>
              <a:off x="0" y="0"/>
              <a:ext cx="1316" cy="681"/>
            </a:xfrm>
            <a:prstGeom prst="rect">
              <a:avLst/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1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7436" name="组合 66587"/>
            <p:cNvGrpSpPr/>
            <p:nvPr/>
          </p:nvGrpSpPr>
          <p:grpSpPr>
            <a:xfrm>
              <a:off x="136" y="1"/>
              <a:ext cx="589" cy="590"/>
              <a:chOff x="0" y="0"/>
              <a:chExt cx="589" cy="590"/>
            </a:xfrm>
          </p:grpSpPr>
          <p:sp>
            <p:nvSpPr>
              <p:cNvPr id="17437" name="矩形 66588"/>
              <p:cNvSpPr/>
              <p:nvPr/>
            </p:nvSpPr>
            <p:spPr>
              <a:xfrm>
                <a:off x="0" y="0"/>
                <a:ext cx="589" cy="590"/>
              </a:xfrm>
              <a:prstGeom prst="rect">
                <a:avLst/>
              </a:prstGeom>
              <a:solidFill>
                <a:srgbClr val="FF66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3600" b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7438" name="图片 66589" descr="American_bomb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136" y="182"/>
                <a:ext cx="348" cy="31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7439" name="组合 66590"/>
          <p:cNvGrpSpPr/>
          <p:nvPr/>
        </p:nvGrpSpPr>
        <p:grpSpPr>
          <a:xfrm>
            <a:off x="3168254" y="1017985"/>
            <a:ext cx="1432322" cy="2436019"/>
            <a:chOff x="0" y="0"/>
            <a:chExt cx="1316" cy="2042"/>
          </a:xfrm>
        </p:grpSpPr>
        <p:grpSp>
          <p:nvGrpSpPr>
            <p:cNvPr id="17440" name="组合 66591"/>
            <p:cNvGrpSpPr/>
            <p:nvPr/>
          </p:nvGrpSpPr>
          <p:grpSpPr>
            <a:xfrm>
              <a:off x="0" y="0"/>
              <a:ext cx="1316" cy="681"/>
              <a:chOff x="0" y="0"/>
              <a:chExt cx="1316" cy="681"/>
            </a:xfrm>
          </p:grpSpPr>
          <p:sp>
            <p:nvSpPr>
              <p:cNvPr id="17441" name="矩形 66592"/>
              <p:cNvSpPr/>
              <p:nvPr/>
            </p:nvSpPr>
            <p:spPr>
              <a:xfrm>
                <a:off x="0" y="0"/>
                <a:ext cx="1316" cy="681"/>
              </a:xfrm>
              <a:prstGeom prst="rect">
                <a:avLst/>
              </a:prstGeom>
              <a:solidFill>
                <a:srgbClr val="FF66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2100" b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7442" name="组合 66593"/>
              <p:cNvGrpSpPr/>
              <p:nvPr/>
            </p:nvGrpSpPr>
            <p:grpSpPr>
              <a:xfrm>
                <a:off x="317" y="90"/>
                <a:ext cx="589" cy="590"/>
                <a:chOff x="0" y="0"/>
                <a:chExt cx="589" cy="590"/>
              </a:xfrm>
            </p:grpSpPr>
            <p:sp>
              <p:nvSpPr>
                <p:cNvPr id="17443" name="矩形 66594"/>
                <p:cNvSpPr/>
                <p:nvPr/>
              </p:nvSpPr>
              <p:spPr>
                <a:xfrm>
                  <a:off x="0" y="0"/>
                  <a:ext cx="589" cy="590"/>
                </a:xfrm>
                <a:prstGeom prst="rect">
                  <a:avLst/>
                </a:prstGeom>
                <a:solidFill>
                  <a:srgbClr val="FF66FF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eaLnBrk="0" hangingPunct="0"/>
                  <a:endParaRPr lang="zh-CN" altLang="en-US" sz="135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pic>
              <p:nvPicPr>
                <p:cNvPr id="17444" name="图片 66595" descr="American_bomb"/>
                <p:cNvPicPr>
                  <a:picLocks noChangeAspect="1"/>
                </p:cNvPicPr>
                <p:nvPr/>
              </p:nvPicPr>
              <p:blipFill>
                <a:blip r:embed="rId5" cstate="email"/>
                <a:stretch>
                  <a:fillRect/>
                </a:stretch>
              </p:blipFill>
              <p:spPr>
                <a:xfrm>
                  <a:off x="90" y="182"/>
                  <a:ext cx="348" cy="31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</a:ln>
              </p:spPr>
            </p:pic>
          </p:grpSp>
        </p:grpSp>
        <p:sp>
          <p:nvSpPr>
            <p:cNvPr id="17445" name="矩形 66596"/>
            <p:cNvSpPr/>
            <p:nvPr/>
          </p:nvSpPr>
          <p:spPr>
            <a:xfrm>
              <a:off x="0" y="1360"/>
              <a:ext cx="1316" cy="681"/>
            </a:xfrm>
            <a:prstGeom prst="rect">
              <a:avLst/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1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7446" name="组合 66597"/>
            <p:cNvGrpSpPr/>
            <p:nvPr/>
          </p:nvGrpSpPr>
          <p:grpSpPr>
            <a:xfrm>
              <a:off x="499" y="1452"/>
              <a:ext cx="589" cy="590"/>
              <a:chOff x="0" y="0"/>
              <a:chExt cx="589" cy="590"/>
            </a:xfrm>
          </p:grpSpPr>
          <p:sp>
            <p:nvSpPr>
              <p:cNvPr id="17447" name="矩形 66598"/>
              <p:cNvSpPr/>
              <p:nvPr/>
            </p:nvSpPr>
            <p:spPr>
              <a:xfrm>
                <a:off x="0" y="0"/>
                <a:ext cx="589" cy="590"/>
              </a:xfrm>
              <a:prstGeom prst="rect">
                <a:avLst/>
              </a:prstGeom>
              <a:solidFill>
                <a:srgbClr val="FF66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sz="13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7448" name="图片 66599" descr="American_bomb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91" y="169"/>
                <a:ext cx="363" cy="325"/>
              </a:xfrm>
              <a:prstGeom prst="rect">
                <a:avLst/>
              </a:prstGeom>
              <a:solidFill>
                <a:srgbClr val="FF66FF"/>
              </a:solidFill>
              <a:ln w="9525">
                <a:noFill/>
              </a:ln>
            </p:spPr>
          </p:pic>
        </p:grpSp>
      </p:grpSp>
      <p:grpSp>
        <p:nvGrpSpPr>
          <p:cNvPr id="17449" name="组合 66600"/>
          <p:cNvGrpSpPr/>
          <p:nvPr/>
        </p:nvGrpSpPr>
        <p:grpSpPr>
          <a:xfrm>
            <a:off x="1735931" y="1831181"/>
            <a:ext cx="1432322" cy="812006"/>
            <a:chOff x="0" y="0"/>
            <a:chExt cx="1316" cy="681"/>
          </a:xfrm>
        </p:grpSpPr>
        <p:sp>
          <p:nvSpPr>
            <p:cNvPr id="17450" name="矩形 66601"/>
            <p:cNvSpPr/>
            <p:nvPr/>
          </p:nvSpPr>
          <p:spPr>
            <a:xfrm>
              <a:off x="0" y="0"/>
              <a:ext cx="1316" cy="681"/>
            </a:xfrm>
            <a:prstGeom prst="rect">
              <a:avLst/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1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7451" name="组合 66602"/>
            <p:cNvGrpSpPr/>
            <p:nvPr/>
          </p:nvGrpSpPr>
          <p:grpSpPr>
            <a:xfrm>
              <a:off x="681" y="1"/>
              <a:ext cx="589" cy="590"/>
              <a:chOff x="0" y="0"/>
              <a:chExt cx="589" cy="590"/>
            </a:xfrm>
          </p:grpSpPr>
          <p:sp>
            <p:nvSpPr>
              <p:cNvPr id="17452" name="矩形 66603"/>
              <p:cNvSpPr/>
              <p:nvPr/>
            </p:nvSpPr>
            <p:spPr>
              <a:xfrm>
                <a:off x="0" y="0"/>
                <a:ext cx="589" cy="590"/>
              </a:xfrm>
              <a:prstGeom prst="rect">
                <a:avLst/>
              </a:prstGeom>
              <a:solidFill>
                <a:srgbClr val="FF66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3600" b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7453" name="图片 66604" descr="American_bomb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136" y="181"/>
                <a:ext cx="348" cy="312"/>
              </a:xfrm>
              <a:prstGeom prst="rect">
                <a:avLst/>
              </a:prstGeom>
              <a:solidFill>
                <a:srgbClr val="FF66FF"/>
              </a:solidFill>
              <a:ln w="9525">
                <a:noFill/>
              </a:ln>
            </p:spPr>
          </p:pic>
        </p:grpSp>
      </p:grpSp>
      <p:sp>
        <p:nvSpPr>
          <p:cNvPr id="17454" name="矩形 66605"/>
          <p:cNvSpPr/>
          <p:nvPr/>
        </p:nvSpPr>
        <p:spPr>
          <a:xfrm>
            <a:off x="1735931" y="1021556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7455" name="矩形 66606"/>
          <p:cNvSpPr/>
          <p:nvPr/>
        </p:nvSpPr>
        <p:spPr>
          <a:xfrm>
            <a:off x="1735931" y="2640806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66608" name="矩形 66607"/>
          <p:cNvSpPr/>
          <p:nvPr/>
        </p:nvSpPr>
        <p:spPr>
          <a:xfrm>
            <a:off x="3168254" y="1021556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am</a:t>
            </a:r>
          </a:p>
        </p:txBody>
      </p:sp>
      <p:sp>
        <p:nvSpPr>
          <p:cNvPr id="17457" name="矩形 66608"/>
          <p:cNvSpPr/>
          <p:nvPr/>
        </p:nvSpPr>
        <p:spPr>
          <a:xfrm>
            <a:off x="1735931" y="1021556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endParaRPr lang="zh-CN" altLang="zh-CN" sz="21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610" name="矩形 66609"/>
          <p:cNvSpPr/>
          <p:nvPr/>
        </p:nvSpPr>
        <p:spPr>
          <a:xfrm>
            <a:off x="1735931" y="1831181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</a:p>
        </p:txBody>
      </p:sp>
      <p:sp>
        <p:nvSpPr>
          <p:cNvPr id="17459" name="矩形 66610"/>
          <p:cNvSpPr/>
          <p:nvPr/>
        </p:nvSpPr>
        <p:spPr>
          <a:xfrm>
            <a:off x="1735931" y="2640806"/>
            <a:ext cx="1432322" cy="812006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endParaRPr lang="zh-CN" altLang="zh-CN" sz="21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612" name="矩形 66611"/>
          <p:cNvSpPr/>
          <p:nvPr/>
        </p:nvSpPr>
        <p:spPr>
          <a:xfrm>
            <a:off x="1735931" y="3451622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</a:p>
        </p:txBody>
      </p:sp>
      <p:sp>
        <p:nvSpPr>
          <p:cNvPr id="66613" name="矩形 66612"/>
          <p:cNvSpPr/>
          <p:nvPr/>
        </p:nvSpPr>
        <p:spPr>
          <a:xfrm>
            <a:off x="1735931" y="4261247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I</a:t>
            </a:r>
          </a:p>
        </p:txBody>
      </p:sp>
      <p:sp>
        <p:nvSpPr>
          <p:cNvPr id="66614" name="矩形 66613"/>
          <p:cNvSpPr/>
          <p:nvPr/>
        </p:nvSpPr>
        <p:spPr>
          <a:xfrm>
            <a:off x="4572000" y="1019175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America</a:t>
            </a:r>
          </a:p>
          <a:p>
            <a:pPr algn="ctr" eaLnBrk="0" hangingPunct="0"/>
            <a:endParaRPr lang="en-US" altLang="zh-CN" sz="21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615" name="矩形 66614"/>
          <p:cNvSpPr/>
          <p:nvPr/>
        </p:nvSpPr>
        <p:spPr>
          <a:xfrm>
            <a:off x="5975747" y="1021556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China</a:t>
            </a:r>
          </a:p>
        </p:txBody>
      </p:sp>
      <p:sp>
        <p:nvSpPr>
          <p:cNvPr id="66616" name="矩形 66615"/>
          <p:cNvSpPr/>
          <p:nvPr/>
        </p:nvSpPr>
        <p:spPr>
          <a:xfrm>
            <a:off x="3168254" y="1831181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from</a:t>
            </a:r>
          </a:p>
        </p:txBody>
      </p:sp>
      <p:sp>
        <p:nvSpPr>
          <p:cNvPr id="66617" name="矩形 66616"/>
          <p:cNvSpPr/>
          <p:nvPr/>
        </p:nvSpPr>
        <p:spPr>
          <a:xfrm>
            <a:off x="3168254" y="2640806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He</a:t>
            </a:r>
          </a:p>
        </p:txBody>
      </p:sp>
      <p:sp>
        <p:nvSpPr>
          <p:cNvPr id="66618" name="矩形 66617"/>
          <p:cNvSpPr/>
          <p:nvPr/>
        </p:nvSpPr>
        <p:spPr>
          <a:xfrm>
            <a:off x="4572000" y="1832372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England</a:t>
            </a:r>
          </a:p>
        </p:txBody>
      </p:sp>
      <p:sp>
        <p:nvSpPr>
          <p:cNvPr id="66619" name="矩形 66618"/>
          <p:cNvSpPr/>
          <p:nvPr/>
        </p:nvSpPr>
        <p:spPr>
          <a:xfrm>
            <a:off x="5975747" y="1831181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eleven</a:t>
            </a:r>
          </a:p>
        </p:txBody>
      </p:sp>
      <p:sp>
        <p:nvSpPr>
          <p:cNvPr id="66620" name="矩形 66619"/>
          <p:cNvSpPr/>
          <p:nvPr/>
        </p:nvSpPr>
        <p:spPr>
          <a:xfrm>
            <a:off x="3168254" y="3451622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She</a:t>
            </a:r>
          </a:p>
        </p:txBody>
      </p:sp>
      <p:sp>
        <p:nvSpPr>
          <p:cNvPr id="66621" name="矩形 66620"/>
          <p:cNvSpPr/>
          <p:nvPr/>
        </p:nvSpPr>
        <p:spPr>
          <a:xfrm>
            <a:off x="3168254" y="4261247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America</a:t>
            </a:r>
          </a:p>
        </p:txBody>
      </p:sp>
      <p:sp>
        <p:nvSpPr>
          <p:cNvPr id="66622" name="矩形 66621"/>
          <p:cNvSpPr/>
          <p:nvPr/>
        </p:nvSpPr>
        <p:spPr>
          <a:xfrm>
            <a:off x="4572000" y="2641997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nice</a:t>
            </a:r>
          </a:p>
        </p:txBody>
      </p:sp>
      <p:sp>
        <p:nvSpPr>
          <p:cNvPr id="66623" name="矩形 66622"/>
          <p:cNvSpPr/>
          <p:nvPr/>
        </p:nvSpPr>
        <p:spPr>
          <a:xfrm>
            <a:off x="4572000" y="3452813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see</a:t>
            </a:r>
          </a:p>
        </p:txBody>
      </p:sp>
      <p:sp>
        <p:nvSpPr>
          <p:cNvPr id="66624" name="矩形 66623"/>
          <p:cNvSpPr/>
          <p:nvPr/>
        </p:nvSpPr>
        <p:spPr>
          <a:xfrm>
            <a:off x="4572000" y="4262438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to</a:t>
            </a:r>
          </a:p>
        </p:txBody>
      </p:sp>
      <p:sp>
        <p:nvSpPr>
          <p:cNvPr id="66625" name="矩形 66624"/>
          <p:cNvSpPr/>
          <p:nvPr/>
        </p:nvSpPr>
        <p:spPr>
          <a:xfrm>
            <a:off x="5975747" y="2640806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my</a:t>
            </a:r>
          </a:p>
        </p:txBody>
      </p:sp>
      <p:sp>
        <p:nvSpPr>
          <p:cNvPr id="66626" name="矩形 66625"/>
          <p:cNvSpPr/>
          <p:nvPr/>
        </p:nvSpPr>
        <p:spPr>
          <a:xfrm>
            <a:off x="5975747" y="3451622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England</a:t>
            </a:r>
          </a:p>
        </p:txBody>
      </p:sp>
      <p:sp>
        <p:nvSpPr>
          <p:cNvPr id="66627" name="矩形 66626"/>
          <p:cNvSpPr/>
          <p:nvPr/>
        </p:nvSpPr>
        <p:spPr>
          <a:xfrm>
            <a:off x="5975747" y="4261247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China</a:t>
            </a:r>
          </a:p>
        </p:txBody>
      </p:sp>
      <p:sp>
        <p:nvSpPr>
          <p:cNvPr id="66628" name="矩形 66627"/>
          <p:cNvSpPr/>
          <p:nvPr/>
        </p:nvSpPr>
        <p:spPr>
          <a:xfrm>
            <a:off x="1735931" y="1021556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China</a:t>
            </a:r>
          </a:p>
        </p:txBody>
      </p:sp>
      <p:sp>
        <p:nvSpPr>
          <p:cNvPr id="66629" name="矩形 66628"/>
          <p:cNvSpPr/>
          <p:nvPr/>
        </p:nvSpPr>
        <p:spPr>
          <a:xfrm>
            <a:off x="1735931" y="2640806"/>
            <a:ext cx="1432322" cy="81200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friend</a:t>
            </a:r>
          </a:p>
        </p:txBody>
      </p:sp>
      <p:sp>
        <p:nvSpPr>
          <p:cNvPr id="66630" name="缺角矩形 66629"/>
          <p:cNvSpPr/>
          <p:nvPr/>
        </p:nvSpPr>
        <p:spPr>
          <a:xfrm>
            <a:off x="1143000" y="285750"/>
            <a:ext cx="6858000" cy="62746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1350" b="1">
                <a:latin typeface="Arial" panose="020B0604020202020204" pitchFamily="34" charset="0"/>
                <a:ea typeface="宋体" panose="02010600030101010101" pitchFamily="2" charset="-122"/>
              </a:rPr>
              <a:t>Mine sweeping(</a:t>
            </a:r>
            <a:r>
              <a:rPr lang="zh-CN" altLang="en-US" sz="1350">
                <a:latin typeface="Arial" panose="020B0604020202020204" pitchFamily="34" charset="0"/>
                <a:ea typeface="宋体" panose="02010600030101010101" pitchFamily="2" charset="-122"/>
              </a:rPr>
              <a:t>扫雷游戏，单词下埋着</a:t>
            </a:r>
            <a:r>
              <a:rPr lang="en-US" altLang="zh-CN" sz="135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1350">
                <a:latin typeface="Arial" panose="020B0604020202020204" pitchFamily="34" charset="0"/>
                <a:ea typeface="宋体" panose="02010600030101010101" pitchFamily="2" charset="-122"/>
              </a:rPr>
              <a:t>颗雷，学生选择单词读出，</a:t>
            </a:r>
          </a:p>
          <a:p>
            <a:pPr algn="ctr" eaLnBrk="0" hangingPunct="0"/>
            <a:r>
              <a:rPr lang="zh-CN" altLang="en-US" sz="1350">
                <a:latin typeface="Arial" panose="020B0604020202020204" pitchFamily="34" charset="0"/>
                <a:ea typeface="宋体" panose="02010600030101010101" pitchFamily="2" charset="-122"/>
              </a:rPr>
              <a:t>如果单词下没雷则可得分，如果所读单词下有雷，不能得分。</a:t>
            </a:r>
            <a:r>
              <a:rPr lang="en-US" altLang="zh-CN" sz="1350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17479" name="动作按钮: 帮助 66630"/>
          <p:cNvSpPr/>
          <p:nvPr/>
        </p:nvSpPr>
        <p:spPr>
          <a:xfrm>
            <a:off x="7380685" y="285750"/>
            <a:ext cx="485775" cy="573881"/>
          </a:xfrm>
          <a:prstGeom prst="actionButtonHelp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6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0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6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" dur="5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6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6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6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6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6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9" dur="5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5" dur="500"/>
                                        <p:tgtEl>
                                          <p:spTgt spid="66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6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6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6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6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6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6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6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" decel="100000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6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6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6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6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6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7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6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79"/>
                  </p:tgtEl>
                </p:cond>
              </p:nextCondLst>
            </p:seq>
          </p:childTnLst>
        </p:cTn>
      </p:par>
    </p:tnLst>
    <p:bldLst>
      <p:bldP spid="66608" grpId="0" bldLvl="0" animBg="1"/>
      <p:bldP spid="66610" grpId="0" bldLvl="0" animBg="1"/>
      <p:bldP spid="66612" grpId="0" bldLvl="0" animBg="1"/>
      <p:bldP spid="66613" grpId="0" bldLvl="0" animBg="1"/>
      <p:bldP spid="66614" grpId="0" bldLvl="0" animBg="1"/>
      <p:bldP spid="66615" grpId="0" bldLvl="0" animBg="1"/>
      <p:bldP spid="66616" grpId="0" bldLvl="0" animBg="1"/>
      <p:bldP spid="66617" grpId="0" bldLvl="0" animBg="1"/>
      <p:bldP spid="66618" grpId="0" bldLvl="0" animBg="1"/>
      <p:bldP spid="66619" grpId="0" bldLvl="0" animBg="1"/>
      <p:bldP spid="66620" grpId="0" bldLvl="0" animBg="1"/>
      <p:bldP spid="66621" grpId="0" bldLvl="0" animBg="1"/>
      <p:bldP spid="66622" grpId="0" bldLvl="0" animBg="1"/>
      <p:bldP spid="66623" grpId="0" bldLvl="0" animBg="1"/>
      <p:bldP spid="66624" grpId="0" bldLvl="0" animBg="1"/>
      <p:bldP spid="66625" grpId="0" bldLvl="0" animBg="1"/>
      <p:bldP spid="66626" grpId="0" bldLvl="0" animBg="1"/>
      <p:bldP spid="66627" grpId="0" bldLvl="0" animBg="1"/>
      <p:bldP spid="66628" grpId="0" bldLvl="0" animBg="1"/>
      <p:bldP spid="66629" grpId="0" bldLvl="0" animBg="1"/>
      <p:bldP spid="66630" grpId="0" bldLvl="0" animBg="1"/>
      <p:bldP spid="66630" grpId="1" bldLvl="0" animBg="1"/>
      <p:bldP spid="66630" grpId="2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31169" y="1664494"/>
            <a:ext cx="5709047" cy="2951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标注 2"/>
          <p:cNvSpPr/>
          <p:nvPr/>
        </p:nvSpPr>
        <p:spPr>
          <a:xfrm>
            <a:off x="2720579" y="1081088"/>
            <a:ext cx="1878806" cy="695325"/>
          </a:xfrm>
          <a:prstGeom prst="wedgeRoundRectCallout">
            <a:avLst>
              <a:gd name="adj1" fmla="val 40740"/>
              <a:gd name="adj2" fmla="val 82216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This is my new friend.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1020366" y="3417094"/>
            <a:ext cx="2818210" cy="923925"/>
          </a:xfrm>
          <a:prstGeom prst="wedgeRoundRectCallout">
            <a:avLst>
              <a:gd name="adj1" fmla="val 34656"/>
              <a:gd name="adj2" fmla="val -77124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Hello! I’m Jim. I’m from America.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592491" y="1695450"/>
            <a:ext cx="1694260" cy="822722"/>
          </a:xfrm>
          <a:prstGeom prst="wedgeRoundRectCallout">
            <a:avLst>
              <a:gd name="adj1" fmla="val -64043"/>
              <a:gd name="adj2" fmla="val 37377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Glad to meet you.</a:t>
            </a:r>
          </a:p>
        </p:txBody>
      </p:sp>
      <p:sp>
        <p:nvSpPr>
          <p:cNvPr id="19462" name="TextBox 2"/>
          <p:cNvSpPr txBox="1"/>
          <p:nvPr/>
        </p:nvSpPr>
        <p:spPr>
          <a:xfrm>
            <a:off x="195263" y="444104"/>
            <a:ext cx="4652963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1.Just talk with your partner.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/>
          <p:nvPr/>
        </p:nvSpPr>
        <p:spPr>
          <a:xfrm>
            <a:off x="901304" y="800100"/>
            <a:ext cx="787836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出示部分信息，发挥想象力，编对话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3619" y="2372916"/>
            <a:ext cx="1528763" cy="2414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004322" y="1740694"/>
            <a:ext cx="1707356" cy="5067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England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004322" y="1247775"/>
            <a:ext cx="1707356" cy="5067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Mike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486" name="Picture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291" y="1541860"/>
            <a:ext cx="1671638" cy="237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圆角矩形标注 7"/>
          <p:cNvSpPr/>
          <p:nvPr/>
        </p:nvSpPr>
        <p:spPr>
          <a:xfrm>
            <a:off x="2472929" y="1625204"/>
            <a:ext cx="1878806" cy="823913"/>
          </a:xfrm>
          <a:prstGeom prst="wedgeRoundRectCallout">
            <a:avLst>
              <a:gd name="adj1" fmla="val -66484"/>
              <a:gd name="adj2" fmla="val 40093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This is my new friend.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3013472" y="2949179"/>
            <a:ext cx="2817019" cy="923925"/>
          </a:xfrm>
          <a:prstGeom prst="wedgeRoundRectCallout">
            <a:avLst>
              <a:gd name="adj1" fmla="val 61272"/>
              <a:gd name="adj2" fmla="val -29186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Hello! I’m Mike. I’m from England.</a:t>
            </a:r>
          </a:p>
        </p:txBody>
      </p:sp>
      <p:sp>
        <p:nvSpPr>
          <p:cNvPr id="20489" name="TextBox 2"/>
          <p:cNvSpPr txBox="1"/>
          <p:nvPr/>
        </p:nvSpPr>
        <p:spPr>
          <a:xfrm>
            <a:off x="801291" y="384572"/>
            <a:ext cx="4480322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2.Let’s play.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3" grpId="1"/>
      <p:bldP spid="8" grpId="0" bldLvl="0" animBg="1"/>
      <p:bldP spid="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全屏显示(16:10)</PresentationFormat>
  <Paragraphs>86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汉仪乐喵体简</vt:lpstr>
      <vt:lpstr>黑体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2023-01-17T00:38:57Z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65F52E0104684F8392B7F910FB0A856E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