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90" r:id="rId2"/>
    <p:sldId id="278" r:id="rId3"/>
    <p:sldId id="291" r:id="rId4"/>
    <p:sldId id="276" r:id="rId5"/>
    <p:sldId id="277" r:id="rId6"/>
    <p:sldId id="292" r:id="rId7"/>
    <p:sldId id="260" r:id="rId8"/>
    <p:sldId id="259" r:id="rId9"/>
    <p:sldId id="293" r:id="rId10"/>
    <p:sldId id="263" r:id="rId11"/>
    <p:sldId id="266" r:id="rId12"/>
    <p:sldId id="270" r:id="rId13"/>
    <p:sldId id="294" r:id="rId14"/>
    <p:sldId id="273" r:id="rId15"/>
    <p:sldId id="265" r:id="rId16"/>
    <p:sldId id="269" r:id="rId17"/>
    <p:sldId id="29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87" autoAdjust="0"/>
  </p:normalViewPr>
  <p:slideViewPr>
    <p:cSldViewPr snapToGrid="0" showGuides="1">
      <p:cViewPr varScale="1">
        <p:scale>
          <a:sx n="99" d="100"/>
          <a:sy n="99" d="100"/>
        </p:scale>
        <p:origin x="972" y="102"/>
      </p:cViewPr>
      <p:guideLst>
        <p:guide orient="horz" pos="2137"/>
        <p:guide pos="3863"/>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ltLang="en-US" b="1" dirty="0">
                <a:solidFill>
                  <a:schemeClr val="tx1"/>
                </a:solidFill>
                <a:latin typeface="微软雅黑" panose="020B0503020204020204" pitchFamily="34" charset="-122"/>
                <a:ea typeface="微软雅黑" panose="020B0503020204020204" pitchFamily="34" charset="-122"/>
              </a:rPr>
              <a:t>财务分析</a:t>
            </a: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tx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03-49E1-AAEB-73C07CF72AF5}"/>
            </c:ext>
          </c:extLst>
        </c:ser>
        <c:ser>
          <c:idx val="1"/>
          <c:order val="1"/>
          <c:tx>
            <c:strRef>
              <c:f>Sheet1!$C$1</c:f>
              <c:strCache>
                <c:ptCount val="1"/>
                <c:pt idx="0">
                  <c:v>系列 2</c:v>
                </c:pt>
              </c:strCache>
            </c:strRef>
          </c:tx>
          <c:spPr>
            <a:solidFill>
              <a:srgbClr val="E8500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03-49E1-AAEB-73C07CF72AF5}"/>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B03-49E1-AAEB-73C07CF72AF5}"/>
            </c:ext>
          </c:extLst>
        </c:ser>
        <c:dLbls>
          <c:showLegendKey val="0"/>
          <c:showVal val="0"/>
          <c:showCatName val="0"/>
          <c:showSerName val="0"/>
          <c:showPercent val="0"/>
          <c:showBubbleSize val="0"/>
        </c:dLbls>
        <c:gapWidth val="219"/>
        <c:overlap val="-27"/>
        <c:axId val="179197360"/>
        <c:axId val="179197920"/>
      </c:barChart>
      <c:catAx>
        <c:axId val="17919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9197920"/>
        <c:crosses val="autoZero"/>
        <c:auto val="1"/>
        <c:lblAlgn val="ctr"/>
        <c:lblOffset val="100"/>
        <c:noMultiLvlLbl val="0"/>
      </c:catAx>
      <c:valAx>
        <c:axId val="17919792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7919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22205-E3D5-4466-AF67-B243B7D4820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EAAC4-E26F-4A1C-A2CD-66D1C63D183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FEAAC4-E26F-4A1C-A2CD-66D1C63D183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84405-2047-4E43-9604-0589E0B7FB11}"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C01A0B-290C-476F-B059-39DC4351CB34}"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70833-40A4-406C-8985-E9A46F18C670}"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12C46-CAFC-42CF-A47E-B97220ADC800}"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12C46-CAFC-42CF-A47E-B97220ADC800}"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pic>
        <p:nvPicPr>
          <p:cNvPr id="11" name="图片 10"/>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AEF2166C-8647-464F-9EF5-036541C9215D}"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6B16B-7D1A-4F5F-946C-CE47F8E725B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84455" y="4535138"/>
            <a:ext cx="5032147" cy="923330"/>
          </a:xfrm>
          <a:prstGeom prst="rect">
            <a:avLst/>
          </a:prstGeom>
          <a:noFill/>
        </p:spPr>
        <p:txBody>
          <a:bodyPr wrap="none" rtlCol="0">
            <a:spAutoFit/>
          </a:bodyPr>
          <a:lstStyle/>
          <a:p>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万圣节活动方案</a:t>
            </a:r>
          </a:p>
        </p:txBody>
      </p:sp>
      <p:sp>
        <p:nvSpPr>
          <p:cNvPr id="5"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6" name="直接连接符 5"/>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285787" y="266553"/>
            <a:ext cx="5592945" cy="4386346"/>
            <a:chOff x="3260387" y="88753"/>
            <a:chExt cx="5592945" cy="4386346"/>
          </a:xfrm>
        </p:grpSpPr>
        <p:sp>
          <p:nvSpPr>
            <p:cNvPr id="8"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0" name="图片 9"/>
            <p:cNvPicPr>
              <a:picLocks noChangeAspect="1"/>
            </p:cNvPicPr>
            <p:nvPr/>
          </p:nvPicPr>
          <p:blipFill>
            <a:blip r:embed="rId3"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6" presetClass="entr" presetSubtype="37"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도넛 111"/>
          <p:cNvSpPr/>
          <p:nvPr/>
        </p:nvSpPr>
        <p:spPr bwMode="auto">
          <a:xfrm>
            <a:off x="8391374" y="4147257"/>
            <a:ext cx="1728788" cy="1727200"/>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도넛 123"/>
          <p:cNvSpPr/>
          <p:nvPr/>
        </p:nvSpPr>
        <p:spPr bwMode="auto">
          <a:xfrm>
            <a:off x="5877668" y="4147256"/>
            <a:ext cx="1727891" cy="1727681"/>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도넛 135"/>
          <p:cNvSpPr/>
          <p:nvPr/>
        </p:nvSpPr>
        <p:spPr bwMode="auto">
          <a:xfrm>
            <a:off x="3343123" y="4147257"/>
            <a:ext cx="1728788" cy="1727200"/>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도넛 104"/>
          <p:cNvSpPr/>
          <p:nvPr/>
        </p:nvSpPr>
        <p:spPr bwMode="auto">
          <a:xfrm>
            <a:off x="8391374" y="1756482"/>
            <a:ext cx="1728297" cy="1728027"/>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도넛 96"/>
          <p:cNvSpPr/>
          <p:nvPr/>
        </p:nvSpPr>
        <p:spPr bwMode="auto">
          <a:xfrm>
            <a:off x="5876773" y="1756482"/>
            <a:ext cx="1728787" cy="1728788"/>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도넛 86"/>
          <p:cNvSpPr/>
          <p:nvPr/>
        </p:nvSpPr>
        <p:spPr bwMode="auto">
          <a:xfrm>
            <a:off x="3343123" y="1756482"/>
            <a:ext cx="1729260" cy="1728026"/>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오른쪽 화살표 54"/>
          <p:cNvSpPr/>
          <p:nvPr/>
        </p:nvSpPr>
        <p:spPr>
          <a:xfrm>
            <a:off x="5292573" y="2404182"/>
            <a:ext cx="411162" cy="458788"/>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오른쪽 화살표 55"/>
          <p:cNvSpPr/>
          <p:nvPr/>
        </p:nvSpPr>
        <p:spPr>
          <a:xfrm>
            <a:off x="7829398" y="2404182"/>
            <a:ext cx="411162" cy="458788"/>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오른쪽 화살표 70"/>
          <p:cNvSpPr/>
          <p:nvPr/>
        </p:nvSpPr>
        <p:spPr>
          <a:xfrm rot="10800000">
            <a:off x="5249710" y="4790195"/>
            <a:ext cx="411163" cy="457200"/>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오른쪽 화살표 71"/>
          <p:cNvSpPr/>
          <p:nvPr/>
        </p:nvSpPr>
        <p:spPr>
          <a:xfrm rot="10800000">
            <a:off x="7765898" y="4790195"/>
            <a:ext cx="411162" cy="457200"/>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오른쪽 화살표 72"/>
          <p:cNvSpPr/>
          <p:nvPr/>
        </p:nvSpPr>
        <p:spPr>
          <a:xfrm rot="5400000">
            <a:off x="9068441" y="3609889"/>
            <a:ext cx="411163" cy="457200"/>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오른쪽 화살표 73"/>
          <p:cNvSpPr/>
          <p:nvPr/>
        </p:nvSpPr>
        <p:spPr>
          <a:xfrm rot="16200000">
            <a:off x="4013842" y="3573376"/>
            <a:ext cx="411162" cy="457200"/>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TextBox 13"/>
          <p:cNvSpPr txBox="1"/>
          <p:nvPr/>
        </p:nvSpPr>
        <p:spPr>
          <a:xfrm>
            <a:off x="3832708" y="2497384"/>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TextBox 13"/>
          <p:cNvSpPr txBox="1"/>
          <p:nvPr/>
        </p:nvSpPr>
        <p:spPr>
          <a:xfrm>
            <a:off x="6370783" y="2497384"/>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TextBox 13"/>
          <p:cNvSpPr txBox="1"/>
          <p:nvPr/>
        </p:nvSpPr>
        <p:spPr>
          <a:xfrm>
            <a:off x="8892874" y="2497384"/>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TextBox 13"/>
          <p:cNvSpPr txBox="1"/>
          <p:nvPr/>
        </p:nvSpPr>
        <p:spPr>
          <a:xfrm>
            <a:off x="3832708" y="4896450"/>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TextBox 13"/>
          <p:cNvSpPr txBox="1"/>
          <p:nvPr/>
        </p:nvSpPr>
        <p:spPr>
          <a:xfrm>
            <a:off x="6364299" y="4896450"/>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TextBox 13"/>
          <p:cNvSpPr txBox="1"/>
          <p:nvPr/>
        </p:nvSpPr>
        <p:spPr>
          <a:xfrm>
            <a:off x="8903192" y="4896450"/>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组合 24"/>
          <p:cNvGrpSpPr/>
          <p:nvPr/>
        </p:nvGrpSpPr>
        <p:grpSpPr>
          <a:xfrm>
            <a:off x="267648" y="734906"/>
            <a:ext cx="3075475" cy="666291"/>
            <a:chOff x="507742" y="914400"/>
            <a:chExt cx="3075475" cy="666291"/>
          </a:xfrm>
        </p:grpSpPr>
        <p:sp>
          <p:nvSpPr>
            <p:cNvPr id="26" name="文本框 25"/>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sym typeface="Arial" panose="020B0604020202020204" pitchFamily="34" charset="0"/>
                </a:rPr>
                <a:t>活动执行流程</a:t>
              </a:r>
              <a:endParaRPr lang="zh-CN" altLang="en-US" sz="2800" dirty="0">
                <a:latin typeface="隶书" panose="02010509060101010101" pitchFamily="49" charset="-122"/>
                <a:ea typeface="隶书" panose="02010509060101010101" pitchFamily="49" charset="-122"/>
              </a:endParaRPr>
            </a:p>
          </p:txBody>
        </p:sp>
        <p:pic>
          <p:nvPicPr>
            <p:cNvPr id="27" name="图片 26" descr="图片包含 物体&#10;&#10;已生成高可信度的说明"/>
            <p:cNvPicPr>
              <a:picLocks noChangeAspect="1"/>
            </p:cNvPicPr>
            <p:nvPr/>
          </p:nvPicPr>
          <p:blipFill rotWithShape="1">
            <a:blip r:embed="rId3" cstate="email"/>
            <a:srcRect/>
            <a:stretch>
              <a:fillRect/>
            </a:stretch>
          </p:blipFill>
          <p:spPr>
            <a:xfrm>
              <a:off x="507742" y="914400"/>
              <a:ext cx="767860" cy="666291"/>
            </a:xfrm>
            <a:prstGeom prst="rect">
              <a:avLst/>
            </a:prstGeom>
          </p:spPr>
        </p:pic>
      </p:grpSp>
      <p:grpSp>
        <p:nvGrpSpPr>
          <p:cNvPr id="2" name="组合 1"/>
          <p:cNvGrpSpPr/>
          <p:nvPr/>
        </p:nvGrpSpPr>
        <p:grpSpPr>
          <a:xfrm>
            <a:off x="-36101" y="2728366"/>
            <a:ext cx="2434672" cy="4139788"/>
            <a:chOff x="8102600" y="401424"/>
            <a:chExt cx="3677462" cy="6252964"/>
          </a:xfrm>
        </p:grpSpPr>
        <p:sp>
          <p:nvSpPr>
            <p:cNvPr id="29" name="Freeform 6"/>
            <p:cNvSpPr>
              <a:spLocks noEditPoints="1"/>
            </p:cNvSpPr>
            <p:nvPr/>
          </p:nvSpPr>
          <p:spPr bwMode="auto">
            <a:xfrm>
              <a:off x="10593947" y="877977"/>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组合 30"/>
            <p:cNvGrpSpPr/>
            <p:nvPr/>
          </p:nvGrpSpPr>
          <p:grpSpPr>
            <a:xfrm>
              <a:off x="8102600" y="2238273"/>
              <a:ext cx="3166197" cy="4416115"/>
              <a:chOff x="9258300" y="-2825750"/>
              <a:chExt cx="3884612" cy="5418138"/>
            </a:xfrm>
          </p:grpSpPr>
          <p:sp>
            <p:nvSpPr>
              <p:cNvPr id="32" name="Freeform 17"/>
              <p:cNvSpPr/>
              <p:nvPr/>
            </p:nvSpPr>
            <p:spPr bwMode="auto">
              <a:xfrm>
                <a:off x="10947400" y="-2825750"/>
                <a:ext cx="547687" cy="606425"/>
              </a:xfrm>
              <a:custGeom>
                <a:avLst/>
                <a:gdLst>
                  <a:gd name="T0" fmla="*/ 96 w 129"/>
                  <a:gd name="T1" fmla="*/ 42 h 143"/>
                  <a:gd name="T2" fmla="*/ 80 w 129"/>
                  <a:gd name="T3" fmla="*/ 27 h 143"/>
                  <a:gd name="T4" fmla="*/ 86 w 129"/>
                  <a:gd name="T5" fmla="*/ 3 h 143"/>
                  <a:gd name="T6" fmla="*/ 52 w 129"/>
                  <a:gd name="T7" fmla="*/ 0 h 143"/>
                  <a:gd name="T8" fmla="*/ 53 w 129"/>
                  <a:gd name="T9" fmla="*/ 25 h 143"/>
                  <a:gd name="T10" fmla="*/ 35 w 129"/>
                  <a:gd name="T11" fmla="*/ 37 h 143"/>
                  <a:gd name="T12" fmla="*/ 3 w 129"/>
                  <a:gd name="T13" fmla="*/ 31 h 143"/>
                  <a:gd name="T14" fmla="*/ 0 w 129"/>
                  <a:gd name="T15" fmla="*/ 58 h 143"/>
                  <a:gd name="T16" fmla="*/ 32 w 129"/>
                  <a:gd name="T17" fmla="*/ 58 h 143"/>
                  <a:gd name="T18" fmla="*/ 50 w 129"/>
                  <a:gd name="T19" fmla="*/ 75 h 143"/>
                  <a:gd name="T20" fmla="*/ 37 w 129"/>
                  <a:gd name="T21" fmla="*/ 140 h 143"/>
                  <a:gd name="T22" fmla="*/ 71 w 129"/>
                  <a:gd name="T23" fmla="*/ 143 h 143"/>
                  <a:gd name="T24" fmla="*/ 73 w 129"/>
                  <a:gd name="T25" fmla="*/ 77 h 143"/>
                  <a:gd name="T26" fmla="*/ 95 w 129"/>
                  <a:gd name="T27" fmla="*/ 63 h 143"/>
                  <a:gd name="T28" fmla="*/ 126 w 129"/>
                  <a:gd name="T29" fmla="*/ 69 h 143"/>
                  <a:gd name="T30" fmla="*/ 129 w 129"/>
                  <a:gd name="T31" fmla="*/ 42 h 143"/>
                  <a:gd name="T32" fmla="*/ 96 w 129"/>
                  <a:gd name="T33"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43">
                    <a:moveTo>
                      <a:pt x="96" y="42"/>
                    </a:moveTo>
                    <a:cubicBezTo>
                      <a:pt x="94" y="36"/>
                      <a:pt x="88" y="30"/>
                      <a:pt x="80" y="27"/>
                    </a:cubicBezTo>
                    <a:cubicBezTo>
                      <a:pt x="86" y="3"/>
                      <a:pt x="86" y="3"/>
                      <a:pt x="86" y="3"/>
                    </a:cubicBezTo>
                    <a:cubicBezTo>
                      <a:pt x="52" y="0"/>
                      <a:pt x="52" y="0"/>
                      <a:pt x="52" y="0"/>
                    </a:cubicBezTo>
                    <a:cubicBezTo>
                      <a:pt x="53" y="25"/>
                      <a:pt x="53" y="25"/>
                      <a:pt x="53" y="25"/>
                    </a:cubicBezTo>
                    <a:cubicBezTo>
                      <a:pt x="45" y="27"/>
                      <a:pt x="39" y="31"/>
                      <a:pt x="35" y="37"/>
                    </a:cubicBezTo>
                    <a:cubicBezTo>
                      <a:pt x="3" y="31"/>
                      <a:pt x="3" y="31"/>
                      <a:pt x="3" y="31"/>
                    </a:cubicBezTo>
                    <a:cubicBezTo>
                      <a:pt x="0" y="58"/>
                      <a:pt x="0" y="58"/>
                      <a:pt x="0" y="58"/>
                    </a:cubicBezTo>
                    <a:cubicBezTo>
                      <a:pt x="32" y="58"/>
                      <a:pt x="32" y="58"/>
                      <a:pt x="32" y="58"/>
                    </a:cubicBezTo>
                    <a:cubicBezTo>
                      <a:pt x="35" y="65"/>
                      <a:pt x="41" y="71"/>
                      <a:pt x="50" y="75"/>
                    </a:cubicBezTo>
                    <a:cubicBezTo>
                      <a:pt x="37" y="140"/>
                      <a:pt x="37" y="140"/>
                      <a:pt x="37" y="140"/>
                    </a:cubicBezTo>
                    <a:cubicBezTo>
                      <a:pt x="71" y="143"/>
                      <a:pt x="71" y="143"/>
                      <a:pt x="71" y="143"/>
                    </a:cubicBezTo>
                    <a:cubicBezTo>
                      <a:pt x="73" y="77"/>
                      <a:pt x="73" y="77"/>
                      <a:pt x="73" y="77"/>
                    </a:cubicBezTo>
                    <a:cubicBezTo>
                      <a:pt x="82" y="75"/>
                      <a:pt x="90" y="70"/>
                      <a:pt x="95" y="63"/>
                    </a:cubicBezTo>
                    <a:cubicBezTo>
                      <a:pt x="126" y="69"/>
                      <a:pt x="126" y="69"/>
                      <a:pt x="126" y="69"/>
                    </a:cubicBezTo>
                    <a:cubicBezTo>
                      <a:pt x="129" y="42"/>
                      <a:pt x="129" y="42"/>
                      <a:pt x="129" y="42"/>
                    </a:cubicBezTo>
                    <a:lnTo>
                      <a:pt x="96" y="42"/>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
              <p:cNvSpPr/>
              <p:nvPr/>
            </p:nvSpPr>
            <p:spPr bwMode="auto">
              <a:xfrm>
                <a:off x="9258300" y="-2665413"/>
                <a:ext cx="3659187" cy="5257801"/>
              </a:xfrm>
              <a:custGeom>
                <a:avLst/>
                <a:gdLst>
                  <a:gd name="T0" fmla="*/ 37 w 862"/>
                  <a:gd name="T1" fmla="*/ 953 h 1239"/>
                  <a:gd name="T2" fmla="*/ 0 w 862"/>
                  <a:gd name="T3" fmla="*/ 1239 h 1239"/>
                  <a:gd name="T4" fmla="*/ 861 w 862"/>
                  <a:gd name="T5" fmla="*/ 1149 h 1239"/>
                  <a:gd name="T6" fmla="*/ 862 w 862"/>
                  <a:gd name="T7" fmla="*/ 1088 h 1239"/>
                  <a:gd name="T8" fmla="*/ 848 w 862"/>
                  <a:gd name="T9" fmla="*/ 1070 h 1239"/>
                  <a:gd name="T10" fmla="*/ 845 w 862"/>
                  <a:gd name="T11" fmla="*/ 928 h 1239"/>
                  <a:gd name="T12" fmla="*/ 780 w 862"/>
                  <a:gd name="T13" fmla="*/ 879 h 1239"/>
                  <a:gd name="T14" fmla="*/ 725 w 862"/>
                  <a:gd name="T15" fmla="*/ 925 h 1239"/>
                  <a:gd name="T16" fmla="*/ 718 w 862"/>
                  <a:gd name="T17" fmla="*/ 993 h 1239"/>
                  <a:gd name="T18" fmla="*/ 673 w 862"/>
                  <a:gd name="T19" fmla="*/ 989 h 1239"/>
                  <a:gd name="T20" fmla="*/ 713 w 862"/>
                  <a:gd name="T21" fmla="*/ 635 h 1239"/>
                  <a:gd name="T22" fmla="*/ 712 w 862"/>
                  <a:gd name="T23" fmla="*/ 469 h 1239"/>
                  <a:gd name="T24" fmla="*/ 647 w 862"/>
                  <a:gd name="T25" fmla="*/ 258 h 1239"/>
                  <a:gd name="T26" fmla="*/ 562 w 862"/>
                  <a:gd name="T27" fmla="*/ 463 h 1239"/>
                  <a:gd name="T28" fmla="*/ 575 w 862"/>
                  <a:gd name="T29" fmla="*/ 585 h 1239"/>
                  <a:gd name="T30" fmla="*/ 522 w 862"/>
                  <a:gd name="T31" fmla="*/ 584 h 1239"/>
                  <a:gd name="T32" fmla="*/ 538 w 862"/>
                  <a:gd name="T33" fmla="*/ 514 h 1239"/>
                  <a:gd name="T34" fmla="*/ 504 w 862"/>
                  <a:gd name="T35" fmla="*/ 499 h 1239"/>
                  <a:gd name="T36" fmla="*/ 532 w 862"/>
                  <a:gd name="T37" fmla="*/ 296 h 1239"/>
                  <a:gd name="T38" fmla="*/ 459 w 862"/>
                  <a:gd name="T39" fmla="*/ 0 h 1239"/>
                  <a:gd name="T40" fmla="*/ 357 w 862"/>
                  <a:gd name="T41" fmla="*/ 285 h 1239"/>
                  <a:gd name="T42" fmla="*/ 362 w 862"/>
                  <a:gd name="T43" fmla="*/ 480 h 1239"/>
                  <a:gd name="T44" fmla="*/ 354 w 862"/>
                  <a:gd name="T45" fmla="*/ 371 h 1239"/>
                  <a:gd name="T46" fmla="*/ 348 w 862"/>
                  <a:gd name="T47" fmla="*/ 372 h 1239"/>
                  <a:gd name="T48" fmla="*/ 322 w 862"/>
                  <a:gd name="T49" fmla="*/ 392 h 1239"/>
                  <a:gd name="T50" fmla="*/ 309 w 862"/>
                  <a:gd name="T51" fmla="*/ 288 h 1239"/>
                  <a:gd name="T52" fmla="*/ 297 w 862"/>
                  <a:gd name="T53" fmla="*/ 287 h 1239"/>
                  <a:gd name="T54" fmla="*/ 289 w 862"/>
                  <a:gd name="T55" fmla="*/ 310 h 1239"/>
                  <a:gd name="T56" fmla="*/ 273 w 862"/>
                  <a:gd name="T57" fmla="*/ 311 h 1239"/>
                  <a:gd name="T58" fmla="*/ 285 w 862"/>
                  <a:gd name="T59" fmla="*/ 234 h 1239"/>
                  <a:gd name="T60" fmla="*/ 234 w 862"/>
                  <a:gd name="T61" fmla="*/ 122 h 1239"/>
                  <a:gd name="T62" fmla="*/ 176 w 862"/>
                  <a:gd name="T63" fmla="*/ 240 h 1239"/>
                  <a:gd name="T64" fmla="*/ 186 w 862"/>
                  <a:gd name="T65" fmla="*/ 310 h 1239"/>
                  <a:gd name="T66" fmla="*/ 166 w 862"/>
                  <a:gd name="T67" fmla="*/ 312 h 1239"/>
                  <a:gd name="T68" fmla="*/ 157 w 862"/>
                  <a:gd name="T69" fmla="*/ 283 h 1239"/>
                  <a:gd name="T70" fmla="*/ 98 w 862"/>
                  <a:gd name="T71" fmla="*/ 453 h 1239"/>
                  <a:gd name="T72" fmla="*/ 74 w 862"/>
                  <a:gd name="T73" fmla="*/ 351 h 1239"/>
                  <a:gd name="T74" fmla="*/ 38 w 862"/>
                  <a:gd name="T75" fmla="*/ 490 h 1239"/>
                  <a:gd name="T76" fmla="*/ 44 w 862"/>
                  <a:gd name="T77" fmla="*/ 624 h 1239"/>
                  <a:gd name="T78" fmla="*/ 70 w 862"/>
                  <a:gd name="T79" fmla="*/ 691 h 1239"/>
                  <a:gd name="T80" fmla="*/ 65 w 862"/>
                  <a:gd name="T81" fmla="*/ 947 h 1239"/>
                  <a:gd name="T82" fmla="*/ 37 w 862"/>
                  <a:gd name="T83" fmla="*/ 95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239">
                    <a:moveTo>
                      <a:pt x="37" y="953"/>
                    </a:moveTo>
                    <a:cubicBezTo>
                      <a:pt x="0" y="1239"/>
                      <a:pt x="0" y="1239"/>
                      <a:pt x="0" y="1239"/>
                    </a:cubicBezTo>
                    <a:cubicBezTo>
                      <a:pt x="861" y="1149"/>
                      <a:pt x="861" y="1149"/>
                      <a:pt x="861" y="1149"/>
                    </a:cubicBezTo>
                    <a:cubicBezTo>
                      <a:pt x="862" y="1088"/>
                      <a:pt x="862" y="1088"/>
                      <a:pt x="862" y="1088"/>
                    </a:cubicBezTo>
                    <a:cubicBezTo>
                      <a:pt x="853" y="1083"/>
                      <a:pt x="848" y="1077"/>
                      <a:pt x="848" y="1070"/>
                    </a:cubicBezTo>
                    <a:cubicBezTo>
                      <a:pt x="843" y="1040"/>
                      <a:pt x="831" y="960"/>
                      <a:pt x="845" y="928"/>
                    </a:cubicBezTo>
                    <a:cubicBezTo>
                      <a:pt x="861" y="905"/>
                      <a:pt x="801" y="874"/>
                      <a:pt x="780" y="879"/>
                    </a:cubicBezTo>
                    <a:cubicBezTo>
                      <a:pt x="761" y="884"/>
                      <a:pt x="747" y="906"/>
                      <a:pt x="725" y="925"/>
                    </a:cubicBezTo>
                    <a:cubicBezTo>
                      <a:pt x="716" y="940"/>
                      <a:pt x="750" y="966"/>
                      <a:pt x="718" y="993"/>
                    </a:cubicBezTo>
                    <a:cubicBezTo>
                      <a:pt x="703" y="992"/>
                      <a:pt x="688" y="990"/>
                      <a:pt x="673" y="989"/>
                    </a:cubicBezTo>
                    <a:cubicBezTo>
                      <a:pt x="664" y="870"/>
                      <a:pt x="684" y="752"/>
                      <a:pt x="713" y="635"/>
                    </a:cubicBezTo>
                    <a:cubicBezTo>
                      <a:pt x="675" y="579"/>
                      <a:pt x="680" y="524"/>
                      <a:pt x="712" y="469"/>
                    </a:cubicBezTo>
                    <a:cubicBezTo>
                      <a:pt x="673" y="408"/>
                      <a:pt x="660" y="333"/>
                      <a:pt x="647" y="258"/>
                    </a:cubicBezTo>
                    <a:cubicBezTo>
                      <a:pt x="629" y="332"/>
                      <a:pt x="608" y="405"/>
                      <a:pt x="562" y="463"/>
                    </a:cubicBezTo>
                    <a:cubicBezTo>
                      <a:pt x="576" y="490"/>
                      <a:pt x="580" y="531"/>
                      <a:pt x="575" y="585"/>
                    </a:cubicBezTo>
                    <a:cubicBezTo>
                      <a:pt x="557" y="584"/>
                      <a:pt x="539" y="584"/>
                      <a:pt x="522" y="584"/>
                    </a:cubicBezTo>
                    <a:cubicBezTo>
                      <a:pt x="527" y="560"/>
                      <a:pt x="533" y="537"/>
                      <a:pt x="538" y="514"/>
                    </a:cubicBezTo>
                    <a:cubicBezTo>
                      <a:pt x="527" y="509"/>
                      <a:pt x="515" y="504"/>
                      <a:pt x="504" y="499"/>
                    </a:cubicBezTo>
                    <a:cubicBezTo>
                      <a:pt x="500" y="431"/>
                      <a:pt x="504" y="363"/>
                      <a:pt x="532" y="296"/>
                    </a:cubicBezTo>
                    <a:cubicBezTo>
                      <a:pt x="489" y="200"/>
                      <a:pt x="464" y="102"/>
                      <a:pt x="459" y="0"/>
                    </a:cubicBezTo>
                    <a:cubicBezTo>
                      <a:pt x="439" y="104"/>
                      <a:pt x="405" y="199"/>
                      <a:pt x="357" y="285"/>
                    </a:cubicBezTo>
                    <a:cubicBezTo>
                      <a:pt x="386" y="365"/>
                      <a:pt x="377" y="424"/>
                      <a:pt x="362" y="480"/>
                    </a:cubicBezTo>
                    <a:cubicBezTo>
                      <a:pt x="360" y="443"/>
                      <a:pt x="357" y="407"/>
                      <a:pt x="354" y="371"/>
                    </a:cubicBezTo>
                    <a:cubicBezTo>
                      <a:pt x="352" y="372"/>
                      <a:pt x="350" y="372"/>
                      <a:pt x="348" y="372"/>
                    </a:cubicBezTo>
                    <a:cubicBezTo>
                      <a:pt x="339" y="379"/>
                      <a:pt x="330" y="385"/>
                      <a:pt x="322" y="392"/>
                    </a:cubicBezTo>
                    <a:cubicBezTo>
                      <a:pt x="312" y="357"/>
                      <a:pt x="309" y="322"/>
                      <a:pt x="309" y="288"/>
                    </a:cubicBezTo>
                    <a:cubicBezTo>
                      <a:pt x="305" y="287"/>
                      <a:pt x="301" y="287"/>
                      <a:pt x="297" y="287"/>
                    </a:cubicBezTo>
                    <a:cubicBezTo>
                      <a:pt x="294" y="295"/>
                      <a:pt x="291" y="302"/>
                      <a:pt x="289" y="310"/>
                    </a:cubicBezTo>
                    <a:cubicBezTo>
                      <a:pt x="284" y="310"/>
                      <a:pt x="279" y="311"/>
                      <a:pt x="273" y="311"/>
                    </a:cubicBezTo>
                    <a:cubicBezTo>
                      <a:pt x="277" y="285"/>
                      <a:pt x="281" y="260"/>
                      <a:pt x="285" y="234"/>
                    </a:cubicBezTo>
                    <a:cubicBezTo>
                      <a:pt x="262" y="202"/>
                      <a:pt x="244" y="166"/>
                      <a:pt x="234" y="122"/>
                    </a:cubicBezTo>
                    <a:cubicBezTo>
                      <a:pt x="220" y="166"/>
                      <a:pt x="199" y="204"/>
                      <a:pt x="176" y="240"/>
                    </a:cubicBezTo>
                    <a:cubicBezTo>
                      <a:pt x="179" y="262"/>
                      <a:pt x="183" y="289"/>
                      <a:pt x="186" y="310"/>
                    </a:cubicBezTo>
                    <a:cubicBezTo>
                      <a:pt x="181" y="311"/>
                      <a:pt x="171" y="311"/>
                      <a:pt x="166" y="312"/>
                    </a:cubicBezTo>
                    <a:cubicBezTo>
                      <a:pt x="166" y="296"/>
                      <a:pt x="170" y="279"/>
                      <a:pt x="157" y="283"/>
                    </a:cubicBezTo>
                    <a:cubicBezTo>
                      <a:pt x="139" y="349"/>
                      <a:pt x="124" y="445"/>
                      <a:pt x="98" y="453"/>
                    </a:cubicBezTo>
                    <a:cubicBezTo>
                      <a:pt x="90" y="419"/>
                      <a:pt x="82" y="385"/>
                      <a:pt x="74" y="351"/>
                    </a:cubicBezTo>
                    <a:cubicBezTo>
                      <a:pt x="66" y="402"/>
                      <a:pt x="58" y="452"/>
                      <a:pt x="38" y="490"/>
                    </a:cubicBezTo>
                    <a:cubicBezTo>
                      <a:pt x="47" y="530"/>
                      <a:pt x="50" y="582"/>
                      <a:pt x="44" y="624"/>
                    </a:cubicBezTo>
                    <a:cubicBezTo>
                      <a:pt x="62" y="648"/>
                      <a:pt x="67" y="663"/>
                      <a:pt x="70" y="691"/>
                    </a:cubicBezTo>
                    <a:cubicBezTo>
                      <a:pt x="74" y="776"/>
                      <a:pt x="80" y="862"/>
                      <a:pt x="65" y="947"/>
                    </a:cubicBezTo>
                    <a:cubicBezTo>
                      <a:pt x="58" y="948"/>
                      <a:pt x="48" y="950"/>
                      <a:pt x="37" y="953"/>
                    </a:cubicBez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Rectangle 19"/>
              <p:cNvSpPr>
                <a:spLocks noChangeArrowheads="1"/>
              </p:cNvSpPr>
              <p:nvPr/>
            </p:nvSpPr>
            <p:spPr bwMode="auto">
              <a:xfrm>
                <a:off x="12407900" y="750888"/>
                <a:ext cx="539750" cy="1250950"/>
              </a:xfrm>
              <a:prstGeom prst="rect">
                <a:avLst/>
              </a:prstGeom>
              <a:solidFill>
                <a:srgbClr val="1B1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12207875" y="-215900"/>
                <a:ext cx="935037" cy="1149350"/>
              </a:xfrm>
              <a:custGeom>
                <a:avLst/>
                <a:gdLst>
                  <a:gd name="T0" fmla="*/ 257 w 589"/>
                  <a:gd name="T1" fmla="*/ 0 h 724"/>
                  <a:gd name="T2" fmla="*/ 0 w 589"/>
                  <a:gd name="T3" fmla="*/ 724 h 724"/>
                  <a:gd name="T4" fmla="*/ 589 w 589"/>
                  <a:gd name="T5" fmla="*/ 724 h 724"/>
                  <a:gd name="T6" fmla="*/ 257 w 589"/>
                  <a:gd name="T7" fmla="*/ 0 h 724"/>
                </a:gdLst>
                <a:ahLst/>
                <a:cxnLst>
                  <a:cxn ang="0">
                    <a:pos x="T0" y="T1"/>
                  </a:cxn>
                  <a:cxn ang="0">
                    <a:pos x="T2" y="T3"/>
                  </a:cxn>
                  <a:cxn ang="0">
                    <a:pos x="T4" y="T5"/>
                  </a:cxn>
                  <a:cxn ang="0">
                    <a:pos x="T6" y="T7"/>
                  </a:cxn>
                </a:cxnLst>
                <a:rect l="0" t="0" r="r" b="b"/>
                <a:pathLst>
                  <a:path w="589" h="724">
                    <a:moveTo>
                      <a:pt x="257" y="0"/>
                    </a:moveTo>
                    <a:lnTo>
                      <a:pt x="0" y="724"/>
                    </a:lnTo>
                    <a:lnTo>
                      <a:pt x="589" y="724"/>
                    </a:lnTo>
                    <a:lnTo>
                      <a:pt x="257" y="0"/>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6" name="Picture 22"/>
              <p:cNvPicPr>
                <a:picLocks noChangeAspect="1" noChangeArrowheads="1"/>
              </p:cNvPicPr>
              <p:nvPr/>
            </p:nvPicPr>
            <p:blipFill>
              <a:blip r:embed="rId4" cstate="email"/>
              <a:srcRect/>
              <a:stretch>
                <a:fillRect/>
              </a:stretch>
            </p:blipFill>
            <p:spPr bwMode="auto">
              <a:xfrm>
                <a:off x="10110788" y="-165100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23"/>
              <p:cNvSpPr/>
              <p:nvPr/>
            </p:nvSpPr>
            <p:spPr bwMode="auto">
              <a:xfrm>
                <a:off x="10226675" y="-1658938"/>
                <a:ext cx="15875" cy="249238"/>
              </a:xfrm>
              <a:custGeom>
                <a:avLst/>
                <a:gdLst>
                  <a:gd name="T0" fmla="*/ 8 w 10"/>
                  <a:gd name="T1" fmla="*/ 157 h 157"/>
                  <a:gd name="T2" fmla="*/ 0 w 10"/>
                  <a:gd name="T3" fmla="*/ 157 h 157"/>
                  <a:gd name="T4" fmla="*/ 2 w 10"/>
                  <a:gd name="T5" fmla="*/ 0 h 157"/>
                  <a:gd name="T6" fmla="*/ 10 w 10"/>
                  <a:gd name="T7" fmla="*/ 0 h 157"/>
                  <a:gd name="T8" fmla="*/ 8 w 10"/>
                  <a:gd name="T9" fmla="*/ 157 h 157"/>
                </a:gdLst>
                <a:ahLst/>
                <a:cxnLst>
                  <a:cxn ang="0">
                    <a:pos x="T0" y="T1"/>
                  </a:cxn>
                  <a:cxn ang="0">
                    <a:pos x="T2" y="T3"/>
                  </a:cxn>
                  <a:cxn ang="0">
                    <a:pos x="T4" y="T5"/>
                  </a:cxn>
                  <a:cxn ang="0">
                    <a:pos x="T6" y="T7"/>
                  </a:cxn>
                  <a:cxn ang="0">
                    <a:pos x="T8" y="T9"/>
                  </a:cxn>
                </a:cxnLst>
                <a:rect l="0" t="0" r="r" b="b"/>
                <a:pathLst>
                  <a:path w="10" h="157">
                    <a:moveTo>
                      <a:pt x="8" y="157"/>
                    </a:moveTo>
                    <a:lnTo>
                      <a:pt x="0" y="157"/>
                    </a:lnTo>
                    <a:lnTo>
                      <a:pt x="2" y="0"/>
                    </a:lnTo>
                    <a:lnTo>
                      <a:pt x="10"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4"/>
              <p:cNvSpPr/>
              <p:nvPr/>
            </p:nvSpPr>
            <p:spPr bwMode="auto">
              <a:xfrm>
                <a:off x="10110788" y="-1539875"/>
                <a:ext cx="258762" cy="15875"/>
              </a:xfrm>
              <a:custGeom>
                <a:avLst/>
                <a:gdLst>
                  <a:gd name="T0" fmla="*/ 163 w 163"/>
                  <a:gd name="T1" fmla="*/ 5 h 10"/>
                  <a:gd name="T2" fmla="*/ 163 w 163"/>
                  <a:gd name="T3" fmla="*/ 10 h 10"/>
                  <a:gd name="T4" fmla="*/ 0 w 163"/>
                  <a:gd name="T5" fmla="*/ 5 h 10"/>
                  <a:gd name="T6" fmla="*/ 0 w 163"/>
                  <a:gd name="T7" fmla="*/ 0 h 10"/>
                  <a:gd name="T8" fmla="*/ 163 w 163"/>
                  <a:gd name="T9" fmla="*/ 5 h 10"/>
                </a:gdLst>
                <a:ahLst/>
                <a:cxnLst>
                  <a:cxn ang="0">
                    <a:pos x="T0" y="T1"/>
                  </a:cxn>
                  <a:cxn ang="0">
                    <a:pos x="T2" y="T3"/>
                  </a:cxn>
                  <a:cxn ang="0">
                    <a:pos x="T4" y="T5"/>
                  </a:cxn>
                  <a:cxn ang="0">
                    <a:pos x="T6" y="T7"/>
                  </a:cxn>
                  <a:cxn ang="0">
                    <a:pos x="T8" y="T9"/>
                  </a:cxn>
                </a:cxnLst>
                <a:rect l="0" t="0" r="r" b="b"/>
                <a:pathLst>
                  <a:path w="163" h="10">
                    <a:moveTo>
                      <a:pt x="163" y="5"/>
                    </a:moveTo>
                    <a:lnTo>
                      <a:pt x="163" y="10"/>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9" name="Picture 25"/>
              <p:cNvPicPr>
                <a:picLocks noChangeAspect="1" noChangeArrowheads="1"/>
              </p:cNvPicPr>
              <p:nvPr/>
            </p:nvPicPr>
            <p:blipFill>
              <a:blip r:embed="rId5" cstate="email"/>
              <a:srcRect/>
              <a:stretch>
                <a:fillRect/>
              </a:stretch>
            </p:blipFill>
            <p:spPr bwMode="auto">
              <a:xfrm>
                <a:off x="11855450" y="-78105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26"/>
              <p:cNvSpPr/>
              <p:nvPr/>
            </p:nvSpPr>
            <p:spPr bwMode="auto">
              <a:xfrm>
                <a:off x="11971338" y="-788988"/>
                <a:ext cx="20637" cy="249238"/>
              </a:xfrm>
              <a:custGeom>
                <a:avLst/>
                <a:gdLst>
                  <a:gd name="T0" fmla="*/ 8 w 13"/>
                  <a:gd name="T1" fmla="*/ 157 h 157"/>
                  <a:gd name="T2" fmla="*/ 0 w 13"/>
                  <a:gd name="T3" fmla="*/ 157 h 157"/>
                  <a:gd name="T4" fmla="*/ 5 w 13"/>
                  <a:gd name="T5" fmla="*/ 0 h 157"/>
                  <a:gd name="T6" fmla="*/ 13 w 13"/>
                  <a:gd name="T7" fmla="*/ 0 h 157"/>
                  <a:gd name="T8" fmla="*/ 8 w 13"/>
                  <a:gd name="T9" fmla="*/ 157 h 157"/>
                </a:gdLst>
                <a:ahLst/>
                <a:cxnLst>
                  <a:cxn ang="0">
                    <a:pos x="T0" y="T1"/>
                  </a:cxn>
                  <a:cxn ang="0">
                    <a:pos x="T2" y="T3"/>
                  </a:cxn>
                  <a:cxn ang="0">
                    <a:pos x="T4" y="T5"/>
                  </a:cxn>
                  <a:cxn ang="0">
                    <a:pos x="T6" y="T7"/>
                  </a:cxn>
                  <a:cxn ang="0">
                    <a:pos x="T8" y="T9"/>
                  </a:cxn>
                </a:cxnLst>
                <a:rect l="0" t="0" r="r" b="b"/>
                <a:pathLst>
                  <a:path w="13" h="157">
                    <a:moveTo>
                      <a:pt x="8" y="157"/>
                    </a:moveTo>
                    <a:lnTo>
                      <a:pt x="0" y="157"/>
                    </a:lnTo>
                    <a:lnTo>
                      <a:pt x="5" y="0"/>
                    </a:lnTo>
                    <a:lnTo>
                      <a:pt x="13"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p:nvPr/>
            </p:nvSpPr>
            <p:spPr bwMode="auto">
              <a:xfrm>
                <a:off x="11860213" y="-671513"/>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2" name="Picture 28"/>
              <p:cNvPicPr>
                <a:picLocks noChangeAspect="1" noChangeArrowheads="1"/>
              </p:cNvPicPr>
              <p:nvPr/>
            </p:nvPicPr>
            <p:blipFill>
              <a:blip r:embed="rId6" cstate="email"/>
              <a:srcRect/>
              <a:stretch>
                <a:fillRect/>
              </a:stretch>
            </p:blipFill>
            <p:spPr bwMode="auto">
              <a:xfrm>
                <a:off x="12526963" y="479425"/>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29"/>
              <p:cNvSpPr/>
              <p:nvPr/>
            </p:nvSpPr>
            <p:spPr bwMode="auto">
              <a:xfrm>
                <a:off x="12641263" y="466725"/>
                <a:ext cx="22225" cy="250825"/>
              </a:xfrm>
              <a:custGeom>
                <a:avLst/>
                <a:gdLst>
                  <a:gd name="T0" fmla="*/ 8 w 14"/>
                  <a:gd name="T1" fmla="*/ 158 h 158"/>
                  <a:gd name="T2" fmla="*/ 0 w 14"/>
                  <a:gd name="T3" fmla="*/ 158 h 158"/>
                  <a:gd name="T4" fmla="*/ 6 w 14"/>
                  <a:gd name="T5" fmla="*/ 0 h 158"/>
                  <a:gd name="T6" fmla="*/ 14 w 14"/>
                  <a:gd name="T7" fmla="*/ 0 h 158"/>
                  <a:gd name="T8" fmla="*/ 8 w 14"/>
                  <a:gd name="T9" fmla="*/ 158 h 158"/>
                </a:gdLst>
                <a:ahLst/>
                <a:cxnLst>
                  <a:cxn ang="0">
                    <a:pos x="T0" y="T1"/>
                  </a:cxn>
                  <a:cxn ang="0">
                    <a:pos x="T2" y="T3"/>
                  </a:cxn>
                  <a:cxn ang="0">
                    <a:pos x="T4" y="T5"/>
                  </a:cxn>
                  <a:cxn ang="0">
                    <a:pos x="T6" y="T7"/>
                  </a:cxn>
                  <a:cxn ang="0">
                    <a:pos x="T8" y="T9"/>
                  </a:cxn>
                </a:cxnLst>
                <a:rect l="0" t="0" r="r" b="b"/>
                <a:pathLst>
                  <a:path w="14" h="158">
                    <a:moveTo>
                      <a:pt x="8" y="158"/>
                    </a:moveTo>
                    <a:lnTo>
                      <a:pt x="0" y="158"/>
                    </a:lnTo>
                    <a:lnTo>
                      <a:pt x="6" y="0"/>
                    </a:lnTo>
                    <a:lnTo>
                      <a:pt x="14" y="0"/>
                    </a:lnTo>
                    <a:lnTo>
                      <a:pt x="8" y="158"/>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p:cNvSpPr/>
              <p:nvPr/>
            </p:nvSpPr>
            <p:spPr bwMode="auto">
              <a:xfrm>
                <a:off x="12531725" y="585788"/>
                <a:ext cx="258762" cy="20638"/>
              </a:xfrm>
              <a:custGeom>
                <a:avLst/>
                <a:gdLst>
                  <a:gd name="T0" fmla="*/ 163 w 163"/>
                  <a:gd name="T1" fmla="*/ 5 h 13"/>
                  <a:gd name="T2" fmla="*/ 163 w 163"/>
                  <a:gd name="T3" fmla="*/ 13 h 13"/>
                  <a:gd name="T4" fmla="*/ 0 w 163"/>
                  <a:gd name="T5" fmla="*/ 5 h 13"/>
                  <a:gd name="T6" fmla="*/ 0 w 163"/>
                  <a:gd name="T7" fmla="*/ 0 h 13"/>
                  <a:gd name="T8" fmla="*/ 163 w 163"/>
                  <a:gd name="T9" fmla="*/ 5 h 13"/>
                </a:gdLst>
                <a:ahLst/>
                <a:cxnLst>
                  <a:cxn ang="0">
                    <a:pos x="T0" y="T1"/>
                  </a:cxn>
                  <a:cxn ang="0">
                    <a:pos x="T2" y="T3"/>
                  </a:cxn>
                  <a:cxn ang="0">
                    <a:pos x="T4" y="T5"/>
                  </a:cxn>
                  <a:cxn ang="0">
                    <a:pos x="T6" y="T7"/>
                  </a:cxn>
                  <a:cxn ang="0">
                    <a:pos x="T8" y="T9"/>
                  </a:cxn>
                </a:cxnLst>
                <a:rect l="0" t="0" r="r" b="b"/>
                <a:pathLst>
                  <a:path w="163" h="13">
                    <a:moveTo>
                      <a:pt x="163" y="5"/>
                    </a:moveTo>
                    <a:lnTo>
                      <a:pt x="163" y="13"/>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31"/>
              <p:cNvPicPr>
                <a:picLocks noChangeAspect="1" noChangeArrowheads="1"/>
              </p:cNvPicPr>
              <p:nvPr/>
            </p:nvPicPr>
            <p:blipFill>
              <a:blip r:embed="rId7" cstate="email"/>
              <a:srcRect/>
              <a:stretch>
                <a:fillRect/>
              </a:stretch>
            </p:blipFill>
            <p:spPr bwMode="auto">
              <a:xfrm>
                <a:off x="10985500" y="-1311275"/>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32"/>
              <p:cNvSpPr/>
              <p:nvPr/>
            </p:nvSpPr>
            <p:spPr bwMode="auto">
              <a:xfrm>
                <a:off x="11099800" y="-1319213"/>
                <a:ext cx="22225" cy="249238"/>
              </a:xfrm>
              <a:custGeom>
                <a:avLst/>
                <a:gdLst>
                  <a:gd name="T0" fmla="*/ 8 w 14"/>
                  <a:gd name="T1" fmla="*/ 157 h 157"/>
                  <a:gd name="T2" fmla="*/ 0 w 14"/>
                  <a:gd name="T3" fmla="*/ 157 h 157"/>
                  <a:gd name="T4" fmla="*/ 6 w 14"/>
                  <a:gd name="T5" fmla="*/ 0 h 157"/>
                  <a:gd name="T6" fmla="*/ 14 w 14"/>
                  <a:gd name="T7" fmla="*/ 0 h 157"/>
                  <a:gd name="T8" fmla="*/ 8 w 14"/>
                  <a:gd name="T9" fmla="*/ 157 h 157"/>
                </a:gdLst>
                <a:ahLst/>
                <a:cxnLst>
                  <a:cxn ang="0">
                    <a:pos x="T0" y="T1"/>
                  </a:cxn>
                  <a:cxn ang="0">
                    <a:pos x="T2" y="T3"/>
                  </a:cxn>
                  <a:cxn ang="0">
                    <a:pos x="T4" y="T5"/>
                  </a:cxn>
                  <a:cxn ang="0">
                    <a:pos x="T6" y="T7"/>
                  </a:cxn>
                  <a:cxn ang="0">
                    <a:pos x="T8" y="T9"/>
                  </a:cxn>
                </a:cxnLst>
                <a:rect l="0" t="0" r="r" b="b"/>
                <a:pathLst>
                  <a:path w="14" h="157">
                    <a:moveTo>
                      <a:pt x="8" y="157"/>
                    </a:moveTo>
                    <a:lnTo>
                      <a:pt x="0" y="157"/>
                    </a:lnTo>
                    <a:lnTo>
                      <a:pt x="6" y="0"/>
                    </a:lnTo>
                    <a:lnTo>
                      <a:pt x="14"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p:cNvSpPr/>
              <p:nvPr/>
            </p:nvSpPr>
            <p:spPr bwMode="auto">
              <a:xfrm>
                <a:off x="10990263" y="-1201738"/>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8" name="Picture 34"/>
              <p:cNvPicPr>
                <a:picLocks noChangeAspect="1" noChangeArrowheads="1"/>
              </p:cNvPicPr>
              <p:nvPr/>
            </p:nvPicPr>
            <p:blipFill>
              <a:blip r:embed="rId8" cstate="email"/>
              <a:srcRect/>
              <a:stretch>
                <a:fillRect/>
              </a:stretch>
            </p:blipFill>
            <p:spPr bwMode="auto">
              <a:xfrm>
                <a:off x="10082213" y="-1044575"/>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35"/>
              <p:cNvSpPr/>
              <p:nvPr/>
            </p:nvSpPr>
            <p:spPr bwMode="auto">
              <a:xfrm>
                <a:off x="10069513" y="-1069975"/>
                <a:ext cx="444500" cy="704850"/>
              </a:xfrm>
              <a:custGeom>
                <a:avLst/>
                <a:gdLst>
                  <a:gd name="T0" fmla="*/ 280 w 280"/>
                  <a:gd name="T1" fmla="*/ 177 h 444"/>
                  <a:gd name="T2" fmla="*/ 280 w 280"/>
                  <a:gd name="T3" fmla="*/ 163 h 444"/>
                  <a:gd name="T4" fmla="*/ 139 w 280"/>
                  <a:gd name="T5" fmla="*/ 166 h 444"/>
                  <a:gd name="T6" fmla="*/ 131 w 280"/>
                  <a:gd name="T7" fmla="*/ 0 h 444"/>
                  <a:gd name="T8" fmla="*/ 112 w 280"/>
                  <a:gd name="T9" fmla="*/ 0 h 444"/>
                  <a:gd name="T10" fmla="*/ 120 w 280"/>
                  <a:gd name="T11" fmla="*/ 166 h 444"/>
                  <a:gd name="T12" fmla="*/ 0 w 280"/>
                  <a:gd name="T13" fmla="*/ 171 h 444"/>
                  <a:gd name="T14" fmla="*/ 0 w 280"/>
                  <a:gd name="T15" fmla="*/ 185 h 444"/>
                  <a:gd name="T16" fmla="*/ 123 w 280"/>
                  <a:gd name="T17" fmla="*/ 182 h 444"/>
                  <a:gd name="T18" fmla="*/ 136 w 280"/>
                  <a:gd name="T19" fmla="*/ 444 h 444"/>
                  <a:gd name="T20" fmla="*/ 152 w 280"/>
                  <a:gd name="T21" fmla="*/ 444 h 444"/>
                  <a:gd name="T22" fmla="*/ 139 w 280"/>
                  <a:gd name="T23" fmla="*/ 182 h 444"/>
                  <a:gd name="T24" fmla="*/ 280 w 280"/>
                  <a:gd name="T25"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444">
                    <a:moveTo>
                      <a:pt x="280" y="177"/>
                    </a:moveTo>
                    <a:lnTo>
                      <a:pt x="280" y="163"/>
                    </a:lnTo>
                    <a:lnTo>
                      <a:pt x="139" y="166"/>
                    </a:lnTo>
                    <a:lnTo>
                      <a:pt x="131" y="0"/>
                    </a:lnTo>
                    <a:lnTo>
                      <a:pt x="112" y="0"/>
                    </a:lnTo>
                    <a:lnTo>
                      <a:pt x="120" y="166"/>
                    </a:lnTo>
                    <a:lnTo>
                      <a:pt x="0" y="171"/>
                    </a:lnTo>
                    <a:lnTo>
                      <a:pt x="0" y="185"/>
                    </a:lnTo>
                    <a:lnTo>
                      <a:pt x="123" y="182"/>
                    </a:lnTo>
                    <a:lnTo>
                      <a:pt x="136" y="444"/>
                    </a:lnTo>
                    <a:lnTo>
                      <a:pt x="152" y="444"/>
                    </a:lnTo>
                    <a:lnTo>
                      <a:pt x="139" y="182"/>
                    </a:lnTo>
                    <a:lnTo>
                      <a:pt x="280" y="17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0" name="Picture 36"/>
              <p:cNvPicPr>
                <a:picLocks noChangeAspect="1" noChangeArrowheads="1"/>
              </p:cNvPicPr>
              <p:nvPr/>
            </p:nvPicPr>
            <p:blipFill>
              <a:blip r:embed="rId9" cstate="email"/>
              <a:srcRect/>
              <a:stretch>
                <a:fillRect/>
              </a:stretch>
            </p:blipFill>
            <p:spPr bwMode="auto">
              <a:xfrm>
                <a:off x="10853738" y="-322263"/>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37"/>
              <p:cNvSpPr/>
              <p:nvPr/>
            </p:nvSpPr>
            <p:spPr bwMode="auto">
              <a:xfrm>
                <a:off x="10841038" y="-347663"/>
                <a:ext cx="450850" cy="703263"/>
              </a:xfrm>
              <a:custGeom>
                <a:avLst/>
                <a:gdLst>
                  <a:gd name="T0" fmla="*/ 284 w 284"/>
                  <a:gd name="T1" fmla="*/ 176 h 443"/>
                  <a:gd name="T2" fmla="*/ 281 w 284"/>
                  <a:gd name="T3" fmla="*/ 163 h 443"/>
                  <a:gd name="T4" fmla="*/ 142 w 284"/>
                  <a:gd name="T5" fmla="*/ 165 h 443"/>
                  <a:gd name="T6" fmla="*/ 131 w 284"/>
                  <a:gd name="T7" fmla="*/ 0 h 443"/>
                  <a:gd name="T8" fmla="*/ 115 w 284"/>
                  <a:gd name="T9" fmla="*/ 0 h 443"/>
                  <a:gd name="T10" fmla="*/ 123 w 284"/>
                  <a:gd name="T11" fmla="*/ 165 h 443"/>
                  <a:gd name="T12" fmla="*/ 0 w 284"/>
                  <a:gd name="T13" fmla="*/ 171 h 443"/>
                  <a:gd name="T14" fmla="*/ 3 w 284"/>
                  <a:gd name="T15" fmla="*/ 184 h 443"/>
                  <a:gd name="T16" fmla="*/ 123 w 284"/>
                  <a:gd name="T17" fmla="*/ 181 h 443"/>
                  <a:gd name="T18" fmla="*/ 137 w 284"/>
                  <a:gd name="T19" fmla="*/ 443 h 443"/>
                  <a:gd name="T20" fmla="*/ 155 w 284"/>
                  <a:gd name="T21" fmla="*/ 443 h 443"/>
                  <a:gd name="T22" fmla="*/ 142 w 284"/>
                  <a:gd name="T23" fmla="*/ 181 h 443"/>
                  <a:gd name="T24" fmla="*/ 284 w 284"/>
                  <a:gd name="T25" fmla="*/ 17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3">
                    <a:moveTo>
                      <a:pt x="284" y="176"/>
                    </a:moveTo>
                    <a:lnTo>
                      <a:pt x="281" y="163"/>
                    </a:lnTo>
                    <a:lnTo>
                      <a:pt x="142" y="165"/>
                    </a:lnTo>
                    <a:lnTo>
                      <a:pt x="131" y="0"/>
                    </a:lnTo>
                    <a:lnTo>
                      <a:pt x="115" y="0"/>
                    </a:lnTo>
                    <a:lnTo>
                      <a:pt x="123" y="165"/>
                    </a:lnTo>
                    <a:lnTo>
                      <a:pt x="0" y="171"/>
                    </a:lnTo>
                    <a:lnTo>
                      <a:pt x="3" y="184"/>
                    </a:lnTo>
                    <a:lnTo>
                      <a:pt x="123" y="181"/>
                    </a:lnTo>
                    <a:lnTo>
                      <a:pt x="137" y="443"/>
                    </a:lnTo>
                    <a:lnTo>
                      <a:pt x="155" y="443"/>
                    </a:lnTo>
                    <a:lnTo>
                      <a:pt x="142" y="181"/>
                    </a:lnTo>
                    <a:lnTo>
                      <a:pt x="284"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2" name="Picture 38"/>
              <p:cNvPicPr>
                <a:picLocks noChangeAspect="1" noChangeArrowheads="1"/>
              </p:cNvPicPr>
              <p:nvPr/>
            </p:nvPicPr>
            <p:blipFill>
              <a:blip r:embed="rId10" cstate="email"/>
              <a:srcRect/>
              <a:stretch>
                <a:fillRect/>
              </a:stretch>
            </p:blipFill>
            <p:spPr bwMode="auto">
              <a:xfrm>
                <a:off x="11660188" y="-149225"/>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39"/>
              <p:cNvSpPr/>
              <p:nvPr/>
            </p:nvSpPr>
            <p:spPr bwMode="auto">
              <a:xfrm>
                <a:off x="11647488" y="-169863"/>
                <a:ext cx="450850" cy="700088"/>
              </a:xfrm>
              <a:custGeom>
                <a:avLst/>
                <a:gdLst>
                  <a:gd name="T0" fmla="*/ 284 w 284"/>
                  <a:gd name="T1" fmla="*/ 174 h 441"/>
                  <a:gd name="T2" fmla="*/ 281 w 284"/>
                  <a:gd name="T3" fmla="*/ 160 h 441"/>
                  <a:gd name="T4" fmla="*/ 142 w 284"/>
                  <a:gd name="T5" fmla="*/ 166 h 441"/>
                  <a:gd name="T6" fmla="*/ 131 w 284"/>
                  <a:gd name="T7" fmla="*/ 0 h 441"/>
                  <a:gd name="T8" fmla="*/ 115 w 284"/>
                  <a:gd name="T9" fmla="*/ 0 h 441"/>
                  <a:gd name="T10" fmla="*/ 123 w 284"/>
                  <a:gd name="T11" fmla="*/ 166 h 441"/>
                  <a:gd name="T12" fmla="*/ 0 w 284"/>
                  <a:gd name="T13" fmla="*/ 168 h 441"/>
                  <a:gd name="T14" fmla="*/ 3 w 284"/>
                  <a:gd name="T15" fmla="*/ 184 h 441"/>
                  <a:gd name="T16" fmla="*/ 123 w 284"/>
                  <a:gd name="T17" fmla="*/ 179 h 441"/>
                  <a:gd name="T18" fmla="*/ 139 w 284"/>
                  <a:gd name="T19" fmla="*/ 441 h 441"/>
                  <a:gd name="T20" fmla="*/ 156 w 284"/>
                  <a:gd name="T21" fmla="*/ 441 h 441"/>
                  <a:gd name="T22" fmla="*/ 142 w 284"/>
                  <a:gd name="T23" fmla="*/ 179 h 441"/>
                  <a:gd name="T24" fmla="*/ 284 w 284"/>
                  <a:gd name="T25" fmla="*/ 17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1">
                    <a:moveTo>
                      <a:pt x="284" y="174"/>
                    </a:moveTo>
                    <a:lnTo>
                      <a:pt x="281" y="160"/>
                    </a:lnTo>
                    <a:lnTo>
                      <a:pt x="142" y="166"/>
                    </a:lnTo>
                    <a:lnTo>
                      <a:pt x="131" y="0"/>
                    </a:lnTo>
                    <a:lnTo>
                      <a:pt x="115" y="0"/>
                    </a:lnTo>
                    <a:lnTo>
                      <a:pt x="123" y="166"/>
                    </a:lnTo>
                    <a:lnTo>
                      <a:pt x="0" y="168"/>
                    </a:lnTo>
                    <a:lnTo>
                      <a:pt x="3" y="184"/>
                    </a:lnTo>
                    <a:lnTo>
                      <a:pt x="123" y="179"/>
                    </a:lnTo>
                    <a:lnTo>
                      <a:pt x="139" y="441"/>
                    </a:lnTo>
                    <a:lnTo>
                      <a:pt x="156" y="441"/>
                    </a:lnTo>
                    <a:lnTo>
                      <a:pt x="142" y="179"/>
                    </a:lnTo>
                    <a:lnTo>
                      <a:pt x="284" y="174"/>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4" name="Picture 40"/>
              <p:cNvPicPr>
                <a:picLocks noChangeAspect="1" noChangeArrowheads="1"/>
              </p:cNvPicPr>
              <p:nvPr/>
            </p:nvPicPr>
            <p:blipFill>
              <a:blip r:embed="rId11" cstate="email"/>
              <a:srcRect/>
              <a:stretch>
                <a:fillRect/>
              </a:stretch>
            </p:blipFill>
            <p:spPr bwMode="auto">
              <a:xfrm>
                <a:off x="10120313" y="-119062"/>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41"/>
              <p:cNvSpPr/>
              <p:nvPr/>
            </p:nvSpPr>
            <p:spPr bwMode="auto">
              <a:xfrm>
                <a:off x="10102850" y="-139700"/>
                <a:ext cx="449262" cy="700088"/>
              </a:xfrm>
              <a:custGeom>
                <a:avLst/>
                <a:gdLst>
                  <a:gd name="T0" fmla="*/ 283 w 283"/>
                  <a:gd name="T1" fmla="*/ 176 h 441"/>
                  <a:gd name="T2" fmla="*/ 283 w 283"/>
                  <a:gd name="T3" fmla="*/ 160 h 441"/>
                  <a:gd name="T4" fmla="*/ 142 w 283"/>
                  <a:gd name="T5" fmla="*/ 165 h 441"/>
                  <a:gd name="T6" fmla="*/ 134 w 283"/>
                  <a:gd name="T7" fmla="*/ 0 h 441"/>
                  <a:gd name="T8" fmla="*/ 115 w 283"/>
                  <a:gd name="T9" fmla="*/ 0 h 441"/>
                  <a:gd name="T10" fmla="*/ 123 w 283"/>
                  <a:gd name="T11" fmla="*/ 165 h 441"/>
                  <a:gd name="T12" fmla="*/ 0 w 283"/>
                  <a:gd name="T13" fmla="*/ 171 h 441"/>
                  <a:gd name="T14" fmla="*/ 3 w 283"/>
                  <a:gd name="T15" fmla="*/ 184 h 441"/>
                  <a:gd name="T16" fmla="*/ 123 w 283"/>
                  <a:gd name="T17" fmla="*/ 179 h 441"/>
                  <a:gd name="T18" fmla="*/ 139 w 283"/>
                  <a:gd name="T19" fmla="*/ 441 h 441"/>
                  <a:gd name="T20" fmla="*/ 155 w 283"/>
                  <a:gd name="T21" fmla="*/ 441 h 441"/>
                  <a:gd name="T22" fmla="*/ 142 w 283"/>
                  <a:gd name="T23" fmla="*/ 179 h 441"/>
                  <a:gd name="T24" fmla="*/ 283 w 283"/>
                  <a:gd name="T25" fmla="*/ 17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41">
                    <a:moveTo>
                      <a:pt x="283" y="176"/>
                    </a:moveTo>
                    <a:lnTo>
                      <a:pt x="283" y="160"/>
                    </a:lnTo>
                    <a:lnTo>
                      <a:pt x="142" y="165"/>
                    </a:lnTo>
                    <a:lnTo>
                      <a:pt x="134" y="0"/>
                    </a:lnTo>
                    <a:lnTo>
                      <a:pt x="115" y="0"/>
                    </a:lnTo>
                    <a:lnTo>
                      <a:pt x="123" y="165"/>
                    </a:lnTo>
                    <a:lnTo>
                      <a:pt x="0" y="171"/>
                    </a:lnTo>
                    <a:lnTo>
                      <a:pt x="3" y="184"/>
                    </a:lnTo>
                    <a:lnTo>
                      <a:pt x="123" y="179"/>
                    </a:lnTo>
                    <a:lnTo>
                      <a:pt x="139" y="441"/>
                    </a:lnTo>
                    <a:lnTo>
                      <a:pt x="155" y="441"/>
                    </a:lnTo>
                    <a:lnTo>
                      <a:pt x="142" y="179"/>
                    </a:lnTo>
                    <a:lnTo>
                      <a:pt x="283"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6" name="Picture 42"/>
              <p:cNvPicPr>
                <a:picLocks noChangeAspect="1" noChangeArrowheads="1"/>
              </p:cNvPicPr>
              <p:nvPr/>
            </p:nvPicPr>
            <p:blipFill>
              <a:blip r:embed="rId12" cstate="email"/>
              <a:srcRect/>
              <a:stretch>
                <a:fillRect/>
              </a:stretch>
            </p:blipFill>
            <p:spPr bwMode="auto">
              <a:xfrm>
                <a:off x="12565063" y="11033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43"/>
              <p:cNvSpPr/>
              <p:nvPr/>
            </p:nvSpPr>
            <p:spPr bwMode="auto">
              <a:xfrm>
                <a:off x="12560300" y="1093788"/>
                <a:ext cx="273050" cy="428625"/>
              </a:xfrm>
              <a:custGeom>
                <a:avLst/>
                <a:gdLst>
                  <a:gd name="T0" fmla="*/ 172 w 172"/>
                  <a:gd name="T1" fmla="*/ 107 h 270"/>
                  <a:gd name="T2" fmla="*/ 172 w 172"/>
                  <a:gd name="T3" fmla="*/ 99 h 270"/>
                  <a:gd name="T4" fmla="*/ 86 w 172"/>
                  <a:gd name="T5" fmla="*/ 102 h 270"/>
                  <a:gd name="T6" fmla="*/ 81 w 172"/>
                  <a:gd name="T7" fmla="*/ 0 h 270"/>
                  <a:gd name="T8" fmla="*/ 70 w 172"/>
                  <a:gd name="T9" fmla="*/ 0 h 270"/>
                  <a:gd name="T10" fmla="*/ 75 w 172"/>
                  <a:gd name="T11" fmla="*/ 102 h 270"/>
                  <a:gd name="T12" fmla="*/ 0 w 172"/>
                  <a:gd name="T13" fmla="*/ 105 h 270"/>
                  <a:gd name="T14" fmla="*/ 0 w 172"/>
                  <a:gd name="T15" fmla="*/ 113 h 270"/>
                  <a:gd name="T16" fmla="*/ 75 w 172"/>
                  <a:gd name="T17" fmla="*/ 110 h 270"/>
                  <a:gd name="T18" fmla="*/ 83 w 172"/>
                  <a:gd name="T19" fmla="*/ 270 h 270"/>
                  <a:gd name="T20" fmla="*/ 94 w 172"/>
                  <a:gd name="T21" fmla="*/ 270 h 270"/>
                  <a:gd name="T22" fmla="*/ 86 w 172"/>
                  <a:gd name="T23" fmla="*/ 110 h 270"/>
                  <a:gd name="T24" fmla="*/ 172 w 172"/>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70">
                    <a:moveTo>
                      <a:pt x="172" y="107"/>
                    </a:moveTo>
                    <a:lnTo>
                      <a:pt x="172" y="99"/>
                    </a:lnTo>
                    <a:lnTo>
                      <a:pt x="86" y="102"/>
                    </a:lnTo>
                    <a:lnTo>
                      <a:pt x="81" y="0"/>
                    </a:lnTo>
                    <a:lnTo>
                      <a:pt x="70" y="0"/>
                    </a:lnTo>
                    <a:lnTo>
                      <a:pt x="75" y="102"/>
                    </a:lnTo>
                    <a:lnTo>
                      <a:pt x="0" y="105"/>
                    </a:lnTo>
                    <a:lnTo>
                      <a:pt x="0" y="113"/>
                    </a:lnTo>
                    <a:lnTo>
                      <a:pt x="75" y="110"/>
                    </a:lnTo>
                    <a:lnTo>
                      <a:pt x="83" y="270"/>
                    </a:lnTo>
                    <a:lnTo>
                      <a:pt x="94" y="270"/>
                    </a:lnTo>
                    <a:lnTo>
                      <a:pt x="86" y="110"/>
                    </a:lnTo>
                    <a:lnTo>
                      <a:pt x="172"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 name="Picture 44"/>
              <p:cNvPicPr>
                <a:picLocks noChangeAspect="1" noChangeArrowheads="1"/>
              </p:cNvPicPr>
              <p:nvPr/>
            </p:nvPicPr>
            <p:blipFill>
              <a:blip r:embed="rId13" cstate="email"/>
              <a:srcRect/>
              <a:stretch>
                <a:fillRect/>
              </a:stretch>
            </p:blipFill>
            <p:spPr bwMode="auto">
              <a:xfrm>
                <a:off x="10498138" y="869950"/>
                <a:ext cx="6238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5"/>
              <p:cNvPicPr>
                <a:picLocks noChangeAspect="1" noChangeArrowheads="1"/>
              </p:cNvPicPr>
              <p:nvPr/>
            </p:nvPicPr>
            <p:blipFill>
              <a:blip r:embed="rId14" cstate="email"/>
              <a:srcRect/>
              <a:stretch>
                <a:fillRect/>
              </a:stretch>
            </p:blipFill>
            <p:spPr bwMode="auto">
              <a:xfrm>
                <a:off x="11664950" y="9001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46"/>
              <p:cNvSpPr/>
              <p:nvPr/>
            </p:nvSpPr>
            <p:spPr bwMode="auto">
              <a:xfrm>
                <a:off x="11660188" y="890588"/>
                <a:ext cx="276225" cy="428625"/>
              </a:xfrm>
              <a:custGeom>
                <a:avLst/>
                <a:gdLst>
                  <a:gd name="T0" fmla="*/ 174 w 174"/>
                  <a:gd name="T1" fmla="*/ 107 h 270"/>
                  <a:gd name="T2" fmla="*/ 172 w 174"/>
                  <a:gd name="T3" fmla="*/ 99 h 270"/>
                  <a:gd name="T4" fmla="*/ 86 w 174"/>
                  <a:gd name="T5" fmla="*/ 102 h 270"/>
                  <a:gd name="T6" fmla="*/ 81 w 174"/>
                  <a:gd name="T7" fmla="*/ 0 h 270"/>
                  <a:gd name="T8" fmla="*/ 70 w 174"/>
                  <a:gd name="T9" fmla="*/ 0 h 270"/>
                  <a:gd name="T10" fmla="*/ 75 w 174"/>
                  <a:gd name="T11" fmla="*/ 102 h 270"/>
                  <a:gd name="T12" fmla="*/ 0 w 174"/>
                  <a:gd name="T13" fmla="*/ 104 h 270"/>
                  <a:gd name="T14" fmla="*/ 3 w 174"/>
                  <a:gd name="T15" fmla="*/ 112 h 270"/>
                  <a:gd name="T16" fmla="*/ 75 w 174"/>
                  <a:gd name="T17" fmla="*/ 110 h 270"/>
                  <a:gd name="T18" fmla="*/ 86 w 174"/>
                  <a:gd name="T19" fmla="*/ 270 h 270"/>
                  <a:gd name="T20" fmla="*/ 97 w 174"/>
                  <a:gd name="T21" fmla="*/ 270 h 270"/>
                  <a:gd name="T22" fmla="*/ 86 w 174"/>
                  <a:gd name="T23" fmla="*/ 110 h 270"/>
                  <a:gd name="T24" fmla="*/ 174 w 174"/>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0">
                    <a:moveTo>
                      <a:pt x="174" y="107"/>
                    </a:moveTo>
                    <a:lnTo>
                      <a:pt x="172" y="99"/>
                    </a:lnTo>
                    <a:lnTo>
                      <a:pt x="86" y="102"/>
                    </a:lnTo>
                    <a:lnTo>
                      <a:pt x="81" y="0"/>
                    </a:lnTo>
                    <a:lnTo>
                      <a:pt x="70" y="0"/>
                    </a:lnTo>
                    <a:lnTo>
                      <a:pt x="75" y="102"/>
                    </a:lnTo>
                    <a:lnTo>
                      <a:pt x="0" y="104"/>
                    </a:lnTo>
                    <a:lnTo>
                      <a:pt x="3" y="112"/>
                    </a:lnTo>
                    <a:lnTo>
                      <a:pt x="75" y="110"/>
                    </a:lnTo>
                    <a:lnTo>
                      <a:pt x="86" y="270"/>
                    </a:lnTo>
                    <a:lnTo>
                      <a:pt x="97" y="270"/>
                    </a:lnTo>
                    <a:lnTo>
                      <a:pt x="86" y="110"/>
                    </a:lnTo>
                    <a:lnTo>
                      <a:pt x="174"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1" name="图片 60"/>
            <p:cNvPicPr>
              <a:picLocks noChangeAspect="1"/>
            </p:cNvPicPr>
            <p:nvPr/>
          </p:nvPicPr>
          <p:blipFill>
            <a:blip r:embed="rId15" cstate="email"/>
            <a:stretch>
              <a:fillRect/>
            </a:stretch>
          </p:blipFill>
          <p:spPr>
            <a:xfrm>
              <a:off x="8574205" y="401424"/>
              <a:ext cx="1843200" cy="1841377"/>
            </a:xfrm>
            <a:prstGeom prst="rect">
              <a:avLst/>
            </a:prstGeom>
          </p:spPr>
        </p:pic>
      </p:grpSp>
      <p:sp>
        <p:nvSpPr>
          <p:cNvPr id="63" name="Freeform 9"/>
          <p:cNvSpPr/>
          <p:nvPr/>
        </p:nvSpPr>
        <p:spPr bwMode="auto">
          <a:xfrm>
            <a:off x="11179801" y="1076431"/>
            <a:ext cx="360584" cy="267098"/>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50"/>
                                        <p:tgtEl>
                                          <p:spTgt spid="111"/>
                                        </p:tgtEl>
                                      </p:cBhvr>
                                    </p:animEffect>
                                    <p:anim calcmode="lin" valueType="num">
                                      <p:cBhvr>
                                        <p:cTn id="8" dur="250" fill="hold"/>
                                        <p:tgtEl>
                                          <p:spTgt spid="111"/>
                                        </p:tgtEl>
                                        <p:attrNameLst>
                                          <p:attrName>ppt_x</p:attrName>
                                        </p:attrNameLst>
                                      </p:cBhvr>
                                      <p:tavLst>
                                        <p:tav tm="0">
                                          <p:val>
                                            <p:strVal val="#ppt_x"/>
                                          </p:val>
                                        </p:tav>
                                        <p:tav tm="100000">
                                          <p:val>
                                            <p:strVal val="#ppt_x"/>
                                          </p:val>
                                        </p:tav>
                                      </p:tavLst>
                                    </p:anim>
                                    <p:anim calcmode="lin" valueType="num">
                                      <p:cBhvr>
                                        <p:cTn id="9" dur="25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250"/>
                                        <p:tgtEl>
                                          <p:spTgt spid="112"/>
                                        </p:tgtEl>
                                      </p:cBhvr>
                                    </p:animEffect>
                                    <p:anim calcmode="lin" valueType="num">
                                      <p:cBhvr>
                                        <p:cTn id="14" dur="250" fill="hold"/>
                                        <p:tgtEl>
                                          <p:spTgt spid="112"/>
                                        </p:tgtEl>
                                        <p:attrNameLst>
                                          <p:attrName>ppt_x</p:attrName>
                                        </p:attrNameLst>
                                      </p:cBhvr>
                                      <p:tavLst>
                                        <p:tav tm="0">
                                          <p:val>
                                            <p:strVal val="#ppt_x"/>
                                          </p:val>
                                        </p:tav>
                                        <p:tav tm="100000">
                                          <p:val>
                                            <p:strVal val="#ppt_x"/>
                                          </p:val>
                                        </p:tav>
                                      </p:tavLst>
                                    </p:anim>
                                    <p:anim calcmode="lin" valueType="num">
                                      <p:cBhvr>
                                        <p:cTn id="15" dur="250" fill="hold"/>
                                        <p:tgtEl>
                                          <p:spTgt spid="1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250"/>
                                        <p:tgtEl>
                                          <p:spTgt spid="113"/>
                                        </p:tgtEl>
                                      </p:cBhvr>
                                    </p:animEffect>
                                    <p:anim calcmode="lin" valueType="num">
                                      <p:cBhvr>
                                        <p:cTn id="20" dur="250" fill="hold"/>
                                        <p:tgtEl>
                                          <p:spTgt spid="113"/>
                                        </p:tgtEl>
                                        <p:attrNameLst>
                                          <p:attrName>ppt_x</p:attrName>
                                        </p:attrNameLst>
                                      </p:cBhvr>
                                      <p:tavLst>
                                        <p:tav tm="0">
                                          <p:val>
                                            <p:strVal val="#ppt_x"/>
                                          </p:val>
                                        </p:tav>
                                        <p:tav tm="100000">
                                          <p:val>
                                            <p:strVal val="#ppt_x"/>
                                          </p:val>
                                        </p:tav>
                                      </p:tavLst>
                                    </p:anim>
                                    <p:anim calcmode="lin" valueType="num">
                                      <p:cBhvr>
                                        <p:cTn id="21" dur="250" fill="hold"/>
                                        <p:tgtEl>
                                          <p:spTgt spid="1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anim calcmode="lin" valueType="num">
                                      <p:cBhvr>
                                        <p:cTn id="26" dur="250" fill="hold"/>
                                        <p:tgtEl>
                                          <p:spTgt spid="114"/>
                                        </p:tgtEl>
                                        <p:attrNameLst>
                                          <p:attrName>ppt_x</p:attrName>
                                        </p:attrNameLst>
                                      </p:cBhvr>
                                      <p:tavLst>
                                        <p:tav tm="0">
                                          <p:val>
                                            <p:strVal val="#ppt_x"/>
                                          </p:val>
                                        </p:tav>
                                        <p:tav tm="100000">
                                          <p:val>
                                            <p:strVal val="#ppt_x"/>
                                          </p:val>
                                        </p:tav>
                                      </p:tavLst>
                                    </p:anim>
                                    <p:anim calcmode="lin" valueType="num">
                                      <p:cBhvr>
                                        <p:cTn id="27" dur="250" fill="hold"/>
                                        <p:tgtEl>
                                          <p:spTgt spid="1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250"/>
                                        <p:tgtEl>
                                          <p:spTgt spid="115"/>
                                        </p:tgtEl>
                                      </p:cBhvr>
                                    </p:animEffect>
                                    <p:anim calcmode="lin" valueType="num">
                                      <p:cBhvr>
                                        <p:cTn id="32" dur="250" fill="hold"/>
                                        <p:tgtEl>
                                          <p:spTgt spid="115"/>
                                        </p:tgtEl>
                                        <p:attrNameLst>
                                          <p:attrName>ppt_x</p:attrName>
                                        </p:attrNameLst>
                                      </p:cBhvr>
                                      <p:tavLst>
                                        <p:tav tm="0">
                                          <p:val>
                                            <p:strVal val="#ppt_x"/>
                                          </p:val>
                                        </p:tav>
                                        <p:tav tm="100000">
                                          <p:val>
                                            <p:strVal val="#ppt_x"/>
                                          </p:val>
                                        </p:tav>
                                      </p:tavLst>
                                    </p:anim>
                                    <p:anim calcmode="lin" valueType="num">
                                      <p:cBhvr>
                                        <p:cTn id="33" dur="250" fill="hold"/>
                                        <p:tgtEl>
                                          <p:spTgt spid="1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250"/>
                                        <p:tgtEl>
                                          <p:spTgt spid="116"/>
                                        </p:tgtEl>
                                      </p:cBhvr>
                                    </p:animEffect>
                                    <p:anim calcmode="lin" valueType="num">
                                      <p:cBhvr>
                                        <p:cTn id="38" dur="250" fill="hold"/>
                                        <p:tgtEl>
                                          <p:spTgt spid="116"/>
                                        </p:tgtEl>
                                        <p:attrNameLst>
                                          <p:attrName>ppt_x</p:attrName>
                                        </p:attrNameLst>
                                      </p:cBhvr>
                                      <p:tavLst>
                                        <p:tav tm="0">
                                          <p:val>
                                            <p:strVal val="#ppt_x"/>
                                          </p:val>
                                        </p:tav>
                                        <p:tav tm="100000">
                                          <p:val>
                                            <p:strVal val="#ppt_x"/>
                                          </p:val>
                                        </p:tav>
                                      </p:tavLst>
                                    </p:anim>
                                    <p:anim calcmode="lin" valueType="num">
                                      <p:cBhvr>
                                        <p:cTn id="39" dur="250" fill="hold"/>
                                        <p:tgtEl>
                                          <p:spTgt spid="1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250"/>
                                        <p:tgtEl>
                                          <p:spTgt spid="117"/>
                                        </p:tgtEl>
                                      </p:cBhvr>
                                    </p:animEffect>
                                    <p:anim calcmode="lin" valueType="num">
                                      <p:cBhvr>
                                        <p:cTn id="44" dur="250" fill="hold"/>
                                        <p:tgtEl>
                                          <p:spTgt spid="117"/>
                                        </p:tgtEl>
                                        <p:attrNameLst>
                                          <p:attrName>ppt_x</p:attrName>
                                        </p:attrNameLst>
                                      </p:cBhvr>
                                      <p:tavLst>
                                        <p:tav tm="0">
                                          <p:val>
                                            <p:strVal val="#ppt_x"/>
                                          </p:val>
                                        </p:tav>
                                        <p:tav tm="100000">
                                          <p:val>
                                            <p:strVal val="#ppt_x"/>
                                          </p:val>
                                        </p:tav>
                                      </p:tavLst>
                                    </p:anim>
                                    <p:anim calcmode="lin" valueType="num">
                                      <p:cBhvr>
                                        <p:cTn id="45" dur="250" fill="hold"/>
                                        <p:tgtEl>
                                          <p:spTgt spid="1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250"/>
                                        <p:tgtEl>
                                          <p:spTgt spid="118"/>
                                        </p:tgtEl>
                                      </p:cBhvr>
                                    </p:animEffect>
                                    <p:anim calcmode="lin" valueType="num">
                                      <p:cBhvr>
                                        <p:cTn id="50" dur="250" fill="hold"/>
                                        <p:tgtEl>
                                          <p:spTgt spid="118"/>
                                        </p:tgtEl>
                                        <p:attrNameLst>
                                          <p:attrName>ppt_x</p:attrName>
                                        </p:attrNameLst>
                                      </p:cBhvr>
                                      <p:tavLst>
                                        <p:tav tm="0">
                                          <p:val>
                                            <p:strVal val="#ppt_x"/>
                                          </p:val>
                                        </p:tav>
                                        <p:tav tm="100000">
                                          <p:val>
                                            <p:strVal val="#ppt_x"/>
                                          </p:val>
                                        </p:tav>
                                      </p:tavLst>
                                    </p:anim>
                                    <p:anim calcmode="lin" valueType="num">
                                      <p:cBhvr>
                                        <p:cTn id="51" dur="250" fill="hold"/>
                                        <p:tgtEl>
                                          <p:spTgt spid="1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250"/>
                                        <p:tgtEl>
                                          <p:spTgt spid="119"/>
                                        </p:tgtEl>
                                      </p:cBhvr>
                                    </p:animEffect>
                                    <p:anim calcmode="lin" valueType="num">
                                      <p:cBhvr>
                                        <p:cTn id="56" dur="250" fill="hold"/>
                                        <p:tgtEl>
                                          <p:spTgt spid="119"/>
                                        </p:tgtEl>
                                        <p:attrNameLst>
                                          <p:attrName>ppt_x</p:attrName>
                                        </p:attrNameLst>
                                      </p:cBhvr>
                                      <p:tavLst>
                                        <p:tav tm="0">
                                          <p:val>
                                            <p:strVal val="#ppt_x"/>
                                          </p:val>
                                        </p:tav>
                                        <p:tav tm="100000">
                                          <p:val>
                                            <p:strVal val="#ppt_x"/>
                                          </p:val>
                                        </p:tav>
                                      </p:tavLst>
                                    </p:anim>
                                    <p:anim calcmode="lin" valueType="num">
                                      <p:cBhvr>
                                        <p:cTn id="57" dur="250" fill="hold"/>
                                        <p:tgtEl>
                                          <p:spTgt spid="1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250"/>
                                        <p:tgtEl>
                                          <p:spTgt spid="120"/>
                                        </p:tgtEl>
                                      </p:cBhvr>
                                    </p:animEffect>
                                    <p:anim calcmode="lin" valueType="num">
                                      <p:cBhvr>
                                        <p:cTn id="62" dur="250" fill="hold"/>
                                        <p:tgtEl>
                                          <p:spTgt spid="120"/>
                                        </p:tgtEl>
                                        <p:attrNameLst>
                                          <p:attrName>ppt_x</p:attrName>
                                        </p:attrNameLst>
                                      </p:cBhvr>
                                      <p:tavLst>
                                        <p:tav tm="0">
                                          <p:val>
                                            <p:strVal val="#ppt_x"/>
                                          </p:val>
                                        </p:tav>
                                        <p:tav tm="100000">
                                          <p:val>
                                            <p:strVal val="#ppt_x"/>
                                          </p:val>
                                        </p:tav>
                                      </p:tavLst>
                                    </p:anim>
                                    <p:anim calcmode="lin" valueType="num">
                                      <p:cBhvr>
                                        <p:cTn id="63" dur="250" fill="hold"/>
                                        <p:tgtEl>
                                          <p:spTgt spid="1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250"/>
                                        <p:tgtEl>
                                          <p:spTgt spid="121"/>
                                        </p:tgtEl>
                                      </p:cBhvr>
                                    </p:animEffect>
                                    <p:anim calcmode="lin" valueType="num">
                                      <p:cBhvr>
                                        <p:cTn id="68" dur="250" fill="hold"/>
                                        <p:tgtEl>
                                          <p:spTgt spid="121"/>
                                        </p:tgtEl>
                                        <p:attrNameLst>
                                          <p:attrName>ppt_x</p:attrName>
                                        </p:attrNameLst>
                                      </p:cBhvr>
                                      <p:tavLst>
                                        <p:tav tm="0">
                                          <p:val>
                                            <p:strVal val="#ppt_x"/>
                                          </p:val>
                                        </p:tav>
                                        <p:tav tm="100000">
                                          <p:val>
                                            <p:strVal val="#ppt_x"/>
                                          </p:val>
                                        </p:tav>
                                      </p:tavLst>
                                    </p:anim>
                                    <p:anim calcmode="lin" valueType="num">
                                      <p:cBhvr>
                                        <p:cTn id="69" dur="250" fill="hold"/>
                                        <p:tgtEl>
                                          <p:spTgt spid="1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250"/>
                                        <p:tgtEl>
                                          <p:spTgt spid="122"/>
                                        </p:tgtEl>
                                      </p:cBhvr>
                                    </p:animEffect>
                                    <p:anim calcmode="lin" valueType="num">
                                      <p:cBhvr>
                                        <p:cTn id="74" dur="250" fill="hold"/>
                                        <p:tgtEl>
                                          <p:spTgt spid="122"/>
                                        </p:tgtEl>
                                        <p:attrNameLst>
                                          <p:attrName>ppt_x</p:attrName>
                                        </p:attrNameLst>
                                      </p:cBhvr>
                                      <p:tavLst>
                                        <p:tav tm="0">
                                          <p:val>
                                            <p:strVal val="#ppt_x"/>
                                          </p:val>
                                        </p:tav>
                                        <p:tav tm="100000">
                                          <p:val>
                                            <p:strVal val="#ppt_x"/>
                                          </p:val>
                                        </p:tav>
                                      </p:tavLst>
                                    </p:anim>
                                    <p:anim calcmode="lin" valueType="num">
                                      <p:cBhvr>
                                        <p:cTn id="75" dur="250" fill="hold"/>
                                        <p:tgtEl>
                                          <p:spTgt spid="1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23"/>
                                        </p:tgtEl>
                                        <p:attrNameLst>
                                          <p:attrName>style.visibility</p:attrName>
                                        </p:attrNameLst>
                                      </p:cBhvr>
                                      <p:to>
                                        <p:strVal val="visible"/>
                                      </p:to>
                                    </p:set>
                                    <p:animEffect transition="in" filter="fade">
                                      <p:cBhvr>
                                        <p:cTn id="79" dur="250"/>
                                        <p:tgtEl>
                                          <p:spTgt spid="123"/>
                                        </p:tgtEl>
                                      </p:cBhvr>
                                    </p:animEffect>
                                    <p:anim calcmode="lin" valueType="num">
                                      <p:cBhvr>
                                        <p:cTn id="80" dur="250" fill="hold"/>
                                        <p:tgtEl>
                                          <p:spTgt spid="123"/>
                                        </p:tgtEl>
                                        <p:attrNameLst>
                                          <p:attrName>ppt_x</p:attrName>
                                        </p:attrNameLst>
                                      </p:cBhvr>
                                      <p:tavLst>
                                        <p:tav tm="0">
                                          <p:val>
                                            <p:strVal val="#ppt_x"/>
                                          </p:val>
                                        </p:tav>
                                        <p:tav tm="100000">
                                          <p:val>
                                            <p:strVal val="#ppt_x"/>
                                          </p:val>
                                        </p:tav>
                                      </p:tavLst>
                                    </p:anim>
                                    <p:anim calcmode="lin" valueType="num">
                                      <p:cBhvr>
                                        <p:cTn id="81" dur="250" fill="hold"/>
                                        <p:tgtEl>
                                          <p:spTgt spid="1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250"/>
                                        <p:tgtEl>
                                          <p:spTgt spid="124"/>
                                        </p:tgtEl>
                                      </p:cBhvr>
                                    </p:animEffect>
                                    <p:anim calcmode="lin" valueType="num">
                                      <p:cBhvr>
                                        <p:cTn id="86" dur="250" fill="hold"/>
                                        <p:tgtEl>
                                          <p:spTgt spid="124"/>
                                        </p:tgtEl>
                                        <p:attrNameLst>
                                          <p:attrName>ppt_x</p:attrName>
                                        </p:attrNameLst>
                                      </p:cBhvr>
                                      <p:tavLst>
                                        <p:tav tm="0">
                                          <p:val>
                                            <p:strVal val="#ppt_x"/>
                                          </p:val>
                                        </p:tav>
                                        <p:tav tm="100000">
                                          <p:val>
                                            <p:strVal val="#ppt_x"/>
                                          </p:val>
                                        </p:tav>
                                      </p:tavLst>
                                    </p:anim>
                                    <p:anim calcmode="lin" valueType="num">
                                      <p:cBhvr>
                                        <p:cTn id="87" dur="250" fill="hold"/>
                                        <p:tgtEl>
                                          <p:spTgt spid="1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250"/>
                                        <p:tgtEl>
                                          <p:spTgt spid="144"/>
                                        </p:tgtEl>
                                      </p:cBhvr>
                                    </p:animEffect>
                                    <p:anim calcmode="lin" valueType="num">
                                      <p:cBhvr>
                                        <p:cTn id="92" dur="250" fill="hold"/>
                                        <p:tgtEl>
                                          <p:spTgt spid="144"/>
                                        </p:tgtEl>
                                        <p:attrNameLst>
                                          <p:attrName>ppt_x</p:attrName>
                                        </p:attrNameLst>
                                      </p:cBhvr>
                                      <p:tavLst>
                                        <p:tav tm="0">
                                          <p:val>
                                            <p:strVal val="#ppt_x"/>
                                          </p:val>
                                        </p:tav>
                                        <p:tav tm="100000">
                                          <p:val>
                                            <p:strVal val="#ppt_x"/>
                                          </p:val>
                                        </p:tav>
                                      </p:tavLst>
                                    </p:anim>
                                    <p:anim calcmode="lin" valueType="num">
                                      <p:cBhvr>
                                        <p:cTn id="93" dur="250" fill="hold"/>
                                        <p:tgtEl>
                                          <p:spTgt spid="144"/>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fade">
                                      <p:cBhvr>
                                        <p:cTn id="97" dur="250"/>
                                        <p:tgtEl>
                                          <p:spTgt spid="145"/>
                                        </p:tgtEl>
                                      </p:cBhvr>
                                    </p:animEffect>
                                    <p:anim calcmode="lin" valueType="num">
                                      <p:cBhvr>
                                        <p:cTn id="98" dur="250" fill="hold"/>
                                        <p:tgtEl>
                                          <p:spTgt spid="145"/>
                                        </p:tgtEl>
                                        <p:attrNameLst>
                                          <p:attrName>ppt_x</p:attrName>
                                        </p:attrNameLst>
                                      </p:cBhvr>
                                      <p:tavLst>
                                        <p:tav tm="0">
                                          <p:val>
                                            <p:strVal val="#ppt_x"/>
                                          </p:val>
                                        </p:tav>
                                        <p:tav tm="100000">
                                          <p:val>
                                            <p:strVal val="#ppt_x"/>
                                          </p:val>
                                        </p:tav>
                                      </p:tavLst>
                                    </p:anim>
                                    <p:anim calcmode="lin" valueType="num">
                                      <p:cBhvr>
                                        <p:cTn id="99" dur="250" fill="hold"/>
                                        <p:tgtEl>
                                          <p:spTgt spid="145"/>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146"/>
                                        </p:tgtEl>
                                        <p:attrNameLst>
                                          <p:attrName>style.visibility</p:attrName>
                                        </p:attrNameLst>
                                      </p:cBhvr>
                                      <p:to>
                                        <p:strVal val="visible"/>
                                      </p:to>
                                    </p:set>
                                    <p:animEffect transition="in" filter="fade">
                                      <p:cBhvr>
                                        <p:cTn id="103" dur="250"/>
                                        <p:tgtEl>
                                          <p:spTgt spid="146"/>
                                        </p:tgtEl>
                                      </p:cBhvr>
                                    </p:animEffect>
                                    <p:anim calcmode="lin" valueType="num">
                                      <p:cBhvr>
                                        <p:cTn id="104" dur="250" fill="hold"/>
                                        <p:tgtEl>
                                          <p:spTgt spid="146"/>
                                        </p:tgtEl>
                                        <p:attrNameLst>
                                          <p:attrName>ppt_x</p:attrName>
                                        </p:attrNameLst>
                                      </p:cBhvr>
                                      <p:tavLst>
                                        <p:tav tm="0">
                                          <p:val>
                                            <p:strVal val="#ppt_x"/>
                                          </p:val>
                                        </p:tav>
                                        <p:tav tm="100000">
                                          <p:val>
                                            <p:strVal val="#ppt_x"/>
                                          </p:val>
                                        </p:tav>
                                      </p:tavLst>
                                    </p:anim>
                                    <p:anim calcmode="lin" valueType="num">
                                      <p:cBhvr>
                                        <p:cTn id="105" dur="250" fill="hold"/>
                                        <p:tgtEl>
                                          <p:spTgt spid="146"/>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fade">
                                      <p:cBhvr>
                                        <p:cTn id="109" dur="250"/>
                                        <p:tgtEl>
                                          <p:spTgt spid="147"/>
                                        </p:tgtEl>
                                      </p:cBhvr>
                                    </p:animEffect>
                                    <p:anim calcmode="lin" valueType="num">
                                      <p:cBhvr>
                                        <p:cTn id="110" dur="250" fill="hold"/>
                                        <p:tgtEl>
                                          <p:spTgt spid="147"/>
                                        </p:tgtEl>
                                        <p:attrNameLst>
                                          <p:attrName>ppt_x</p:attrName>
                                        </p:attrNameLst>
                                      </p:cBhvr>
                                      <p:tavLst>
                                        <p:tav tm="0">
                                          <p:val>
                                            <p:strVal val="#ppt_x"/>
                                          </p:val>
                                        </p:tav>
                                        <p:tav tm="100000">
                                          <p:val>
                                            <p:strVal val="#ppt_x"/>
                                          </p:val>
                                        </p:tav>
                                      </p:tavLst>
                                    </p:anim>
                                    <p:anim calcmode="lin" valueType="num">
                                      <p:cBhvr>
                                        <p:cTn id="111" dur="25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p:bldP spid="124"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64323" y="1997228"/>
            <a:ext cx="5474657" cy="3415435"/>
            <a:chOff x="1564323" y="1997228"/>
            <a:chExt cx="5474657" cy="3415435"/>
          </a:xfrm>
        </p:grpSpPr>
        <p:sp>
          <p:nvSpPr>
            <p:cNvPr id="10" name="Line 11"/>
            <p:cNvSpPr>
              <a:spLocks noChangeShapeType="1"/>
            </p:cNvSpPr>
            <p:nvPr/>
          </p:nvSpPr>
          <p:spPr bwMode="auto">
            <a:xfrm flipH="1" flipV="1">
              <a:off x="4717885" y="2806945"/>
              <a:ext cx="1105065" cy="565931"/>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1" name="Line 12"/>
            <p:cNvSpPr>
              <a:spLocks noChangeShapeType="1"/>
            </p:cNvSpPr>
            <p:nvPr/>
          </p:nvSpPr>
          <p:spPr bwMode="auto">
            <a:xfrm flipH="1">
              <a:off x="4884585" y="3943585"/>
              <a:ext cx="938365" cy="576195"/>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2" name="Line 13"/>
            <p:cNvSpPr>
              <a:spLocks noChangeShapeType="1"/>
            </p:cNvSpPr>
            <p:nvPr/>
          </p:nvSpPr>
          <p:spPr bwMode="auto">
            <a:xfrm flipH="1">
              <a:off x="4338720" y="3671040"/>
              <a:ext cx="1484230" cy="0"/>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5" name="TextBox 24"/>
            <p:cNvSpPr txBox="1"/>
            <p:nvPr/>
          </p:nvSpPr>
          <p:spPr>
            <a:xfrm>
              <a:off x="2283336" y="1997228"/>
              <a:ext cx="1036727" cy="246221"/>
            </a:xfrm>
            <a:prstGeom prst="rect">
              <a:avLst/>
            </a:prstGeom>
            <a:noFill/>
          </p:spPr>
          <p:txBody>
            <a:bodyPr wrap="square" lIns="0" tIns="0" rIns="0" bIns="0" rtlCol="0">
              <a:spAutoFit/>
            </a:bodyPr>
            <a:lstStyle/>
            <a:p>
              <a:pPr algn="ctr"/>
              <a:r>
                <a:rPr lang="zh-CN" altLang="en-US" sz="1600" b="1" dirty="0">
                  <a:solidFill>
                    <a:srgbClr val="E85000"/>
                  </a:solidFill>
                  <a:latin typeface="隶书" panose="02010509060101010101" pitchFamily="49" charset="-122"/>
                  <a:ea typeface="隶书" panose="02010509060101010101" pitchFamily="49" charset="-122"/>
                </a:rPr>
                <a:t>标题文字</a:t>
              </a:r>
            </a:p>
          </p:txBody>
        </p:sp>
        <p:sp>
          <p:nvSpPr>
            <p:cNvPr id="16" name="TextBox 25"/>
            <p:cNvSpPr txBox="1"/>
            <p:nvPr/>
          </p:nvSpPr>
          <p:spPr>
            <a:xfrm>
              <a:off x="1912614" y="2327641"/>
              <a:ext cx="1667660" cy="477054"/>
            </a:xfrm>
            <a:prstGeom prst="rect">
              <a:avLst/>
            </a:prstGeom>
            <a:noFill/>
          </p:spPr>
          <p:txBody>
            <a:bodyPr wrap="square" lIns="0" tIns="0" rIns="0" bIns="0" rtlCol="0">
              <a:spAutoFit/>
            </a:bodyPr>
            <a:lstStyle/>
            <a:p>
              <a:r>
                <a:rPr lang="zh-CN" altLang="en-US" sz="1000" dirty="0">
                  <a:latin typeface="隶书" panose="02010509060101010101" pitchFamily="49" charset="-122"/>
                  <a:ea typeface="隶书" panose="02010509060101010101" pitchFamily="49" charset="-122"/>
                </a:rPr>
                <a:t>点击输入文字内容点击输入文字内容点击输入文字点击输入</a:t>
              </a:r>
            </a:p>
            <a:p>
              <a:endParaRPr lang="zh-CN" altLang="en-US" sz="1100" dirty="0">
                <a:latin typeface="隶书" panose="02010509060101010101" pitchFamily="49" charset="-122"/>
                <a:ea typeface="隶书" panose="02010509060101010101" pitchFamily="49" charset="-122"/>
              </a:endParaRPr>
            </a:p>
          </p:txBody>
        </p:sp>
        <p:grpSp>
          <p:nvGrpSpPr>
            <p:cNvPr id="18" name="组合 27"/>
            <p:cNvGrpSpPr/>
            <p:nvPr/>
          </p:nvGrpSpPr>
          <p:grpSpPr>
            <a:xfrm>
              <a:off x="5996676" y="3122413"/>
              <a:ext cx="1042304" cy="1044555"/>
              <a:chOff x="5332544" y="2328782"/>
              <a:chExt cx="1042444" cy="1044555"/>
            </a:xfrm>
          </p:grpSpPr>
          <p:sp>
            <p:nvSpPr>
              <p:cNvPr id="19" name="任意多边形 83"/>
              <p:cNvSpPr/>
              <p:nvPr/>
            </p:nvSpPr>
            <p:spPr bwMode="auto">
              <a:xfrm rot="16377237">
                <a:off x="5331488" y="2329838"/>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E85000"/>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000" kern="0" dirty="0">
                  <a:solidFill>
                    <a:schemeClr val="bg1"/>
                  </a:solidFill>
                  <a:latin typeface="隶书" panose="02010509060101010101" pitchFamily="49" charset="-122"/>
                  <a:ea typeface="隶书" panose="02010509060101010101" pitchFamily="49" charset="-122"/>
                </a:endParaRPr>
              </a:p>
            </p:txBody>
          </p:sp>
          <p:sp>
            <p:nvSpPr>
              <p:cNvPr id="20" name="TextBox 29"/>
              <p:cNvSpPr txBox="1"/>
              <p:nvPr/>
            </p:nvSpPr>
            <p:spPr>
              <a:xfrm>
                <a:off x="5335333" y="2643758"/>
                <a:ext cx="1036867" cy="492443"/>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endParaRPr lang="en-US" altLang="zh-CN" sz="1600" b="1" dirty="0">
                  <a:solidFill>
                    <a:schemeClr val="bg1"/>
                  </a:solidFill>
                  <a:latin typeface="隶书" panose="02010509060101010101" pitchFamily="49" charset="-122"/>
                  <a:ea typeface="隶书" panose="02010509060101010101" pitchFamily="49" charset="-122"/>
                </a:endParaRPr>
              </a:p>
              <a:p>
                <a:pPr algn="ctr"/>
                <a:r>
                  <a:rPr lang="zh-CN" altLang="en-US" sz="1600" b="1" dirty="0">
                    <a:solidFill>
                      <a:schemeClr val="bg1"/>
                    </a:solidFill>
                    <a:latin typeface="隶书" panose="02010509060101010101" pitchFamily="49" charset="-122"/>
                    <a:ea typeface="隶书" panose="02010509060101010101" pitchFamily="49" charset="-122"/>
                  </a:rPr>
                  <a:t>文字</a:t>
                </a:r>
              </a:p>
            </p:txBody>
          </p:sp>
        </p:grpSp>
        <p:grpSp>
          <p:nvGrpSpPr>
            <p:cNvPr id="21" name="组合 30"/>
            <p:cNvGrpSpPr/>
            <p:nvPr/>
          </p:nvGrpSpPr>
          <p:grpSpPr>
            <a:xfrm>
              <a:off x="3743318" y="2060262"/>
              <a:ext cx="1036727" cy="665743"/>
              <a:chOff x="3078882" y="1266632"/>
              <a:chExt cx="1036867" cy="665742"/>
            </a:xfrm>
          </p:grpSpPr>
          <p:sp>
            <p:nvSpPr>
              <p:cNvPr id="22" name="椭圆 80"/>
              <p:cNvSpPr/>
              <p:nvPr/>
            </p:nvSpPr>
            <p:spPr bwMode="auto">
              <a:xfrm>
                <a:off x="3255801" y="126663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隶书" panose="02010509060101010101" pitchFamily="49" charset="-122"/>
                  <a:ea typeface="隶书" panose="02010509060101010101" pitchFamily="49" charset="-122"/>
                </a:endParaRPr>
              </a:p>
            </p:txBody>
          </p:sp>
          <p:sp>
            <p:nvSpPr>
              <p:cNvPr id="23"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p>
            </p:txBody>
          </p:sp>
        </p:grpSp>
        <p:grpSp>
          <p:nvGrpSpPr>
            <p:cNvPr id="24" name="组合 37"/>
            <p:cNvGrpSpPr/>
            <p:nvPr/>
          </p:nvGrpSpPr>
          <p:grpSpPr>
            <a:xfrm>
              <a:off x="3263530" y="3397584"/>
              <a:ext cx="1036727" cy="691758"/>
              <a:chOff x="2599029" y="2603954"/>
              <a:chExt cx="1036867" cy="691758"/>
            </a:xfrm>
          </p:grpSpPr>
          <p:sp>
            <p:nvSpPr>
              <p:cNvPr id="25" name="椭圆 80"/>
              <p:cNvSpPr/>
              <p:nvPr/>
            </p:nvSpPr>
            <p:spPr bwMode="auto">
              <a:xfrm>
                <a:off x="2746251" y="2603954"/>
                <a:ext cx="690358" cy="691758"/>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隶书" panose="02010509060101010101" pitchFamily="49" charset="-122"/>
                  <a:ea typeface="隶书" panose="02010509060101010101" pitchFamily="49" charset="-122"/>
                </a:endParaRPr>
              </a:p>
            </p:txBody>
          </p:sp>
          <p:sp>
            <p:nvSpPr>
              <p:cNvPr id="26"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p>
            </p:txBody>
          </p:sp>
        </p:grpSp>
        <p:grpSp>
          <p:nvGrpSpPr>
            <p:cNvPr id="33" name="组合 40"/>
            <p:cNvGrpSpPr/>
            <p:nvPr/>
          </p:nvGrpSpPr>
          <p:grpSpPr>
            <a:xfrm>
              <a:off x="3882943" y="4632772"/>
              <a:ext cx="1036727" cy="665743"/>
              <a:chOff x="3218526" y="3839142"/>
              <a:chExt cx="1036867" cy="665742"/>
            </a:xfrm>
          </p:grpSpPr>
          <p:sp>
            <p:nvSpPr>
              <p:cNvPr id="34" name="椭圆 80"/>
              <p:cNvSpPr/>
              <p:nvPr/>
            </p:nvSpPr>
            <p:spPr bwMode="auto">
              <a:xfrm>
                <a:off x="3403549" y="383914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chemeClr val="bg1"/>
                  </a:solidFill>
                  <a:latin typeface="隶书" panose="02010509060101010101" pitchFamily="49" charset="-122"/>
                  <a:ea typeface="隶书" panose="02010509060101010101" pitchFamily="49" charset="-122"/>
                </a:endParaRPr>
              </a:p>
            </p:txBody>
          </p:sp>
          <p:sp>
            <p:nvSpPr>
              <p:cNvPr id="35"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标题</a:t>
                </a:r>
              </a:p>
            </p:txBody>
          </p:sp>
        </p:grpSp>
        <p:sp>
          <p:nvSpPr>
            <p:cNvPr id="36" name="TextBox 58"/>
            <p:cNvSpPr txBox="1"/>
            <p:nvPr/>
          </p:nvSpPr>
          <p:spPr>
            <a:xfrm>
              <a:off x="1935043" y="3314278"/>
              <a:ext cx="1036727" cy="246221"/>
            </a:xfrm>
            <a:prstGeom prst="rect">
              <a:avLst/>
            </a:prstGeom>
            <a:noFill/>
          </p:spPr>
          <p:txBody>
            <a:bodyPr wrap="square" lIns="0" tIns="0" rIns="0" bIns="0" rtlCol="0">
              <a:spAutoFit/>
            </a:bodyPr>
            <a:lstStyle/>
            <a:p>
              <a:pPr algn="ctr"/>
              <a:r>
                <a:rPr lang="zh-CN" altLang="en-US" sz="1600" b="1" dirty="0">
                  <a:solidFill>
                    <a:srgbClr val="E85000"/>
                  </a:solidFill>
                  <a:latin typeface="隶书" panose="02010509060101010101" pitchFamily="49" charset="-122"/>
                  <a:ea typeface="隶书" panose="02010509060101010101" pitchFamily="49" charset="-122"/>
                </a:rPr>
                <a:t>标题文字</a:t>
              </a:r>
            </a:p>
          </p:txBody>
        </p:sp>
        <p:sp>
          <p:nvSpPr>
            <p:cNvPr id="37" name="TextBox 59"/>
            <p:cNvSpPr txBox="1"/>
            <p:nvPr/>
          </p:nvSpPr>
          <p:spPr>
            <a:xfrm>
              <a:off x="1564323" y="3644691"/>
              <a:ext cx="1667660" cy="477054"/>
            </a:xfrm>
            <a:prstGeom prst="rect">
              <a:avLst/>
            </a:prstGeom>
            <a:noFill/>
          </p:spPr>
          <p:txBody>
            <a:bodyPr wrap="square" lIns="0" tIns="0" rIns="0" bIns="0" rtlCol="0">
              <a:spAutoFit/>
            </a:bodyPr>
            <a:lstStyle/>
            <a:p>
              <a:r>
                <a:rPr lang="zh-CN" altLang="en-US" sz="1000" dirty="0">
                  <a:latin typeface="隶书" panose="02010509060101010101" pitchFamily="49" charset="-122"/>
                  <a:ea typeface="隶书" panose="02010509060101010101" pitchFamily="49" charset="-122"/>
                </a:rPr>
                <a:t>点击输入文字内容点击输入文字内容点击输入文字点击输入</a:t>
              </a:r>
              <a:endParaRPr lang="zh-CN" altLang="en-US" sz="1100" dirty="0">
                <a:latin typeface="隶书" panose="02010509060101010101" pitchFamily="49" charset="-122"/>
                <a:ea typeface="隶书" panose="02010509060101010101" pitchFamily="49" charset="-122"/>
              </a:endParaRPr>
            </a:p>
            <a:p>
              <a:endParaRPr lang="zh-CN" altLang="en-US" sz="1100" dirty="0">
                <a:latin typeface="隶书" panose="02010509060101010101" pitchFamily="49" charset="-122"/>
                <a:ea typeface="隶书" panose="02010509060101010101" pitchFamily="49" charset="-122"/>
              </a:endParaRPr>
            </a:p>
          </p:txBody>
        </p:sp>
        <p:sp>
          <p:nvSpPr>
            <p:cNvPr id="38" name="TextBox 60"/>
            <p:cNvSpPr txBox="1"/>
            <p:nvPr/>
          </p:nvSpPr>
          <p:spPr>
            <a:xfrm>
              <a:off x="2643327" y="4605196"/>
              <a:ext cx="1036727" cy="246221"/>
            </a:xfrm>
            <a:prstGeom prst="rect">
              <a:avLst/>
            </a:prstGeom>
            <a:noFill/>
          </p:spPr>
          <p:txBody>
            <a:bodyPr wrap="square" lIns="0" tIns="0" rIns="0" bIns="0" rtlCol="0">
              <a:spAutoFit/>
            </a:bodyPr>
            <a:lstStyle/>
            <a:p>
              <a:pPr algn="ctr"/>
              <a:r>
                <a:rPr lang="zh-CN" altLang="en-US" sz="1600" b="1" dirty="0">
                  <a:solidFill>
                    <a:srgbClr val="E85000"/>
                  </a:solidFill>
                  <a:latin typeface="隶书" panose="02010509060101010101" pitchFamily="49" charset="-122"/>
                  <a:ea typeface="隶书" panose="02010509060101010101" pitchFamily="49" charset="-122"/>
                </a:rPr>
                <a:t>标题文字</a:t>
              </a:r>
            </a:p>
          </p:txBody>
        </p:sp>
        <p:sp>
          <p:nvSpPr>
            <p:cNvPr id="39" name="TextBox 61"/>
            <p:cNvSpPr txBox="1"/>
            <p:nvPr/>
          </p:nvSpPr>
          <p:spPr>
            <a:xfrm>
              <a:off x="2272606" y="4935609"/>
              <a:ext cx="1667660" cy="477054"/>
            </a:xfrm>
            <a:prstGeom prst="rect">
              <a:avLst/>
            </a:prstGeom>
            <a:noFill/>
          </p:spPr>
          <p:txBody>
            <a:bodyPr wrap="square" lIns="0" tIns="0" rIns="0" bIns="0" rtlCol="0">
              <a:spAutoFit/>
            </a:bodyPr>
            <a:lstStyle/>
            <a:p>
              <a:r>
                <a:rPr lang="zh-CN" altLang="en-US" sz="1000" dirty="0">
                  <a:latin typeface="隶书" panose="02010509060101010101" pitchFamily="49" charset="-122"/>
                  <a:ea typeface="隶书" panose="02010509060101010101" pitchFamily="49" charset="-122"/>
                </a:rPr>
                <a:t>点击输入文字内容点击输入文字内容点击输入文字点击输入</a:t>
              </a:r>
            </a:p>
            <a:p>
              <a:endParaRPr lang="zh-CN" altLang="en-US" sz="1100" dirty="0">
                <a:latin typeface="隶书" panose="02010509060101010101" pitchFamily="49" charset="-122"/>
                <a:ea typeface="隶书" panose="02010509060101010101" pitchFamily="49" charset="-122"/>
              </a:endParaRPr>
            </a:p>
          </p:txBody>
        </p:sp>
      </p:grpSp>
      <p:grpSp>
        <p:nvGrpSpPr>
          <p:cNvPr id="3" name="组合 2"/>
          <p:cNvGrpSpPr/>
          <p:nvPr/>
        </p:nvGrpSpPr>
        <p:grpSpPr>
          <a:xfrm>
            <a:off x="6626794" y="507639"/>
            <a:ext cx="5269404" cy="5774750"/>
            <a:chOff x="6626794" y="507639"/>
            <a:chExt cx="5269404" cy="5774750"/>
          </a:xfrm>
        </p:grpSpPr>
        <p:pic>
          <p:nvPicPr>
            <p:cNvPr id="29" name="图片 28" descr="图片包含 玩具, 玩偶&#10;&#10;已生成极高可信度的说明"/>
            <p:cNvPicPr>
              <a:picLocks noChangeAspect="1"/>
            </p:cNvPicPr>
            <p:nvPr/>
          </p:nvPicPr>
          <p:blipFill rotWithShape="1">
            <a:blip r:embed="rId3" cstate="email"/>
            <a:srcRect/>
            <a:stretch>
              <a:fillRect/>
            </a:stretch>
          </p:blipFill>
          <p:spPr>
            <a:xfrm>
              <a:off x="8147587" y="1438520"/>
              <a:ext cx="3748611" cy="4629150"/>
            </a:xfrm>
            <a:prstGeom prst="rect">
              <a:avLst/>
            </a:prstGeom>
          </p:spPr>
        </p:pic>
        <p:grpSp>
          <p:nvGrpSpPr>
            <p:cNvPr id="2" name="组合 1"/>
            <p:cNvGrpSpPr/>
            <p:nvPr/>
          </p:nvGrpSpPr>
          <p:grpSpPr>
            <a:xfrm>
              <a:off x="6626794" y="507639"/>
              <a:ext cx="4022028" cy="5774750"/>
              <a:chOff x="6626794" y="507639"/>
              <a:chExt cx="4022028" cy="5774750"/>
            </a:xfrm>
          </p:grpSpPr>
          <p:grpSp>
            <p:nvGrpSpPr>
              <p:cNvPr id="31" name="组合 30"/>
              <p:cNvGrpSpPr/>
              <p:nvPr/>
            </p:nvGrpSpPr>
            <p:grpSpPr>
              <a:xfrm flipH="1">
                <a:off x="7705598" y="507639"/>
                <a:ext cx="2943224" cy="1949451"/>
                <a:chOff x="7200901" y="-944563"/>
                <a:chExt cx="2943224" cy="1949451"/>
              </a:xfrm>
              <a:solidFill>
                <a:srgbClr val="321C0A"/>
              </a:solidFill>
            </p:grpSpPr>
            <p:sp>
              <p:nvSpPr>
                <p:cNvPr id="40" name="Freeform 80"/>
                <p:cNvSpPr>
                  <a:spLocks noEditPoints="1"/>
                </p:cNvSpPr>
                <p:nvPr/>
              </p:nvSpPr>
              <p:spPr bwMode="auto">
                <a:xfrm>
                  <a:off x="7200901" y="-720725"/>
                  <a:ext cx="1149350" cy="1098550"/>
                </a:xfrm>
                <a:custGeom>
                  <a:avLst/>
                  <a:gdLst>
                    <a:gd name="T0" fmla="*/ 234 w 271"/>
                    <a:gd name="T1" fmla="*/ 178 h 259"/>
                    <a:gd name="T2" fmla="*/ 232 w 271"/>
                    <a:gd name="T3" fmla="*/ 171 h 259"/>
                    <a:gd name="T4" fmla="*/ 171 w 271"/>
                    <a:gd name="T5" fmla="*/ 135 h 259"/>
                    <a:gd name="T6" fmla="*/ 234 w 271"/>
                    <a:gd name="T7" fmla="*/ 132 h 259"/>
                    <a:gd name="T8" fmla="*/ 268 w 271"/>
                    <a:gd name="T9" fmla="*/ 87 h 259"/>
                    <a:gd name="T10" fmla="*/ 270 w 271"/>
                    <a:gd name="T11" fmla="*/ 74 h 259"/>
                    <a:gd name="T12" fmla="*/ 265 w 271"/>
                    <a:gd name="T13" fmla="*/ 84 h 259"/>
                    <a:gd name="T14" fmla="*/ 231 w 271"/>
                    <a:gd name="T15" fmla="*/ 125 h 259"/>
                    <a:gd name="T16" fmla="*/ 191 w 271"/>
                    <a:gd name="T17" fmla="*/ 130 h 259"/>
                    <a:gd name="T18" fmla="*/ 221 w 271"/>
                    <a:gd name="T19" fmla="*/ 109 h 259"/>
                    <a:gd name="T20" fmla="*/ 225 w 271"/>
                    <a:gd name="T21" fmla="*/ 106 h 259"/>
                    <a:gd name="T22" fmla="*/ 245 w 271"/>
                    <a:gd name="T23" fmla="*/ 59 h 259"/>
                    <a:gd name="T24" fmla="*/ 238 w 271"/>
                    <a:gd name="T25" fmla="*/ 31 h 259"/>
                    <a:gd name="T26" fmla="*/ 220 w 271"/>
                    <a:gd name="T27" fmla="*/ 100 h 259"/>
                    <a:gd name="T28" fmla="*/ 181 w 271"/>
                    <a:gd name="T29" fmla="*/ 111 h 259"/>
                    <a:gd name="T30" fmla="*/ 167 w 271"/>
                    <a:gd name="T31" fmla="*/ 71 h 259"/>
                    <a:gd name="T32" fmla="*/ 130 w 271"/>
                    <a:gd name="T33" fmla="*/ 66 h 259"/>
                    <a:gd name="T34" fmla="*/ 148 w 271"/>
                    <a:gd name="T35" fmla="*/ 21 h 259"/>
                    <a:gd name="T36" fmla="*/ 159 w 271"/>
                    <a:gd name="T37" fmla="*/ 13 h 259"/>
                    <a:gd name="T38" fmla="*/ 146 w 271"/>
                    <a:gd name="T39" fmla="*/ 17 h 259"/>
                    <a:gd name="T40" fmla="*/ 141 w 271"/>
                    <a:gd name="T41" fmla="*/ 24 h 259"/>
                    <a:gd name="T42" fmla="*/ 121 w 271"/>
                    <a:gd name="T43" fmla="*/ 66 h 259"/>
                    <a:gd name="T44" fmla="*/ 124 w 271"/>
                    <a:gd name="T45" fmla="*/ 97 h 259"/>
                    <a:gd name="T46" fmla="*/ 111 w 271"/>
                    <a:gd name="T47" fmla="*/ 33 h 259"/>
                    <a:gd name="T48" fmla="*/ 135 w 271"/>
                    <a:gd name="T49" fmla="*/ 0 h 259"/>
                    <a:gd name="T50" fmla="*/ 107 w 271"/>
                    <a:gd name="T51" fmla="*/ 31 h 259"/>
                    <a:gd name="T52" fmla="*/ 97 w 271"/>
                    <a:gd name="T53" fmla="*/ 85 h 259"/>
                    <a:gd name="T54" fmla="*/ 137 w 271"/>
                    <a:gd name="T55" fmla="*/ 112 h 259"/>
                    <a:gd name="T56" fmla="*/ 65 w 271"/>
                    <a:gd name="T57" fmla="*/ 95 h 259"/>
                    <a:gd name="T58" fmla="*/ 62 w 271"/>
                    <a:gd name="T59" fmla="*/ 94 h 259"/>
                    <a:gd name="T60" fmla="*/ 5 w 271"/>
                    <a:gd name="T61" fmla="*/ 136 h 259"/>
                    <a:gd name="T62" fmla="*/ 0 w 271"/>
                    <a:gd name="T63" fmla="*/ 163 h 259"/>
                    <a:gd name="T64" fmla="*/ 17 w 271"/>
                    <a:gd name="T65" fmla="*/ 130 h 259"/>
                    <a:gd name="T66" fmla="*/ 96 w 271"/>
                    <a:gd name="T67" fmla="*/ 113 h 259"/>
                    <a:gd name="T68" fmla="*/ 72 w 271"/>
                    <a:gd name="T69" fmla="*/ 123 h 259"/>
                    <a:gd name="T70" fmla="*/ 65 w 271"/>
                    <a:gd name="T71" fmla="*/ 126 h 259"/>
                    <a:gd name="T72" fmla="*/ 35 w 271"/>
                    <a:gd name="T73" fmla="*/ 175 h 259"/>
                    <a:gd name="T74" fmla="*/ 33 w 271"/>
                    <a:gd name="T75" fmla="*/ 182 h 259"/>
                    <a:gd name="T76" fmla="*/ 36 w 271"/>
                    <a:gd name="T77" fmla="*/ 181 h 259"/>
                    <a:gd name="T78" fmla="*/ 61 w 271"/>
                    <a:gd name="T79" fmla="*/ 143 h 259"/>
                    <a:gd name="T80" fmla="*/ 79 w 271"/>
                    <a:gd name="T81" fmla="*/ 131 h 259"/>
                    <a:gd name="T82" fmla="*/ 165 w 271"/>
                    <a:gd name="T83" fmla="*/ 156 h 259"/>
                    <a:gd name="T84" fmla="*/ 201 w 271"/>
                    <a:gd name="T85" fmla="*/ 224 h 259"/>
                    <a:gd name="T86" fmla="*/ 176 w 271"/>
                    <a:gd name="T87" fmla="*/ 258 h 259"/>
                    <a:gd name="T88" fmla="*/ 203 w 271"/>
                    <a:gd name="T89" fmla="*/ 233 h 259"/>
                    <a:gd name="T90" fmla="*/ 209 w 271"/>
                    <a:gd name="T91" fmla="*/ 187 h 259"/>
                    <a:gd name="T92" fmla="*/ 206 w 271"/>
                    <a:gd name="T93" fmla="*/ 184 h 259"/>
                    <a:gd name="T94" fmla="*/ 168 w 271"/>
                    <a:gd name="T95" fmla="*/ 141 h 259"/>
                    <a:gd name="T96" fmla="*/ 226 w 271"/>
                    <a:gd name="T97" fmla="*/ 176 h 259"/>
                    <a:gd name="T98" fmla="*/ 231 w 271"/>
                    <a:gd name="T99" fmla="*/ 223 h 259"/>
                    <a:gd name="T100" fmla="*/ 214 w 271"/>
                    <a:gd name="T101" fmla="*/ 250 h 259"/>
                    <a:gd name="T102" fmla="*/ 235 w 271"/>
                    <a:gd name="T103" fmla="*/ 224 h 259"/>
                    <a:gd name="T104" fmla="*/ 64 w 271"/>
                    <a:gd name="T105" fmla="*/ 101 h 259"/>
                    <a:gd name="T106" fmla="*/ 117 w 271"/>
                    <a:gd name="T107" fmla="*/ 155 h 259"/>
                    <a:gd name="T108" fmla="*/ 101 w 271"/>
                    <a:gd name="T109" fmla="*/ 173 h 259"/>
                    <a:gd name="T110" fmla="*/ 93 w 271"/>
                    <a:gd name="T111" fmla="*/ 178 h 259"/>
                    <a:gd name="T112" fmla="*/ 117 w 271"/>
                    <a:gd name="T113"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 h="259">
                      <a:moveTo>
                        <a:pt x="235" y="224"/>
                      </a:moveTo>
                      <a:cubicBezTo>
                        <a:pt x="235" y="224"/>
                        <a:pt x="235" y="224"/>
                        <a:pt x="235" y="224"/>
                      </a:cubicBezTo>
                      <a:cubicBezTo>
                        <a:pt x="235" y="223"/>
                        <a:pt x="235" y="223"/>
                        <a:pt x="235" y="223"/>
                      </a:cubicBezTo>
                      <a:cubicBezTo>
                        <a:pt x="235" y="222"/>
                        <a:pt x="235" y="222"/>
                        <a:pt x="235" y="222"/>
                      </a:cubicBezTo>
                      <a:cubicBezTo>
                        <a:pt x="235" y="221"/>
                        <a:pt x="235" y="220"/>
                        <a:pt x="235" y="219"/>
                      </a:cubicBezTo>
                      <a:cubicBezTo>
                        <a:pt x="235" y="216"/>
                        <a:pt x="235" y="214"/>
                        <a:pt x="235" y="212"/>
                      </a:cubicBezTo>
                      <a:cubicBezTo>
                        <a:pt x="235" y="202"/>
                        <a:pt x="235" y="192"/>
                        <a:pt x="234" y="182"/>
                      </a:cubicBezTo>
                      <a:cubicBezTo>
                        <a:pt x="234" y="178"/>
                        <a:pt x="234" y="178"/>
                        <a:pt x="234" y="178"/>
                      </a:cubicBezTo>
                      <a:cubicBezTo>
                        <a:pt x="233" y="176"/>
                        <a:pt x="233" y="176"/>
                        <a:pt x="233" y="176"/>
                      </a:cubicBezTo>
                      <a:cubicBezTo>
                        <a:pt x="233" y="175"/>
                        <a:pt x="233" y="174"/>
                        <a:pt x="233" y="173"/>
                      </a:cubicBezTo>
                      <a:cubicBezTo>
                        <a:pt x="233" y="173"/>
                        <a:pt x="233" y="173"/>
                        <a:pt x="233" y="172"/>
                      </a:cubicBezTo>
                      <a:cubicBezTo>
                        <a:pt x="232" y="172"/>
                        <a:pt x="232" y="172"/>
                        <a:pt x="232" y="172"/>
                      </a:cubicBezTo>
                      <a:cubicBezTo>
                        <a:pt x="232" y="172"/>
                        <a:pt x="232" y="172"/>
                        <a:pt x="232" y="172"/>
                      </a:cubicBezTo>
                      <a:cubicBezTo>
                        <a:pt x="232" y="172"/>
                        <a:pt x="232" y="172"/>
                        <a:pt x="232" y="172"/>
                      </a:cubicBezTo>
                      <a:cubicBezTo>
                        <a:pt x="232" y="172"/>
                        <a:pt x="232" y="172"/>
                        <a:pt x="232" y="172"/>
                      </a:cubicBezTo>
                      <a:cubicBezTo>
                        <a:pt x="232" y="171"/>
                        <a:pt x="232" y="171"/>
                        <a:pt x="232" y="171"/>
                      </a:cubicBezTo>
                      <a:cubicBezTo>
                        <a:pt x="231" y="171"/>
                        <a:pt x="231" y="171"/>
                        <a:pt x="231" y="171"/>
                      </a:cubicBezTo>
                      <a:cubicBezTo>
                        <a:pt x="230" y="170"/>
                        <a:pt x="230" y="170"/>
                        <a:pt x="229" y="169"/>
                      </a:cubicBezTo>
                      <a:cubicBezTo>
                        <a:pt x="228" y="168"/>
                        <a:pt x="227" y="168"/>
                        <a:pt x="226" y="167"/>
                      </a:cubicBezTo>
                      <a:cubicBezTo>
                        <a:pt x="222" y="164"/>
                        <a:pt x="218" y="162"/>
                        <a:pt x="213" y="159"/>
                      </a:cubicBezTo>
                      <a:cubicBezTo>
                        <a:pt x="209" y="157"/>
                        <a:pt x="205" y="155"/>
                        <a:pt x="201" y="153"/>
                      </a:cubicBezTo>
                      <a:cubicBezTo>
                        <a:pt x="197" y="151"/>
                        <a:pt x="194" y="150"/>
                        <a:pt x="190" y="148"/>
                      </a:cubicBezTo>
                      <a:cubicBezTo>
                        <a:pt x="180" y="144"/>
                        <a:pt x="172" y="141"/>
                        <a:pt x="169" y="140"/>
                      </a:cubicBezTo>
                      <a:cubicBezTo>
                        <a:pt x="169" y="138"/>
                        <a:pt x="170" y="137"/>
                        <a:pt x="171" y="135"/>
                      </a:cubicBezTo>
                      <a:cubicBezTo>
                        <a:pt x="175" y="135"/>
                        <a:pt x="182" y="136"/>
                        <a:pt x="192" y="136"/>
                      </a:cubicBezTo>
                      <a:cubicBezTo>
                        <a:pt x="195" y="136"/>
                        <a:pt x="199" y="136"/>
                        <a:pt x="203" y="136"/>
                      </a:cubicBezTo>
                      <a:cubicBezTo>
                        <a:pt x="208" y="136"/>
                        <a:pt x="212" y="136"/>
                        <a:pt x="217" y="135"/>
                      </a:cubicBezTo>
                      <a:cubicBezTo>
                        <a:pt x="221" y="135"/>
                        <a:pt x="226" y="134"/>
                        <a:pt x="231" y="133"/>
                      </a:cubicBezTo>
                      <a:cubicBezTo>
                        <a:pt x="231" y="133"/>
                        <a:pt x="232" y="133"/>
                        <a:pt x="233" y="133"/>
                      </a:cubicBezTo>
                      <a:cubicBezTo>
                        <a:pt x="233" y="133"/>
                        <a:pt x="233" y="133"/>
                        <a:pt x="233" y="133"/>
                      </a:cubicBezTo>
                      <a:cubicBezTo>
                        <a:pt x="234" y="132"/>
                        <a:pt x="234" y="132"/>
                        <a:pt x="234" y="132"/>
                      </a:cubicBezTo>
                      <a:cubicBezTo>
                        <a:pt x="234" y="132"/>
                        <a:pt x="234" y="132"/>
                        <a:pt x="234" y="132"/>
                      </a:cubicBezTo>
                      <a:cubicBezTo>
                        <a:pt x="233" y="133"/>
                        <a:pt x="234" y="132"/>
                        <a:pt x="234" y="132"/>
                      </a:cubicBezTo>
                      <a:cubicBezTo>
                        <a:pt x="234" y="132"/>
                        <a:pt x="234" y="132"/>
                        <a:pt x="234" y="132"/>
                      </a:cubicBezTo>
                      <a:cubicBezTo>
                        <a:pt x="235" y="132"/>
                        <a:pt x="235" y="131"/>
                        <a:pt x="236" y="131"/>
                      </a:cubicBezTo>
                      <a:cubicBezTo>
                        <a:pt x="237" y="130"/>
                        <a:pt x="237" y="129"/>
                        <a:pt x="238" y="129"/>
                      </a:cubicBezTo>
                      <a:cubicBezTo>
                        <a:pt x="239" y="127"/>
                        <a:pt x="239" y="127"/>
                        <a:pt x="239" y="127"/>
                      </a:cubicBezTo>
                      <a:cubicBezTo>
                        <a:pt x="240" y="125"/>
                        <a:pt x="242" y="123"/>
                        <a:pt x="243" y="121"/>
                      </a:cubicBezTo>
                      <a:cubicBezTo>
                        <a:pt x="249" y="113"/>
                        <a:pt x="255" y="105"/>
                        <a:pt x="260" y="98"/>
                      </a:cubicBezTo>
                      <a:cubicBezTo>
                        <a:pt x="263" y="94"/>
                        <a:pt x="265" y="90"/>
                        <a:pt x="268" y="87"/>
                      </a:cubicBezTo>
                      <a:cubicBezTo>
                        <a:pt x="268" y="87"/>
                        <a:pt x="268" y="87"/>
                        <a:pt x="268" y="87"/>
                      </a:cubicBezTo>
                      <a:cubicBezTo>
                        <a:pt x="268" y="86"/>
                        <a:pt x="268" y="86"/>
                        <a:pt x="268" y="86"/>
                      </a:cubicBezTo>
                      <a:cubicBezTo>
                        <a:pt x="268" y="86"/>
                        <a:pt x="268" y="86"/>
                        <a:pt x="268" y="86"/>
                      </a:cubicBezTo>
                      <a:cubicBezTo>
                        <a:pt x="268" y="86"/>
                        <a:pt x="268" y="86"/>
                        <a:pt x="268" y="86"/>
                      </a:cubicBezTo>
                      <a:cubicBezTo>
                        <a:pt x="268" y="86"/>
                        <a:pt x="268" y="86"/>
                        <a:pt x="269" y="85"/>
                      </a:cubicBezTo>
                      <a:cubicBezTo>
                        <a:pt x="269" y="85"/>
                        <a:pt x="269" y="84"/>
                        <a:pt x="269" y="83"/>
                      </a:cubicBezTo>
                      <a:cubicBezTo>
                        <a:pt x="269" y="82"/>
                        <a:pt x="269" y="81"/>
                        <a:pt x="269" y="80"/>
                      </a:cubicBezTo>
                      <a:cubicBezTo>
                        <a:pt x="270" y="78"/>
                        <a:pt x="270" y="76"/>
                        <a:pt x="270" y="74"/>
                      </a:cubicBezTo>
                      <a:cubicBezTo>
                        <a:pt x="271" y="67"/>
                        <a:pt x="271" y="61"/>
                        <a:pt x="271" y="57"/>
                      </a:cubicBezTo>
                      <a:cubicBezTo>
                        <a:pt x="271" y="52"/>
                        <a:pt x="271" y="50"/>
                        <a:pt x="271" y="50"/>
                      </a:cubicBezTo>
                      <a:cubicBezTo>
                        <a:pt x="270" y="50"/>
                        <a:pt x="270" y="50"/>
                        <a:pt x="270" y="50"/>
                      </a:cubicBezTo>
                      <a:cubicBezTo>
                        <a:pt x="270" y="50"/>
                        <a:pt x="270" y="52"/>
                        <a:pt x="269" y="56"/>
                      </a:cubicBezTo>
                      <a:cubicBezTo>
                        <a:pt x="269" y="61"/>
                        <a:pt x="268" y="67"/>
                        <a:pt x="267" y="74"/>
                      </a:cubicBezTo>
                      <a:cubicBezTo>
                        <a:pt x="267" y="76"/>
                        <a:pt x="267" y="78"/>
                        <a:pt x="266" y="80"/>
                      </a:cubicBezTo>
                      <a:cubicBezTo>
                        <a:pt x="266" y="81"/>
                        <a:pt x="266" y="82"/>
                        <a:pt x="266" y="82"/>
                      </a:cubicBezTo>
                      <a:cubicBezTo>
                        <a:pt x="265" y="83"/>
                        <a:pt x="265" y="83"/>
                        <a:pt x="265" y="84"/>
                      </a:cubicBezTo>
                      <a:cubicBezTo>
                        <a:pt x="265" y="84"/>
                        <a:pt x="265" y="84"/>
                        <a:pt x="265" y="84"/>
                      </a:cubicBezTo>
                      <a:cubicBezTo>
                        <a:pt x="265" y="84"/>
                        <a:pt x="265" y="84"/>
                        <a:pt x="265" y="84"/>
                      </a:cubicBezTo>
                      <a:cubicBezTo>
                        <a:pt x="265" y="85"/>
                        <a:pt x="265" y="85"/>
                        <a:pt x="265" y="85"/>
                      </a:cubicBezTo>
                      <a:cubicBezTo>
                        <a:pt x="262" y="88"/>
                        <a:pt x="259" y="91"/>
                        <a:pt x="256" y="95"/>
                      </a:cubicBezTo>
                      <a:cubicBezTo>
                        <a:pt x="251" y="102"/>
                        <a:pt x="245" y="110"/>
                        <a:pt x="238" y="117"/>
                      </a:cubicBezTo>
                      <a:cubicBezTo>
                        <a:pt x="237" y="119"/>
                        <a:pt x="235" y="121"/>
                        <a:pt x="234" y="123"/>
                      </a:cubicBezTo>
                      <a:cubicBezTo>
                        <a:pt x="232" y="124"/>
                        <a:pt x="232" y="124"/>
                        <a:pt x="232" y="124"/>
                      </a:cubicBezTo>
                      <a:cubicBezTo>
                        <a:pt x="232" y="125"/>
                        <a:pt x="232" y="125"/>
                        <a:pt x="231" y="125"/>
                      </a:cubicBezTo>
                      <a:cubicBezTo>
                        <a:pt x="231" y="125"/>
                        <a:pt x="231" y="125"/>
                        <a:pt x="231" y="126"/>
                      </a:cubicBezTo>
                      <a:cubicBezTo>
                        <a:pt x="231" y="126"/>
                        <a:pt x="231" y="126"/>
                        <a:pt x="231" y="126"/>
                      </a:cubicBezTo>
                      <a:cubicBezTo>
                        <a:pt x="231" y="126"/>
                        <a:pt x="231" y="126"/>
                        <a:pt x="231" y="126"/>
                      </a:cubicBezTo>
                      <a:cubicBezTo>
                        <a:pt x="230" y="126"/>
                        <a:pt x="230" y="126"/>
                        <a:pt x="230" y="126"/>
                      </a:cubicBezTo>
                      <a:cubicBezTo>
                        <a:pt x="230" y="126"/>
                        <a:pt x="230" y="126"/>
                        <a:pt x="230" y="126"/>
                      </a:cubicBezTo>
                      <a:cubicBezTo>
                        <a:pt x="226" y="126"/>
                        <a:pt x="221" y="126"/>
                        <a:pt x="216" y="127"/>
                      </a:cubicBezTo>
                      <a:cubicBezTo>
                        <a:pt x="212" y="127"/>
                        <a:pt x="207" y="128"/>
                        <a:pt x="203" y="128"/>
                      </a:cubicBezTo>
                      <a:cubicBezTo>
                        <a:pt x="199" y="129"/>
                        <a:pt x="195" y="129"/>
                        <a:pt x="191" y="130"/>
                      </a:cubicBezTo>
                      <a:cubicBezTo>
                        <a:pt x="187" y="130"/>
                        <a:pt x="184" y="131"/>
                        <a:pt x="181" y="131"/>
                      </a:cubicBezTo>
                      <a:cubicBezTo>
                        <a:pt x="178" y="132"/>
                        <a:pt x="176" y="132"/>
                        <a:pt x="173" y="132"/>
                      </a:cubicBezTo>
                      <a:cubicBezTo>
                        <a:pt x="173" y="133"/>
                        <a:pt x="172" y="133"/>
                        <a:pt x="172" y="133"/>
                      </a:cubicBezTo>
                      <a:cubicBezTo>
                        <a:pt x="175" y="126"/>
                        <a:pt x="178" y="119"/>
                        <a:pt x="180" y="114"/>
                      </a:cubicBezTo>
                      <a:cubicBezTo>
                        <a:pt x="183" y="114"/>
                        <a:pt x="189" y="114"/>
                        <a:pt x="197" y="113"/>
                      </a:cubicBezTo>
                      <a:cubicBezTo>
                        <a:pt x="200" y="113"/>
                        <a:pt x="203" y="113"/>
                        <a:pt x="207" y="112"/>
                      </a:cubicBezTo>
                      <a:cubicBezTo>
                        <a:pt x="210" y="112"/>
                        <a:pt x="214" y="111"/>
                        <a:pt x="218" y="110"/>
                      </a:cubicBezTo>
                      <a:cubicBezTo>
                        <a:pt x="219" y="110"/>
                        <a:pt x="220" y="109"/>
                        <a:pt x="221" y="109"/>
                      </a:cubicBezTo>
                      <a:cubicBezTo>
                        <a:pt x="221" y="109"/>
                        <a:pt x="222" y="109"/>
                        <a:pt x="223" y="108"/>
                      </a:cubicBezTo>
                      <a:cubicBezTo>
                        <a:pt x="223" y="108"/>
                        <a:pt x="223" y="108"/>
                        <a:pt x="224" y="108"/>
                      </a:cubicBezTo>
                      <a:cubicBezTo>
                        <a:pt x="224" y="108"/>
                        <a:pt x="224" y="108"/>
                        <a:pt x="224" y="107"/>
                      </a:cubicBezTo>
                      <a:cubicBezTo>
                        <a:pt x="225" y="107"/>
                        <a:pt x="225" y="107"/>
                        <a:pt x="225" y="107"/>
                      </a:cubicBezTo>
                      <a:cubicBezTo>
                        <a:pt x="225" y="107"/>
                        <a:pt x="225" y="107"/>
                        <a:pt x="225" y="107"/>
                      </a:cubicBezTo>
                      <a:cubicBezTo>
                        <a:pt x="225" y="107"/>
                        <a:pt x="225" y="107"/>
                        <a:pt x="225" y="107"/>
                      </a:cubicBezTo>
                      <a:cubicBezTo>
                        <a:pt x="225" y="106"/>
                        <a:pt x="225" y="106"/>
                        <a:pt x="225" y="106"/>
                      </a:cubicBezTo>
                      <a:cubicBezTo>
                        <a:pt x="225" y="106"/>
                        <a:pt x="225" y="106"/>
                        <a:pt x="225" y="106"/>
                      </a:cubicBezTo>
                      <a:cubicBezTo>
                        <a:pt x="226" y="106"/>
                        <a:pt x="226" y="105"/>
                        <a:pt x="226" y="105"/>
                      </a:cubicBezTo>
                      <a:cubicBezTo>
                        <a:pt x="227" y="103"/>
                        <a:pt x="227" y="103"/>
                        <a:pt x="227" y="103"/>
                      </a:cubicBezTo>
                      <a:cubicBezTo>
                        <a:pt x="228" y="102"/>
                        <a:pt x="228" y="101"/>
                        <a:pt x="229" y="100"/>
                      </a:cubicBezTo>
                      <a:cubicBezTo>
                        <a:pt x="230" y="97"/>
                        <a:pt x="232" y="93"/>
                        <a:pt x="234" y="89"/>
                      </a:cubicBezTo>
                      <a:cubicBezTo>
                        <a:pt x="237" y="81"/>
                        <a:pt x="240" y="74"/>
                        <a:pt x="243" y="67"/>
                      </a:cubicBezTo>
                      <a:cubicBezTo>
                        <a:pt x="244" y="65"/>
                        <a:pt x="244" y="63"/>
                        <a:pt x="245" y="61"/>
                      </a:cubicBezTo>
                      <a:cubicBezTo>
                        <a:pt x="245" y="60"/>
                        <a:pt x="245" y="60"/>
                        <a:pt x="245" y="60"/>
                      </a:cubicBezTo>
                      <a:cubicBezTo>
                        <a:pt x="245" y="59"/>
                        <a:pt x="245" y="59"/>
                        <a:pt x="245" y="59"/>
                      </a:cubicBezTo>
                      <a:cubicBezTo>
                        <a:pt x="246" y="58"/>
                        <a:pt x="246" y="58"/>
                        <a:pt x="246" y="58"/>
                      </a:cubicBezTo>
                      <a:cubicBezTo>
                        <a:pt x="246" y="58"/>
                        <a:pt x="246" y="57"/>
                        <a:pt x="246" y="57"/>
                      </a:cubicBezTo>
                      <a:cubicBezTo>
                        <a:pt x="246" y="56"/>
                        <a:pt x="246" y="56"/>
                        <a:pt x="246" y="56"/>
                      </a:cubicBezTo>
                      <a:cubicBezTo>
                        <a:pt x="246" y="56"/>
                        <a:pt x="246" y="55"/>
                        <a:pt x="245" y="55"/>
                      </a:cubicBezTo>
                      <a:cubicBezTo>
                        <a:pt x="245" y="51"/>
                        <a:pt x="244" y="48"/>
                        <a:pt x="243" y="45"/>
                      </a:cubicBezTo>
                      <a:cubicBezTo>
                        <a:pt x="240" y="33"/>
                        <a:pt x="238" y="25"/>
                        <a:pt x="238" y="25"/>
                      </a:cubicBezTo>
                      <a:cubicBezTo>
                        <a:pt x="237" y="25"/>
                        <a:pt x="237" y="25"/>
                        <a:pt x="237" y="25"/>
                      </a:cubicBezTo>
                      <a:cubicBezTo>
                        <a:pt x="237" y="25"/>
                        <a:pt x="237" y="27"/>
                        <a:pt x="238" y="31"/>
                      </a:cubicBezTo>
                      <a:cubicBezTo>
                        <a:pt x="239" y="34"/>
                        <a:pt x="240" y="39"/>
                        <a:pt x="240" y="46"/>
                      </a:cubicBezTo>
                      <a:cubicBezTo>
                        <a:pt x="241" y="49"/>
                        <a:pt x="241" y="52"/>
                        <a:pt x="242" y="55"/>
                      </a:cubicBezTo>
                      <a:cubicBezTo>
                        <a:pt x="242" y="57"/>
                        <a:pt x="242" y="58"/>
                        <a:pt x="241" y="60"/>
                      </a:cubicBezTo>
                      <a:cubicBezTo>
                        <a:pt x="240" y="61"/>
                        <a:pt x="239" y="63"/>
                        <a:pt x="239" y="65"/>
                      </a:cubicBezTo>
                      <a:cubicBezTo>
                        <a:pt x="235" y="72"/>
                        <a:pt x="232" y="79"/>
                        <a:pt x="228" y="86"/>
                      </a:cubicBezTo>
                      <a:cubicBezTo>
                        <a:pt x="226" y="90"/>
                        <a:pt x="224" y="93"/>
                        <a:pt x="222" y="97"/>
                      </a:cubicBezTo>
                      <a:cubicBezTo>
                        <a:pt x="220" y="99"/>
                        <a:pt x="220" y="99"/>
                        <a:pt x="220" y="99"/>
                      </a:cubicBezTo>
                      <a:cubicBezTo>
                        <a:pt x="220" y="100"/>
                        <a:pt x="220" y="100"/>
                        <a:pt x="220" y="100"/>
                      </a:cubicBezTo>
                      <a:cubicBezTo>
                        <a:pt x="220" y="100"/>
                        <a:pt x="219" y="101"/>
                        <a:pt x="219" y="101"/>
                      </a:cubicBezTo>
                      <a:cubicBezTo>
                        <a:pt x="219" y="101"/>
                        <a:pt x="219" y="101"/>
                        <a:pt x="219" y="101"/>
                      </a:cubicBezTo>
                      <a:cubicBezTo>
                        <a:pt x="218" y="101"/>
                        <a:pt x="218" y="101"/>
                        <a:pt x="218" y="101"/>
                      </a:cubicBezTo>
                      <a:cubicBezTo>
                        <a:pt x="217" y="101"/>
                        <a:pt x="216" y="102"/>
                        <a:pt x="216" y="102"/>
                      </a:cubicBezTo>
                      <a:cubicBezTo>
                        <a:pt x="212" y="103"/>
                        <a:pt x="208" y="104"/>
                        <a:pt x="205" y="105"/>
                      </a:cubicBezTo>
                      <a:cubicBezTo>
                        <a:pt x="202" y="105"/>
                        <a:pt x="198" y="106"/>
                        <a:pt x="196" y="107"/>
                      </a:cubicBezTo>
                      <a:cubicBezTo>
                        <a:pt x="190" y="109"/>
                        <a:pt x="185" y="110"/>
                        <a:pt x="181" y="111"/>
                      </a:cubicBezTo>
                      <a:cubicBezTo>
                        <a:pt x="181" y="111"/>
                        <a:pt x="181" y="111"/>
                        <a:pt x="181" y="111"/>
                      </a:cubicBezTo>
                      <a:cubicBezTo>
                        <a:pt x="182" y="108"/>
                        <a:pt x="182" y="106"/>
                        <a:pt x="182" y="106"/>
                      </a:cubicBezTo>
                      <a:cubicBezTo>
                        <a:pt x="182" y="105"/>
                        <a:pt x="181" y="104"/>
                        <a:pt x="180" y="102"/>
                      </a:cubicBezTo>
                      <a:cubicBezTo>
                        <a:pt x="180" y="102"/>
                        <a:pt x="187" y="94"/>
                        <a:pt x="189" y="90"/>
                      </a:cubicBezTo>
                      <a:cubicBezTo>
                        <a:pt x="190" y="86"/>
                        <a:pt x="186" y="82"/>
                        <a:pt x="186" y="82"/>
                      </a:cubicBezTo>
                      <a:cubicBezTo>
                        <a:pt x="175" y="98"/>
                        <a:pt x="175" y="98"/>
                        <a:pt x="175" y="98"/>
                      </a:cubicBezTo>
                      <a:cubicBezTo>
                        <a:pt x="171" y="94"/>
                        <a:pt x="167" y="91"/>
                        <a:pt x="163" y="89"/>
                      </a:cubicBezTo>
                      <a:cubicBezTo>
                        <a:pt x="173" y="71"/>
                        <a:pt x="173" y="71"/>
                        <a:pt x="173" y="71"/>
                      </a:cubicBezTo>
                      <a:cubicBezTo>
                        <a:pt x="173" y="71"/>
                        <a:pt x="173" y="71"/>
                        <a:pt x="167" y="71"/>
                      </a:cubicBezTo>
                      <a:cubicBezTo>
                        <a:pt x="162" y="71"/>
                        <a:pt x="156" y="87"/>
                        <a:pt x="155" y="87"/>
                      </a:cubicBezTo>
                      <a:cubicBezTo>
                        <a:pt x="155" y="87"/>
                        <a:pt x="155" y="87"/>
                        <a:pt x="155" y="87"/>
                      </a:cubicBezTo>
                      <a:cubicBezTo>
                        <a:pt x="151" y="88"/>
                        <a:pt x="147" y="93"/>
                        <a:pt x="144" y="99"/>
                      </a:cubicBezTo>
                      <a:cubicBezTo>
                        <a:pt x="144" y="99"/>
                        <a:pt x="143" y="98"/>
                        <a:pt x="143" y="98"/>
                      </a:cubicBezTo>
                      <a:cubicBezTo>
                        <a:pt x="143" y="96"/>
                        <a:pt x="142" y="94"/>
                        <a:pt x="141" y="92"/>
                      </a:cubicBezTo>
                      <a:cubicBezTo>
                        <a:pt x="140" y="89"/>
                        <a:pt x="139" y="87"/>
                        <a:pt x="138" y="84"/>
                      </a:cubicBezTo>
                      <a:cubicBezTo>
                        <a:pt x="137" y="81"/>
                        <a:pt x="135" y="78"/>
                        <a:pt x="134" y="75"/>
                      </a:cubicBezTo>
                      <a:cubicBezTo>
                        <a:pt x="133" y="72"/>
                        <a:pt x="131" y="69"/>
                        <a:pt x="130" y="66"/>
                      </a:cubicBezTo>
                      <a:cubicBezTo>
                        <a:pt x="129" y="65"/>
                        <a:pt x="129" y="65"/>
                        <a:pt x="129" y="65"/>
                      </a:cubicBezTo>
                      <a:cubicBezTo>
                        <a:pt x="129" y="64"/>
                        <a:pt x="129" y="64"/>
                        <a:pt x="129" y="64"/>
                      </a:cubicBezTo>
                      <a:cubicBezTo>
                        <a:pt x="129" y="64"/>
                        <a:pt x="129" y="64"/>
                        <a:pt x="129" y="64"/>
                      </a:cubicBezTo>
                      <a:cubicBezTo>
                        <a:pt x="129" y="64"/>
                        <a:pt x="129" y="64"/>
                        <a:pt x="130" y="63"/>
                      </a:cubicBezTo>
                      <a:cubicBezTo>
                        <a:pt x="130" y="62"/>
                        <a:pt x="131" y="60"/>
                        <a:pt x="131" y="58"/>
                      </a:cubicBezTo>
                      <a:cubicBezTo>
                        <a:pt x="133" y="55"/>
                        <a:pt x="134" y="51"/>
                        <a:pt x="136" y="47"/>
                      </a:cubicBezTo>
                      <a:cubicBezTo>
                        <a:pt x="139" y="40"/>
                        <a:pt x="142" y="33"/>
                        <a:pt x="145" y="26"/>
                      </a:cubicBezTo>
                      <a:cubicBezTo>
                        <a:pt x="146" y="24"/>
                        <a:pt x="147" y="23"/>
                        <a:pt x="148" y="21"/>
                      </a:cubicBezTo>
                      <a:cubicBezTo>
                        <a:pt x="148" y="21"/>
                        <a:pt x="148" y="21"/>
                        <a:pt x="148" y="21"/>
                      </a:cubicBezTo>
                      <a:cubicBezTo>
                        <a:pt x="148" y="20"/>
                        <a:pt x="148" y="20"/>
                        <a:pt x="148" y="20"/>
                      </a:cubicBezTo>
                      <a:cubicBezTo>
                        <a:pt x="148" y="20"/>
                        <a:pt x="148" y="20"/>
                        <a:pt x="148" y="20"/>
                      </a:cubicBezTo>
                      <a:cubicBezTo>
                        <a:pt x="148" y="20"/>
                        <a:pt x="148" y="20"/>
                        <a:pt x="148" y="20"/>
                      </a:cubicBezTo>
                      <a:cubicBezTo>
                        <a:pt x="148" y="20"/>
                        <a:pt x="149" y="20"/>
                        <a:pt x="149" y="19"/>
                      </a:cubicBezTo>
                      <a:cubicBezTo>
                        <a:pt x="150" y="19"/>
                        <a:pt x="150" y="19"/>
                        <a:pt x="150" y="19"/>
                      </a:cubicBezTo>
                      <a:cubicBezTo>
                        <a:pt x="151" y="18"/>
                        <a:pt x="151" y="18"/>
                        <a:pt x="151" y="18"/>
                      </a:cubicBezTo>
                      <a:cubicBezTo>
                        <a:pt x="153" y="16"/>
                        <a:pt x="156" y="15"/>
                        <a:pt x="159" y="13"/>
                      </a:cubicBezTo>
                      <a:cubicBezTo>
                        <a:pt x="164" y="10"/>
                        <a:pt x="168" y="8"/>
                        <a:pt x="171" y="6"/>
                      </a:cubicBezTo>
                      <a:cubicBezTo>
                        <a:pt x="174" y="4"/>
                        <a:pt x="176" y="3"/>
                        <a:pt x="176" y="3"/>
                      </a:cubicBezTo>
                      <a:cubicBezTo>
                        <a:pt x="176" y="3"/>
                        <a:pt x="176" y="3"/>
                        <a:pt x="176" y="3"/>
                      </a:cubicBezTo>
                      <a:cubicBezTo>
                        <a:pt x="176" y="3"/>
                        <a:pt x="174" y="3"/>
                        <a:pt x="171" y="5"/>
                      </a:cubicBezTo>
                      <a:cubicBezTo>
                        <a:pt x="168" y="6"/>
                        <a:pt x="163" y="8"/>
                        <a:pt x="157" y="11"/>
                      </a:cubicBezTo>
                      <a:cubicBezTo>
                        <a:pt x="155" y="12"/>
                        <a:pt x="152" y="13"/>
                        <a:pt x="149" y="15"/>
                      </a:cubicBezTo>
                      <a:cubicBezTo>
                        <a:pt x="148" y="16"/>
                        <a:pt x="148" y="16"/>
                        <a:pt x="148" y="16"/>
                      </a:cubicBezTo>
                      <a:cubicBezTo>
                        <a:pt x="147" y="16"/>
                        <a:pt x="147" y="16"/>
                        <a:pt x="146" y="17"/>
                      </a:cubicBezTo>
                      <a:cubicBezTo>
                        <a:pt x="146" y="17"/>
                        <a:pt x="146" y="17"/>
                        <a:pt x="145" y="17"/>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4" y="19"/>
                        <a:pt x="144" y="19"/>
                        <a:pt x="144" y="19"/>
                      </a:cubicBezTo>
                      <a:cubicBezTo>
                        <a:pt x="143" y="21"/>
                        <a:pt x="142" y="22"/>
                        <a:pt x="141" y="24"/>
                      </a:cubicBezTo>
                      <a:cubicBezTo>
                        <a:pt x="137" y="30"/>
                        <a:pt x="134" y="37"/>
                        <a:pt x="130" y="44"/>
                      </a:cubicBezTo>
                      <a:cubicBezTo>
                        <a:pt x="128" y="48"/>
                        <a:pt x="126" y="52"/>
                        <a:pt x="124" y="55"/>
                      </a:cubicBezTo>
                      <a:cubicBezTo>
                        <a:pt x="124" y="57"/>
                        <a:pt x="123" y="59"/>
                        <a:pt x="122" y="61"/>
                      </a:cubicBezTo>
                      <a:cubicBezTo>
                        <a:pt x="122" y="61"/>
                        <a:pt x="121" y="64"/>
                        <a:pt x="121" y="64"/>
                      </a:cubicBezTo>
                      <a:cubicBezTo>
                        <a:pt x="121" y="65"/>
                        <a:pt x="121" y="65"/>
                        <a:pt x="121" y="65"/>
                      </a:cubicBezTo>
                      <a:cubicBezTo>
                        <a:pt x="121" y="65"/>
                        <a:pt x="121" y="66"/>
                        <a:pt x="121" y="66"/>
                      </a:cubicBezTo>
                      <a:cubicBezTo>
                        <a:pt x="121" y="66"/>
                        <a:pt x="121" y="66"/>
                        <a:pt x="121" y="66"/>
                      </a:cubicBezTo>
                      <a:cubicBezTo>
                        <a:pt x="121" y="66"/>
                        <a:pt x="121" y="66"/>
                        <a:pt x="121" y="66"/>
                      </a:cubicBezTo>
                      <a:cubicBezTo>
                        <a:pt x="121" y="66"/>
                        <a:pt x="121" y="66"/>
                        <a:pt x="121" y="66"/>
                      </a:cubicBezTo>
                      <a:cubicBezTo>
                        <a:pt x="121" y="67"/>
                        <a:pt x="121" y="67"/>
                        <a:pt x="121" y="68"/>
                      </a:cubicBezTo>
                      <a:cubicBezTo>
                        <a:pt x="122" y="69"/>
                        <a:pt x="122" y="69"/>
                        <a:pt x="122" y="69"/>
                      </a:cubicBezTo>
                      <a:cubicBezTo>
                        <a:pt x="124" y="73"/>
                        <a:pt x="125" y="76"/>
                        <a:pt x="127" y="79"/>
                      </a:cubicBezTo>
                      <a:cubicBezTo>
                        <a:pt x="129" y="82"/>
                        <a:pt x="131" y="85"/>
                        <a:pt x="132" y="87"/>
                      </a:cubicBezTo>
                      <a:cubicBezTo>
                        <a:pt x="137" y="94"/>
                        <a:pt x="140" y="99"/>
                        <a:pt x="143" y="101"/>
                      </a:cubicBezTo>
                      <a:cubicBezTo>
                        <a:pt x="141" y="104"/>
                        <a:pt x="139" y="107"/>
                        <a:pt x="138" y="110"/>
                      </a:cubicBezTo>
                      <a:cubicBezTo>
                        <a:pt x="135" y="108"/>
                        <a:pt x="131" y="103"/>
                        <a:pt x="124" y="97"/>
                      </a:cubicBezTo>
                      <a:cubicBezTo>
                        <a:pt x="121" y="94"/>
                        <a:pt x="119" y="92"/>
                        <a:pt x="116" y="89"/>
                      </a:cubicBezTo>
                      <a:cubicBezTo>
                        <a:pt x="113" y="87"/>
                        <a:pt x="110" y="84"/>
                        <a:pt x="107" y="82"/>
                      </a:cubicBezTo>
                      <a:cubicBezTo>
                        <a:pt x="106" y="81"/>
                        <a:pt x="105" y="81"/>
                        <a:pt x="105" y="80"/>
                      </a:cubicBezTo>
                      <a:cubicBezTo>
                        <a:pt x="105" y="79"/>
                        <a:pt x="105" y="76"/>
                        <a:pt x="105" y="74"/>
                      </a:cubicBezTo>
                      <a:cubicBezTo>
                        <a:pt x="106" y="70"/>
                        <a:pt x="106" y="66"/>
                        <a:pt x="107" y="61"/>
                      </a:cubicBezTo>
                      <a:cubicBezTo>
                        <a:pt x="108" y="53"/>
                        <a:pt x="110" y="44"/>
                        <a:pt x="111" y="36"/>
                      </a:cubicBezTo>
                      <a:cubicBezTo>
                        <a:pt x="111" y="35"/>
                        <a:pt x="111" y="34"/>
                        <a:pt x="111" y="33"/>
                      </a:cubicBezTo>
                      <a:cubicBezTo>
                        <a:pt x="111" y="33"/>
                        <a:pt x="111" y="33"/>
                        <a:pt x="111" y="33"/>
                      </a:cubicBezTo>
                      <a:cubicBezTo>
                        <a:pt x="111" y="33"/>
                        <a:pt x="111" y="33"/>
                        <a:pt x="111" y="33"/>
                      </a:cubicBezTo>
                      <a:cubicBezTo>
                        <a:pt x="112" y="32"/>
                        <a:pt x="112" y="32"/>
                        <a:pt x="112" y="32"/>
                      </a:cubicBezTo>
                      <a:cubicBezTo>
                        <a:pt x="112" y="32"/>
                        <a:pt x="112" y="32"/>
                        <a:pt x="112" y="32"/>
                      </a:cubicBezTo>
                      <a:cubicBezTo>
                        <a:pt x="112" y="31"/>
                        <a:pt x="112" y="31"/>
                        <a:pt x="112" y="31"/>
                      </a:cubicBezTo>
                      <a:cubicBezTo>
                        <a:pt x="113" y="29"/>
                        <a:pt x="115" y="28"/>
                        <a:pt x="116" y="26"/>
                      </a:cubicBezTo>
                      <a:cubicBezTo>
                        <a:pt x="118" y="23"/>
                        <a:pt x="120" y="20"/>
                        <a:pt x="122" y="18"/>
                      </a:cubicBezTo>
                      <a:cubicBezTo>
                        <a:pt x="130" y="7"/>
                        <a:pt x="136" y="0"/>
                        <a:pt x="136" y="0"/>
                      </a:cubicBezTo>
                      <a:cubicBezTo>
                        <a:pt x="135" y="0"/>
                        <a:pt x="135" y="0"/>
                        <a:pt x="135" y="0"/>
                      </a:cubicBezTo>
                      <a:cubicBezTo>
                        <a:pt x="135" y="0"/>
                        <a:pt x="129" y="6"/>
                        <a:pt x="120" y="16"/>
                      </a:cubicBezTo>
                      <a:cubicBezTo>
                        <a:pt x="118" y="18"/>
                        <a:pt x="115" y="21"/>
                        <a:pt x="113" y="24"/>
                      </a:cubicBezTo>
                      <a:cubicBezTo>
                        <a:pt x="111" y="25"/>
                        <a:pt x="110" y="27"/>
                        <a:pt x="109" y="28"/>
                      </a:cubicBezTo>
                      <a:cubicBezTo>
                        <a:pt x="109" y="29"/>
                        <a:pt x="108" y="29"/>
                        <a:pt x="108" y="30"/>
                      </a:cubicBezTo>
                      <a:cubicBezTo>
                        <a:pt x="108" y="30"/>
                        <a:pt x="107" y="31"/>
                        <a:pt x="107" y="31"/>
                      </a:cubicBezTo>
                      <a:cubicBezTo>
                        <a:pt x="107" y="31"/>
                        <a:pt x="107" y="31"/>
                        <a:pt x="107" y="31"/>
                      </a:cubicBezTo>
                      <a:cubicBezTo>
                        <a:pt x="107" y="31"/>
                        <a:pt x="107" y="31"/>
                        <a:pt x="107" y="31"/>
                      </a:cubicBezTo>
                      <a:cubicBezTo>
                        <a:pt x="107" y="31"/>
                        <a:pt x="107" y="31"/>
                        <a:pt x="107" y="31"/>
                      </a:cubicBezTo>
                      <a:cubicBezTo>
                        <a:pt x="107" y="32"/>
                        <a:pt x="107" y="32"/>
                        <a:pt x="107" y="32"/>
                      </a:cubicBezTo>
                      <a:cubicBezTo>
                        <a:pt x="107" y="33"/>
                        <a:pt x="107" y="34"/>
                        <a:pt x="106" y="35"/>
                      </a:cubicBezTo>
                      <a:cubicBezTo>
                        <a:pt x="105" y="43"/>
                        <a:pt x="103" y="52"/>
                        <a:pt x="101" y="60"/>
                      </a:cubicBezTo>
                      <a:cubicBezTo>
                        <a:pt x="100" y="65"/>
                        <a:pt x="99" y="69"/>
                        <a:pt x="98" y="73"/>
                      </a:cubicBezTo>
                      <a:cubicBezTo>
                        <a:pt x="97" y="75"/>
                        <a:pt x="97" y="78"/>
                        <a:pt x="97" y="80"/>
                      </a:cubicBezTo>
                      <a:cubicBezTo>
                        <a:pt x="97" y="81"/>
                        <a:pt x="97" y="81"/>
                        <a:pt x="97" y="82"/>
                      </a:cubicBezTo>
                      <a:cubicBezTo>
                        <a:pt x="97" y="83"/>
                        <a:pt x="97" y="84"/>
                        <a:pt x="97" y="84"/>
                      </a:cubicBezTo>
                      <a:cubicBezTo>
                        <a:pt x="97" y="85"/>
                        <a:pt x="97" y="85"/>
                        <a:pt x="97" y="85"/>
                      </a:cubicBezTo>
                      <a:cubicBezTo>
                        <a:pt x="97" y="85"/>
                        <a:pt x="97" y="85"/>
                        <a:pt x="97" y="85"/>
                      </a:cubicBezTo>
                      <a:cubicBezTo>
                        <a:pt x="97" y="84"/>
                        <a:pt x="98" y="85"/>
                        <a:pt x="98" y="86"/>
                      </a:cubicBezTo>
                      <a:cubicBezTo>
                        <a:pt x="98" y="86"/>
                        <a:pt x="98" y="86"/>
                        <a:pt x="98" y="86"/>
                      </a:cubicBezTo>
                      <a:cubicBezTo>
                        <a:pt x="99" y="86"/>
                        <a:pt x="99" y="86"/>
                        <a:pt x="99" y="86"/>
                      </a:cubicBezTo>
                      <a:cubicBezTo>
                        <a:pt x="100" y="87"/>
                        <a:pt x="101" y="88"/>
                        <a:pt x="101" y="88"/>
                      </a:cubicBezTo>
                      <a:cubicBezTo>
                        <a:pt x="105" y="91"/>
                        <a:pt x="108" y="93"/>
                        <a:pt x="111" y="95"/>
                      </a:cubicBezTo>
                      <a:cubicBezTo>
                        <a:pt x="114" y="98"/>
                        <a:pt x="117" y="100"/>
                        <a:pt x="120" y="102"/>
                      </a:cubicBezTo>
                      <a:cubicBezTo>
                        <a:pt x="128" y="107"/>
                        <a:pt x="134" y="110"/>
                        <a:pt x="137" y="112"/>
                      </a:cubicBezTo>
                      <a:cubicBezTo>
                        <a:pt x="136" y="115"/>
                        <a:pt x="134" y="117"/>
                        <a:pt x="133" y="120"/>
                      </a:cubicBezTo>
                      <a:cubicBezTo>
                        <a:pt x="132" y="119"/>
                        <a:pt x="130" y="119"/>
                        <a:pt x="128" y="118"/>
                      </a:cubicBezTo>
                      <a:cubicBezTo>
                        <a:pt x="124" y="116"/>
                        <a:pt x="118" y="113"/>
                        <a:pt x="110" y="110"/>
                      </a:cubicBezTo>
                      <a:cubicBezTo>
                        <a:pt x="106" y="108"/>
                        <a:pt x="102" y="107"/>
                        <a:pt x="98" y="105"/>
                      </a:cubicBezTo>
                      <a:cubicBezTo>
                        <a:pt x="94" y="104"/>
                        <a:pt x="89" y="102"/>
                        <a:pt x="84" y="100"/>
                      </a:cubicBezTo>
                      <a:cubicBezTo>
                        <a:pt x="80" y="99"/>
                        <a:pt x="75" y="97"/>
                        <a:pt x="70" y="96"/>
                      </a:cubicBezTo>
                      <a:cubicBezTo>
                        <a:pt x="68" y="95"/>
                        <a:pt x="67" y="95"/>
                        <a:pt x="66" y="95"/>
                      </a:cubicBezTo>
                      <a:cubicBezTo>
                        <a:pt x="65" y="95"/>
                        <a:pt x="65" y="95"/>
                        <a:pt x="65" y="95"/>
                      </a:cubicBezTo>
                      <a:cubicBezTo>
                        <a:pt x="65" y="95"/>
                        <a:pt x="65" y="95"/>
                        <a:pt x="65" y="95"/>
                      </a:cubicBezTo>
                      <a:cubicBezTo>
                        <a:pt x="65" y="94"/>
                        <a:pt x="65" y="94"/>
                        <a:pt x="64" y="94"/>
                      </a:cubicBezTo>
                      <a:cubicBezTo>
                        <a:pt x="64" y="94"/>
                        <a:pt x="64" y="94"/>
                        <a:pt x="64" y="94"/>
                      </a:cubicBezTo>
                      <a:cubicBezTo>
                        <a:pt x="64" y="94"/>
                        <a:pt x="64" y="94"/>
                        <a:pt x="64" y="94"/>
                      </a:cubicBezTo>
                      <a:cubicBezTo>
                        <a:pt x="64" y="94"/>
                        <a:pt x="64" y="94"/>
                        <a:pt x="64" y="94"/>
                      </a:cubicBezTo>
                      <a:cubicBezTo>
                        <a:pt x="64" y="94"/>
                        <a:pt x="64" y="94"/>
                        <a:pt x="64" y="94"/>
                      </a:cubicBezTo>
                      <a:cubicBezTo>
                        <a:pt x="63" y="94"/>
                        <a:pt x="63" y="94"/>
                        <a:pt x="62" y="94"/>
                      </a:cubicBezTo>
                      <a:cubicBezTo>
                        <a:pt x="62" y="94"/>
                        <a:pt x="62" y="94"/>
                        <a:pt x="62" y="94"/>
                      </a:cubicBezTo>
                      <a:cubicBezTo>
                        <a:pt x="62" y="94"/>
                        <a:pt x="62" y="94"/>
                        <a:pt x="62" y="94"/>
                      </a:cubicBezTo>
                      <a:cubicBezTo>
                        <a:pt x="61" y="95"/>
                        <a:pt x="60" y="95"/>
                        <a:pt x="59" y="96"/>
                      </a:cubicBezTo>
                      <a:cubicBezTo>
                        <a:pt x="57" y="97"/>
                        <a:pt x="55" y="98"/>
                        <a:pt x="52" y="100"/>
                      </a:cubicBezTo>
                      <a:cubicBezTo>
                        <a:pt x="43" y="106"/>
                        <a:pt x="35" y="112"/>
                        <a:pt x="27" y="118"/>
                      </a:cubicBezTo>
                      <a:cubicBezTo>
                        <a:pt x="23" y="121"/>
                        <a:pt x="19" y="124"/>
                        <a:pt x="15" y="127"/>
                      </a:cubicBezTo>
                      <a:cubicBezTo>
                        <a:pt x="13" y="129"/>
                        <a:pt x="12" y="130"/>
                        <a:pt x="10" y="131"/>
                      </a:cubicBezTo>
                      <a:cubicBezTo>
                        <a:pt x="8" y="133"/>
                        <a:pt x="7" y="134"/>
                        <a:pt x="5" y="136"/>
                      </a:cubicBezTo>
                      <a:cubicBezTo>
                        <a:pt x="5" y="136"/>
                        <a:pt x="5" y="136"/>
                        <a:pt x="5" y="136"/>
                      </a:cubicBezTo>
                      <a:cubicBezTo>
                        <a:pt x="4" y="136"/>
                        <a:pt x="4" y="136"/>
                        <a:pt x="4" y="136"/>
                      </a:cubicBezTo>
                      <a:cubicBezTo>
                        <a:pt x="4" y="137"/>
                        <a:pt x="4" y="137"/>
                        <a:pt x="4" y="137"/>
                      </a:cubicBezTo>
                      <a:cubicBezTo>
                        <a:pt x="4" y="138"/>
                        <a:pt x="4" y="138"/>
                        <a:pt x="4" y="138"/>
                      </a:cubicBezTo>
                      <a:cubicBezTo>
                        <a:pt x="4" y="138"/>
                        <a:pt x="4" y="139"/>
                        <a:pt x="4" y="139"/>
                      </a:cubicBezTo>
                      <a:cubicBezTo>
                        <a:pt x="4" y="140"/>
                        <a:pt x="3" y="141"/>
                        <a:pt x="3" y="142"/>
                      </a:cubicBezTo>
                      <a:cubicBezTo>
                        <a:pt x="3" y="144"/>
                        <a:pt x="3" y="145"/>
                        <a:pt x="2" y="147"/>
                      </a:cubicBezTo>
                      <a:cubicBezTo>
                        <a:pt x="2" y="150"/>
                        <a:pt x="1" y="153"/>
                        <a:pt x="1" y="155"/>
                      </a:cubicBezTo>
                      <a:cubicBezTo>
                        <a:pt x="0" y="160"/>
                        <a:pt x="0" y="163"/>
                        <a:pt x="0" y="163"/>
                      </a:cubicBezTo>
                      <a:cubicBezTo>
                        <a:pt x="1" y="163"/>
                        <a:pt x="1" y="163"/>
                        <a:pt x="1" y="163"/>
                      </a:cubicBezTo>
                      <a:cubicBezTo>
                        <a:pt x="1" y="163"/>
                        <a:pt x="1" y="160"/>
                        <a:pt x="2" y="156"/>
                      </a:cubicBezTo>
                      <a:cubicBezTo>
                        <a:pt x="3" y="153"/>
                        <a:pt x="4" y="151"/>
                        <a:pt x="4" y="147"/>
                      </a:cubicBezTo>
                      <a:cubicBezTo>
                        <a:pt x="5" y="146"/>
                        <a:pt x="5" y="144"/>
                        <a:pt x="6" y="142"/>
                      </a:cubicBezTo>
                      <a:cubicBezTo>
                        <a:pt x="6" y="142"/>
                        <a:pt x="6" y="141"/>
                        <a:pt x="6" y="140"/>
                      </a:cubicBezTo>
                      <a:cubicBezTo>
                        <a:pt x="7" y="139"/>
                        <a:pt x="7" y="138"/>
                        <a:pt x="7" y="138"/>
                      </a:cubicBezTo>
                      <a:cubicBezTo>
                        <a:pt x="8" y="137"/>
                        <a:pt x="10" y="135"/>
                        <a:pt x="12" y="134"/>
                      </a:cubicBezTo>
                      <a:cubicBezTo>
                        <a:pt x="14" y="133"/>
                        <a:pt x="15" y="132"/>
                        <a:pt x="17" y="130"/>
                      </a:cubicBezTo>
                      <a:cubicBezTo>
                        <a:pt x="21" y="128"/>
                        <a:pt x="25" y="125"/>
                        <a:pt x="29" y="122"/>
                      </a:cubicBezTo>
                      <a:cubicBezTo>
                        <a:pt x="38" y="117"/>
                        <a:pt x="47" y="111"/>
                        <a:pt x="56" y="105"/>
                      </a:cubicBezTo>
                      <a:cubicBezTo>
                        <a:pt x="58" y="104"/>
                        <a:pt x="60" y="103"/>
                        <a:pt x="63" y="102"/>
                      </a:cubicBezTo>
                      <a:cubicBezTo>
                        <a:pt x="63" y="102"/>
                        <a:pt x="63" y="101"/>
                        <a:pt x="63" y="101"/>
                      </a:cubicBezTo>
                      <a:cubicBezTo>
                        <a:pt x="63" y="102"/>
                        <a:pt x="63" y="102"/>
                        <a:pt x="63" y="102"/>
                      </a:cubicBezTo>
                      <a:cubicBezTo>
                        <a:pt x="65" y="102"/>
                        <a:pt x="66" y="102"/>
                        <a:pt x="67" y="103"/>
                      </a:cubicBezTo>
                      <a:cubicBezTo>
                        <a:pt x="72" y="105"/>
                        <a:pt x="77" y="107"/>
                        <a:pt x="82" y="108"/>
                      </a:cubicBezTo>
                      <a:cubicBezTo>
                        <a:pt x="87" y="110"/>
                        <a:pt x="91" y="111"/>
                        <a:pt x="96" y="113"/>
                      </a:cubicBezTo>
                      <a:cubicBezTo>
                        <a:pt x="100" y="114"/>
                        <a:pt x="104" y="115"/>
                        <a:pt x="108" y="116"/>
                      </a:cubicBezTo>
                      <a:cubicBezTo>
                        <a:pt x="120" y="119"/>
                        <a:pt x="129" y="121"/>
                        <a:pt x="133" y="121"/>
                      </a:cubicBezTo>
                      <a:cubicBezTo>
                        <a:pt x="131" y="125"/>
                        <a:pt x="129" y="129"/>
                        <a:pt x="128" y="131"/>
                      </a:cubicBezTo>
                      <a:cubicBezTo>
                        <a:pt x="128" y="130"/>
                        <a:pt x="128" y="130"/>
                        <a:pt x="128" y="130"/>
                      </a:cubicBezTo>
                      <a:cubicBezTo>
                        <a:pt x="128" y="130"/>
                        <a:pt x="118" y="128"/>
                        <a:pt x="104" y="126"/>
                      </a:cubicBezTo>
                      <a:cubicBezTo>
                        <a:pt x="101" y="125"/>
                        <a:pt x="97" y="124"/>
                        <a:pt x="93" y="124"/>
                      </a:cubicBezTo>
                      <a:cubicBezTo>
                        <a:pt x="88" y="124"/>
                        <a:pt x="84" y="123"/>
                        <a:pt x="79" y="123"/>
                      </a:cubicBezTo>
                      <a:cubicBezTo>
                        <a:pt x="77" y="123"/>
                        <a:pt x="75" y="123"/>
                        <a:pt x="72" y="123"/>
                      </a:cubicBezTo>
                      <a:cubicBezTo>
                        <a:pt x="71" y="123"/>
                        <a:pt x="70" y="123"/>
                        <a:pt x="68" y="124"/>
                      </a:cubicBezTo>
                      <a:cubicBezTo>
                        <a:pt x="67" y="124"/>
                        <a:pt x="67" y="124"/>
                        <a:pt x="67" y="124"/>
                      </a:cubicBezTo>
                      <a:cubicBezTo>
                        <a:pt x="67" y="124"/>
                        <a:pt x="66" y="124"/>
                        <a:pt x="66" y="125"/>
                      </a:cubicBezTo>
                      <a:cubicBezTo>
                        <a:pt x="66" y="124"/>
                        <a:pt x="65" y="125"/>
                        <a:pt x="65" y="125"/>
                      </a:cubicBezTo>
                      <a:cubicBezTo>
                        <a:pt x="65" y="125"/>
                        <a:pt x="65" y="125"/>
                        <a:pt x="65" y="125"/>
                      </a:cubicBezTo>
                      <a:cubicBezTo>
                        <a:pt x="65" y="125"/>
                        <a:pt x="65" y="125"/>
                        <a:pt x="65" y="125"/>
                      </a:cubicBezTo>
                      <a:cubicBezTo>
                        <a:pt x="65" y="125"/>
                        <a:pt x="65" y="125"/>
                        <a:pt x="65" y="125"/>
                      </a:cubicBezTo>
                      <a:cubicBezTo>
                        <a:pt x="65" y="126"/>
                        <a:pt x="65" y="126"/>
                        <a:pt x="65" y="126"/>
                      </a:cubicBezTo>
                      <a:cubicBezTo>
                        <a:pt x="64" y="126"/>
                        <a:pt x="64" y="127"/>
                        <a:pt x="64" y="127"/>
                      </a:cubicBezTo>
                      <a:cubicBezTo>
                        <a:pt x="63" y="128"/>
                        <a:pt x="63" y="128"/>
                        <a:pt x="63" y="128"/>
                      </a:cubicBezTo>
                      <a:cubicBezTo>
                        <a:pt x="62" y="129"/>
                        <a:pt x="62" y="129"/>
                        <a:pt x="62" y="129"/>
                      </a:cubicBezTo>
                      <a:cubicBezTo>
                        <a:pt x="61" y="131"/>
                        <a:pt x="61" y="131"/>
                        <a:pt x="61" y="131"/>
                      </a:cubicBezTo>
                      <a:cubicBezTo>
                        <a:pt x="60" y="134"/>
                        <a:pt x="60" y="134"/>
                        <a:pt x="60" y="134"/>
                      </a:cubicBezTo>
                      <a:cubicBezTo>
                        <a:pt x="58" y="136"/>
                        <a:pt x="57" y="138"/>
                        <a:pt x="56" y="140"/>
                      </a:cubicBezTo>
                      <a:cubicBezTo>
                        <a:pt x="51" y="148"/>
                        <a:pt x="46" y="156"/>
                        <a:pt x="41" y="164"/>
                      </a:cubicBezTo>
                      <a:cubicBezTo>
                        <a:pt x="39" y="168"/>
                        <a:pt x="37" y="172"/>
                        <a:pt x="35" y="175"/>
                      </a:cubicBezTo>
                      <a:cubicBezTo>
                        <a:pt x="34" y="177"/>
                        <a:pt x="34" y="177"/>
                        <a:pt x="34" y="177"/>
                      </a:cubicBezTo>
                      <a:cubicBezTo>
                        <a:pt x="34" y="177"/>
                        <a:pt x="34" y="177"/>
                        <a:pt x="34" y="177"/>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81"/>
                        <a:pt x="33" y="182"/>
                      </a:cubicBezTo>
                      <a:cubicBezTo>
                        <a:pt x="33" y="184"/>
                        <a:pt x="33" y="186"/>
                        <a:pt x="33" y="188"/>
                      </a:cubicBezTo>
                      <a:cubicBezTo>
                        <a:pt x="34" y="195"/>
                        <a:pt x="35" y="201"/>
                        <a:pt x="35" y="205"/>
                      </a:cubicBezTo>
                      <a:cubicBezTo>
                        <a:pt x="36" y="209"/>
                        <a:pt x="36" y="211"/>
                        <a:pt x="36" y="211"/>
                      </a:cubicBezTo>
                      <a:cubicBezTo>
                        <a:pt x="37" y="211"/>
                        <a:pt x="37" y="211"/>
                        <a:pt x="37" y="211"/>
                      </a:cubicBezTo>
                      <a:cubicBezTo>
                        <a:pt x="37" y="211"/>
                        <a:pt x="37" y="209"/>
                        <a:pt x="37" y="205"/>
                      </a:cubicBezTo>
                      <a:cubicBezTo>
                        <a:pt x="37" y="201"/>
                        <a:pt x="36" y="195"/>
                        <a:pt x="36" y="187"/>
                      </a:cubicBezTo>
                      <a:cubicBezTo>
                        <a:pt x="36" y="186"/>
                        <a:pt x="36" y="184"/>
                        <a:pt x="36" y="182"/>
                      </a:cubicBezTo>
                      <a:cubicBezTo>
                        <a:pt x="36" y="181"/>
                        <a:pt x="36" y="181"/>
                        <a:pt x="36" y="181"/>
                      </a:cubicBezTo>
                      <a:cubicBezTo>
                        <a:pt x="36" y="181"/>
                        <a:pt x="36" y="180"/>
                        <a:pt x="36" y="180"/>
                      </a:cubicBezTo>
                      <a:cubicBezTo>
                        <a:pt x="36" y="180"/>
                        <a:pt x="36" y="180"/>
                        <a:pt x="36" y="180"/>
                      </a:cubicBezTo>
                      <a:cubicBezTo>
                        <a:pt x="36" y="179"/>
                        <a:pt x="36" y="179"/>
                        <a:pt x="36" y="179"/>
                      </a:cubicBezTo>
                      <a:cubicBezTo>
                        <a:pt x="37" y="179"/>
                        <a:pt x="37" y="179"/>
                        <a:pt x="37" y="179"/>
                      </a:cubicBezTo>
                      <a:cubicBezTo>
                        <a:pt x="37" y="179"/>
                        <a:pt x="37" y="179"/>
                        <a:pt x="37" y="179"/>
                      </a:cubicBezTo>
                      <a:cubicBezTo>
                        <a:pt x="38" y="177"/>
                        <a:pt x="38" y="177"/>
                        <a:pt x="38" y="177"/>
                      </a:cubicBezTo>
                      <a:cubicBezTo>
                        <a:pt x="40" y="174"/>
                        <a:pt x="43" y="170"/>
                        <a:pt x="45" y="167"/>
                      </a:cubicBezTo>
                      <a:cubicBezTo>
                        <a:pt x="50" y="159"/>
                        <a:pt x="56" y="151"/>
                        <a:pt x="61" y="143"/>
                      </a:cubicBezTo>
                      <a:cubicBezTo>
                        <a:pt x="63" y="141"/>
                        <a:pt x="64" y="139"/>
                        <a:pt x="65" y="137"/>
                      </a:cubicBezTo>
                      <a:cubicBezTo>
                        <a:pt x="67" y="135"/>
                        <a:pt x="67" y="135"/>
                        <a:pt x="67" y="135"/>
                      </a:cubicBezTo>
                      <a:cubicBezTo>
                        <a:pt x="68" y="133"/>
                        <a:pt x="68" y="133"/>
                        <a:pt x="68" y="133"/>
                      </a:cubicBezTo>
                      <a:cubicBezTo>
                        <a:pt x="69" y="133"/>
                        <a:pt x="69" y="133"/>
                        <a:pt x="69" y="133"/>
                      </a:cubicBezTo>
                      <a:cubicBezTo>
                        <a:pt x="69" y="132"/>
                        <a:pt x="69" y="132"/>
                        <a:pt x="69" y="132"/>
                      </a:cubicBezTo>
                      <a:cubicBezTo>
                        <a:pt x="70" y="132"/>
                        <a:pt x="70" y="132"/>
                        <a:pt x="70" y="131"/>
                      </a:cubicBezTo>
                      <a:cubicBezTo>
                        <a:pt x="71" y="131"/>
                        <a:pt x="72" y="131"/>
                        <a:pt x="73" y="131"/>
                      </a:cubicBezTo>
                      <a:cubicBezTo>
                        <a:pt x="75" y="131"/>
                        <a:pt x="77" y="131"/>
                        <a:pt x="79" y="131"/>
                      </a:cubicBezTo>
                      <a:cubicBezTo>
                        <a:pt x="84" y="132"/>
                        <a:pt x="88" y="132"/>
                        <a:pt x="92" y="132"/>
                      </a:cubicBezTo>
                      <a:cubicBezTo>
                        <a:pt x="96" y="132"/>
                        <a:pt x="100" y="132"/>
                        <a:pt x="104" y="132"/>
                      </a:cubicBezTo>
                      <a:cubicBezTo>
                        <a:pt x="111" y="132"/>
                        <a:pt x="117" y="132"/>
                        <a:pt x="121" y="132"/>
                      </a:cubicBezTo>
                      <a:cubicBezTo>
                        <a:pt x="125" y="132"/>
                        <a:pt x="127" y="131"/>
                        <a:pt x="128" y="131"/>
                      </a:cubicBezTo>
                      <a:cubicBezTo>
                        <a:pt x="121" y="141"/>
                        <a:pt x="102" y="147"/>
                        <a:pt x="90" y="161"/>
                      </a:cubicBezTo>
                      <a:cubicBezTo>
                        <a:pt x="79" y="175"/>
                        <a:pt x="78" y="225"/>
                        <a:pt x="100" y="235"/>
                      </a:cubicBezTo>
                      <a:cubicBezTo>
                        <a:pt x="122" y="246"/>
                        <a:pt x="151" y="236"/>
                        <a:pt x="163" y="211"/>
                      </a:cubicBezTo>
                      <a:cubicBezTo>
                        <a:pt x="173" y="191"/>
                        <a:pt x="167" y="167"/>
                        <a:pt x="165" y="156"/>
                      </a:cubicBezTo>
                      <a:cubicBezTo>
                        <a:pt x="167" y="159"/>
                        <a:pt x="171" y="163"/>
                        <a:pt x="175" y="167"/>
                      </a:cubicBezTo>
                      <a:cubicBezTo>
                        <a:pt x="177" y="170"/>
                        <a:pt x="180" y="172"/>
                        <a:pt x="183" y="175"/>
                      </a:cubicBezTo>
                      <a:cubicBezTo>
                        <a:pt x="185" y="177"/>
                        <a:pt x="188" y="180"/>
                        <a:pt x="191" y="182"/>
                      </a:cubicBezTo>
                      <a:cubicBezTo>
                        <a:pt x="195" y="185"/>
                        <a:pt x="198" y="188"/>
                        <a:pt x="202" y="190"/>
                      </a:cubicBezTo>
                      <a:cubicBezTo>
                        <a:pt x="203" y="191"/>
                        <a:pt x="203" y="191"/>
                        <a:pt x="203" y="191"/>
                      </a:cubicBezTo>
                      <a:cubicBezTo>
                        <a:pt x="203" y="191"/>
                        <a:pt x="203" y="192"/>
                        <a:pt x="203" y="193"/>
                      </a:cubicBezTo>
                      <a:cubicBezTo>
                        <a:pt x="204" y="195"/>
                        <a:pt x="204" y="197"/>
                        <a:pt x="204" y="199"/>
                      </a:cubicBezTo>
                      <a:cubicBezTo>
                        <a:pt x="204" y="208"/>
                        <a:pt x="202" y="216"/>
                        <a:pt x="201" y="224"/>
                      </a:cubicBezTo>
                      <a:cubicBezTo>
                        <a:pt x="201" y="226"/>
                        <a:pt x="200" y="228"/>
                        <a:pt x="200" y="230"/>
                      </a:cubicBezTo>
                      <a:cubicBezTo>
                        <a:pt x="200" y="231"/>
                        <a:pt x="200" y="231"/>
                        <a:pt x="200" y="231"/>
                      </a:cubicBezTo>
                      <a:cubicBezTo>
                        <a:pt x="200" y="231"/>
                        <a:pt x="200" y="231"/>
                        <a:pt x="200" y="231"/>
                      </a:cubicBezTo>
                      <a:cubicBezTo>
                        <a:pt x="199" y="232"/>
                        <a:pt x="199" y="232"/>
                        <a:pt x="199" y="232"/>
                      </a:cubicBezTo>
                      <a:cubicBezTo>
                        <a:pt x="199" y="232"/>
                        <a:pt x="199" y="232"/>
                        <a:pt x="199" y="232"/>
                      </a:cubicBezTo>
                      <a:cubicBezTo>
                        <a:pt x="199" y="233"/>
                        <a:pt x="198" y="234"/>
                        <a:pt x="197" y="234"/>
                      </a:cubicBezTo>
                      <a:cubicBezTo>
                        <a:pt x="195" y="237"/>
                        <a:pt x="193" y="240"/>
                        <a:pt x="190" y="242"/>
                      </a:cubicBezTo>
                      <a:cubicBezTo>
                        <a:pt x="182" y="252"/>
                        <a:pt x="176" y="258"/>
                        <a:pt x="176" y="258"/>
                      </a:cubicBezTo>
                      <a:cubicBezTo>
                        <a:pt x="176" y="259"/>
                        <a:pt x="176" y="259"/>
                        <a:pt x="176" y="259"/>
                      </a:cubicBezTo>
                      <a:cubicBezTo>
                        <a:pt x="176" y="259"/>
                        <a:pt x="183" y="253"/>
                        <a:pt x="193" y="244"/>
                      </a:cubicBezTo>
                      <a:cubicBezTo>
                        <a:pt x="195" y="242"/>
                        <a:pt x="198" y="240"/>
                        <a:pt x="200" y="237"/>
                      </a:cubicBezTo>
                      <a:cubicBezTo>
                        <a:pt x="201" y="236"/>
                        <a:pt x="202" y="236"/>
                        <a:pt x="202" y="234"/>
                      </a:cubicBezTo>
                      <a:cubicBezTo>
                        <a:pt x="203" y="234"/>
                        <a:pt x="203" y="234"/>
                        <a:pt x="203" y="234"/>
                      </a:cubicBezTo>
                      <a:cubicBezTo>
                        <a:pt x="203" y="233"/>
                        <a:pt x="203" y="233"/>
                        <a:pt x="203" y="233"/>
                      </a:cubicBezTo>
                      <a:cubicBezTo>
                        <a:pt x="203" y="233"/>
                        <a:pt x="203" y="233"/>
                        <a:pt x="203" y="233"/>
                      </a:cubicBezTo>
                      <a:cubicBezTo>
                        <a:pt x="203" y="233"/>
                        <a:pt x="203" y="233"/>
                        <a:pt x="203" y="233"/>
                      </a:cubicBezTo>
                      <a:cubicBezTo>
                        <a:pt x="203" y="233"/>
                        <a:pt x="203" y="233"/>
                        <a:pt x="203" y="233"/>
                      </a:cubicBezTo>
                      <a:cubicBezTo>
                        <a:pt x="203" y="233"/>
                        <a:pt x="203" y="233"/>
                        <a:pt x="203" y="233"/>
                      </a:cubicBezTo>
                      <a:cubicBezTo>
                        <a:pt x="204" y="232"/>
                        <a:pt x="204" y="232"/>
                        <a:pt x="204" y="231"/>
                      </a:cubicBezTo>
                      <a:cubicBezTo>
                        <a:pt x="205" y="229"/>
                        <a:pt x="205" y="227"/>
                        <a:pt x="206" y="225"/>
                      </a:cubicBezTo>
                      <a:cubicBezTo>
                        <a:pt x="208" y="217"/>
                        <a:pt x="209" y="209"/>
                        <a:pt x="210" y="199"/>
                      </a:cubicBezTo>
                      <a:cubicBezTo>
                        <a:pt x="210" y="197"/>
                        <a:pt x="211" y="195"/>
                        <a:pt x="210" y="192"/>
                      </a:cubicBezTo>
                      <a:cubicBezTo>
                        <a:pt x="210" y="191"/>
                        <a:pt x="210" y="190"/>
                        <a:pt x="210" y="188"/>
                      </a:cubicBezTo>
                      <a:cubicBezTo>
                        <a:pt x="209" y="188"/>
                        <a:pt x="209" y="187"/>
                        <a:pt x="209" y="187"/>
                      </a:cubicBezTo>
                      <a:cubicBezTo>
                        <a:pt x="209" y="186"/>
                        <a:pt x="208" y="186"/>
                        <a:pt x="208" y="186"/>
                      </a:cubicBezTo>
                      <a:cubicBezTo>
                        <a:pt x="208" y="186"/>
                        <a:pt x="208" y="186"/>
                        <a:pt x="208" y="185"/>
                      </a:cubicBezTo>
                      <a:cubicBezTo>
                        <a:pt x="208" y="185"/>
                        <a:pt x="208" y="185"/>
                        <a:pt x="208" y="185"/>
                      </a:cubicBezTo>
                      <a:cubicBezTo>
                        <a:pt x="208" y="185"/>
                        <a:pt x="208" y="185"/>
                        <a:pt x="208" y="185"/>
                      </a:cubicBezTo>
                      <a:cubicBezTo>
                        <a:pt x="208" y="185"/>
                        <a:pt x="208" y="185"/>
                        <a:pt x="208" y="185"/>
                      </a:cubicBezTo>
                      <a:cubicBezTo>
                        <a:pt x="207" y="185"/>
                        <a:pt x="207" y="185"/>
                        <a:pt x="207" y="185"/>
                      </a:cubicBezTo>
                      <a:cubicBezTo>
                        <a:pt x="207" y="185"/>
                        <a:pt x="207" y="185"/>
                        <a:pt x="207" y="185"/>
                      </a:cubicBezTo>
                      <a:cubicBezTo>
                        <a:pt x="206" y="184"/>
                        <a:pt x="206" y="184"/>
                        <a:pt x="206" y="184"/>
                      </a:cubicBezTo>
                      <a:cubicBezTo>
                        <a:pt x="203" y="181"/>
                        <a:pt x="200" y="179"/>
                        <a:pt x="197" y="176"/>
                      </a:cubicBezTo>
                      <a:cubicBezTo>
                        <a:pt x="194" y="173"/>
                        <a:pt x="191" y="171"/>
                        <a:pt x="188" y="169"/>
                      </a:cubicBezTo>
                      <a:cubicBezTo>
                        <a:pt x="185" y="166"/>
                        <a:pt x="182" y="164"/>
                        <a:pt x="179" y="162"/>
                      </a:cubicBezTo>
                      <a:cubicBezTo>
                        <a:pt x="176" y="160"/>
                        <a:pt x="174" y="159"/>
                        <a:pt x="172" y="157"/>
                      </a:cubicBezTo>
                      <a:cubicBezTo>
                        <a:pt x="169" y="156"/>
                        <a:pt x="167" y="154"/>
                        <a:pt x="166" y="153"/>
                      </a:cubicBezTo>
                      <a:cubicBezTo>
                        <a:pt x="165" y="153"/>
                        <a:pt x="164" y="153"/>
                        <a:pt x="164" y="152"/>
                      </a:cubicBezTo>
                      <a:cubicBezTo>
                        <a:pt x="164" y="152"/>
                        <a:pt x="164" y="152"/>
                        <a:pt x="164" y="151"/>
                      </a:cubicBezTo>
                      <a:cubicBezTo>
                        <a:pt x="164" y="150"/>
                        <a:pt x="166" y="146"/>
                        <a:pt x="168" y="141"/>
                      </a:cubicBezTo>
                      <a:cubicBezTo>
                        <a:pt x="169" y="142"/>
                        <a:pt x="170" y="143"/>
                        <a:pt x="172" y="144"/>
                      </a:cubicBezTo>
                      <a:cubicBezTo>
                        <a:pt x="175" y="146"/>
                        <a:pt x="181" y="150"/>
                        <a:pt x="187" y="154"/>
                      </a:cubicBezTo>
                      <a:cubicBezTo>
                        <a:pt x="190" y="156"/>
                        <a:pt x="194" y="158"/>
                        <a:pt x="198" y="160"/>
                      </a:cubicBezTo>
                      <a:cubicBezTo>
                        <a:pt x="201" y="162"/>
                        <a:pt x="205" y="165"/>
                        <a:pt x="209" y="167"/>
                      </a:cubicBezTo>
                      <a:cubicBezTo>
                        <a:pt x="214" y="169"/>
                        <a:pt x="218" y="171"/>
                        <a:pt x="222" y="173"/>
                      </a:cubicBezTo>
                      <a:cubicBezTo>
                        <a:pt x="223" y="174"/>
                        <a:pt x="224" y="175"/>
                        <a:pt x="225" y="175"/>
                      </a:cubicBezTo>
                      <a:cubicBezTo>
                        <a:pt x="226" y="175"/>
                        <a:pt x="226" y="176"/>
                        <a:pt x="226" y="176"/>
                      </a:cubicBezTo>
                      <a:cubicBezTo>
                        <a:pt x="226" y="176"/>
                        <a:pt x="226" y="176"/>
                        <a:pt x="226" y="176"/>
                      </a:cubicBezTo>
                      <a:cubicBezTo>
                        <a:pt x="227" y="176"/>
                        <a:pt x="227" y="176"/>
                        <a:pt x="227" y="176"/>
                      </a:cubicBezTo>
                      <a:cubicBezTo>
                        <a:pt x="227" y="177"/>
                        <a:pt x="227" y="177"/>
                        <a:pt x="227" y="177"/>
                      </a:cubicBezTo>
                      <a:cubicBezTo>
                        <a:pt x="227" y="179"/>
                        <a:pt x="227" y="179"/>
                        <a:pt x="227" y="179"/>
                      </a:cubicBezTo>
                      <a:cubicBezTo>
                        <a:pt x="228" y="183"/>
                        <a:pt x="228" y="183"/>
                        <a:pt x="228" y="183"/>
                      </a:cubicBezTo>
                      <a:cubicBezTo>
                        <a:pt x="229" y="192"/>
                        <a:pt x="230" y="202"/>
                        <a:pt x="230" y="212"/>
                      </a:cubicBezTo>
                      <a:cubicBezTo>
                        <a:pt x="231" y="214"/>
                        <a:pt x="231" y="216"/>
                        <a:pt x="231" y="219"/>
                      </a:cubicBezTo>
                      <a:cubicBezTo>
                        <a:pt x="231" y="220"/>
                        <a:pt x="231" y="221"/>
                        <a:pt x="231" y="222"/>
                      </a:cubicBezTo>
                      <a:cubicBezTo>
                        <a:pt x="231" y="223"/>
                        <a:pt x="231" y="223"/>
                        <a:pt x="231" y="223"/>
                      </a:cubicBezTo>
                      <a:cubicBezTo>
                        <a:pt x="231" y="223"/>
                        <a:pt x="231" y="223"/>
                        <a:pt x="231" y="223"/>
                      </a:cubicBezTo>
                      <a:cubicBezTo>
                        <a:pt x="231" y="223"/>
                        <a:pt x="231" y="223"/>
                        <a:pt x="231" y="223"/>
                      </a:cubicBezTo>
                      <a:cubicBezTo>
                        <a:pt x="231" y="223"/>
                        <a:pt x="231" y="223"/>
                        <a:pt x="231" y="223"/>
                      </a:cubicBezTo>
                      <a:cubicBezTo>
                        <a:pt x="231" y="224"/>
                        <a:pt x="231" y="224"/>
                        <a:pt x="230" y="225"/>
                      </a:cubicBezTo>
                      <a:cubicBezTo>
                        <a:pt x="230" y="225"/>
                        <a:pt x="230" y="226"/>
                        <a:pt x="229" y="227"/>
                      </a:cubicBezTo>
                      <a:cubicBezTo>
                        <a:pt x="229" y="228"/>
                        <a:pt x="228" y="229"/>
                        <a:pt x="228" y="230"/>
                      </a:cubicBezTo>
                      <a:cubicBezTo>
                        <a:pt x="227" y="231"/>
                        <a:pt x="225" y="233"/>
                        <a:pt x="224" y="235"/>
                      </a:cubicBezTo>
                      <a:cubicBezTo>
                        <a:pt x="220" y="241"/>
                        <a:pt x="217" y="246"/>
                        <a:pt x="214" y="250"/>
                      </a:cubicBezTo>
                      <a:cubicBezTo>
                        <a:pt x="211" y="253"/>
                        <a:pt x="210" y="255"/>
                        <a:pt x="210" y="255"/>
                      </a:cubicBezTo>
                      <a:cubicBezTo>
                        <a:pt x="211" y="256"/>
                        <a:pt x="211" y="256"/>
                        <a:pt x="211" y="256"/>
                      </a:cubicBezTo>
                      <a:cubicBezTo>
                        <a:pt x="211" y="256"/>
                        <a:pt x="212" y="254"/>
                        <a:pt x="215" y="250"/>
                      </a:cubicBezTo>
                      <a:cubicBezTo>
                        <a:pt x="218" y="247"/>
                        <a:pt x="222" y="242"/>
                        <a:pt x="227" y="236"/>
                      </a:cubicBezTo>
                      <a:cubicBezTo>
                        <a:pt x="228" y="235"/>
                        <a:pt x="229" y="233"/>
                        <a:pt x="230" y="232"/>
                      </a:cubicBezTo>
                      <a:cubicBezTo>
                        <a:pt x="231" y="231"/>
                        <a:pt x="232" y="230"/>
                        <a:pt x="232" y="229"/>
                      </a:cubicBezTo>
                      <a:cubicBezTo>
                        <a:pt x="233" y="228"/>
                        <a:pt x="233" y="227"/>
                        <a:pt x="234" y="226"/>
                      </a:cubicBezTo>
                      <a:cubicBezTo>
                        <a:pt x="234" y="225"/>
                        <a:pt x="234" y="225"/>
                        <a:pt x="235" y="224"/>
                      </a:cubicBezTo>
                      <a:cubicBezTo>
                        <a:pt x="235" y="224"/>
                        <a:pt x="235" y="224"/>
                        <a:pt x="235" y="224"/>
                      </a:cubicBezTo>
                      <a:cubicBezTo>
                        <a:pt x="235" y="224"/>
                        <a:pt x="235" y="224"/>
                        <a:pt x="235" y="224"/>
                      </a:cubicBezTo>
                      <a:cubicBezTo>
                        <a:pt x="235" y="224"/>
                        <a:pt x="235" y="224"/>
                        <a:pt x="235" y="224"/>
                      </a:cubicBezTo>
                      <a:close/>
                      <a:moveTo>
                        <a:pt x="231" y="126"/>
                      </a:moveTo>
                      <a:cubicBezTo>
                        <a:pt x="231" y="126"/>
                        <a:pt x="231" y="126"/>
                        <a:pt x="231" y="126"/>
                      </a:cubicBezTo>
                      <a:close/>
                      <a:moveTo>
                        <a:pt x="103" y="79"/>
                      </a:moveTo>
                      <a:cubicBezTo>
                        <a:pt x="103" y="79"/>
                        <a:pt x="103" y="79"/>
                        <a:pt x="103" y="79"/>
                      </a:cubicBezTo>
                      <a:close/>
                      <a:moveTo>
                        <a:pt x="64" y="101"/>
                      </a:moveTo>
                      <a:cubicBezTo>
                        <a:pt x="64" y="101"/>
                        <a:pt x="64" y="101"/>
                        <a:pt x="64" y="101"/>
                      </a:cubicBezTo>
                      <a:cubicBezTo>
                        <a:pt x="64" y="101"/>
                        <a:pt x="64" y="101"/>
                        <a:pt x="64" y="101"/>
                      </a:cubicBezTo>
                      <a:close/>
                      <a:moveTo>
                        <a:pt x="125" y="149"/>
                      </a:moveTo>
                      <a:cubicBezTo>
                        <a:pt x="125" y="149"/>
                        <a:pt x="124" y="150"/>
                        <a:pt x="124" y="150"/>
                      </a:cubicBezTo>
                      <a:cubicBezTo>
                        <a:pt x="123" y="151"/>
                        <a:pt x="122" y="151"/>
                        <a:pt x="122" y="152"/>
                      </a:cubicBezTo>
                      <a:cubicBezTo>
                        <a:pt x="121" y="152"/>
                        <a:pt x="121" y="152"/>
                        <a:pt x="120" y="152"/>
                      </a:cubicBezTo>
                      <a:cubicBezTo>
                        <a:pt x="120" y="153"/>
                        <a:pt x="119" y="153"/>
                        <a:pt x="119" y="153"/>
                      </a:cubicBezTo>
                      <a:cubicBezTo>
                        <a:pt x="118" y="154"/>
                        <a:pt x="118" y="154"/>
                        <a:pt x="117" y="155"/>
                      </a:cubicBezTo>
                      <a:cubicBezTo>
                        <a:pt x="117" y="155"/>
                        <a:pt x="116" y="155"/>
                        <a:pt x="116" y="156"/>
                      </a:cubicBezTo>
                      <a:cubicBezTo>
                        <a:pt x="115" y="157"/>
                        <a:pt x="114" y="158"/>
                        <a:pt x="113" y="159"/>
                      </a:cubicBezTo>
                      <a:cubicBezTo>
                        <a:pt x="112" y="159"/>
                        <a:pt x="111" y="160"/>
                        <a:pt x="111" y="160"/>
                      </a:cubicBezTo>
                      <a:cubicBezTo>
                        <a:pt x="110" y="161"/>
                        <a:pt x="110" y="161"/>
                        <a:pt x="109" y="162"/>
                      </a:cubicBezTo>
                      <a:cubicBezTo>
                        <a:pt x="109" y="162"/>
                        <a:pt x="108" y="163"/>
                        <a:pt x="108" y="163"/>
                      </a:cubicBezTo>
                      <a:cubicBezTo>
                        <a:pt x="106" y="165"/>
                        <a:pt x="106" y="165"/>
                        <a:pt x="106" y="165"/>
                      </a:cubicBezTo>
                      <a:cubicBezTo>
                        <a:pt x="105" y="166"/>
                        <a:pt x="104" y="168"/>
                        <a:pt x="103" y="169"/>
                      </a:cubicBezTo>
                      <a:cubicBezTo>
                        <a:pt x="102" y="170"/>
                        <a:pt x="101" y="171"/>
                        <a:pt x="101" y="173"/>
                      </a:cubicBezTo>
                      <a:cubicBezTo>
                        <a:pt x="100" y="174"/>
                        <a:pt x="99" y="175"/>
                        <a:pt x="98" y="176"/>
                      </a:cubicBezTo>
                      <a:cubicBezTo>
                        <a:pt x="97" y="177"/>
                        <a:pt x="97" y="179"/>
                        <a:pt x="96" y="180"/>
                      </a:cubicBezTo>
                      <a:cubicBezTo>
                        <a:pt x="95" y="181"/>
                        <a:pt x="95" y="182"/>
                        <a:pt x="94" y="183"/>
                      </a:cubicBezTo>
                      <a:cubicBezTo>
                        <a:pt x="94" y="183"/>
                        <a:pt x="93" y="184"/>
                        <a:pt x="93" y="185"/>
                      </a:cubicBezTo>
                      <a:cubicBezTo>
                        <a:pt x="92" y="186"/>
                        <a:pt x="92" y="187"/>
                        <a:pt x="92" y="187"/>
                      </a:cubicBezTo>
                      <a:cubicBezTo>
                        <a:pt x="92" y="187"/>
                        <a:pt x="92" y="186"/>
                        <a:pt x="92" y="184"/>
                      </a:cubicBezTo>
                      <a:cubicBezTo>
                        <a:pt x="92" y="184"/>
                        <a:pt x="92" y="183"/>
                        <a:pt x="92" y="182"/>
                      </a:cubicBezTo>
                      <a:cubicBezTo>
                        <a:pt x="92" y="181"/>
                        <a:pt x="93" y="180"/>
                        <a:pt x="93" y="178"/>
                      </a:cubicBezTo>
                      <a:cubicBezTo>
                        <a:pt x="93" y="177"/>
                        <a:pt x="94" y="176"/>
                        <a:pt x="94" y="174"/>
                      </a:cubicBezTo>
                      <a:cubicBezTo>
                        <a:pt x="95" y="173"/>
                        <a:pt x="95" y="171"/>
                        <a:pt x="96" y="170"/>
                      </a:cubicBezTo>
                      <a:cubicBezTo>
                        <a:pt x="97" y="168"/>
                        <a:pt x="97" y="167"/>
                        <a:pt x="98" y="166"/>
                      </a:cubicBezTo>
                      <a:cubicBezTo>
                        <a:pt x="99" y="164"/>
                        <a:pt x="100" y="163"/>
                        <a:pt x="102" y="161"/>
                      </a:cubicBezTo>
                      <a:cubicBezTo>
                        <a:pt x="103" y="160"/>
                        <a:pt x="104" y="159"/>
                        <a:pt x="105" y="158"/>
                      </a:cubicBezTo>
                      <a:cubicBezTo>
                        <a:pt x="107" y="156"/>
                        <a:pt x="108" y="155"/>
                        <a:pt x="109" y="154"/>
                      </a:cubicBezTo>
                      <a:cubicBezTo>
                        <a:pt x="111" y="153"/>
                        <a:pt x="112" y="153"/>
                        <a:pt x="113" y="152"/>
                      </a:cubicBezTo>
                      <a:cubicBezTo>
                        <a:pt x="115" y="151"/>
                        <a:pt x="116" y="151"/>
                        <a:pt x="117" y="150"/>
                      </a:cubicBezTo>
                      <a:cubicBezTo>
                        <a:pt x="118" y="150"/>
                        <a:pt x="118" y="150"/>
                        <a:pt x="119" y="150"/>
                      </a:cubicBezTo>
                      <a:cubicBezTo>
                        <a:pt x="120" y="150"/>
                        <a:pt x="120" y="150"/>
                        <a:pt x="121" y="149"/>
                      </a:cubicBezTo>
                      <a:cubicBezTo>
                        <a:pt x="122" y="149"/>
                        <a:pt x="123" y="149"/>
                        <a:pt x="123" y="149"/>
                      </a:cubicBezTo>
                      <a:cubicBezTo>
                        <a:pt x="125" y="149"/>
                        <a:pt x="126" y="149"/>
                        <a:pt x="126" y="149"/>
                      </a:cubicBezTo>
                      <a:cubicBezTo>
                        <a:pt x="126" y="149"/>
                        <a:pt x="126" y="149"/>
                        <a:pt x="125"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5"/>
                <p:cNvSpPr/>
                <p:nvPr/>
              </p:nvSpPr>
              <p:spPr bwMode="auto">
                <a:xfrm>
                  <a:off x="9617075" y="720725"/>
                  <a:ext cx="144462" cy="284163"/>
                </a:xfrm>
                <a:custGeom>
                  <a:avLst/>
                  <a:gdLst>
                    <a:gd name="T0" fmla="*/ 0 w 34"/>
                    <a:gd name="T1" fmla="*/ 0 h 67"/>
                    <a:gd name="T2" fmla="*/ 1 w 34"/>
                    <a:gd name="T3" fmla="*/ 4 h 67"/>
                    <a:gd name="T4" fmla="*/ 3 w 34"/>
                    <a:gd name="T5" fmla="*/ 12 h 67"/>
                    <a:gd name="T6" fmla="*/ 6 w 34"/>
                    <a:gd name="T7" fmla="*/ 24 h 67"/>
                    <a:gd name="T8" fmla="*/ 9 w 34"/>
                    <a:gd name="T9" fmla="*/ 30 h 67"/>
                    <a:gd name="T10" fmla="*/ 12 w 34"/>
                    <a:gd name="T11" fmla="*/ 36 h 67"/>
                    <a:gd name="T12" fmla="*/ 15 w 34"/>
                    <a:gd name="T13" fmla="*/ 42 h 67"/>
                    <a:gd name="T14" fmla="*/ 19 w 34"/>
                    <a:gd name="T15" fmla="*/ 48 h 67"/>
                    <a:gd name="T16" fmla="*/ 26 w 34"/>
                    <a:gd name="T17" fmla="*/ 58 h 67"/>
                    <a:gd name="T18" fmla="*/ 31 w 34"/>
                    <a:gd name="T19" fmla="*/ 65 h 67"/>
                    <a:gd name="T20" fmla="*/ 34 w 34"/>
                    <a:gd name="T21" fmla="*/ 67 h 67"/>
                    <a:gd name="T22" fmla="*/ 33 w 34"/>
                    <a:gd name="T23" fmla="*/ 64 h 67"/>
                    <a:gd name="T24" fmla="*/ 31 w 34"/>
                    <a:gd name="T25" fmla="*/ 55 h 67"/>
                    <a:gd name="T26" fmla="*/ 28 w 34"/>
                    <a:gd name="T27" fmla="*/ 44 h 67"/>
                    <a:gd name="T28" fmla="*/ 25 w 34"/>
                    <a:gd name="T29" fmla="*/ 37 h 67"/>
                    <a:gd name="T30" fmla="*/ 22 w 34"/>
                    <a:gd name="T31" fmla="*/ 31 h 67"/>
                    <a:gd name="T32" fmla="*/ 19 w 34"/>
                    <a:gd name="T33" fmla="*/ 25 h 67"/>
                    <a:gd name="T34" fmla="*/ 15 w 34"/>
                    <a:gd name="T35" fmla="*/ 19 h 67"/>
                    <a:gd name="T36" fmla="*/ 8 w 34"/>
                    <a:gd name="T37" fmla="*/ 9 h 67"/>
                    <a:gd name="T38" fmla="*/ 3 w 34"/>
                    <a:gd name="T39" fmla="*/ 3 h 67"/>
                    <a:gd name="T40" fmla="*/ 0 w 34"/>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67">
                      <a:moveTo>
                        <a:pt x="0" y="0"/>
                      </a:moveTo>
                      <a:cubicBezTo>
                        <a:pt x="0" y="0"/>
                        <a:pt x="0" y="2"/>
                        <a:pt x="1" y="4"/>
                      </a:cubicBezTo>
                      <a:cubicBezTo>
                        <a:pt x="1" y="6"/>
                        <a:pt x="2" y="9"/>
                        <a:pt x="3" y="12"/>
                      </a:cubicBezTo>
                      <a:cubicBezTo>
                        <a:pt x="4" y="16"/>
                        <a:pt x="5" y="20"/>
                        <a:pt x="6" y="24"/>
                      </a:cubicBezTo>
                      <a:cubicBezTo>
                        <a:pt x="7" y="26"/>
                        <a:pt x="8" y="28"/>
                        <a:pt x="9" y="30"/>
                      </a:cubicBezTo>
                      <a:cubicBezTo>
                        <a:pt x="10" y="32"/>
                        <a:pt x="11" y="34"/>
                        <a:pt x="12" y="36"/>
                      </a:cubicBezTo>
                      <a:cubicBezTo>
                        <a:pt x="13" y="38"/>
                        <a:pt x="14" y="40"/>
                        <a:pt x="15" y="42"/>
                      </a:cubicBezTo>
                      <a:cubicBezTo>
                        <a:pt x="17" y="44"/>
                        <a:pt x="18" y="46"/>
                        <a:pt x="19" y="48"/>
                      </a:cubicBezTo>
                      <a:cubicBezTo>
                        <a:pt x="21" y="52"/>
                        <a:pt x="24" y="55"/>
                        <a:pt x="26" y="58"/>
                      </a:cubicBezTo>
                      <a:cubicBezTo>
                        <a:pt x="28" y="61"/>
                        <a:pt x="30" y="63"/>
                        <a:pt x="31" y="65"/>
                      </a:cubicBezTo>
                      <a:cubicBezTo>
                        <a:pt x="33" y="66"/>
                        <a:pt x="34" y="67"/>
                        <a:pt x="34" y="67"/>
                      </a:cubicBezTo>
                      <a:cubicBezTo>
                        <a:pt x="34" y="67"/>
                        <a:pt x="34" y="66"/>
                        <a:pt x="33" y="64"/>
                      </a:cubicBezTo>
                      <a:cubicBezTo>
                        <a:pt x="33" y="61"/>
                        <a:pt x="32" y="59"/>
                        <a:pt x="31" y="55"/>
                      </a:cubicBezTo>
                      <a:cubicBezTo>
                        <a:pt x="30" y="52"/>
                        <a:pt x="29" y="48"/>
                        <a:pt x="28" y="44"/>
                      </a:cubicBezTo>
                      <a:cubicBezTo>
                        <a:pt x="27" y="42"/>
                        <a:pt x="26" y="40"/>
                        <a:pt x="25" y="37"/>
                      </a:cubicBezTo>
                      <a:cubicBezTo>
                        <a:pt x="24" y="35"/>
                        <a:pt x="23" y="33"/>
                        <a:pt x="22" y="31"/>
                      </a:cubicBezTo>
                      <a:cubicBezTo>
                        <a:pt x="21" y="29"/>
                        <a:pt x="20" y="27"/>
                        <a:pt x="19" y="25"/>
                      </a:cubicBezTo>
                      <a:cubicBezTo>
                        <a:pt x="17" y="23"/>
                        <a:pt x="16" y="21"/>
                        <a:pt x="15" y="19"/>
                      </a:cubicBezTo>
                      <a:cubicBezTo>
                        <a:pt x="13" y="16"/>
                        <a:pt x="10" y="12"/>
                        <a:pt x="8" y="9"/>
                      </a:cubicBezTo>
                      <a:cubicBezTo>
                        <a:pt x="6" y="7"/>
                        <a:pt x="4" y="4"/>
                        <a:pt x="3" y="3"/>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6"/>
                <p:cNvSpPr/>
                <p:nvPr/>
              </p:nvSpPr>
              <p:spPr bwMode="auto">
                <a:xfrm>
                  <a:off x="9528175" y="547687"/>
                  <a:ext cx="88900" cy="173038"/>
                </a:xfrm>
                <a:custGeom>
                  <a:avLst/>
                  <a:gdLst>
                    <a:gd name="T0" fmla="*/ 0 w 21"/>
                    <a:gd name="T1" fmla="*/ 0 h 41"/>
                    <a:gd name="T2" fmla="*/ 0 w 21"/>
                    <a:gd name="T3" fmla="*/ 2 h 41"/>
                    <a:gd name="T4" fmla="*/ 0 w 21"/>
                    <a:gd name="T5" fmla="*/ 7 h 41"/>
                    <a:gd name="T6" fmla="*/ 2 w 21"/>
                    <a:gd name="T7" fmla="*/ 15 h 41"/>
                    <a:gd name="T8" fmla="*/ 6 w 21"/>
                    <a:gd name="T9" fmla="*/ 23 h 41"/>
                    <a:gd name="T10" fmla="*/ 15 w 21"/>
                    <a:gd name="T11" fmla="*/ 36 h 41"/>
                    <a:gd name="T12" fmla="*/ 19 w 21"/>
                    <a:gd name="T13" fmla="*/ 40 h 41"/>
                    <a:gd name="T14" fmla="*/ 21 w 21"/>
                    <a:gd name="T15" fmla="*/ 41 h 41"/>
                    <a:gd name="T16" fmla="*/ 21 w 21"/>
                    <a:gd name="T17" fmla="*/ 39 h 41"/>
                    <a:gd name="T18" fmla="*/ 21 w 21"/>
                    <a:gd name="T19" fmla="*/ 33 h 41"/>
                    <a:gd name="T20" fmla="*/ 15 w 21"/>
                    <a:gd name="T21" fmla="*/ 18 h 41"/>
                    <a:gd name="T22" fmla="*/ 11 w 21"/>
                    <a:gd name="T23" fmla="*/ 11 h 41"/>
                    <a:gd name="T24" fmla="*/ 6 w 21"/>
                    <a:gd name="T25" fmla="*/ 5 h 41"/>
                    <a:gd name="T26" fmla="*/ 2 w 21"/>
                    <a:gd name="T27" fmla="*/ 1 h 41"/>
                    <a:gd name="T28" fmla="*/ 0 w 2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1">
                      <a:moveTo>
                        <a:pt x="0" y="0"/>
                      </a:moveTo>
                      <a:cubicBezTo>
                        <a:pt x="0" y="0"/>
                        <a:pt x="0" y="0"/>
                        <a:pt x="0" y="2"/>
                      </a:cubicBezTo>
                      <a:cubicBezTo>
                        <a:pt x="0" y="3"/>
                        <a:pt x="0" y="5"/>
                        <a:pt x="0" y="7"/>
                      </a:cubicBezTo>
                      <a:cubicBezTo>
                        <a:pt x="1" y="10"/>
                        <a:pt x="1" y="12"/>
                        <a:pt x="2" y="15"/>
                      </a:cubicBezTo>
                      <a:cubicBezTo>
                        <a:pt x="3" y="18"/>
                        <a:pt x="4" y="20"/>
                        <a:pt x="6" y="23"/>
                      </a:cubicBezTo>
                      <a:cubicBezTo>
                        <a:pt x="8" y="28"/>
                        <a:pt x="12" y="33"/>
                        <a:pt x="15" y="36"/>
                      </a:cubicBezTo>
                      <a:cubicBezTo>
                        <a:pt x="17" y="38"/>
                        <a:pt x="18" y="39"/>
                        <a:pt x="19" y="40"/>
                      </a:cubicBezTo>
                      <a:cubicBezTo>
                        <a:pt x="20" y="41"/>
                        <a:pt x="21" y="41"/>
                        <a:pt x="21" y="41"/>
                      </a:cubicBezTo>
                      <a:cubicBezTo>
                        <a:pt x="21" y="41"/>
                        <a:pt x="21" y="41"/>
                        <a:pt x="21" y="39"/>
                      </a:cubicBezTo>
                      <a:cubicBezTo>
                        <a:pt x="21" y="38"/>
                        <a:pt x="21" y="36"/>
                        <a:pt x="21" y="33"/>
                      </a:cubicBezTo>
                      <a:cubicBezTo>
                        <a:pt x="20" y="29"/>
                        <a:pt x="18" y="23"/>
                        <a:pt x="15" y="18"/>
                      </a:cubicBezTo>
                      <a:cubicBezTo>
                        <a:pt x="14" y="15"/>
                        <a:pt x="13" y="13"/>
                        <a:pt x="11" y="11"/>
                      </a:cubicBezTo>
                      <a:cubicBezTo>
                        <a:pt x="9" y="8"/>
                        <a:pt x="8" y="6"/>
                        <a:pt x="6" y="5"/>
                      </a:cubicBezTo>
                      <a:cubicBezTo>
                        <a:pt x="4" y="3"/>
                        <a:pt x="3" y="2"/>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7"/>
                <p:cNvSpPr/>
                <p:nvPr/>
              </p:nvSpPr>
              <p:spPr bwMode="auto">
                <a:xfrm>
                  <a:off x="9248775" y="-246063"/>
                  <a:ext cx="279400" cy="788988"/>
                </a:xfrm>
                <a:custGeom>
                  <a:avLst/>
                  <a:gdLst>
                    <a:gd name="T0" fmla="*/ 19 w 66"/>
                    <a:gd name="T1" fmla="*/ 0 h 186"/>
                    <a:gd name="T2" fmla="*/ 16 w 66"/>
                    <a:gd name="T3" fmla="*/ 8 h 186"/>
                    <a:gd name="T4" fmla="*/ 14 w 66"/>
                    <a:gd name="T5" fmla="*/ 16 h 186"/>
                    <a:gd name="T6" fmla="*/ 9 w 66"/>
                    <a:gd name="T7" fmla="*/ 33 h 186"/>
                    <a:gd name="T8" fmla="*/ 0 w 66"/>
                    <a:gd name="T9" fmla="*/ 66 h 186"/>
                    <a:gd name="T10" fmla="*/ 1 w 66"/>
                    <a:gd name="T11" fmla="*/ 69 h 186"/>
                    <a:gd name="T12" fmla="*/ 1 w 66"/>
                    <a:gd name="T13" fmla="*/ 69 h 186"/>
                    <a:gd name="T14" fmla="*/ 31 w 66"/>
                    <a:gd name="T15" fmla="*/ 129 h 186"/>
                    <a:gd name="T16" fmla="*/ 48 w 66"/>
                    <a:gd name="T17" fmla="*/ 158 h 186"/>
                    <a:gd name="T18" fmla="*/ 57 w 66"/>
                    <a:gd name="T19" fmla="*/ 172 h 186"/>
                    <a:gd name="T20" fmla="*/ 61 w 66"/>
                    <a:gd name="T21" fmla="*/ 179 h 186"/>
                    <a:gd name="T22" fmla="*/ 66 w 66"/>
                    <a:gd name="T23" fmla="*/ 186 h 186"/>
                    <a:gd name="T24" fmla="*/ 63 w 66"/>
                    <a:gd name="T25" fmla="*/ 179 h 186"/>
                    <a:gd name="T26" fmla="*/ 60 w 66"/>
                    <a:gd name="T27" fmla="*/ 171 h 186"/>
                    <a:gd name="T28" fmla="*/ 54 w 66"/>
                    <a:gd name="T29" fmla="*/ 155 h 186"/>
                    <a:gd name="T30" fmla="*/ 40 w 66"/>
                    <a:gd name="T31" fmla="*/ 124 h 186"/>
                    <a:gd name="T32" fmla="*/ 10 w 66"/>
                    <a:gd name="T33" fmla="*/ 65 h 186"/>
                    <a:gd name="T34" fmla="*/ 10 w 66"/>
                    <a:gd name="T35" fmla="*/ 68 h 186"/>
                    <a:gd name="T36" fmla="*/ 15 w 66"/>
                    <a:gd name="T37" fmla="*/ 34 h 186"/>
                    <a:gd name="T38" fmla="*/ 18 w 66"/>
                    <a:gd name="T39" fmla="*/ 17 h 186"/>
                    <a:gd name="T40" fmla="*/ 18 w 66"/>
                    <a:gd name="T41" fmla="*/ 9 h 186"/>
                    <a:gd name="T42" fmla="*/ 19 w 66"/>
                    <a:gd name="T4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86">
                      <a:moveTo>
                        <a:pt x="19" y="0"/>
                      </a:moveTo>
                      <a:cubicBezTo>
                        <a:pt x="18" y="3"/>
                        <a:pt x="17" y="5"/>
                        <a:pt x="16" y="8"/>
                      </a:cubicBezTo>
                      <a:cubicBezTo>
                        <a:pt x="15" y="11"/>
                        <a:pt x="15" y="14"/>
                        <a:pt x="14" y="16"/>
                      </a:cubicBezTo>
                      <a:cubicBezTo>
                        <a:pt x="12" y="22"/>
                        <a:pt x="10" y="27"/>
                        <a:pt x="9" y="33"/>
                      </a:cubicBezTo>
                      <a:cubicBezTo>
                        <a:pt x="6" y="44"/>
                        <a:pt x="3" y="55"/>
                        <a:pt x="0" y="66"/>
                      </a:cubicBezTo>
                      <a:cubicBezTo>
                        <a:pt x="0" y="67"/>
                        <a:pt x="0" y="68"/>
                        <a:pt x="1" y="69"/>
                      </a:cubicBezTo>
                      <a:cubicBezTo>
                        <a:pt x="1" y="69"/>
                        <a:pt x="1" y="69"/>
                        <a:pt x="1" y="69"/>
                      </a:cubicBezTo>
                      <a:cubicBezTo>
                        <a:pt x="10" y="89"/>
                        <a:pt x="20" y="109"/>
                        <a:pt x="31" y="129"/>
                      </a:cubicBezTo>
                      <a:cubicBezTo>
                        <a:pt x="36" y="139"/>
                        <a:pt x="42" y="148"/>
                        <a:pt x="48" y="158"/>
                      </a:cubicBezTo>
                      <a:cubicBezTo>
                        <a:pt x="51" y="163"/>
                        <a:pt x="53" y="168"/>
                        <a:pt x="57" y="172"/>
                      </a:cubicBezTo>
                      <a:cubicBezTo>
                        <a:pt x="58" y="175"/>
                        <a:pt x="60" y="177"/>
                        <a:pt x="61" y="179"/>
                      </a:cubicBezTo>
                      <a:cubicBezTo>
                        <a:pt x="63" y="182"/>
                        <a:pt x="64" y="184"/>
                        <a:pt x="66" y="186"/>
                      </a:cubicBezTo>
                      <a:cubicBezTo>
                        <a:pt x="65" y="184"/>
                        <a:pt x="64" y="181"/>
                        <a:pt x="63" y="179"/>
                      </a:cubicBezTo>
                      <a:cubicBezTo>
                        <a:pt x="62" y="176"/>
                        <a:pt x="61" y="173"/>
                        <a:pt x="60" y="171"/>
                      </a:cubicBezTo>
                      <a:cubicBezTo>
                        <a:pt x="58" y="165"/>
                        <a:pt x="56" y="160"/>
                        <a:pt x="54" y="155"/>
                      </a:cubicBezTo>
                      <a:cubicBezTo>
                        <a:pt x="49" y="145"/>
                        <a:pt x="45" y="135"/>
                        <a:pt x="40" y="124"/>
                      </a:cubicBezTo>
                      <a:cubicBezTo>
                        <a:pt x="30" y="104"/>
                        <a:pt x="20" y="84"/>
                        <a:pt x="10" y="65"/>
                      </a:cubicBezTo>
                      <a:cubicBezTo>
                        <a:pt x="10" y="68"/>
                        <a:pt x="10" y="68"/>
                        <a:pt x="10" y="68"/>
                      </a:cubicBezTo>
                      <a:cubicBezTo>
                        <a:pt x="12" y="57"/>
                        <a:pt x="14" y="45"/>
                        <a:pt x="15" y="34"/>
                      </a:cubicBezTo>
                      <a:cubicBezTo>
                        <a:pt x="16" y="28"/>
                        <a:pt x="17" y="23"/>
                        <a:pt x="18" y="17"/>
                      </a:cubicBezTo>
                      <a:cubicBezTo>
                        <a:pt x="18" y="14"/>
                        <a:pt x="18" y="11"/>
                        <a:pt x="18" y="9"/>
                      </a:cubicBezTo>
                      <a:cubicBezTo>
                        <a:pt x="19" y="6"/>
                        <a:pt x="19" y="3"/>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8"/>
                <p:cNvSpPr/>
                <p:nvPr/>
              </p:nvSpPr>
              <p:spPr bwMode="auto">
                <a:xfrm>
                  <a:off x="9398000" y="-944563"/>
                  <a:ext cx="79375" cy="373063"/>
                </a:xfrm>
                <a:custGeom>
                  <a:avLst/>
                  <a:gdLst>
                    <a:gd name="T0" fmla="*/ 19 w 19"/>
                    <a:gd name="T1" fmla="*/ 0 h 88"/>
                    <a:gd name="T2" fmla="*/ 18 w 19"/>
                    <a:gd name="T3" fmla="*/ 1 h 88"/>
                    <a:gd name="T4" fmla="*/ 17 w 19"/>
                    <a:gd name="T5" fmla="*/ 4 h 88"/>
                    <a:gd name="T6" fmla="*/ 13 w 19"/>
                    <a:gd name="T7" fmla="*/ 13 h 88"/>
                    <a:gd name="T8" fmla="*/ 8 w 19"/>
                    <a:gd name="T9" fmla="*/ 27 h 88"/>
                    <a:gd name="T10" fmla="*/ 6 w 19"/>
                    <a:gd name="T11" fmla="*/ 35 h 88"/>
                    <a:gd name="T12" fmla="*/ 4 w 19"/>
                    <a:gd name="T13" fmla="*/ 43 h 88"/>
                    <a:gd name="T14" fmla="*/ 3 w 19"/>
                    <a:gd name="T15" fmla="*/ 51 h 88"/>
                    <a:gd name="T16" fmla="*/ 1 w 19"/>
                    <a:gd name="T17" fmla="*/ 59 h 88"/>
                    <a:gd name="T18" fmla="*/ 0 w 19"/>
                    <a:gd name="T19" fmla="*/ 74 h 88"/>
                    <a:gd name="T20" fmla="*/ 0 w 19"/>
                    <a:gd name="T21" fmla="*/ 84 h 88"/>
                    <a:gd name="T22" fmla="*/ 0 w 19"/>
                    <a:gd name="T23" fmla="*/ 87 h 88"/>
                    <a:gd name="T24" fmla="*/ 0 w 19"/>
                    <a:gd name="T25" fmla="*/ 88 h 88"/>
                    <a:gd name="T26" fmla="*/ 1 w 19"/>
                    <a:gd name="T27" fmla="*/ 87 h 88"/>
                    <a:gd name="T28" fmla="*/ 2 w 19"/>
                    <a:gd name="T29" fmla="*/ 85 h 88"/>
                    <a:gd name="T30" fmla="*/ 6 w 19"/>
                    <a:gd name="T31" fmla="*/ 75 h 88"/>
                    <a:gd name="T32" fmla="*/ 11 w 19"/>
                    <a:gd name="T33" fmla="*/ 61 h 88"/>
                    <a:gd name="T34" fmla="*/ 13 w 19"/>
                    <a:gd name="T35" fmla="*/ 54 h 88"/>
                    <a:gd name="T36" fmla="*/ 15 w 19"/>
                    <a:gd name="T37" fmla="*/ 45 h 88"/>
                    <a:gd name="T38" fmla="*/ 16 w 19"/>
                    <a:gd name="T39" fmla="*/ 37 h 88"/>
                    <a:gd name="T40" fmla="*/ 18 w 19"/>
                    <a:gd name="T41" fmla="*/ 29 h 88"/>
                    <a:gd name="T42" fmla="*/ 19 w 19"/>
                    <a:gd name="T43" fmla="*/ 15 h 88"/>
                    <a:gd name="T44" fmla="*/ 19 w 19"/>
                    <a:gd name="T45" fmla="*/ 4 h 88"/>
                    <a:gd name="T46" fmla="*/ 19 w 19"/>
                    <a:gd name="T47" fmla="*/ 1 h 88"/>
                    <a:gd name="T48" fmla="*/ 19 w 1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88">
                      <a:moveTo>
                        <a:pt x="19" y="0"/>
                      </a:moveTo>
                      <a:cubicBezTo>
                        <a:pt x="19" y="0"/>
                        <a:pt x="19" y="1"/>
                        <a:pt x="18" y="1"/>
                      </a:cubicBezTo>
                      <a:cubicBezTo>
                        <a:pt x="18" y="2"/>
                        <a:pt x="17" y="3"/>
                        <a:pt x="17" y="4"/>
                      </a:cubicBezTo>
                      <a:cubicBezTo>
                        <a:pt x="16" y="6"/>
                        <a:pt x="14" y="9"/>
                        <a:pt x="13" y="13"/>
                      </a:cubicBezTo>
                      <a:cubicBezTo>
                        <a:pt x="11" y="17"/>
                        <a:pt x="10" y="22"/>
                        <a:pt x="8" y="27"/>
                      </a:cubicBezTo>
                      <a:cubicBezTo>
                        <a:pt x="7" y="30"/>
                        <a:pt x="7" y="32"/>
                        <a:pt x="6" y="35"/>
                      </a:cubicBezTo>
                      <a:cubicBezTo>
                        <a:pt x="5" y="38"/>
                        <a:pt x="5" y="40"/>
                        <a:pt x="4" y="43"/>
                      </a:cubicBezTo>
                      <a:cubicBezTo>
                        <a:pt x="4" y="46"/>
                        <a:pt x="3" y="49"/>
                        <a:pt x="3" y="51"/>
                      </a:cubicBezTo>
                      <a:cubicBezTo>
                        <a:pt x="2" y="54"/>
                        <a:pt x="2" y="57"/>
                        <a:pt x="1" y="59"/>
                      </a:cubicBezTo>
                      <a:cubicBezTo>
                        <a:pt x="1" y="65"/>
                        <a:pt x="0" y="70"/>
                        <a:pt x="0" y="74"/>
                      </a:cubicBezTo>
                      <a:cubicBezTo>
                        <a:pt x="0" y="78"/>
                        <a:pt x="0" y="82"/>
                        <a:pt x="0" y="84"/>
                      </a:cubicBezTo>
                      <a:cubicBezTo>
                        <a:pt x="0" y="86"/>
                        <a:pt x="0" y="87"/>
                        <a:pt x="0" y="87"/>
                      </a:cubicBezTo>
                      <a:cubicBezTo>
                        <a:pt x="0" y="88"/>
                        <a:pt x="0" y="88"/>
                        <a:pt x="0" y="88"/>
                      </a:cubicBezTo>
                      <a:cubicBezTo>
                        <a:pt x="0" y="88"/>
                        <a:pt x="0" y="88"/>
                        <a:pt x="1" y="87"/>
                      </a:cubicBezTo>
                      <a:cubicBezTo>
                        <a:pt x="1" y="87"/>
                        <a:pt x="2" y="86"/>
                        <a:pt x="2" y="85"/>
                      </a:cubicBezTo>
                      <a:cubicBezTo>
                        <a:pt x="3" y="82"/>
                        <a:pt x="5" y="79"/>
                        <a:pt x="6" y="75"/>
                      </a:cubicBezTo>
                      <a:cubicBezTo>
                        <a:pt x="8" y="71"/>
                        <a:pt x="9" y="67"/>
                        <a:pt x="11" y="61"/>
                      </a:cubicBezTo>
                      <a:cubicBezTo>
                        <a:pt x="12" y="59"/>
                        <a:pt x="12" y="56"/>
                        <a:pt x="13" y="54"/>
                      </a:cubicBezTo>
                      <a:cubicBezTo>
                        <a:pt x="14" y="51"/>
                        <a:pt x="14" y="48"/>
                        <a:pt x="15" y="45"/>
                      </a:cubicBezTo>
                      <a:cubicBezTo>
                        <a:pt x="15" y="43"/>
                        <a:pt x="16" y="40"/>
                        <a:pt x="16" y="37"/>
                      </a:cubicBezTo>
                      <a:cubicBezTo>
                        <a:pt x="17" y="34"/>
                        <a:pt x="17" y="32"/>
                        <a:pt x="18" y="29"/>
                      </a:cubicBezTo>
                      <a:cubicBezTo>
                        <a:pt x="18" y="24"/>
                        <a:pt x="19" y="19"/>
                        <a:pt x="19" y="15"/>
                      </a:cubicBezTo>
                      <a:cubicBezTo>
                        <a:pt x="19" y="10"/>
                        <a:pt x="19" y="7"/>
                        <a:pt x="19" y="4"/>
                      </a:cubicBezTo>
                      <a:cubicBezTo>
                        <a:pt x="19" y="3"/>
                        <a:pt x="19" y="2"/>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9"/>
                <p:cNvSpPr/>
                <p:nvPr/>
              </p:nvSpPr>
              <p:spPr bwMode="auto">
                <a:xfrm>
                  <a:off x="8510588" y="-708025"/>
                  <a:ext cx="411162" cy="407988"/>
                </a:xfrm>
                <a:custGeom>
                  <a:avLst/>
                  <a:gdLst>
                    <a:gd name="T0" fmla="*/ 97 w 97"/>
                    <a:gd name="T1" fmla="*/ 96 h 96"/>
                    <a:gd name="T2" fmla="*/ 96 w 97"/>
                    <a:gd name="T3" fmla="*/ 94 h 96"/>
                    <a:gd name="T4" fmla="*/ 94 w 97"/>
                    <a:gd name="T5" fmla="*/ 91 h 96"/>
                    <a:gd name="T6" fmla="*/ 84 w 97"/>
                    <a:gd name="T7" fmla="*/ 79 h 96"/>
                    <a:gd name="T8" fmla="*/ 70 w 97"/>
                    <a:gd name="T9" fmla="*/ 62 h 96"/>
                    <a:gd name="T10" fmla="*/ 61 w 97"/>
                    <a:gd name="T11" fmla="*/ 53 h 96"/>
                    <a:gd name="T12" fmla="*/ 52 w 97"/>
                    <a:gd name="T13" fmla="*/ 44 h 96"/>
                    <a:gd name="T14" fmla="*/ 43 w 97"/>
                    <a:gd name="T15" fmla="*/ 35 h 96"/>
                    <a:gd name="T16" fmla="*/ 34 w 97"/>
                    <a:gd name="T17" fmla="*/ 27 h 96"/>
                    <a:gd name="T18" fmla="*/ 17 w 97"/>
                    <a:gd name="T19" fmla="*/ 13 h 96"/>
                    <a:gd name="T20" fmla="*/ 5 w 97"/>
                    <a:gd name="T21" fmla="*/ 4 h 96"/>
                    <a:gd name="T22" fmla="*/ 1 w 97"/>
                    <a:gd name="T23" fmla="*/ 1 h 96"/>
                    <a:gd name="T24" fmla="*/ 0 w 97"/>
                    <a:gd name="T25" fmla="*/ 0 h 96"/>
                    <a:gd name="T26" fmla="*/ 1 w 97"/>
                    <a:gd name="T27" fmla="*/ 2 h 96"/>
                    <a:gd name="T28" fmla="*/ 3 w 97"/>
                    <a:gd name="T29" fmla="*/ 5 h 96"/>
                    <a:gd name="T30" fmla="*/ 13 w 97"/>
                    <a:gd name="T31" fmla="*/ 17 h 96"/>
                    <a:gd name="T32" fmla="*/ 27 w 97"/>
                    <a:gd name="T33" fmla="*/ 34 h 96"/>
                    <a:gd name="T34" fmla="*/ 36 w 97"/>
                    <a:gd name="T35" fmla="*/ 43 h 96"/>
                    <a:gd name="T36" fmla="*/ 45 w 97"/>
                    <a:gd name="T37" fmla="*/ 52 h 96"/>
                    <a:gd name="T38" fmla="*/ 54 w 97"/>
                    <a:gd name="T39" fmla="*/ 61 h 96"/>
                    <a:gd name="T40" fmla="*/ 63 w 97"/>
                    <a:gd name="T41" fmla="*/ 69 h 96"/>
                    <a:gd name="T42" fmla="*/ 80 w 97"/>
                    <a:gd name="T43" fmla="*/ 83 h 96"/>
                    <a:gd name="T44" fmla="*/ 92 w 97"/>
                    <a:gd name="T45" fmla="*/ 92 h 96"/>
                    <a:gd name="T46" fmla="*/ 96 w 97"/>
                    <a:gd name="T47" fmla="*/ 95 h 96"/>
                    <a:gd name="T48" fmla="*/ 97 w 97"/>
                    <a:gd name="T4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96">
                      <a:moveTo>
                        <a:pt x="97" y="96"/>
                      </a:moveTo>
                      <a:cubicBezTo>
                        <a:pt x="97" y="96"/>
                        <a:pt x="97" y="95"/>
                        <a:pt x="96" y="94"/>
                      </a:cubicBezTo>
                      <a:cubicBezTo>
                        <a:pt x="96" y="94"/>
                        <a:pt x="95" y="92"/>
                        <a:pt x="94" y="91"/>
                      </a:cubicBezTo>
                      <a:cubicBezTo>
                        <a:pt x="92" y="88"/>
                        <a:pt x="88" y="83"/>
                        <a:pt x="84" y="79"/>
                      </a:cubicBezTo>
                      <a:cubicBezTo>
                        <a:pt x="80" y="74"/>
                        <a:pt x="75" y="68"/>
                        <a:pt x="70" y="62"/>
                      </a:cubicBezTo>
                      <a:cubicBezTo>
                        <a:pt x="67" y="59"/>
                        <a:pt x="64" y="56"/>
                        <a:pt x="61" y="53"/>
                      </a:cubicBezTo>
                      <a:cubicBezTo>
                        <a:pt x="58" y="50"/>
                        <a:pt x="55" y="47"/>
                        <a:pt x="52" y="44"/>
                      </a:cubicBezTo>
                      <a:cubicBezTo>
                        <a:pt x="49" y="41"/>
                        <a:pt x="46" y="38"/>
                        <a:pt x="43" y="35"/>
                      </a:cubicBezTo>
                      <a:cubicBezTo>
                        <a:pt x="40" y="32"/>
                        <a:pt x="37" y="30"/>
                        <a:pt x="34" y="27"/>
                      </a:cubicBezTo>
                      <a:cubicBezTo>
                        <a:pt x="28" y="22"/>
                        <a:pt x="22" y="17"/>
                        <a:pt x="17" y="13"/>
                      </a:cubicBezTo>
                      <a:cubicBezTo>
                        <a:pt x="12" y="9"/>
                        <a:pt x="8" y="6"/>
                        <a:pt x="5" y="4"/>
                      </a:cubicBezTo>
                      <a:cubicBezTo>
                        <a:pt x="3" y="3"/>
                        <a:pt x="2" y="2"/>
                        <a:pt x="1" y="1"/>
                      </a:cubicBezTo>
                      <a:cubicBezTo>
                        <a:pt x="0" y="1"/>
                        <a:pt x="0" y="0"/>
                        <a:pt x="0" y="0"/>
                      </a:cubicBezTo>
                      <a:cubicBezTo>
                        <a:pt x="0" y="0"/>
                        <a:pt x="0" y="1"/>
                        <a:pt x="1" y="2"/>
                      </a:cubicBezTo>
                      <a:cubicBezTo>
                        <a:pt x="1" y="2"/>
                        <a:pt x="2" y="4"/>
                        <a:pt x="3" y="5"/>
                      </a:cubicBezTo>
                      <a:cubicBezTo>
                        <a:pt x="5" y="8"/>
                        <a:pt x="9" y="13"/>
                        <a:pt x="13" y="17"/>
                      </a:cubicBezTo>
                      <a:cubicBezTo>
                        <a:pt x="17" y="22"/>
                        <a:pt x="22" y="28"/>
                        <a:pt x="27" y="34"/>
                      </a:cubicBezTo>
                      <a:cubicBezTo>
                        <a:pt x="30" y="37"/>
                        <a:pt x="33" y="40"/>
                        <a:pt x="36" y="43"/>
                      </a:cubicBezTo>
                      <a:cubicBezTo>
                        <a:pt x="39" y="46"/>
                        <a:pt x="42" y="49"/>
                        <a:pt x="45" y="52"/>
                      </a:cubicBezTo>
                      <a:cubicBezTo>
                        <a:pt x="48" y="55"/>
                        <a:pt x="51" y="58"/>
                        <a:pt x="54" y="61"/>
                      </a:cubicBezTo>
                      <a:cubicBezTo>
                        <a:pt x="57" y="64"/>
                        <a:pt x="60" y="66"/>
                        <a:pt x="63" y="69"/>
                      </a:cubicBezTo>
                      <a:cubicBezTo>
                        <a:pt x="69" y="74"/>
                        <a:pt x="75" y="79"/>
                        <a:pt x="80" y="83"/>
                      </a:cubicBezTo>
                      <a:cubicBezTo>
                        <a:pt x="85" y="87"/>
                        <a:pt x="89" y="90"/>
                        <a:pt x="92" y="92"/>
                      </a:cubicBezTo>
                      <a:cubicBezTo>
                        <a:pt x="94" y="93"/>
                        <a:pt x="95" y="94"/>
                        <a:pt x="96" y="95"/>
                      </a:cubicBezTo>
                      <a:cubicBezTo>
                        <a:pt x="97" y="95"/>
                        <a:pt x="97" y="96"/>
                        <a:pt x="9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0"/>
                <p:cNvSpPr/>
                <p:nvPr/>
              </p:nvSpPr>
              <p:spPr bwMode="auto">
                <a:xfrm>
                  <a:off x="8921750" y="-300038"/>
                  <a:ext cx="373062" cy="427038"/>
                </a:xfrm>
                <a:custGeom>
                  <a:avLst/>
                  <a:gdLst>
                    <a:gd name="T0" fmla="*/ 28 w 88"/>
                    <a:gd name="T1" fmla="*/ 101 h 101"/>
                    <a:gd name="T2" fmla="*/ 35 w 88"/>
                    <a:gd name="T3" fmla="*/ 99 h 101"/>
                    <a:gd name="T4" fmla="*/ 42 w 88"/>
                    <a:gd name="T5" fmla="*/ 97 h 101"/>
                    <a:gd name="T6" fmla="*/ 56 w 88"/>
                    <a:gd name="T7" fmla="*/ 93 h 101"/>
                    <a:gd name="T8" fmla="*/ 84 w 88"/>
                    <a:gd name="T9" fmla="*/ 85 h 101"/>
                    <a:gd name="T10" fmla="*/ 87 w 88"/>
                    <a:gd name="T11" fmla="*/ 78 h 101"/>
                    <a:gd name="T12" fmla="*/ 86 w 88"/>
                    <a:gd name="T13" fmla="*/ 77 h 101"/>
                    <a:gd name="T14" fmla="*/ 86 w 88"/>
                    <a:gd name="T15" fmla="*/ 76 h 101"/>
                    <a:gd name="T16" fmla="*/ 45 w 88"/>
                    <a:gd name="T17" fmla="*/ 36 h 101"/>
                    <a:gd name="T18" fmla="*/ 23 w 88"/>
                    <a:gd name="T19" fmla="*/ 17 h 101"/>
                    <a:gd name="T20" fmla="*/ 12 w 88"/>
                    <a:gd name="T21" fmla="*/ 8 h 101"/>
                    <a:gd name="T22" fmla="*/ 6 w 88"/>
                    <a:gd name="T23" fmla="*/ 4 h 101"/>
                    <a:gd name="T24" fmla="*/ 0 w 88"/>
                    <a:gd name="T25" fmla="*/ 0 h 101"/>
                    <a:gd name="T26" fmla="*/ 5 w 88"/>
                    <a:gd name="T27" fmla="*/ 5 h 101"/>
                    <a:gd name="T28" fmla="*/ 9 w 88"/>
                    <a:gd name="T29" fmla="*/ 11 h 101"/>
                    <a:gd name="T30" fmla="*/ 18 w 88"/>
                    <a:gd name="T31" fmla="*/ 22 h 101"/>
                    <a:gd name="T32" fmla="*/ 38 w 88"/>
                    <a:gd name="T33" fmla="*/ 43 h 101"/>
                    <a:gd name="T34" fmla="*/ 79 w 88"/>
                    <a:gd name="T35" fmla="*/ 83 h 101"/>
                    <a:gd name="T36" fmla="*/ 80 w 88"/>
                    <a:gd name="T37" fmla="*/ 75 h 101"/>
                    <a:gd name="T38" fmla="*/ 54 w 88"/>
                    <a:gd name="T39" fmla="*/ 87 h 101"/>
                    <a:gd name="T40" fmla="*/ 41 w 88"/>
                    <a:gd name="T41" fmla="*/ 94 h 101"/>
                    <a:gd name="T42" fmla="*/ 34 w 88"/>
                    <a:gd name="T43" fmla="*/ 97 h 101"/>
                    <a:gd name="T44" fmla="*/ 28 w 88"/>
                    <a:gd name="T4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01">
                      <a:moveTo>
                        <a:pt x="28" y="101"/>
                      </a:moveTo>
                      <a:cubicBezTo>
                        <a:pt x="30" y="100"/>
                        <a:pt x="32" y="100"/>
                        <a:pt x="35" y="99"/>
                      </a:cubicBezTo>
                      <a:cubicBezTo>
                        <a:pt x="37" y="98"/>
                        <a:pt x="40" y="98"/>
                        <a:pt x="42" y="97"/>
                      </a:cubicBezTo>
                      <a:cubicBezTo>
                        <a:pt x="47" y="96"/>
                        <a:pt x="51" y="95"/>
                        <a:pt x="56" y="93"/>
                      </a:cubicBezTo>
                      <a:cubicBezTo>
                        <a:pt x="65" y="91"/>
                        <a:pt x="75" y="88"/>
                        <a:pt x="84" y="85"/>
                      </a:cubicBezTo>
                      <a:cubicBezTo>
                        <a:pt x="86" y="84"/>
                        <a:pt x="88" y="81"/>
                        <a:pt x="87" y="78"/>
                      </a:cubicBezTo>
                      <a:cubicBezTo>
                        <a:pt x="87" y="78"/>
                        <a:pt x="86" y="77"/>
                        <a:pt x="86" y="77"/>
                      </a:cubicBezTo>
                      <a:cubicBezTo>
                        <a:pt x="86" y="76"/>
                        <a:pt x="86" y="76"/>
                        <a:pt x="86" y="76"/>
                      </a:cubicBezTo>
                      <a:cubicBezTo>
                        <a:pt x="72" y="62"/>
                        <a:pt x="59" y="49"/>
                        <a:pt x="45" y="36"/>
                      </a:cubicBezTo>
                      <a:cubicBezTo>
                        <a:pt x="38" y="30"/>
                        <a:pt x="30" y="24"/>
                        <a:pt x="23" y="17"/>
                      </a:cubicBezTo>
                      <a:cubicBezTo>
                        <a:pt x="19" y="14"/>
                        <a:pt x="16" y="11"/>
                        <a:pt x="12" y="8"/>
                      </a:cubicBezTo>
                      <a:cubicBezTo>
                        <a:pt x="10" y="7"/>
                        <a:pt x="8" y="5"/>
                        <a:pt x="6" y="4"/>
                      </a:cubicBezTo>
                      <a:cubicBezTo>
                        <a:pt x="4" y="3"/>
                        <a:pt x="2" y="1"/>
                        <a:pt x="0" y="0"/>
                      </a:cubicBezTo>
                      <a:cubicBezTo>
                        <a:pt x="2" y="2"/>
                        <a:pt x="3" y="4"/>
                        <a:pt x="5" y="5"/>
                      </a:cubicBezTo>
                      <a:cubicBezTo>
                        <a:pt x="6" y="7"/>
                        <a:pt x="8" y="9"/>
                        <a:pt x="9" y="11"/>
                      </a:cubicBezTo>
                      <a:cubicBezTo>
                        <a:pt x="12" y="15"/>
                        <a:pt x="15" y="18"/>
                        <a:pt x="18" y="22"/>
                      </a:cubicBezTo>
                      <a:cubicBezTo>
                        <a:pt x="25" y="29"/>
                        <a:pt x="31" y="36"/>
                        <a:pt x="38" y="43"/>
                      </a:cubicBezTo>
                      <a:cubicBezTo>
                        <a:pt x="51" y="57"/>
                        <a:pt x="64" y="71"/>
                        <a:pt x="79" y="83"/>
                      </a:cubicBezTo>
                      <a:cubicBezTo>
                        <a:pt x="80" y="75"/>
                        <a:pt x="80" y="75"/>
                        <a:pt x="80" y="75"/>
                      </a:cubicBezTo>
                      <a:cubicBezTo>
                        <a:pt x="71" y="79"/>
                        <a:pt x="62" y="83"/>
                        <a:pt x="54" y="87"/>
                      </a:cubicBezTo>
                      <a:cubicBezTo>
                        <a:pt x="49" y="89"/>
                        <a:pt x="45" y="91"/>
                        <a:pt x="41" y="94"/>
                      </a:cubicBezTo>
                      <a:cubicBezTo>
                        <a:pt x="38" y="95"/>
                        <a:pt x="36" y="96"/>
                        <a:pt x="34" y="97"/>
                      </a:cubicBezTo>
                      <a:cubicBezTo>
                        <a:pt x="32" y="98"/>
                        <a:pt x="30" y="99"/>
                        <a:pt x="28"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1"/>
                <p:cNvSpPr/>
                <p:nvPr/>
              </p:nvSpPr>
              <p:spPr bwMode="auto">
                <a:xfrm>
                  <a:off x="8439150" y="127000"/>
                  <a:ext cx="601662" cy="225425"/>
                </a:xfrm>
                <a:custGeom>
                  <a:avLst/>
                  <a:gdLst>
                    <a:gd name="T0" fmla="*/ 0 w 142"/>
                    <a:gd name="T1" fmla="*/ 53 h 53"/>
                    <a:gd name="T2" fmla="*/ 2 w 142"/>
                    <a:gd name="T3" fmla="*/ 53 h 53"/>
                    <a:gd name="T4" fmla="*/ 7 w 142"/>
                    <a:gd name="T5" fmla="*/ 52 h 53"/>
                    <a:gd name="T6" fmla="*/ 24 w 142"/>
                    <a:gd name="T7" fmla="*/ 48 h 53"/>
                    <a:gd name="T8" fmla="*/ 47 w 142"/>
                    <a:gd name="T9" fmla="*/ 41 h 53"/>
                    <a:gd name="T10" fmla="*/ 60 w 142"/>
                    <a:gd name="T11" fmla="*/ 36 h 53"/>
                    <a:gd name="T12" fmla="*/ 73 w 142"/>
                    <a:gd name="T13" fmla="*/ 31 h 53"/>
                    <a:gd name="T14" fmla="*/ 86 w 142"/>
                    <a:gd name="T15" fmla="*/ 26 h 53"/>
                    <a:gd name="T16" fmla="*/ 99 w 142"/>
                    <a:gd name="T17" fmla="*/ 21 h 53"/>
                    <a:gd name="T18" fmla="*/ 121 w 142"/>
                    <a:gd name="T19" fmla="*/ 11 h 53"/>
                    <a:gd name="T20" fmla="*/ 136 w 142"/>
                    <a:gd name="T21" fmla="*/ 3 h 53"/>
                    <a:gd name="T22" fmla="*/ 140 w 142"/>
                    <a:gd name="T23" fmla="*/ 0 h 53"/>
                    <a:gd name="T24" fmla="*/ 142 w 142"/>
                    <a:gd name="T25" fmla="*/ 0 h 53"/>
                    <a:gd name="T26" fmla="*/ 140 w 142"/>
                    <a:gd name="T27" fmla="*/ 0 h 53"/>
                    <a:gd name="T28" fmla="*/ 135 w 142"/>
                    <a:gd name="T29" fmla="*/ 1 h 53"/>
                    <a:gd name="T30" fmla="*/ 118 w 142"/>
                    <a:gd name="T31" fmla="*/ 5 h 53"/>
                    <a:gd name="T32" fmla="*/ 95 w 142"/>
                    <a:gd name="T33" fmla="*/ 12 h 53"/>
                    <a:gd name="T34" fmla="*/ 82 w 142"/>
                    <a:gd name="T35" fmla="*/ 16 h 53"/>
                    <a:gd name="T36" fmla="*/ 69 w 142"/>
                    <a:gd name="T37" fmla="*/ 21 h 53"/>
                    <a:gd name="T38" fmla="*/ 56 w 142"/>
                    <a:gd name="T39" fmla="*/ 26 h 53"/>
                    <a:gd name="T40" fmla="*/ 43 w 142"/>
                    <a:gd name="T41" fmla="*/ 32 h 53"/>
                    <a:gd name="T42" fmla="*/ 21 w 142"/>
                    <a:gd name="T43" fmla="*/ 42 h 53"/>
                    <a:gd name="T44" fmla="*/ 6 w 142"/>
                    <a:gd name="T45" fmla="*/ 50 h 53"/>
                    <a:gd name="T46" fmla="*/ 2 w 142"/>
                    <a:gd name="T47" fmla="*/ 52 h 53"/>
                    <a:gd name="T48" fmla="*/ 0 w 142"/>
                    <a:gd name="T4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53">
                      <a:moveTo>
                        <a:pt x="0" y="53"/>
                      </a:moveTo>
                      <a:cubicBezTo>
                        <a:pt x="0" y="53"/>
                        <a:pt x="1" y="53"/>
                        <a:pt x="2" y="53"/>
                      </a:cubicBezTo>
                      <a:cubicBezTo>
                        <a:pt x="3" y="53"/>
                        <a:pt x="5" y="52"/>
                        <a:pt x="7" y="52"/>
                      </a:cubicBezTo>
                      <a:cubicBezTo>
                        <a:pt x="11" y="51"/>
                        <a:pt x="17" y="50"/>
                        <a:pt x="24" y="48"/>
                      </a:cubicBezTo>
                      <a:cubicBezTo>
                        <a:pt x="30" y="46"/>
                        <a:pt x="38" y="44"/>
                        <a:pt x="47" y="41"/>
                      </a:cubicBezTo>
                      <a:cubicBezTo>
                        <a:pt x="51" y="39"/>
                        <a:pt x="55" y="38"/>
                        <a:pt x="60" y="36"/>
                      </a:cubicBezTo>
                      <a:cubicBezTo>
                        <a:pt x="64" y="35"/>
                        <a:pt x="69" y="33"/>
                        <a:pt x="73" y="31"/>
                      </a:cubicBezTo>
                      <a:cubicBezTo>
                        <a:pt x="77" y="30"/>
                        <a:pt x="82" y="28"/>
                        <a:pt x="86" y="26"/>
                      </a:cubicBezTo>
                      <a:cubicBezTo>
                        <a:pt x="90" y="25"/>
                        <a:pt x="95" y="23"/>
                        <a:pt x="99" y="21"/>
                      </a:cubicBezTo>
                      <a:cubicBezTo>
                        <a:pt x="107" y="18"/>
                        <a:pt x="114" y="14"/>
                        <a:pt x="121" y="11"/>
                      </a:cubicBezTo>
                      <a:cubicBezTo>
                        <a:pt x="127" y="8"/>
                        <a:pt x="132" y="5"/>
                        <a:pt x="136" y="3"/>
                      </a:cubicBezTo>
                      <a:cubicBezTo>
                        <a:pt x="138" y="2"/>
                        <a:pt x="139" y="1"/>
                        <a:pt x="140" y="0"/>
                      </a:cubicBezTo>
                      <a:cubicBezTo>
                        <a:pt x="141" y="0"/>
                        <a:pt x="142" y="0"/>
                        <a:pt x="142" y="0"/>
                      </a:cubicBezTo>
                      <a:cubicBezTo>
                        <a:pt x="142" y="0"/>
                        <a:pt x="141" y="0"/>
                        <a:pt x="140" y="0"/>
                      </a:cubicBezTo>
                      <a:cubicBezTo>
                        <a:pt x="139" y="0"/>
                        <a:pt x="137" y="0"/>
                        <a:pt x="135" y="1"/>
                      </a:cubicBezTo>
                      <a:cubicBezTo>
                        <a:pt x="131" y="2"/>
                        <a:pt x="125" y="3"/>
                        <a:pt x="118" y="5"/>
                      </a:cubicBezTo>
                      <a:cubicBezTo>
                        <a:pt x="112" y="7"/>
                        <a:pt x="104" y="9"/>
                        <a:pt x="95" y="12"/>
                      </a:cubicBezTo>
                      <a:cubicBezTo>
                        <a:pt x="91" y="13"/>
                        <a:pt x="87" y="15"/>
                        <a:pt x="82" y="16"/>
                      </a:cubicBezTo>
                      <a:cubicBezTo>
                        <a:pt x="78" y="18"/>
                        <a:pt x="73" y="20"/>
                        <a:pt x="69" y="21"/>
                      </a:cubicBezTo>
                      <a:cubicBezTo>
                        <a:pt x="65" y="23"/>
                        <a:pt x="60" y="25"/>
                        <a:pt x="56" y="26"/>
                      </a:cubicBezTo>
                      <a:cubicBezTo>
                        <a:pt x="52" y="28"/>
                        <a:pt x="47" y="30"/>
                        <a:pt x="43" y="32"/>
                      </a:cubicBezTo>
                      <a:cubicBezTo>
                        <a:pt x="35" y="35"/>
                        <a:pt x="28" y="39"/>
                        <a:pt x="21" y="42"/>
                      </a:cubicBezTo>
                      <a:cubicBezTo>
                        <a:pt x="15" y="45"/>
                        <a:pt x="10" y="48"/>
                        <a:pt x="6" y="50"/>
                      </a:cubicBezTo>
                      <a:cubicBezTo>
                        <a:pt x="4" y="51"/>
                        <a:pt x="3" y="52"/>
                        <a:pt x="2" y="52"/>
                      </a:cubicBezTo>
                      <a:cubicBezTo>
                        <a:pt x="1" y="53"/>
                        <a:pt x="0" y="53"/>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2"/>
                <p:cNvSpPr/>
                <p:nvPr/>
              </p:nvSpPr>
              <p:spPr bwMode="auto">
                <a:xfrm>
                  <a:off x="8172450" y="352425"/>
                  <a:ext cx="266700" cy="101600"/>
                </a:xfrm>
                <a:custGeom>
                  <a:avLst/>
                  <a:gdLst>
                    <a:gd name="T0" fmla="*/ 0 w 63"/>
                    <a:gd name="T1" fmla="*/ 24 h 24"/>
                    <a:gd name="T2" fmla="*/ 3 w 63"/>
                    <a:gd name="T3" fmla="*/ 24 h 24"/>
                    <a:gd name="T4" fmla="*/ 11 w 63"/>
                    <a:gd name="T5" fmla="*/ 24 h 24"/>
                    <a:gd name="T6" fmla="*/ 22 w 63"/>
                    <a:gd name="T7" fmla="*/ 21 h 24"/>
                    <a:gd name="T8" fmla="*/ 28 w 63"/>
                    <a:gd name="T9" fmla="*/ 19 h 24"/>
                    <a:gd name="T10" fmla="*/ 34 w 63"/>
                    <a:gd name="T11" fmla="*/ 17 h 24"/>
                    <a:gd name="T12" fmla="*/ 39 w 63"/>
                    <a:gd name="T13" fmla="*/ 15 h 24"/>
                    <a:gd name="T14" fmla="*/ 45 w 63"/>
                    <a:gd name="T15" fmla="*/ 12 h 24"/>
                    <a:gd name="T16" fmla="*/ 55 w 63"/>
                    <a:gd name="T17" fmla="*/ 7 h 24"/>
                    <a:gd name="T18" fmla="*/ 61 w 63"/>
                    <a:gd name="T19" fmla="*/ 2 h 24"/>
                    <a:gd name="T20" fmla="*/ 63 w 63"/>
                    <a:gd name="T21" fmla="*/ 0 h 24"/>
                    <a:gd name="T22" fmla="*/ 60 w 63"/>
                    <a:gd name="T23" fmla="*/ 0 h 24"/>
                    <a:gd name="T24" fmla="*/ 52 w 63"/>
                    <a:gd name="T25" fmla="*/ 1 h 24"/>
                    <a:gd name="T26" fmla="*/ 42 w 63"/>
                    <a:gd name="T27" fmla="*/ 3 h 24"/>
                    <a:gd name="T28" fmla="*/ 36 w 63"/>
                    <a:gd name="T29" fmla="*/ 5 h 24"/>
                    <a:gd name="T30" fmla="*/ 30 w 63"/>
                    <a:gd name="T31" fmla="*/ 7 h 24"/>
                    <a:gd name="T32" fmla="*/ 24 w 63"/>
                    <a:gd name="T33" fmla="*/ 10 h 24"/>
                    <a:gd name="T34" fmla="*/ 18 w 63"/>
                    <a:gd name="T35" fmla="*/ 12 h 24"/>
                    <a:gd name="T36" fmla="*/ 9 w 63"/>
                    <a:gd name="T37" fmla="*/ 18 h 24"/>
                    <a:gd name="T38" fmla="*/ 2 w 63"/>
                    <a:gd name="T39" fmla="*/ 22 h 24"/>
                    <a:gd name="T40" fmla="*/ 0 w 63"/>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24">
                      <a:moveTo>
                        <a:pt x="0" y="24"/>
                      </a:moveTo>
                      <a:cubicBezTo>
                        <a:pt x="0" y="24"/>
                        <a:pt x="1" y="24"/>
                        <a:pt x="3" y="24"/>
                      </a:cubicBezTo>
                      <a:cubicBezTo>
                        <a:pt x="5" y="24"/>
                        <a:pt x="8" y="24"/>
                        <a:pt x="11" y="24"/>
                      </a:cubicBezTo>
                      <a:cubicBezTo>
                        <a:pt x="14" y="23"/>
                        <a:pt x="18" y="22"/>
                        <a:pt x="22" y="21"/>
                      </a:cubicBezTo>
                      <a:cubicBezTo>
                        <a:pt x="24" y="21"/>
                        <a:pt x="26" y="20"/>
                        <a:pt x="28" y="19"/>
                      </a:cubicBezTo>
                      <a:cubicBezTo>
                        <a:pt x="30" y="19"/>
                        <a:pt x="32" y="18"/>
                        <a:pt x="34" y="17"/>
                      </a:cubicBezTo>
                      <a:cubicBezTo>
                        <a:pt x="36" y="17"/>
                        <a:pt x="37" y="16"/>
                        <a:pt x="39" y="15"/>
                      </a:cubicBezTo>
                      <a:cubicBezTo>
                        <a:pt x="41" y="14"/>
                        <a:pt x="43" y="13"/>
                        <a:pt x="45" y="12"/>
                      </a:cubicBezTo>
                      <a:cubicBezTo>
                        <a:pt x="49" y="11"/>
                        <a:pt x="52" y="9"/>
                        <a:pt x="55" y="7"/>
                      </a:cubicBezTo>
                      <a:cubicBezTo>
                        <a:pt x="57" y="5"/>
                        <a:pt x="60" y="3"/>
                        <a:pt x="61" y="2"/>
                      </a:cubicBezTo>
                      <a:cubicBezTo>
                        <a:pt x="63" y="1"/>
                        <a:pt x="63" y="0"/>
                        <a:pt x="63" y="0"/>
                      </a:cubicBezTo>
                      <a:cubicBezTo>
                        <a:pt x="63" y="0"/>
                        <a:pt x="62" y="0"/>
                        <a:pt x="60" y="0"/>
                      </a:cubicBezTo>
                      <a:cubicBezTo>
                        <a:pt x="58" y="0"/>
                        <a:pt x="56" y="0"/>
                        <a:pt x="52" y="1"/>
                      </a:cubicBezTo>
                      <a:cubicBezTo>
                        <a:pt x="49" y="1"/>
                        <a:pt x="45" y="2"/>
                        <a:pt x="42" y="3"/>
                      </a:cubicBezTo>
                      <a:cubicBezTo>
                        <a:pt x="40" y="4"/>
                        <a:pt x="38" y="4"/>
                        <a:pt x="36" y="5"/>
                      </a:cubicBezTo>
                      <a:cubicBezTo>
                        <a:pt x="34" y="6"/>
                        <a:pt x="32" y="6"/>
                        <a:pt x="30" y="7"/>
                      </a:cubicBezTo>
                      <a:cubicBezTo>
                        <a:pt x="28" y="8"/>
                        <a:pt x="26" y="9"/>
                        <a:pt x="24" y="10"/>
                      </a:cubicBezTo>
                      <a:cubicBezTo>
                        <a:pt x="22" y="10"/>
                        <a:pt x="20" y="11"/>
                        <a:pt x="18" y="12"/>
                      </a:cubicBezTo>
                      <a:cubicBezTo>
                        <a:pt x="15" y="14"/>
                        <a:pt x="11" y="16"/>
                        <a:pt x="9" y="18"/>
                      </a:cubicBezTo>
                      <a:cubicBezTo>
                        <a:pt x="6" y="19"/>
                        <a:pt x="4" y="21"/>
                        <a:pt x="2" y="22"/>
                      </a:cubicBezTo>
                      <a:cubicBezTo>
                        <a:pt x="1" y="24"/>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3"/>
                <p:cNvSpPr/>
                <p:nvPr/>
              </p:nvSpPr>
              <p:spPr bwMode="auto">
                <a:xfrm>
                  <a:off x="9774238" y="-106363"/>
                  <a:ext cx="369887" cy="68263"/>
                </a:xfrm>
                <a:custGeom>
                  <a:avLst/>
                  <a:gdLst>
                    <a:gd name="T0" fmla="*/ 0 w 87"/>
                    <a:gd name="T1" fmla="*/ 15 h 16"/>
                    <a:gd name="T2" fmla="*/ 1 w 87"/>
                    <a:gd name="T3" fmla="*/ 15 h 16"/>
                    <a:gd name="T4" fmla="*/ 4 w 87"/>
                    <a:gd name="T5" fmla="*/ 15 h 16"/>
                    <a:gd name="T6" fmla="*/ 14 w 87"/>
                    <a:gd name="T7" fmla="*/ 16 h 16"/>
                    <a:gd name="T8" fmla="*/ 29 w 87"/>
                    <a:gd name="T9" fmla="*/ 15 h 16"/>
                    <a:gd name="T10" fmla="*/ 36 w 87"/>
                    <a:gd name="T11" fmla="*/ 14 h 16"/>
                    <a:gd name="T12" fmla="*/ 45 w 87"/>
                    <a:gd name="T13" fmla="*/ 13 h 16"/>
                    <a:gd name="T14" fmla="*/ 53 w 87"/>
                    <a:gd name="T15" fmla="*/ 12 h 16"/>
                    <a:gd name="T16" fmla="*/ 60 w 87"/>
                    <a:gd name="T17" fmla="*/ 10 h 16"/>
                    <a:gd name="T18" fmla="*/ 74 w 87"/>
                    <a:gd name="T19" fmla="*/ 6 h 16"/>
                    <a:gd name="T20" fmla="*/ 84 w 87"/>
                    <a:gd name="T21" fmla="*/ 2 h 16"/>
                    <a:gd name="T22" fmla="*/ 86 w 87"/>
                    <a:gd name="T23" fmla="*/ 1 h 16"/>
                    <a:gd name="T24" fmla="*/ 87 w 87"/>
                    <a:gd name="T25" fmla="*/ 1 h 16"/>
                    <a:gd name="T26" fmla="*/ 86 w 87"/>
                    <a:gd name="T27" fmla="*/ 0 h 16"/>
                    <a:gd name="T28" fmla="*/ 83 w 87"/>
                    <a:gd name="T29" fmla="*/ 0 h 16"/>
                    <a:gd name="T30" fmla="*/ 73 w 87"/>
                    <a:gd name="T31" fmla="*/ 0 h 16"/>
                    <a:gd name="T32" fmla="*/ 59 w 87"/>
                    <a:gd name="T33" fmla="*/ 0 h 16"/>
                    <a:gd name="T34" fmla="*/ 51 w 87"/>
                    <a:gd name="T35" fmla="*/ 1 h 16"/>
                    <a:gd name="T36" fmla="*/ 43 w 87"/>
                    <a:gd name="T37" fmla="*/ 2 h 16"/>
                    <a:gd name="T38" fmla="*/ 35 w 87"/>
                    <a:gd name="T39" fmla="*/ 4 h 16"/>
                    <a:gd name="T40" fmla="*/ 27 w 87"/>
                    <a:gd name="T41" fmla="*/ 5 h 16"/>
                    <a:gd name="T42" fmla="*/ 13 w 87"/>
                    <a:gd name="T43" fmla="*/ 9 h 16"/>
                    <a:gd name="T44" fmla="*/ 4 w 87"/>
                    <a:gd name="T45" fmla="*/ 13 h 16"/>
                    <a:gd name="T46" fmla="*/ 1 w 87"/>
                    <a:gd name="T47" fmla="*/ 14 h 16"/>
                    <a:gd name="T48" fmla="*/ 0 w 87"/>
                    <a:gd name="T4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6">
                      <a:moveTo>
                        <a:pt x="0" y="15"/>
                      </a:moveTo>
                      <a:cubicBezTo>
                        <a:pt x="0" y="15"/>
                        <a:pt x="1" y="15"/>
                        <a:pt x="1" y="15"/>
                      </a:cubicBezTo>
                      <a:cubicBezTo>
                        <a:pt x="2" y="15"/>
                        <a:pt x="3" y="15"/>
                        <a:pt x="4" y="15"/>
                      </a:cubicBezTo>
                      <a:cubicBezTo>
                        <a:pt x="7" y="15"/>
                        <a:pt x="10" y="15"/>
                        <a:pt x="14" y="16"/>
                      </a:cubicBezTo>
                      <a:cubicBezTo>
                        <a:pt x="19" y="16"/>
                        <a:pt x="23" y="15"/>
                        <a:pt x="29" y="15"/>
                      </a:cubicBezTo>
                      <a:cubicBezTo>
                        <a:pt x="31" y="15"/>
                        <a:pt x="34" y="14"/>
                        <a:pt x="36" y="14"/>
                      </a:cubicBezTo>
                      <a:cubicBezTo>
                        <a:pt x="39" y="14"/>
                        <a:pt x="42" y="13"/>
                        <a:pt x="45" y="13"/>
                      </a:cubicBezTo>
                      <a:cubicBezTo>
                        <a:pt x="47" y="13"/>
                        <a:pt x="50" y="12"/>
                        <a:pt x="53" y="12"/>
                      </a:cubicBezTo>
                      <a:cubicBezTo>
                        <a:pt x="55" y="11"/>
                        <a:pt x="58" y="10"/>
                        <a:pt x="60" y="10"/>
                      </a:cubicBezTo>
                      <a:cubicBezTo>
                        <a:pt x="65" y="9"/>
                        <a:pt x="70" y="7"/>
                        <a:pt x="74" y="6"/>
                      </a:cubicBezTo>
                      <a:cubicBezTo>
                        <a:pt x="78" y="5"/>
                        <a:pt x="81" y="3"/>
                        <a:pt x="84" y="2"/>
                      </a:cubicBezTo>
                      <a:cubicBezTo>
                        <a:pt x="85" y="2"/>
                        <a:pt x="86" y="1"/>
                        <a:pt x="86" y="1"/>
                      </a:cubicBezTo>
                      <a:cubicBezTo>
                        <a:pt x="87" y="1"/>
                        <a:pt x="87" y="1"/>
                        <a:pt x="87" y="1"/>
                      </a:cubicBezTo>
                      <a:cubicBezTo>
                        <a:pt x="87" y="1"/>
                        <a:pt x="87" y="1"/>
                        <a:pt x="86" y="0"/>
                      </a:cubicBezTo>
                      <a:cubicBezTo>
                        <a:pt x="85" y="0"/>
                        <a:pt x="84" y="0"/>
                        <a:pt x="83" y="0"/>
                      </a:cubicBezTo>
                      <a:cubicBezTo>
                        <a:pt x="81" y="0"/>
                        <a:pt x="77" y="0"/>
                        <a:pt x="73" y="0"/>
                      </a:cubicBezTo>
                      <a:cubicBezTo>
                        <a:pt x="69" y="0"/>
                        <a:pt x="64" y="0"/>
                        <a:pt x="59" y="0"/>
                      </a:cubicBezTo>
                      <a:cubicBezTo>
                        <a:pt x="56" y="0"/>
                        <a:pt x="54" y="1"/>
                        <a:pt x="51" y="1"/>
                      </a:cubicBezTo>
                      <a:cubicBezTo>
                        <a:pt x="48" y="1"/>
                        <a:pt x="46" y="2"/>
                        <a:pt x="43" y="2"/>
                      </a:cubicBezTo>
                      <a:cubicBezTo>
                        <a:pt x="40" y="3"/>
                        <a:pt x="37" y="3"/>
                        <a:pt x="35" y="4"/>
                      </a:cubicBezTo>
                      <a:cubicBezTo>
                        <a:pt x="32" y="4"/>
                        <a:pt x="30" y="5"/>
                        <a:pt x="27" y="5"/>
                      </a:cubicBezTo>
                      <a:cubicBezTo>
                        <a:pt x="22" y="7"/>
                        <a:pt x="17" y="8"/>
                        <a:pt x="13" y="9"/>
                      </a:cubicBezTo>
                      <a:cubicBezTo>
                        <a:pt x="9" y="11"/>
                        <a:pt x="6" y="12"/>
                        <a:pt x="4" y="13"/>
                      </a:cubicBezTo>
                      <a:cubicBezTo>
                        <a:pt x="3" y="13"/>
                        <a:pt x="2" y="14"/>
                        <a:pt x="1" y="14"/>
                      </a:cubicBezTo>
                      <a:cubicBezTo>
                        <a:pt x="1" y="14"/>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4"/>
                <p:cNvSpPr/>
                <p:nvPr/>
              </p:nvSpPr>
              <p:spPr bwMode="auto">
                <a:xfrm>
                  <a:off x="9269413" y="-46038"/>
                  <a:ext cx="504825" cy="84138"/>
                </a:xfrm>
                <a:custGeom>
                  <a:avLst/>
                  <a:gdLst>
                    <a:gd name="T0" fmla="*/ 0 w 119"/>
                    <a:gd name="T1" fmla="*/ 20 h 20"/>
                    <a:gd name="T2" fmla="*/ 1 w 119"/>
                    <a:gd name="T3" fmla="*/ 20 h 20"/>
                    <a:gd name="T4" fmla="*/ 5 w 119"/>
                    <a:gd name="T5" fmla="*/ 20 h 20"/>
                    <a:gd name="T6" fmla="*/ 19 w 119"/>
                    <a:gd name="T7" fmla="*/ 20 h 20"/>
                    <a:gd name="T8" fmla="*/ 39 w 119"/>
                    <a:gd name="T9" fmla="*/ 19 h 20"/>
                    <a:gd name="T10" fmla="*/ 49 w 119"/>
                    <a:gd name="T11" fmla="*/ 17 h 20"/>
                    <a:gd name="T12" fmla="*/ 61 w 119"/>
                    <a:gd name="T13" fmla="*/ 16 h 20"/>
                    <a:gd name="T14" fmla="*/ 72 w 119"/>
                    <a:gd name="T15" fmla="*/ 14 h 20"/>
                    <a:gd name="T16" fmla="*/ 82 w 119"/>
                    <a:gd name="T17" fmla="*/ 11 h 20"/>
                    <a:gd name="T18" fmla="*/ 101 w 119"/>
                    <a:gd name="T19" fmla="*/ 7 h 20"/>
                    <a:gd name="T20" fmla="*/ 114 w 119"/>
                    <a:gd name="T21" fmla="*/ 2 h 20"/>
                    <a:gd name="T22" fmla="*/ 118 w 119"/>
                    <a:gd name="T23" fmla="*/ 1 h 20"/>
                    <a:gd name="T24" fmla="*/ 119 w 119"/>
                    <a:gd name="T25" fmla="*/ 1 h 20"/>
                    <a:gd name="T26" fmla="*/ 118 w 119"/>
                    <a:gd name="T27" fmla="*/ 0 h 20"/>
                    <a:gd name="T28" fmla="*/ 114 w 119"/>
                    <a:gd name="T29" fmla="*/ 0 h 20"/>
                    <a:gd name="T30" fmla="*/ 100 w 119"/>
                    <a:gd name="T31" fmla="*/ 0 h 20"/>
                    <a:gd name="T32" fmla="*/ 81 w 119"/>
                    <a:gd name="T33" fmla="*/ 2 h 20"/>
                    <a:gd name="T34" fmla="*/ 70 w 119"/>
                    <a:gd name="T35" fmla="*/ 3 h 20"/>
                    <a:gd name="T36" fmla="*/ 59 w 119"/>
                    <a:gd name="T37" fmla="*/ 5 h 20"/>
                    <a:gd name="T38" fmla="*/ 48 w 119"/>
                    <a:gd name="T39" fmla="*/ 7 h 20"/>
                    <a:gd name="T40" fmla="*/ 37 w 119"/>
                    <a:gd name="T41" fmla="*/ 9 h 20"/>
                    <a:gd name="T42" fmla="*/ 18 w 119"/>
                    <a:gd name="T43" fmla="*/ 14 h 20"/>
                    <a:gd name="T44" fmla="*/ 5 w 119"/>
                    <a:gd name="T45" fmla="*/ 18 h 20"/>
                    <a:gd name="T46" fmla="*/ 1 w 119"/>
                    <a:gd name="T47" fmla="*/ 19 h 20"/>
                    <a:gd name="T48" fmla="*/ 0 w 119"/>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20">
                      <a:moveTo>
                        <a:pt x="0" y="20"/>
                      </a:moveTo>
                      <a:cubicBezTo>
                        <a:pt x="0" y="20"/>
                        <a:pt x="1" y="20"/>
                        <a:pt x="1" y="20"/>
                      </a:cubicBezTo>
                      <a:cubicBezTo>
                        <a:pt x="2" y="20"/>
                        <a:pt x="4" y="20"/>
                        <a:pt x="5" y="20"/>
                      </a:cubicBezTo>
                      <a:cubicBezTo>
                        <a:pt x="9" y="20"/>
                        <a:pt x="14" y="20"/>
                        <a:pt x="19" y="20"/>
                      </a:cubicBezTo>
                      <a:cubicBezTo>
                        <a:pt x="25" y="20"/>
                        <a:pt x="32" y="19"/>
                        <a:pt x="39" y="19"/>
                      </a:cubicBezTo>
                      <a:cubicBezTo>
                        <a:pt x="42" y="18"/>
                        <a:pt x="46" y="18"/>
                        <a:pt x="49" y="17"/>
                      </a:cubicBezTo>
                      <a:cubicBezTo>
                        <a:pt x="53" y="17"/>
                        <a:pt x="57" y="16"/>
                        <a:pt x="61" y="16"/>
                      </a:cubicBezTo>
                      <a:cubicBezTo>
                        <a:pt x="64" y="15"/>
                        <a:pt x="68" y="14"/>
                        <a:pt x="72" y="14"/>
                      </a:cubicBezTo>
                      <a:cubicBezTo>
                        <a:pt x="75" y="13"/>
                        <a:pt x="79" y="12"/>
                        <a:pt x="82" y="11"/>
                      </a:cubicBezTo>
                      <a:cubicBezTo>
                        <a:pt x="89" y="10"/>
                        <a:pt x="96" y="8"/>
                        <a:pt x="101" y="7"/>
                      </a:cubicBezTo>
                      <a:cubicBezTo>
                        <a:pt x="107" y="5"/>
                        <a:pt x="111" y="4"/>
                        <a:pt x="114" y="2"/>
                      </a:cubicBezTo>
                      <a:cubicBezTo>
                        <a:pt x="116" y="2"/>
                        <a:pt x="117" y="1"/>
                        <a:pt x="118" y="1"/>
                      </a:cubicBezTo>
                      <a:cubicBezTo>
                        <a:pt x="119" y="1"/>
                        <a:pt x="119" y="1"/>
                        <a:pt x="119" y="1"/>
                      </a:cubicBezTo>
                      <a:cubicBezTo>
                        <a:pt x="119" y="1"/>
                        <a:pt x="119" y="1"/>
                        <a:pt x="118" y="0"/>
                      </a:cubicBezTo>
                      <a:cubicBezTo>
                        <a:pt x="117" y="0"/>
                        <a:pt x="116" y="0"/>
                        <a:pt x="114" y="0"/>
                      </a:cubicBezTo>
                      <a:cubicBezTo>
                        <a:pt x="111" y="0"/>
                        <a:pt x="106" y="0"/>
                        <a:pt x="100" y="0"/>
                      </a:cubicBezTo>
                      <a:cubicBezTo>
                        <a:pt x="94" y="1"/>
                        <a:pt x="88" y="1"/>
                        <a:pt x="81" y="2"/>
                      </a:cubicBezTo>
                      <a:cubicBezTo>
                        <a:pt x="77" y="2"/>
                        <a:pt x="74" y="3"/>
                        <a:pt x="70" y="3"/>
                      </a:cubicBezTo>
                      <a:cubicBezTo>
                        <a:pt x="66" y="4"/>
                        <a:pt x="63" y="4"/>
                        <a:pt x="59" y="5"/>
                      </a:cubicBezTo>
                      <a:cubicBezTo>
                        <a:pt x="55" y="5"/>
                        <a:pt x="51" y="6"/>
                        <a:pt x="48" y="7"/>
                      </a:cubicBezTo>
                      <a:cubicBezTo>
                        <a:pt x="44" y="7"/>
                        <a:pt x="41" y="8"/>
                        <a:pt x="37" y="9"/>
                      </a:cubicBezTo>
                      <a:cubicBezTo>
                        <a:pt x="30" y="10"/>
                        <a:pt x="24" y="12"/>
                        <a:pt x="18" y="14"/>
                      </a:cubicBezTo>
                      <a:cubicBezTo>
                        <a:pt x="13" y="15"/>
                        <a:pt x="8" y="17"/>
                        <a:pt x="5" y="18"/>
                      </a:cubicBezTo>
                      <a:cubicBezTo>
                        <a:pt x="3" y="18"/>
                        <a:pt x="2" y="19"/>
                        <a:pt x="1" y="19"/>
                      </a:cubicBezTo>
                      <a:cubicBezTo>
                        <a:pt x="1" y="20"/>
                        <a:pt x="0" y="20"/>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p:nvPr/>
              </p:nvSpPr>
              <p:spPr bwMode="auto">
                <a:xfrm>
                  <a:off x="9020175" y="-571500"/>
                  <a:ext cx="533400" cy="893763"/>
                </a:xfrm>
                <a:custGeom>
                  <a:avLst/>
                  <a:gdLst>
                    <a:gd name="T0" fmla="*/ 79 w 126"/>
                    <a:gd name="T1" fmla="*/ 38 h 211"/>
                    <a:gd name="T2" fmla="*/ 70 w 126"/>
                    <a:gd name="T3" fmla="*/ 77 h 211"/>
                    <a:gd name="T4" fmla="*/ 70 w 126"/>
                    <a:gd name="T5" fmla="*/ 78 h 211"/>
                    <a:gd name="T6" fmla="*/ 74 w 126"/>
                    <a:gd name="T7" fmla="*/ 87 h 211"/>
                    <a:gd name="T8" fmla="*/ 81 w 126"/>
                    <a:gd name="T9" fmla="*/ 100 h 211"/>
                    <a:gd name="T10" fmla="*/ 89 w 126"/>
                    <a:gd name="T11" fmla="*/ 112 h 211"/>
                    <a:gd name="T12" fmla="*/ 99 w 126"/>
                    <a:gd name="T13" fmla="*/ 123 h 211"/>
                    <a:gd name="T14" fmla="*/ 110 w 126"/>
                    <a:gd name="T15" fmla="*/ 133 h 211"/>
                    <a:gd name="T16" fmla="*/ 118 w 126"/>
                    <a:gd name="T17" fmla="*/ 138 h 211"/>
                    <a:gd name="T18" fmla="*/ 111 w 126"/>
                    <a:gd name="T19" fmla="*/ 139 h 211"/>
                    <a:gd name="T20" fmla="*/ 102 w 126"/>
                    <a:gd name="T21" fmla="*/ 151 h 211"/>
                    <a:gd name="T22" fmla="*/ 96 w 126"/>
                    <a:gd name="T23" fmla="*/ 163 h 211"/>
                    <a:gd name="T24" fmla="*/ 91 w 126"/>
                    <a:gd name="T25" fmla="*/ 175 h 211"/>
                    <a:gd name="T26" fmla="*/ 87 w 126"/>
                    <a:gd name="T27" fmla="*/ 189 h 211"/>
                    <a:gd name="T28" fmla="*/ 85 w 126"/>
                    <a:gd name="T29" fmla="*/ 200 h 211"/>
                    <a:gd name="T30" fmla="*/ 85 w 126"/>
                    <a:gd name="T31" fmla="*/ 204 h 211"/>
                    <a:gd name="T32" fmla="*/ 85 w 126"/>
                    <a:gd name="T33" fmla="*/ 205 h 211"/>
                    <a:gd name="T34" fmla="*/ 89 w 126"/>
                    <a:gd name="T35" fmla="*/ 197 h 211"/>
                    <a:gd name="T36" fmla="*/ 53 w 126"/>
                    <a:gd name="T37" fmla="*/ 174 h 211"/>
                    <a:gd name="T38" fmla="*/ 17 w 126"/>
                    <a:gd name="T39" fmla="*/ 161 h 211"/>
                    <a:gd name="T40" fmla="*/ 8 w 126"/>
                    <a:gd name="T41" fmla="*/ 168 h 211"/>
                    <a:gd name="T42" fmla="*/ 8 w 126"/>
                    <a:gd name="T43" fmla="*/ 167 h 211"/>
                    <a:gd name="T44" fmla="*/ 23 w 126"/>
                    <a:gd name="T45" fmla="*/ 138 h 211"/>
                    <a:gd name="T46" fmla="*/ 25 w 126"/>
                    <a:gd name="T47" fmla="*/ 112 h 211"/>
                    <a:gd name="T48" fmla="*/ 22 w 126"/>
                    <a:gd name="T49" fmla="*/ 104 h 211"/>
                    <a:gd name="T50" fmla="*/ 28 w 126"/>
                    <a:gd name="T51" fmla="*/ 106 h 211"/>
                    <a:gd name="T52" fmla="*/ 50 w 126"/>
                    <a:gd name="T53" fmla="*/ 98 h 211"/>
                    <a:gd name="T54" fmla="*/ 69 w 126"/>
                    <a:gd name="T55" fmla="*/ 84 h 211"/>
                    <a:gd name="T56" fmla="*/ 73 w 126"/>
                    <a:gd name="T57" fmla="*/ 77 h 211"/>
                    <a:gd name="T58" fmla="*/ 69 w 126"/>
                    <a:gd name="T59" fmla="*/ 83 h 211"/>
                    <a:gd name="T60" fmla="*/ 49 w 126"/>
                    <a:gd name="T61" fmla="*/ 95 h 211"/>
                    <a:gd name="T62" fmla="*/ 27 w 126"/>
                    <a:gd name="T63" fmla="*/ 101 h 211"/>
                    <a:gd name="T64" fmla="*/ 17 w 126"/>
                    <a:gd name="T65" fmla="*/ 106 h 211"/>
                    <a:gd name="T66" fmla="*/ 18 w 126"/>
                    <a:gd name="T67" fmla="*/ 110 h 211"/>
                    <a:gd name="T68" fmla="*/ 19 w 126"/>
                    <a:gd name="T69" fmla="*/ 117 h 211"/>
                    <a:gd name="T70" fmla="*/ 18 w 126"/>
                    <a:gd name="T71" fmla="*/ 128 h 211"/>
                    <a:gd name="T72" fmla="*/ 9 w 126"/>
                    <a:gd name="T73" fmla="*/ 149 h 211"/>
                    <a:gd name="T74" fmla="*/ 1 w 126"/>
                    <a:gd name="T75" fmla="*/ 161 h 211"/>
                    <a:gd name="T76" fmla="*/ 4 w 126"/>
                    <a:gd name="T77" fmla="*/ 169 h 211"/>
                    <a:gd name="T78" fmla="*/ 16 w 126"/>
                    <a:gd name="T79" fmla="*/ 170 h 211"/>
                    <a:gd name="T80" fmla="*/ 48 w 126"/>
                    <a:gd name="T81" fmla="*/ 183 h 211"/>
                    <a:gd name="T82" fmla="*/ 82 w 126"/>
                    <a:gd name="T83" fmla="*/ 206 h 211"/>
                    <a:gd name="T84" fmla="*/ 96 w 126"/>
                    <a:gd name="T85" fmla="*/ 205 h 211"/>
                    <a:gd name="T86" fmla="*/ 96 w 126"/>
                    <a:gd name="T87" fmla="*/ 206 h 211"/>
                    <a:gd name="T88" fmla="*/ 96 w 126"/>
                    <a:gd name="T89" fmla="*/ 205 h 211"/>
                    <a:gd name="T90" fmla="*/ 96 w 126"/>
                    <a:gd name="T91" fmla="*/ 203 h 211"/>
                    <a:gd name="T92" fmla="*/ 97 w 126"/>
                    <a:gd name="T93" fmla="*/ 196 h 211"/>
                    <a:gd name="T94" fmla="*/ 100 w 126"/>
                    <a:gd name="T95" fmla="*/ 183 h 211"/>
                    <a:gd name="T96" fmla="*/ 105 w 126"/>
                    <a:gd name="T97" fmla="*/ 169 h 211"/>
                    <a:gd name="T98" fmla="*/ 109 w 126"/>
                    <a:gd name="T99" fmla="*/ 161 h 211"/>
                    <a:gd name="T100" fmla="*/ 116 w 126"/>
                    <a:gd name="T101" fmla="*/ 149 h 211"/>
                    <a:gd name="T102" fmla="*/ 124 w 126"/>
                    <a:gd name="T103" fmla="*/ 137 h 211"/>
                    <a:gd name="T104" fmla="*/ 123 w 126"/>
                    <a:gd name="T105" fmla="*/ 130 h 211"/>
                    <a:gd name="T106" fmla="*/ 116 w 126"/>
                    <a:gd name="T107" fmla="*/ 125 h 211"/>
                    <a:gd name="T108" fmla="*/ 105 w 126"/>
                    <a:gd name="T109" fmla="*/ 116 h 211"/>
                    <a:gd name="T110" fmla="*/ 96 w 126"/>
                    <a:gd name="T111" fmla="*/ 107 h 211"/>
                    <a:gd name="T112" fmla="*/ 87 w 126"/>
                    <a:gd name="T113" fmla="*/ 96 h 211"/>
                    <a:gd name="T114" fmla="*/ 80 w 126"/>
                    <a:gd name="T115" fmla="*/ 84 h 211"/>
                    <a:gd name="T116" fmla="*/ 77 w 126"/>
                    <a:gd name="T117" fmla="*/ 77 h 211"/>
                    <a:gd name="T118" fmla="*/ 80 w 126"/>
                    <a:gd name="T119" fmla="*/ 58 h 211"/>
                    <a:gd name="T120" fmla="*/ 89 w 126"/>
                    <a:gd name="T1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211">
                      <a:moveTo>
                        <a:pt x="89" y="0"/>
                      </a:moveTo>
                      <a:cubicBezTo>
                        <a:pt x="88" y="7"/>
                        <a:pt x="86" y="13"/>
                        <a:pt x="84" y="19"/>
                      </a:cubicBezTo>
                      <a:cubicBezTo>
                        <a:pt x="83" y="26"/>
                        <a:pt x="81" y="32"/>
                        <a:pt x="79" y="38"/>
                      </a:cubicBezTo>
                      <a:cubicBezTo>
                        <a:pt x="74" y="57"/>
                        <a:pt x="74" y="57"/>
                        <a:pt x="74" y="57"/>
                      </a:cubicBezTo>
                      <a:cubicBezTo>
                        <a:pt x="70" y="76"/>
                        <a:pt x="70" y="76"/>
                        <a:pt x="70" y="76"/>
                      </a:cubicBezTo>
                      <a:cubicBezTo>
                        <a:pt x="70" y="76"/>
                        <a:pt x="70" y="77"/>
                        <a:pt x="70" y="77"/>
                      </a:cubicBezTo>
                      <a:cubicBezTo>
                        <a:pt x="70" y="77"/>
                        <a:pt x="70" y="77"/>
                        <a:pt x="70" y="77"/>
                      </a:cubicBezTo>
                      <a:cubicBezTo>
                        <a:pt x="70" y="77"/>
                        <a:pt x="70" y="77"/>
                        <a:pt x="70" y="77"/>
                      </a:cubicBezTo>
                      <a:cubicBezTo>
                        <a:pt x="70" y="77"/>
                        <a:pt x="70" y="78"/>
                        <a:pt x="70" y="78"/>
                      </a:cubicBezTo>
                      <a:cubicBezTo>
                        <a:pt x="70" y="78"/>
                        <a:pt x="70" y="78"/>
                        <a:pt x="70" y="78"/>
                      </a:cubicBezTo>
                      <a:cubicBezTo>
                        <a:pt x="71" y="80"/>
                        <a:pt x="71" y="81"/>
                        <a:pt x="72" y="83"/>
                      </a:cubicBezTo>
                      <a:cubicBezTo>
                        <a:pt x="72" y="84"/>
                        <a:pt x="73" y="86"/>
                        <a:pt x="74" y="87"/>
                      </a:cubicBezTo>
                      <a:cubicBezTo>
                        <a:pt x="74" y="89"/>
                        <a:pt x="75" y="90"/>
                        <a:pt x="76" y="92"/>
                      </a:cubicBezTo>
                      <a:cubicBezTo>
                        <a:pt x="77" y="93"/>
                        <a:pt x="77" y="94"/>
                        <a:pt x="78" y="96"/>
                      </a:cubicBezTo>
                      <a:cubicBezTo>
                        <a:pt x="79" y="97"/>
                        <a:pt x="80" y="99"/>
                        <a:pt x="81" y="100"/>
                      </a:cubicBezTo>
                      <a:cubicBezTo>
                        <a:pt x="81" y="102"/>
                        <a:pt x="82" y="103"/>
                        <a:pt x="83" y="104"/>
                      </a:cubicBezTo>
                      <a:cubicBezTo>
                        <a:pt x="84" y="106"/>
                        <a:pt x="85" y="107"/>
                        <a:pt x="86" y="108"/>
                      </a:cubicBezTo>
                      <a:cubicBezTo>
                        <a:pt x="87" y="110"/>
                        <a:pt x="88" y="111"/>
                        <a:pt x="89" y="112"/>
                      </a:cubicBezTo>
                      <a:cubicBezTo>
                        <a:pt x="90" y="113"/>
                        <a:pt x="91" y="115"/>
                        <a:pt x="92" y="116"/>
                      </a:cubicBezTo>
                      <a:cubicBezTo>
                        <a:pt x="95" y="120"/>
                        <a:pt x="95" y="120"/>
                        <a:pt x="95" y="120"/>
                      </a:cubicBezTo>
                      <a:cubicBezTo>
                        <a:pt x="96" y="121"/>
                        <a:pt x="98" y="122"/>
                        <a:pt x="99" y="123"/>
                      </a:cubicBezTo>
                      <a:cubicBezTo>
                        <a:pt x="100" y="124"/>
                        <a:pt x="101" y="126"/>
                        <a:pt x="102" y="127"/>
                      </a:cubicBezTo>
                      <a:cubicBezTo>
                        <a:pt x="106" y="130"/>
                        <a:pt x="106" y="130"/>
                        <a:pt x="106" y="130"/>
                      </a:cubicBezTo>
                      <a:cubicBezTo>
                        <a:pt x="110" y="133"/>
                        <a:pt x="110" y="133"/>
                        <a:pt x="110" y="133"/>
                      </a:cubicBezTo>
                      <a:cubicBezTo>
                        <a:pt x="112" y="134"/>
                        <a:pt x="112" y="134"/>
                        <a:pt x="112" y="134"/>
                      </a:cubicBezTo>
                      <a:cubicBezTo>
                        <a:pt x="114" y="136"/>
                        <a:pt x="114" y="136"/>
                        <a:pt x="114" y="136"/>
                      </a:cubicBezTo>
                      <a:cubicBezTo>
                        <a:pt x="118" y="138"/>
                        <a:pt x="118" y="138"/>
                        <a:pt x="118" y="138"/>
                      </a:cubicBezTo>
                      <a:cubicBezTo>
                        <a:pt x="117" y="131"/>
                        <a:pt x="117" y="131"/>
                        <a:pt x="117" y="131"/>
                      </a:cubicBezTo>
                      <a:cubicBezTo>
                        <a:pt x="116" y="132"/>
                        <a:pt x="115" y="133"/>
                        <a:pt x="114" y="135"/>
                      </a:cubicBezTo>
                      <a:cubicBezTo>
                        <a:pt x="113" y="136"/>
                        <a:pt x="112" y="137"/>
                        <a:pt x="111" y="139"/>
                      </a:cubicBezTo>
                      <a:cubicBezTo>
                        <a:pt x="110" y="140"/>
                        <a:pt x="109" y="141"/>
                        <a:pt x="108" y="143"/>
                      </a:cubicBezTo>
                      <a:cubicBezTo>
                        <a:pt x="105" y="147"/>
                        <a:pt x="105" y="147"/>
                        <a:pt x="105" y="147"/>
                      </a:cubicBezTo>
                      <a:cubicBezTo>
                        <a:pt x="104" y="148"/>
                        <a:pt x="103" y="150"/>
                        <a:pt x="102" y="151"/>
                      </a:cubicBezTo>
                      <a:cubicBezTo>
                        <a:pt x="101" y="153"/>
                        <a:pt x="100" y="154"/>
                        <a:pt x="100" y="156"/>
                      </a:cubicBezTo>
                      <a:cubicBezTo>
                        <a:pt x="99" y="157"/>
                        <a:pt x="98" y="159"/>
                        <a:pt x="97" y="160"/>
                      </a:cubicBezTo>
                      <a:cubicBezTo>
                        <a:pt x="96" y="163"/>
                        <a:pt x="96" y="163"/>
                        <a:pt x="96" y="163"/>
                      </a:cubicBezTo>
                      <a:cubicBezTo>
                        <a:pt x="95" y="165"/>
                        <a:pt x="95" y="165"/>
                        <a:pt x="95" y="165"/>
                      </a:cubicBezTo>
                      <a:cubicBezTo>
                        <a:pt x="94" y="167"/>
                        <a:pt x="94" y="168"/>
                        <a:pt x="93" y="170"/>
                      </a:cubicBezTo>
                      <a:cubicBezTo>
                        <a:pt x="91" y="175"/>
                        <a:pt x="91" y="175"/>
                        <a:pt x="91" y="175"/>
                      </a:cubicBezTo>
                      <a:cubicBezTo>
                        <a:pt x="91" y="176"/>
                        <a:pt x="90" y="178"/>
                        <a:pt x="90" y="179"/>
                      </a:cubicBezTo>
                      <a:cubicBezTo>
                        <a:pt x="89" y="181"/>
                        <a:pt x="89" y="183"/>
                        <a:pt x="88" y="184"/>
                      </a:cubicBezTo>
                      <a:cubicBezTo>
                        <a:pt x="87" y="189"/>
                        <a:pt x="87" y="189"/>
                        <a:pt x="87" y="189"/>
                      </a:cubicBezTo>
                      <a:cubicBezTo>
                        <a:pt x="86" y="195"/>
                        <a:pt x="86" y="195"/>
                        <a:pt x="86" y="195"/>
                      </a:cubicBezTo>
                      <a:cubicBezTo>
                        <a:pt x="86" y="197"/>
                        <a:pt x="86" y="197"/>
                        <a:pt x="86" y="197"/>
                      </a:cubicBezTo>
                      <a:cubicBezTo>
                        <a:pt x="85" y="200"/>
                        <a:pt x="85" y="200"/>
                        <a:pt x="85" y="200"/>
                      </a:cubicBezTo>
                      <a:cubicBezTo>
                        <a:pt x="85" y="202"/>
                        <a:pt x="85" y="202"/>
                        <a:pt x="85" y="202"/>
                      </a:cubicBezTo>
                      <a:cubicBezTo>
                        <a:pt x="85" y="204"/>
                        <a:pt x="85" y="204"/>
                        <a:pt x="85" y="204"/>
                      </a:cubicBezTo>
                      <a:cubicBezTo>
                        <a:pt x="85" y="204"/>
                        <a:pt x="85" y="204"/>
                        <a:pt x="85" y="204"/>
                      </a:cubicBezTo>
                      <a:cubicBezTo>
                        <a:pt x="85" y="205"/>
                        <a:pt x="85" y="205"/>
                        <a:pt x="85" y="205"/>
                      </a:cubicBezTo>
                      <a:cubicBezTo>
                        <a:pt x="85" y="205"/>
                        <a:pt x="85" y="205"/>
                        <a:pt x="85" y="205"/>
                      </a:cubicBezTo>
                      <a:cubicBezTo>
                        <a:pt x="85" y="205"/>
                        <a:pt x="85" y="205"/>
                        <a:pt x="85" y="205"/>
                      </a:cubicBezTo>
                      <a:cubicBezTo>
                        <a:pt x="85" y="205"/>
                        <a:pt x="85" y="205"/>
                        <a:pt x="85" y="205"/>
                      </a:cubicBezTo>
                      <a:cubicBezTo>
                        <a:pt x="94" y="201"/>
                        <a:pt x="94" y="201"/>
                        <a:pt x="94" y="201"/>
                      </a:cubicBezTo>
                      <a:cubicBezTo>
                        <a:pt x="92" y="200"/>
                        <a:pt x="91" y="198"/>
                        <a:pt x="89" y="197"/>
                      </a:cubicBezTo>
                      <a:cubicBezTo>
                        <a:pt x="87" y="196"/>
                        <a:pt x="86" y="195"/>
                        <a:pt x="84" y="193"/>
                      </a:cubicBezTo>
                      <a:cubicBezTo>
                        <a:pt x="81" y="191"/>
                        <a:pt x="78" y="189"/>
                        <a:pt x="74" y="186"/>
                      </a:cubicBezTo>
                      <a:cubicBezTo>
                        <a:pt x="67" y="182"/>
                        <a:pt x="60" y="177"/>
                        <a:pt x="53" y="174"/>
                      </a:cubicBezTo>
                      <a:cubicBezTo>
                        <a:pt x="46" y="170"/>
                        <a:pt x="38" y="167"/>
                        <a:pt x="30" y="164"/>
                      </a:cubicBezTo>
                      <a:cubicBezTo>
                        <a:pt x="28" y="163"/>
                        <a:pt x="26" y="163"/>
                        <a:pt x="24" y="162"/>
                      </a:cubicBezTo>
                      <a:cubicBezTo>
                        <a:pt x="22" y="162"/>
                        <a:pt x="20" y="162"/>
                        <a:pt x="17" y="161"/>
                      </a:cubicBezTo>
                      <a:cubicBezTo>
                        <a:pt x="15" y="161"/>
                        <a:pt x="13" y="160"/>
                        <a:pt x="11" y="160"/>
                      </a:cubicBezTo>
                      <a:cubicBezTo>
                        <a:pt x="9" y="160"/>
                        <a:pt x="7" y="160"/>
                        <a:pt x="5" y="160"/>
                      </a:cubicBezTo>
                      <a:cubicBezTo>
                        <a:pt x="8" y="168"/>
                        <a:pt x="8" y="168"/>
                        <a:pt x="8" y="168"/>
                      </a:cubicBezTo>
                      <a:cubicBezTo>
                        <a:pt x="8" y="168"/>
                        <a:pt x="8" y="168"/>
                        <a:pt x="8" y="168"/>
                      </a:cubicBezTo>
                      <a:cubicBezTo>
                        <a:pt x="8" y="168"/>
                        <a:pt x="8" y="168"/>
                        <a:pt x="8" y="168"/>
                      </a:cubicBezTo>
                      <a:cubicBezTo>
                        <a:pt x="8" y="167"/>
                        <a:pt x="8" y="167"/>
                        <a:pt x="8" y="167"/>
                      </a:cubicBezTo>
                      <a:cubicBezTo>
                        <a:pt x="10" y="165"/>
                        <a:pt x="11" y="163"/>
                        <a:pt x="13" y="160"/>
                      </a:cubicBezTo>
                      <a:cubicBezTo>
                        <a:pt x="14" y="158"/>
                        <a:pt x="15" y="155"/>
                        <a:pt x="17" y="153"/>
                      </a:cubicBezTo>
                      <a:cubicBezTo>
                        <a:pt x="19" y="148"/>
                        <a:pt x="21" y="143"/>
                        <a:pt x="23" y="138"/>
                      </a:cubicBezTo>
                      <a:cubicBezTo>
                        <a:pt x="25" y="132"/>
                        <a:pt x="26" y="127"/>
                        <a:pt x="26" y="121"/>
                      </a:cubicBezTo>
                      <a:cubicBezTo>
                        <a:pt x="26" y="120"/>
                        <a:pt x="26" y="118"/>
                        <a:pt x="26" y="117"/>
                      </a:cubicBezTo>
                      <a:cubicBezTo>
                        <a:pt x="26" y="115"/>
                        <a:pt x="26" y="114"/>
                        <a:pt x="25" y="112"/>
                      </a:cubicBezTo>
                      <a:cubicBezTo>
                        <a:pt x="25" y="112"/>
                        <a:pt x="25" y="111"/>
                        <a:pt x="25" y="110"/>
                      </a:cubicBezTo>
                      <a:cubicBezTo>
                        <a:pt x="25" y="109"/>
                        <a:pt x="24" y="109"/>
                        <a:pt x="24" y="108"/>
                      </a:cubicBezTo>
                      <a:cubicBezTo>
                        <a:pt x="24" y="107"/>
                        <a:pt x="23" y="105"/>
                        <a:pt x="22" y="104"/>
                      </a:cubicBezTo>
                      <a:cubicBezTo>
                        <a:pt x="20" y="108"/>
                        <a:pt x="20" y="108"/>
                        <a:pt x="20" y="108"/>
                      </a:cubicBezTo>
                      <a:cubicBezTo>
                        <a:pt x="21" y="108"/>
                        <a:pt x="23" y="108"/>
                        <a:pt x="24" y="107"/>
                      </a:cubicBezTo>
                      <a:cubicBezTo>
                        <a:pt x="25" y="107"/>
                        <a:pt x="27" y="107"/>
                        <a:pt x="28" y="106"/>
                      </a:cubicBezTo>
                      <a:cubicBezTo>
                        <a:pt x="31" y="106"/>
                        <a:pt x="33" y="105"/>
                        <a:pt x="36" y="104"/>
                      </a:cubicBezTo>
                      <a:cubicBezTo>
                        <a:pt x="38" y="103"/>
                        <a:pt x="41" y="103"/>
                        <a:pt x="43" y="102"/>
                      </a:cubicBezTo>
                      <a:cubicBezTo>
                        <a:pt x="46" y="101"/>
                        <a:pt x="48" y="100"/>
                        <a:pt x="50" y="98"/>
                      </a:cubicBezTo>
                      <a:cubicBezTo>
                        <a:pt x="55" y="96"/>
                        <a:pt x="60" y="93"/>
                        <a:pt x="64" y="90"/>
                      </a:cubicBezTo>
                      <a:cubicBezTo>
                        <a:pt x="65" y="89"/>
                        <a:pt x="66" y="88"/>
                        <a:pt x="67" y="87"/>
                      </a:cubicBezTo>
                      <a:cubicBezTo>
                        <a:pt x="68" y="86"/>
                        <a:pt x="69" y="85"/>
                        <a:pt x="69" y="84"/>
                      </a:cubicBezTo>
                      <a:cubicBezTo>
                        <a:pt x="70" y="83"/>
                        <a:pt x="70" y="83"/>
                        <a:pt x="70" y="82"/>
                      </a:cubicBezTo>
                      <a:cubicBezTo>
                        <a:pt x="71" y="82"/>
                        <a:pt x="71" y="81"/>
                        <a:pt x="72" y="81"/>
                      </a:cubicBezTo>
                      <a:cubicBezTo>
                        <a:pt x="72" y="79"/>
                        <a:pt x="73" y="78"/>
                        <a:pt x="73" y="77"/>
                      </a:cubicBezTo>
                      <a:cubicBezTo>
                        <a:pt x="73" y="78"/>
                        <a:pt x="72" y="79"/>
                        <a:pt x="71" y="80"/>
                      </a:cubicBezTo>
                      <a:cubicBezTo>
                        <a:pt x="71" y="81"/>
                        <a:pt x="70" y="81"/>
                        <a:pt x="70" y="82"/>
                      </a:cubicBezTo>
                      <a:cubicBezTo>
                        <a:pt x="70" y="82"/>
                        <a:pt x="69" y="83"/>
                        <a:pt x="69" y="83"/>
                      </a:cubicBezTo>
                      <a:cubicBezTo>
                        <a:pt x="68" y="84"/>
                        <a:pt x="67" y="85"/>
                        <a:pt x="66" y="86"/>
                      </a:cubicBezTo>
                      <a:cubicBezTo>
                        <a:pt x="65" y="87"/>
                        <a:pt x="64" y="88"/>
                        <a:pt x="63" y="88"/>
                      </a:cubicBezTo>
                      <a:cubicBezTo>
                        <a:pt x="59" y="91"/>
                        <a:pt x="54" y="93"/>
                        <a:pt x="49" y="95"/>
                      </a:cubicBezTo>
                      <a:cubicBezTo>
                        <a:pt x="47" y="96"/>
                        <a:pt x="44" y="97"/>
                        <a:pt x="42" y="98"/>
                      </a:cubicBezTo>
                      <a:cubicBezTo>
                        <a:pt x="39" y="99"/>
                        <a:pt x="37" y="99"/>
                        <a:pt x="34" y="100"/>
                      </a:cubicBezTo>
                      <a:cubicBezTo>
                        <a:pt x="32" y="100"/>
                        <a:pt x="29" y="101"/>
                        <a:pt x="27" y="101"/>
                      </a:cubicBezTo>
                      <a:cubicBezTo>
                        <a:pt x="23" y="102"/>
                        <a:pt x="23" y="102"/>
                        <a:pt x="23" y="102"/>
                      </a:cubicBezTo>
                      <a:cubicBezTo>
                        <a:pt x="22" y="102"/>
                        <a:pt x="21" y="102"/>
                        <a:pt x="19" y="102"/>
                      </a:cubicBezTo>
                      <a:cubicBezTo>
                        <a:pt x="18" y="103"/>
                        <a:pt x="17" y="104"/>
                        <a:pt x="17" y="106"/>
                      </a:cubicBezTo>
                      <a:cubicBezTo>
                        <a:pt x="17" y="106"/>
                        <a:pt x="17" y="106"/>
                        <a:pt x="17" y="106"/>
                      </a:cubicBezTo>
                      <a:cubicBezTo>
                        <a:pt x="17" y="107"/>
                        <a:pt x="17" y="107"/>
                        <a:pt x="17" y="107"/>
                      </a:cubicBezTo>
                      <a:cubicBezTo>
                        <a:pt x="18" y="108"/>
                        <a:pt x="18" y="109"/>
                        <a:pt x="18" y="110"/>
                      </a:cubicBezTo>
                      <a:cubicBezTo>
                        <a:pt x="19" y="110"/>
                        <a:pt x="19" y="111"/>
                        <a:pt x="19" y="112"/>
                      </a:cubicBezTo>
                      <a:cubicBezTo>
                        <a:pt x="19" y="112"/>
                        <a:pt x="19" y="113"/>
                        <a:pt x="19" y="113"/>
                      </a:cubicBezTo>
                      <a:cubicBezTo>
                        <a:pt x="19" y="115"/>
                        <a:pt x="19" y="116"/>
                        <a:pt x="19" y="117"/>
                      </a:cubicBezTo>
                      <a:cubicBezTo>
                        <a:pt x="19" y="118"/>
                        <a:pt x="19" y="119"/>
                        <a:pt x="19" y="121"/>
                      </a:cubicBezTo>
                      <a:cubicBezTo>
                        <a:pt x="19" y="122"/>
                        <a:pt x="19" y="123"/>
                        <a:pt x="19" y="124"/>
                      </a:cubicBezTo>
                      <a:cubicBezTo>
                        <a:pt x="18" y="126"/>
                        <a:pt x="18" y="127"/>
                        <a:pt x="18" y="128"/>
                      </a:cubicBezTo>
                      <a:cubicBezTo>
                        <a:pt x="18" y="129"/>
                        <a:pt x="17" y="130"/>
                        <a:pt x="17" y="132"/>
                      </a:cubicBezTo>
                      <a:cubicBezTo>
                        <a:pt x="17" y="133"/>
                        <a:pt x="16" y="134"/>
                        <a:pt x="16" y="135"/>
                      </a:cubicBezTo>
                      <a:cubicBezTo>
                        <a:pt x="14" y="140"/>
                        <a:pt x="12" y="145"/>
                        <a:pt x="9" y="149"/>
                      </a:cubicBezTo>
                      <a:cubicBezTo>
                        <a:pt x="8" y="151"/>
                        <a:pt x="7" y="153"/>
                        <a:pt x="5" y="156"/>
                      </a:cubicBezTo>
                      <a:cubicBezTo>
                        <a:pt x="4" y="158"/>
                        <a:pt x="2" y="160"/>
                        <a:pt x="1" y="162"/>
                      </a:cubicBezTo>
                      <a:cubicBezTo>
                        <a:pt x="1" y="161"/>
                        <a:pt x="1" y="161"/>
                        <a:pt x="1" y="161"/>
                      </a:cubicBezTo>
                      <a:cubicBezTo>
                        <a:pt x="1" y="161"/>
                        <a:pt x="1" y="161"/>
                        <a:pt x="1" y="161"/>
                      </a:cubicBezTo>
                      <a:cubicBezTo>
                        <a:pt x="0" y="163"/>
                        <a:pt x="0" y="166"/>
                        <a:pt x="1" y="168"/>
                      </a:cubicBezTo>
                      <a:cubicBezTo>
                        <a:pt x="2" y="169"/>
                        <a:pt x="3" y="169"/>
                        <a:pt x="4" y="169"/>
                      </a:cubicBezTo>
                      <a:cubicBezTo>
                        <a:pt x="5" y="169"/>
                        <a:pt x="5" y="169"/>
                        <a:pt x="5" y="169"/>
                      </a:cubicBezTo>
                      <a:cubicBezTo>
                        <a:pt x="6" y="169"/>
                        <a:pt x="8" y="169"/>
                        <a:pt x="10" y="170"/>
                      </a:cubicBezTo>
                      <a:cubicBezTo>
                        <a:pt x="12" y="170"/>
                        <a:pt x="14" y="170"/>
                        <a:pt x="16" y="170"/>
                      </a:cubicBezTo>
                      <a:cubicBezTo>
                        <a:pt x="18" y="171"/>
                        <a:pt x="19" y="171"/>
                        <a:pt x="21" y="172"/>
                      </a:cubicBezTo>
                      <a:cubicBezTo>
                        <a:pt x="23" y="172"/>
                        <a:pt x="25" y="173"/>
                        <a:pt x="27" y="173"/>
                      </a:cubicBezTo>
                      <a:cubicBezTo>
                        <a:pt x="34" y="176"/>
                        <a:pt x="41" y="179"/>
                        <a:pt x="48" y="183"/>
                      </a:cubicBezTo>
                      <a:cubicBezTo>
                        <a:pt x="55" y="186"/>
                        <a:pt x="62" y="191"/>
                        <a:pt x="68" y="195"/>
                      </a:cubicBezTo>
                      <a:cubicBezTo>
                        <a:pt x="71" y="197"/>
                        <a:pt x="75" y="200"/>
                        <a:pt x="78" y="202"/>
                      </a:cubicBezTo>
                      <a:cubicBezTo>
                        <a:pt x="79" y="203"/>
                        <a:pt x="81" y="204"/>
                        <a:pt x="82" y="206"/>
                      </a:cubicBezTo>
                      <a:cubicBezTo>
                        <a:pt x="84" y="207"/>
                        <a:pt x="85" y="208"/>
                        <a:pt x="87" y="209"/>
                      </a:cubicBezTo>
                      <a:cubicBezTo>
                        <a:pt x="89" y="211"/>
                        <a:pt x="92" y="211"/>
                        <a:pt x="94" y="209"/>
                      </a:cubicBezTo>
                      <a:cubicBezTo>
                        <a:pt x="95" y="208"/>
                        <a:pt x="96" y="207"/>
                        <a:pt x="96" y="205"/>
                      </a:cubicBezTo>
                      <a:cubicBezTo>
                        <a:pt x="96" y="205"/>
                        <a:pt x="96" y="205"/>
                        <a:pt x="96" y="205"/>
                      </a:cubicBezTo>
                      <a:cubicBezTo>
                        <a:pt x="96" y="205"/>
                        <a:pt x="96" y="205"/>
                        <a:pt x="96" y="205"/>
                      </a:cubicBezTo>
                      <a:cubicBezTo>
                        <a:pt x="96" y="205"/>
                        <a:pt x="96" y="206"/>
                        <a:pt x="96" y="206"/>
                      </a:cubicBezTo>
                      <a:cubicBezTo>
                        <a:pt x="96" y="205"/>
                        <a:pt x="96" y="205"/>
                        <a:pt x="96" y="205"/>
                      </a:cubicBezTo>
                      <a:cubicBezTo>
                        <a:pt x="96" y="205"/>
                        <a:pt x="96" y="205"/>
                        <a:pt x="96" y="205"/>
                      </a:cubicBezTo>
                      <a:cubicBezTo>
                        <a:pt x="96" y="205"/>
                        <a:pt x="96" y="205"/>
                        <a:pt x="96" y="205"/>
                      </a:cubicBezTo>
                      <a:cubicBezTo>
                        <a:pt x="96" y="205"/>
                        <a:pt x="96" y="205"/>
                        <a:pt x="96" y="205"/>
                      </a:cubicBezTo>
                      <a:cubicBezTo>
                        <a:pt x="96" y="204"/>
                        <a:pt x="96" y="204"/>
                        <a:pt x="96" y="204"/>
                      </a:cubicBezTo>
                      <a:cubicBezTo>
                        <a:pt x="96" y="203"/>
                        <a:pt x="96" y="203"/>
                        <a:pt x="96" y="203"/>
                      </a:cubicBezTo>
                      <a:cubicBezTo>
                        <a:pt x="96" y="201"/>
                        <a:pt x="96" y="201"/>
                        <a:pt x="96" y="201"/>
                      </a:cubicBezTo>
                      <a:cubicBezTo>
                        <a:pt x="96" y="199"/>
                        <a:pt x="96" y="199"/>
                        <a:pt x="96" y="199"/>
                      </a:cubicBezTo>
                      <a:cubicBezTo>
                        <a:pt x="97" y="196"/>
                        <a:pt x="97" y="196"/>
                        <a:pt x="97" y="196"/>
                      </a:cubicBezTo>
                      <a:cubicBezTo>
                        <a:pt x="98" y="192"/>
                        <a:pt x="98" y="192"/>
                        <a:pt x="98" y="192"/>
                      </a:cubicBezTo>
                      <a:cubicBezTo>
                        <a:pt x="99" y="187"/>
                        <a:pt x="99" y="187"/>
                        <a:pt x="99" y="187"/>
                      </a:cubicBezTo>
                      <a:cubicBezTo>
                        <a:pt x="99" y="186"/>
                        <a:pt x="99" y="184"/>
                        <a:pt x="100" y="183"/>
                      </a:cubicBezTo>
                      <a:cubicBezTo>
                        <a:pt x="100" y="181"/>
                        <a:pt x="101" y="180"/>
                        <a:pt x="101" y="178"/>
                      </a:cubicBezTo>
                      <a:cubicBezTo>
                        <a:pt x="103" y="174"/>
                        <a:pt x="103" y="174"/>
                        <a:pt x="103" y="174"/>
                      </a:cubicBezTo>
                      <a:cubicBezTo>
                        <a:pt x="104" y="172"/>
                        <a:pt x="104" y="171"/>
                        <a:pt x="105" y="169"/>
                      </a:cubicBezTo>
                      <a:cubicBezTo>
                        <a:pt x="106" y="167"/>
                        <a:pt x="106" y="167"/>
                        <a:pt x="106" y="167"/>
                      </a:cubicBezTo>
                      <a:cubicBezTo>
                        <a:pt x="107" y="165"/>
                        <a:pt x="107" y="165"/>
                        <a:pt x="107" y="165"/>
                      </a:cubicBezTo>
                      <a:cubicBezTo>
                        <a:pt x="108" y="164"/>
                        <a:pt x="108" y="162"/>
                        <a:pt x="109" y="161"/>
                      </a:cubicBezTo>
                      <a:cubicBezTo>
                        <a:pt x="110" y="159"/>
                        <a:pt x="110" y="158"/>
                        <a:pt x="111" y="157"/>
                      </a:cubicBezTo>
                      <a:cubicBezTo>
                        <a:pt x="114" y="153"/>
                        <a:pt x="114" y="153"/>
                        <a:pt x="114" y="153"/>
                      </a:cubicBezTo>
                      <a:cubicBezTo>
                        <a:pt x="116" y="149"/>
                        <a:pt x="116" y="149"/>
                        <a:pt x="116" y="149"/>
                      </a:cubicBezTo>
                      <a:cubicBezTo>
                        <a:pt x="117" y="147"/>
                        <a:pt x="118" y="146"/>
                        <a:pt x="119" y="145"/>
                      </a:cubicBezTo>
                      <a:cubicBezTo>
                        <a:pt x="120" y="143"/>
                        <a:pt x="121" y="142"/>
                        <a:pt x="122" y="141"/>
                      </a:cubicBezTo>
                      <a:cubicBezTo>
                        <a:pt x="123" y="140"/>
                        <a:pt x="124" y="138"/>
                        <a:pt x="124" y="137"/>
                      </a:cubicBezTo>
                      <a:cubicBezTo>
                        <a:pt x="125" y="137"/>
                        <a:pt x="125" y="137"/>
                        <a:pt x="125" y="137"/>
                      </a:cubicBezTo>
                      <a:cubicBezTo>
                        <a:pt x="126" y="135"/>
                        <a:pt x="126" y="132"/>
                        <a:pt x="124" y="130"/>
                      </a:cubicBezTo>
                      <a:cubicBezTo>
                        <a:pt x="124" y="130"/>
                        <a:pt x="123" y="130"/>
                        <a:pt x="123" y="130"/>
                      </a:cubicBezTo>
                      <a:cubicBezTo>
                        <a:pt x="119" y="127"/>
                        <a:pt x="119" y="127"/>
                        <a:pt x="119" y="127"/>
                      </a:cubicBezTo>
                      <a:cubicBezTo>
                        <a:pt x="117" y="126"/>
                        <a:pt x="117" y="126"/>
                        <a:pt x="117" y="126"/>
                      </a:cubicBezTo>
                      <a:cubicBezTo>
                        <a:pt x="116" y="125"/>
                        <a:pt x="116" y="125"/>
                        <a:pt x="116" y="125"/>
                      </a:cubicBezTo>
                      <a:cubicBezTo>
                        <a:pt x="112" y="122"/>
                        <a:pt x="112" y="122"/>
                        <a:pt x="112" y="122"/>
                      </a:cubicBezTo>
                      <a:cubicBezTo>
                        <a:pt x="108" y="119"/>
                        <a:pt x="108" y="119"/>
                        <a:pt x="108" y="119"/>
                      </a:cubicBezTo>
                      <a:cubicBezTo>
                        <a:pt x="107" y="119"/>
                        <a:pt x="106" y="118"/>
                        <a:pt x="105" y="116"/>
                      </a:cubicBezTo>
                      <a:cubicBezTo>
                        <a:pt x="104" y="115"/>
                        <a:pt x="103" y="115"/>
                        <a:pt x="102" y="113"/>
                      </a:cubicBezTo>
                      <a:cubicBezTo>
                        <a:pt x="99" y="110"/>
                        <a:pt x="99" y="110"/>
                        <a:pt x="99" y="110"/>
                      </a:cubicBezTo>
                      <a:cubicBezTo>
                        <a:pt x="98" y="109"/>
                        <a:pt x="97" y="108"/>
                        <a:pt x="96" y="107"/>
                      </a:cubicBezTo>
                      <a:cubicBezTo>
                        <a:pt x="95" y="106"/>
                        <a:pt x="94" y="104"/>
                        <a:pt x="93" y="103"/>
                      </a:cubicBezTo>
                      <a:cubicBezTo>
                        <a:pt x="92" y="102"/>
                        <a:pt x="91" y="101"/>
                        <a:pt x="90" y="100"/>
                      </a:cubicBezTo>
                      <a:cubicBezTo>
                        <a:pt x="89" y="98"/>
                        <a:pt x="88" y="97"/>
                        <a:pt x="87" y="96"/>
                      </a:cubicBezTo>
                      <a:cubicBezTo>
                        <a:pt x="86" y="95"/>
                        <a:pt x="86" y="93"/>
                        <a:pt x="85" y="92"/>
                      </a:cubicBezTo>
                      <a:cubicBezTo>
                        <a:pt x="84" y="91"/>
                        <a:pt x="83" y="89"/>
                        <a:pt x="82" y="88"/>
                      </a:cubicBezTo>
                      <a:cubicBezTo>
                        <a:pt x="82" y="87"/>
                        <a:pt x="81" y="85"/>
                        <a:pt x="80" y="84"/>
                      </a:cubicBezTo>
                      <a:cubicBezTo>
                        <a:pt x="80" y="83"/>
                        <a:pt x="79" y="81"/>
                        <a:pt x="78" y="80"/>
                      </a:cubicBezTo>
                      <a:cubicBezTo>
                        <a:pt x="78" y="79"/>
                        <a:pt x="77" y="77"/>
                        <a:pt x="76" y="76"/>
                      </a:cubicBezTo>
                      <a:cubicBezTo>
                        <a:pt x="77" y="77"/>
                        <a:pt x="77" y="77"/>
                        <a:pt x="77" y="77"/>
                      </a:cubicBezTo>
                      <a:cubicBezTo>
                        <a:pt x="77" y="77"/>
                        <a:pt x="77" y="77"/>
                        <a:pt x="77" y="77"/>
                      </a:cubicBezTo>
                      <a:cubicBezTo>
                        <a:pt x="76" y="78"/>
                        <a:pt x="76" y="78"/>
                        <a:pt x="76" y="78"/>
                      </a:cubicBezTo>
                      <a:cubicBezTo>
                        <a:pt x="80" y="58"/>
                        <a:pt x="80" y="58"/>
                        <a:pt x="80" y="58"/>
                      </a:cubicBezTo>
                      <a:cubicBezTo>
                        <a:pt x="83" y="39"/>
                        <a:pt x="83" y="39"/>
                        <a:pt x="83" y="39"/>
                      </a:cubicBezTo>
                      <a:cubicBezTo>
                        <a:pt x="84" y="33"/>
                        <a:pt x="85" y="26"/>
                        <a:pt x="86" y="20"/>
                      </a:cubicBezTo>
                      <a:cubicBezTo>
                        <a:pt x="87" y="13"/>
                        <a:pt x="88" y="7"/>
                        <a:pt x="8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6"/>
                <p:cNvSpPr>
                  <a:spLocks noEditPoints="1"/>
                </p:cNvSpPr>
                <p:nvPr/>
              </p:nvSpPr>
              <p:spPr bwMode="auto">
                <a:xfrm>
                  <a:off x="8774113" y="-584200"/>
                  <a:ext cx="1025525" cy="1152525"/>
                </a:xfrm>
                <a:custGeom>
                  <a:avLst/>
                  <a:gdLst>
                    <a:gd name="T0" fmla="*/ 40 w 242"/>
                    <a:gd name="T1" fmla="*/ 83 h 272"/>
                    <a:gd name="T2" fmla="*/ 41 w 242"/>
                    <a:gd name="T3" fmla="*/ 116 h 272"/>
                    <a:gd name="T4" fmla="*/ 36 w 242"/>
                    <a:gd name="T5" fmla="*/ 136 h 272"/>
                    <a:gd name="T6" fmla="*/ 24 w 242"/>
                    <a:gd name="T7" fmla="*/ 163 h 272"/>
                    <a:gd name="T8" fmla="*/ 7 w 242"/>
                    <a:gd name="T9" fmla="*/ 192 h 272"/>
                    <a:gd name="T10" fmla="*/ 22 w 242"/>
                    <a:gd name="T11" fmla="*/ 188 h 272"/>
                    <a:gd name="T12" fmla="*/ 46 w 242"/>
                    <a:gd name="T13" fmla="*/ 194 h 272"/>
                    <a:gd name="T14" fmla="*/ 69 w 242"/>
                    <a:gd name="T15" fmla="*/ 201 h 272"/>
                    <a:gd name="T16" fmla="*/ 108 w 242"/>
                    <a:gd name="T17" fmla="*/ 218 h 272"/>
                    <a:gd name="T18" fmla="*/ 161 w 242"/>
                    <a:gd name="T19" fmla="*/ 248 h 272"/>
                    <a:gd name="T20" fmla="*/ 182 w 242"/>
                    <a:gd name="T21" fmla="*/ 263 h 272"/>
                    <a:gd name="T22" fmla="*/ 173 w 242"/>
                    <a:gd name="T23" fmla="*/ 247 h 272"/>
                    <a:gd name="T24" fmla="*/ 179 w 242"/>
                    <a:gd name="T25" fmla="*/ 217 h 272"/>
                    <a:gd name="T26" fmla="*/ 194 w 242"/>
                    <a:gd name="T27" fmla="*/ 181 h 272"/>
                    <a:gd name="T28" fmla="*/ 208 w 242"/>
                    <a:gd name="T29" fmla="*/ 155 h 272"/>
                    <a:gd name="T30" fmla="*/ 229 w 242"/>
                    <a:gd name="T31" fmla="*/ 128 h 272"/>
                    <a:gd name="T32" fmla="*/ 229 w 242"/>
                    <a:gd name="T33" fmla="*/ 130 h 272"/>
                    <a:gd name="T34" fmla="*/ 209 w 242"/>
                    <a:gd name="T35" fmla="*/ 115 h 272"/>
                    <a:gd name="T36" fmla="*/ 191 w 242"/>
                    <a:gd name="T37" fmla="*/ 97 h 272"/>
                    <a:gd name="T38" fmla="*/ 178 w 242"/>
                    <a:gd name="T39" fmla="*/ 82 h 272"/>
                    <a:gd name="T40" fmla="*/ 163 w 242"/>
                    <a:gd name="T41" fmla="*/ 56 h 272"/>
                    <a:gd name="T42" fmla="*/ 149 w 242"/>
                    <a:gd name="T43" fmla="*/ 23 h 272"/>
                    <a:gd name="T44" fmla="*/ 145 w 242"/>
                    <a:gd name="T45" fmla="*/ 12 h 272"/>
                    <a:gd name="T46" fmla="*/ 133 w 242"/>
                    <a:gd name="T47" fmla="*/ 24 h 272"/>
                    <a:gd name="T48" fmla="*/ 112 w 242"/>
                    <a:gd name="T49" fmla="*/ 38 h 272"/>
                    <a:gd name="T50" fmla="*/ 82 w 242"/>
                    <a:gd name="T51" fmla="*/ 52 h 272"/>
                    <a:gd name="T52" fmla="*/ 51 w 242"/>
                    <a:gd name="T53" fmla="*/ 63 h 272"/>
                    <a:gd name="T54" fmla="*/ 81 w 242"/>
                    <a:gd name="T55" fmla="*/ 49 h 272"/>
                    <a:gd name="T56" fmla="*/ 110 w 242"/>
                    <a:gd name="T57" fmla="*/ 34 h 272"/>
                    <a:gd name="T58" fmla="*/ 129 w 242"/>
                    <a:gd name="T59" fmla="*/ 19 h 272"/>
                    <a:gd name="T60" fmla="*/ 140 w 242"/>
                    <a:gd name="T61" fmla="*/ 8 h 272"/>
                    <a:gd name="T62" fmla="*/ 151 w 242"/>
                    <a:gd name="T63" fmla="*/ 3 h 272"/>
                    <a:gd name="T64" fmla="*/ 168 w 242"/>
                    <a:gd name="T65" fmla="*/ 48 h 272"/>
                    <a:gd name="T66" fmla="*/ 183 w 242"/>
                    <a:gd name="T67" fmla="*/ 72 h 272"/>
                    <a:gd name="T68" fmla="*/ 194 w 242"/>
                    <a:gd name="T69" fmla="*/ 87 h 272"/>
                    <a:gd name="T70" fmla="*/ 208 w 242"/>
                    <a:gd name="T71" fmla="*/ 101 h 272"/>
                    <a:gd name="T72" fmla="*/ 231 w 242"/>
                    <a:gd name="T73" fmla="*/ 118 h 272"/>
                    <a:gd name="T74" fmla="*/ 240 w 242"/>
                    <a:gd name="T75" fmla="*/ 131 h 272"/>
                    <a:gd name="T76" fmla="*/ 234 w 242"/>
                    <a:gd name="T77" fmla="*/ 138 h 272"/>
                    <a:gd name="T78" fmla="*/ 212 w 242"/>
                    <a:gd name="T79" fmla="*/ 169 h 272"/>
                    <a:gd name="T80" fmla="*/ 199 w 242"/>
                    <a:gd name="T81" fmla="*/ 194 h 272"/>
                    <a:gd name="T82" fmla="*/ 187 w 242"/>
                    <a:gd name="T83" fmla="*/ 230 h 272"/>
                    <a:gd name="T84" fmla="*/ 184 w 242"/>
                    <a:gd name="T85" fmla="*/ 253 h 272"/>
                    <a:gd name="T86" fmla="*/ 182 w 242"/>
                    <a:gd name="T87" fmla="*/ 270 h 272"/>
                    <a:gd name="T88" fmla="*/ 155 w 242"/>
                    <a:gd name="T89" fmla="*/ 257 h 272"/>
                    <a:gd name="T90" fmla="*/ 115 w 242"/>
                    <a:gd name="T91" fmla="*/ 232 h 272"/>
                    <a:gd name="T92" fmla="*/ 72 w 242"/>
                    <a:gd name="T93" fmla="*/ 212 h 272"/>
                    <a:gd name="T94" fmla="*/ 50 w 242"/>
                    <a:gd name="T95" fmla="*/ 203 h 272"/>
                    <a:gd name="T96" fmla="*/ 27 w 242"/>
                    <a:gd name="T97" fmla="*/ 197 h 272"/>
                    <a:gd name="T98" fmla="*/ 4 w 242"/>
                    <a:gd name="T99" fmla="*/ 193 h 272"/>
                    <a:gd name="T100" fmla="*/ 6 w 242"/>
                    <a:gd name="T101" fmla="*/ 181 h 272"/>
                    <a:gd name="T102" fmla="*/ 23 w 242"/>
                    <a:gd name="T103" fmla="*/ 154 h 272"/>
                    <a:gd name="T104" fmla="*/ 33 w 242"/>
                    <a:gd name="T105" fmla="*/ 131 h 272"/>
                    <a:gd name="T106" fmla="*/ 39 w 242"/>
                    <a:gd name="T107" fmla="*/ 107 h 272"/>
                    <a:gd name="T108" fmla="*/ 38 w 242"/>
                    <a:gd name="T109" fmla="*/ 75 h 272"/>
                    <a:gd name="T110" fmla="*/ 66 w 242"/>
                    <a:gd name="T111"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2" h="272">
                      <a:moveTo>
                        <a:pt x="35" y="67"/>
                      </a:moveTo>
                      <a:cubicBezTo>
                        <a:pt x="35" y="67"/>
                        <a:pt x="35" y="67"/>
                        <a:pt x="35" y="67"/>
                      </a:cubicBezTo>
                      <a:cubicBezTo>
                        <a:pt x="36" y="69"/>
                        <a:pt x="37" y="72"/>
                        <a:pt x="38" y="74"/>
                      </a:cubicBezTo>
                      <a:cubicBezTo>
                        <a:pt x="39" y="77"/>
                        <a:pt x="40" y="80"/>
                        <a:pt x="40" y="83"/>
                      </a:cubicBezTo>
                      <a:cubicBezTo>
                        <a:pt x="41" y="85"/>
                        <a:pt x="41" y="88"/>
                        <a:pt x="41" y="91"/>
                      </a:cubicBezTo>
                      <a:cubicBezTo>
                        <a:pt x="42" y="94"/>
                        <a:pt x="42" y="96"/>
                        <a:pt x="42" y="99"/>
                      </a:cubicBezTo>
                      <a:cubicBezTo>
                        <a:pt x="42" y="102"/>
                        <a:pt x="42" y="105"/>
                        <a:pt x="42" y="108"/>
                      </a:cubicBezTo>
                      <a:cubicBezTo>
                        <a:pt x="41" y="110"/>
                        <a:pt x="41" y="113"/>
                        <a:pt x="41" y="116"/>
                      </a:cubicBezTo>
                      <a:cubicBezTo>
                        <a:pt x="40" y="119"/>
                        <a:pt x="40" y="121"/>
                        <a:pt x="39" y="124"/>
                      </a:cubicBezTo>
                      <a:cubicBezTo>
                        <a:pt x="39" y="126"/>
                        <a:pt x="38" y="127"/>
                        <a:pt x="38" y="128"/>
                      </a:cubicBezTo>
                      <a:cubicBezTo>
                        <a:pt x="38" y="130"/>
                        <a:pt x="37" y="131"/>
                        <a:pt x="37" y="132"/>
                      </a:cubicBezTo>
                      <a:cubicBezTo>
                        <a:pt x="36" y="136"/>
                        <a:pt x="36" y="136"/>
                        <a:pt x="36" y="136"/>
                      </a:cubicBezTo>
                      <a:cubicBezTo>
                        <a:pt x="34" y="140"/>
                        <a:pt x="34" y="140"/>
                        <a:pt x="34" y="140"/>
                      </a:cubicBezTo>
                      <a:cubicBezTo>
                        <a:pt x="33" y="143"/>
                        <a:pt x="32" y="146"/>
                        <a:pt x="31" y="148"/>
                      </a:cubicBezTo>
                      <a:cubicBezTo>
                        <a:pt x="30" y="151"/>
                        <a:pt x="29" y="153"/>
                        <a:pt x="28" y="156"/>
                      </a:cubicBezTo>
                      <a:cubicBezTo>
                        <a:pt x="27" y="158"/>
                        <a:pt x="26" y="161"/>
                        <a:pt x="24" y="163"/>
                      </a:cubicBezTo>
                      <a:cubicBezTo>
                        <a:pt x="23" y="166"/>
                        <a:pt x="22" y="168"/>
                        <a:pt x="20" y="171"/>
                      </a:cubicBezTo>
                      <a:cubicBezTo>
                        <a:pt x="19" y="173"/>
                        <a:pt x="18" y="176"/>
                        <a:pt x="16" y="178"/>
                      </a:cubicBezTo>
                      <a:cubicBezTo>
                        <a:pt x="15" y="180"/>
                        <a:pt x="13" y="183"/>
                        <a:pt x="12" y="185"/>
                      </a:cubicBezTo>
                      <a:cubicBezTo>
                        <a:pt x="10" y="187"/>
                        <a:pt x="8" y="190"/>
                        <a:pt x="7" y="192"/>
                      </a:cubicBezTo>
                      <a:cubicBezTo>
                        <a:pt x="4" y="186"/>
                        <a:pt x="4" y="186"/>
                        <a:pt x="4" y="186"/>
                      </a:cubicBezTo>
                      <a:cubicBezTo>
                        <a:pt x="8" y="187"/>
                        <a:pt x="12" y="187"/>
                        <a:pt x="16" y="187"/>
                      </a:cubicBezTo>
                      <a:cubicBezTo>
                        <a:pt x="19" y="188"/>
                        <a:pt x="19" y="188"/>
                        <a:pt x="19" y="188"/>
                      </a:cubicBezTo>
                      <a:cubicBezTo>
                        <a:pt x="22" y="188"/>
                        <a:pt x="22" y="188"/>
                        <a:pt x="22" y="188"/>
                      </a:cubicBezTo>
                      <a:cubicBezTo>
                        <a:pt x="24" y="189"/>
                        <a:pt x="27" y="189"/>
                        <a:pt x="28" y="189"/>
                      </a:cubicBezTo>
                      <a:cubicBezTo>
                        <a:pt x="34" y="191"/>
                        <a:pt x="34" y="191"/>
                        <a:pt x="34" y="191"/>
                      </a:cubicBezTo>
                      <a:cubicBezTo>
                        <a:pt x="40" y="192"/>
                        <a:pt x="40" y="192"/>
                        <a:pt x="40" y="192"/>
                      </a:cubicBezTo>
                      <a:cubicBezTo>
                        <a:pt x="42" y="193"/>
                        <a:pt x="44" y="193"/>
                        <a:pt x="46" y="194"/>
                      </a:cubicBezTo>
                      <a:cubicBezTo>
                        <a:pt x="48" y="194"/>
                        <a:pt x="50" y="195"/>
                        <a:pt x="52" y="195"/>
                      </a:cubicBezTo>
                      <a:cubicBezTo>
                        <a:pt x="58" y="197"/>
                        <a:pt x="58" y="197"/>
                        <a:pt x="58" y="197"/>
                      </a:cubicBezTo>
                      <a:cubicBezTo>
                        <a:pt x="64" y="199"/>
                        <a:pt x="64" y="199"/>
                        <a:pt x="64" y="199"/>
                      </a:cubicBezTo>
                      <a:cubicBezTo>
                        <a:pt x="66" y="200"/>
                        <a:pt x="68" y="200"/>
                        <a:pt x="69" y="201"/>
                      </a:cubicBezTo>
                      <a:cubicBezTo>
                        <a:pt x="71" y="202"/>
                        <a:pt x="73" y="203"/>
                        <a:pt x="75" y="203"/>
                      </a:cubicBezTo>
                      <a:cubicBezTo>
                        <a:pt x="79" y="205"/>
                        <a:pt x="83" y="206"/>
                        <a:pt x="86" y="208"/>
                      </a:cubicBezTo>
                      <a:cubicBezTo>
                        <a:pt x="90" y="210"/>
                        <a:pt x="94" y="211"/>
                        <a:pt x="98" y="213"/>
                      </a:cubicBezTo>
                      <a:cubicBezTo>
                        <a:pt x="101" y="215"/>
                        <a:pt x="105" y="216"/>
                        <a:pt x="108" y="218"/>
                      </a:cubicBezTo>
                      <a:cubicBezTo>
                        <a:pt x="112" y="220"/>
                        <a:pt x="116" y="222"/>
                        <a:pt x="119" y="224"/>
                      </a:cubicBezTo>
                      <a:cubicBezTo>
                        <a:pt x="123" y="226"/>
                        <a:pt x="126" y="228"/>
                        <a:pt x="130" y="230"/>
                      </a:cubicBezTo>
                      <a:cubicBezTo>
                        <a:pt x="133" y="232"/>
                        <a:pt x="137" y="234"/>
                        <a:pt x="140" y="236"/>
                      </a:cubicBezTo>
                      <a:cubicBezTo>
                        <a:pt x="147" y="240"/>
                        <a:pt x="154" y="244"/>
                        <a:pt x="161" y="248"/>
                      </a:cubicBezTo>
                      <a:cubicBezTo>
                        <a:pt x="168" y="253"/>
                        <a:pt x="174" y="257"/>
                        <a:pt x="181" y="262"/>
                      </a:cubicBezTo>
                      <a:cubicBezTo>
                        <a:pt x="181" y="262"/>
                        <a:pt x="181" y="263"/>
                        <a:pt x="182" y="263"/>
                      </a:cubicBezTo>
                      <a:cubicBezTo>
                        <a:pt x="182" y="263"/>
                        <a:pt x="182" y="263"/>
                        <a:pt x="182" y="263"/>
                      </a:cubicBezTo>
                      <a:cubicBezTo>
                        <a:pt x="182" y="263"/>
                        <a:pt x="182" y="263"/>
                        <a:pt x="182" y="263"/>
                      </a:cubicBezTo>
                      <a:cubicBezTo>
                        <a:pt x="173" y="267"/>
                        <a:pt x="173" y="267"/>
                        <a:pt x="173" y="267"/>
                      </a:cubicBezTo>
                      <a:cubicBezTo>
                        <a:pt x="173" y="263"/>
                        <a:pt x="172" y="260"/>
                        <a:pt x="173" y="257"/>
                      </a:cubicBezTo>
                      <a:cubicBezTo>
                        <a:pt x="173" y="255"/>
                        <a:pt x="173" y="253"/>
                        <a:pt x="173" y="252"/>
                      </a:cubicBezTo>
                      <a:cubicBezTo>
                        <a:pt x="173" y="247"/>
                        <a:pt x="173" y="247"/>
                        <a:pt x="173" y="247"/>
                      </a:cubicBezTo>
                      <a:cubicBezTo>
                        <a:pt x="174" y="245"/>
                        <a:pt x="174" y="243"/>
                        <a:pt x="174" y="242"/>
                      </a:cubicBezTo>
                      <a:cubicBezTo>
                        <a:pt x="174" y="240"/>
                        <a:pt x="175" y="238"/>
                        <a:pt x="175" y="237"/>
                      </a:cubicBezTo>
                      <a:cubicBezTo>
                        <a:pt x="175" y="234"/>
                        <a:pt x="176" y="230"/>
                        <a:pt x="177" y="227"/>
                      </a:cubicBezTo>
                      <a:cubicBezTo>
                        <a:pt x="177" y="224"/>
                        <a:pt x="178" y="221"/>
                        <a:pt x="179" y="217"/>
                      </a:cubicBezTo>
                      <a:cubicBezTo>
                        <a:pt x="180" y="214"/>
                        <a:pt x="181" y="211"/>
                        <a:pt x="182" y="208"/>
                      </a:cubicBezTo>
                      <a:cubicBezTo>
                        <a:pt x="183" y="205"/>
                        <a:pt x="184" y="202"/>
                        <a:pt x="186" y="199"/>
                      </a:cubicBezTo>
                      <a:cubicBezTo>
                        <a:pt x="187" y="196"/>
                        <a:pt x="188" y="193"/>
                        <a:pt x="190" y="190"/>
                      </a:cubicBezTo>
                      <a:cubicBezTo>
                        <a:pt x="191" y="187"/>
                        <a:pt x="192" y="184"/>
                        <a:pt x="194" y="181"/>
                      </a:cubicBezTo>
                      <a:cubicBezTo>
                        <a:pt x="196" y="176"/>
                        <a:pt x="196" y="176"/>
                        <a:pt x="196" y="176"/>
                      </a:cubicBezTo>
                      <a:cubicBezTo>
                        <a:pt x="198" y="172"/>
                        <a:pt x="198" y="172"/>
                        <a:pt x="198" y="172"/>
                      </a:cubicBezTo>
                      <a:cubicBezTo>
                        <a:pt x="200" y="169"/>
                        <a:pt x="202" y="166"/>
                        <a:pt x="203" y="164"/>
                      </a:cubicBezTo>
                      <a:cubicBezTo>
                        <a:pt x="205" y="161"/>
                        <a:pt x="207" y="158"/>
                        <a:pt x="208" y="155"/>
                      </a:cubicBezTo>
                      <a:cubicBezTo>
                        <a:pt x="210" y="152"/>
                        <a:pt x="212" y="150"/>
                        <a:pt x="214" y="147"/>
                      </a:cubicBezTo>
                      <a:cubicBezTo>
                        <a:pt x="216" y="144"/>
                        <a:pt x="218" y="142"/>
                        <a:pt x="220" y="139"/>
                      </a:cubicBezTo>
                      <a:cubicBezTo>
                        <a:pt x="222" y="137"/>
                        <a:pt x="224" y="134"/>
                        <a:pt x="226" y="131"/>
                      </a:cubicBezTo>
                      <a:cubicBezTo>
                        <a:pt x="227" y="130"/>
                        <a:pt x="228" y="129"/>
                        <a:pt x="229" y="128"/>
                      </a:cubicBezTo>
                      <a:cubicBezTo>
                        <a:pt x="231" y="126"/>
                        <a:pt x="231" y="126"/>
                        <a:pt x="231" y="126"/>
                      </a:cubicBezTo>
                      <a:cubicBezTo>
                        <a:pt x="231" y="125"/>
                        <a:pt x="232" y="125"/>
                        <a:pt x="233" y="124"/>
                      </a:cubicBezTo>
                      <a:cubicBezTo>
                        <a:pt x="234" y="132"/>
                        <a:pt x="234" y="132"/>
                        <a:pt x="234" y="132"/>
                      </a:cubicBezTo>
                      <a:cubicBezTo>
                        <a:pt x="229" y="130"/>
                        <a:pt x="229" y="130"/>
                        <a:pt x="229" y="130"/>
                      </a:cubicBezTo>
                      <a:cubicBezTo>
                        <a:pt x="228" y="129"/>
                        <a:pt x="227" y="128"/>
                        <a:pt x="225" y="127"/>
                      </a:cubicBezTo>
                      <a:cubicBezTo>
                        <a:pt x="221" y="124"/>
                        <a:pt x="221" y="124"/>
                        <a:pt x="221" y="124"/>
                      </a:cubicBezTo>
                      <a:cubicBezTo>
                        <a:pt x="217" y="121"/>
                        <a:pt x="217" y="121"/>
                        <a:pt x="217" y="121"/>
                      </a:cubicBezTo>
                      <a:cubicBezTo>
                        <a:pt x="214" y="119"/>
                        <a:pt x="211" y="117"/>
                        <a:pt x="209" y="115"/>
                      </a:cubicBezTo>
                      <a:cubicBezTo>
                        <a:pt x="206" y="113"/>
                        <a:pt x="204" y="111"/>
                        <a:pt x="201" y="108"/>
                      </a:cubicBezTo>
                      <a:cubicBezTo>
                        <a:pt x="200" y="107"/>
                        <a:pt x="199" y="106"/>
                        <a:pt x="197" y="105"/>
                      </a:cubicBezTo>
                      <a:cubicBezTo>
                        <a:pt x="194" y="101"/>
                        <a:pt x="194" y="101"/>
                        <a:pt x="194" y="101"/>
                      </a:cubicBezTo>
                      <a:cubicBezTo>
                        <a:pt x="193" y="100"/>
                        <a:pt x="192" y="99"/>
                        <a:pt x="191" y="97"/>
                      </a:cubicBezTo>
                      <a:cubicBezTo>
                        <a:pt x="189" y="96"/>
                        <a:pt x="188" y="95"/>
                        <a:pt x="187" y="94"/>
                      </a:cubicBezTo>
                      <a:cubicBezTo>
                        <a:pt x="184" y="90"/>
                        <a:pt x="184" y="90"/>
                        <a:pt x="184" y="90"/>
                      </a:cubicBezTo>
                      <a:cubicBezTo>
                        <a:pt x="181" y="86"/>
                        <a:pt x="181" y="86"/>
                        <a:pt x="181" y="86"/>
                      </a:cubicBezTo>
                      <a:cubicBezTo>
                        <a:pt x="180" y="84"/>
                        <a:pt x="179" y="83"/>
                        <a:pt x="178" y="82"/>
                      </a:cubicBezTo>
                      <a:cubicBezTo>
                        <a:pt x="177" y="80"/>
                        <a:pt x="176" y="79"/>
                        <a:pt x="175" y="77"/>
                      </a:cubicBezTo>
                      <a:cubicBezTo>
                        <a:pt x="173" y="75"/>
                        <a:pt x="172" y="72"/>
                        <a:pt x="170" y="69"/>
                      </a:cubicBezTo>
                      <a:cubicBezTo>
                        <a:pt x="168" y="66"/>
                        <a:pt x="166" y="63"/>
                        <a:pt x="165" y="60"/>
                      </a:cubicBezTo>
                      <a:cubicBezTo>
                        <a:pt x="164" y="59"/>
                        <a:pt x="163" y="57"/>
                        <a:pt x="163" y="56"/>
                      </a:cubicBezTo>
                      <a:cubicBezTo>
                        <a:pt x="162" y="54"/>
                        <a:pt x="161" y="53"/>
                        <a:pt x="160" y="51"/>
                      </a:cubicBezTo>
                      <a:cubicBezTo>
                        <a:pt x="159" y="48"/>
                        <a:pt x="157" y="45"/>
                        <a:pt x="156" y="42"/>
                      </a:cubicBezTo>
                      <a:cubicBezTo>
                        <a:pt x="155" y="39"/>
                        <a:pt x="154" y="36"/>
                        <a:pt x="152" y="33"/>
                      </a:cubicBezTo>
                      <a:cubicBezTo>
                        <a:pt x="151" y="30"/>
                        <a:pt x="150" y="27"/>
                        <a:pt x="149" y="23"/>
                      </a:cubicBezTo>
                      <a:cubicBezTo>
                        <a:pt x="148" y="20"/>
                        <a:pt x="147" y="17"/>
                        <a:pt x="146" y="14"/>
                      </a:cubicBezTo>
                      <a:cubicBezTo>
                        <a:pt x="145" y="11"/>
                        <a:pt x="145" y="7"/>
                        <a:pt x="144" y="4"/>
                      </a:cubicBezTo>
                      <a:cubicBezTo>
                        <a:pt x="150" y="5"/>
                        <a:pt x="150" y="5"/>
                        <a:pt x="150" y="5"/>
                      </a:cubicBezTo>
                      <a:cubicBezTo>
                        <a:pt x="148" y="7"/>
                        <a:pt x="147" y="10"/>
                        <a:pt x="145" y="12"/>
                      </a:cubicBezTo>
                      <a:cubicBezTo>
                        <a:pt x="144" y="13"/>
                        <a:pt x="143" y="14"/>
                        <a:pt x="142" y="15"/>
                      </a:cubicBezTo>
                      <a:cubicBezTo>
                        <a:pt x="141" y="16"/>
                        <a:pt x="140" y="17"/>
                        <a:pt x="139" y="18"/>
                      </a:cubicBezTo>
                      <a:cubicBezTo>
                        <a:pt x="136" y="21"/>
                        <a:pt x="136" y="21"/>
                        <a:pt x="136" y="21"/>
                      </a:cubicBezTo>
                      <a:cubicBezTo>
                        <a:pt x="133" y="24"/>
                        <a:pt x="133" y="24"/>
                        <a:pt x="133" y="24"/>
                      </a:cubicBezTo>
                      <a:cubicBezTo>
                        <a:pt x="132" y="25"/>
                        <a:pt x="130" y="25"/>
                        <a:pt x="129" y="26"/>
                      </a:cubicBezTo>
                      <a:cubicBezTo>
                        <a:pt x="128" y="27"/>
                        <a:pt x="127" y="28"/>
                        <a:pt x="126" y="29"/>
                      </a:cubicBezTo>
                      <a:cubicBezTo>
                        <a:pt x="124" y="30"/>
                        <a:pt x="121" y="32"/>
                        <a:pt x="119" y="33"/>
                      </a:cubicBezTo>
                      <a:cubicBezTo>
                        <a:pt x="117" y="35"/>
                        <a:pt x="114" y="36"/>
                        <a:pt x="112" y="38"/>
                      </a:cubicBezTo>
                      <a:cubicBezTo>
                        <a:pt x="110" y="39"/>
                        <a:pt x="107" y="40"/>
                        <a:pt x="105" y="42"/>
                      </a:cubicBezTo>
                      <a:cubicBezTo>
                        <a:pt x="102" y="43"/>
                        <a:pt x="100" y="44"/>
                        <a:pt x="97" y="46"/>
                      </a:cubicBezTo>
                      <a:cubicBezTo>
                        <a:pt x="95" y="47"/>
                        <a:pt x="92" y="48"/>
                        <a:pt x="90" y="49"/>
                      </a:cubicBezTo>
                      <a:cubicBezTo>
                        <a:pt x="87" y="50"/>
                        <a:pt x="85" y="51"/>
                        <a:pt x="82" y="52"/>
                      </a:cubicBezTo>
                      <a:cubicBezTo>
                        <a:pt x="80" y="53"/>
                        <a:pt x="77" y="54"/>
                        <a:pt x="75" y="55"/>
                      </a:cubicBezTo>
                      <a:cubicBezTo>
                        <a:pt x="72" y="56"/>
                        <a:pt x="69" y="57"/>
                        <a:pt x="67" y="58"/>
                      </a:cubicBezTo>
                      <a:cubicBezTo>
                        <a:pt x="64" y="59"/>
                        <a:pt x="62" y="60"/>
                        <a:pt x="59" y="60"/>
                      </a:cubicBezTo>
                      <a:cubicBezTo>
                        <a:pt x="56" y="61"/>
                        <a:pt x="54" y="62"/>
                        <a:pt x="51" y="63"/>
                      </a:cubicBezTo>
                      <a:cubicBezTo>
                        <a:pt x="46" y="64"/>
                        <a:pt x="41" y="66"/>
                        <a:pt x="35" y="67"/>
                      </a:cubicBezTo>
                      <a:close/>
                      <a:moveTo>
                        <a:pt x="66" y="56"/>
                      </a:moveTo>
                      <a:cubicBezTo>
                        <a:pt x="69" y="55"/>
                        <a:pt x="71" y="54"/>
                        <a:pt x="74" y="53"/>
                      </a:cubicBezTo>
                      <a:cubicBezTo>
                        <a:pt x="76" y="52"/>
                        <a:pt x="79" y="50"/>
                        <a:pt x="81" y="49"/>
                      </a:cubicBezTo>
                      <a:cubicBezTo>
                        <a:pt x="84" y="48"/>
                        <a:pt x="86" y="47"/>
                        <a:pt x="88" y="46"/>
                      </a:cubicBezTo>
                      <a:cubicBezTo>
                        <a:pt x="91" y="45"/>
                        <a:pt x="93" y="43"/>
                        <a:pt x="96" y="42"/>
                      </a:cubicBezTo>
                      <a:cubicBezTo>
                        <a:pt x="98" y="41"/>
                        <a:pt x="100" y="39"/>
                        <a:pt x="103" y="38"/>
                      </a:cubicBezTo>
                      <a:cubicBezTo>
                        <a:pt x="105" y="37"/>
                        <a:pt x="107" y="35"/>
                        <a:pt x="110" y="34"/>
                      </a:cubicBezTo>
                      <a:cubicBezTo>
                        <a:pt x="112" y="32"/>
                        <a:pt x="114" y="31"/>
                        <a:pt x="116" y="29"/>
                      </a:cubicBezTo>
                      <a:cubicBezTo>
                        <a:pt x="118" y="28"/>
                        <a:pt x="121" y="26"/>
                        <a:pt x="123" y="24"/>
                      </a:cubicBezTo>
                      <a:cubicBezTo>
                        <a:pt x="124" y="24"/>
                        <a:pt x="125" y="23"/>
                        <a:pt x="126" y="22"/>
                      </a:cubicBezTo>
                      <a:cubicBezTo>
                        <a:pt x="127" y="21"/>
                        <a:pt x="128" y="20"/>
                        <a:pt x="129" y="19"/>
                      </a:cubicBezTo>
                      <a:cubicBezTo>
                        <a:pt x="132" y="17"/>
                        <a:pt x="132" y="17"/>
                        <a:pt x="132" y="17"/>
                      </a:cubicBezTo>
                      <a:cubicBezTo>
                        <a:pt x="135" y="14"/>
                        <a:pt x="135" y="14"/>
                        <a:pt x="135" y="14"/>
                      </a:cubicBezTo>
                      <a:cubicBezTo>
                        <a:pt x="136" y="13"/>
                        <a:pt x="136" y="12"/>
                        <a:pt x="137" y="11"/>
                      </a:cubicBezTo>
                      <a:cubicBezTo>
                        <a:pt x="138" y="10"/>
                        <a:pt x="139" y="9"/>
                        <a:pt x="140" y="8"/>
                      </a:cubicBezTo>
                      <a:cubicBezTo>
                        <a:pt x="142" y="6"/>
                        <a:pt x="143" y="4"/>
                        <a:pt x="144" y="1"/>
                      </a:cubicBezTo>
                      <a:cubicBezTo>
                        <a:pt x="145" y="1"/>
                        <a:pt x="146" y="0"/>
                        <a:pt x="146" y="0"/>
                      </a:cubicBezTo>
                      <a:cubicBezTo>
                        <a:pt x="148" y="0"/>
                        <a:pt x="150" y="1"/>
                        <a:pt x="151" y="3"/>
                      </a:cubicBezTo>
                      <a:cubicBezTo>
                        <a:pt x="151" y="3"/>
                        <a:pt x="151" y="3"/>
                        <a:pt x="151" y="3"/>
                      </a:cubicBezTo>
                      <a:cubicBezTo>
                        <a:pt x="151" y="6"/>
                        <a:pt x="152" y="9"/>
                        <a:pt x="153" y="12"/>
                      </a:cubicBezTo>
                      <a:cubicBezTo>
                        <a:pt x="154" y="15"/>
                        <a:pt x="155" y="18"/>
                        <a:pt x="156" y="21"/>
                      </a:cubicBezTo>
                      <a:cubicBezTo>
                        <a:pt x="158" y="27"/>
                        <a:pt x="161" y="33"/>
                        <a:pt x="163" y="39"/>
                      </a:cubicBezTo>
                      <a:cubicBezTo>
                        <a:pt x="165" y="42"/>
                        <a:pt x="166" y="45"/>
                        <a:pt x="168" y="48"/>
                      </a:cubicBezTo>
                      <a:cubicBezTo>
                        <a:pt x="168" y="49"/>
                        <a:pt x="169" y="50"/>
                        <a:pt x="170" y="52"/>
                      </a:cubicBezTo>
                      <a:cubicBezTo>
                        <a:pt x="171" y="53"/>
                        <a:pt x="171" y="55"/>
                        <a:pt x="172" y="56"/>
                      </a:cubicBezTo>
                      <a:cubicBezTo>
                        <a:pt x="174" y="59"/>
                        <a:pt x="176" y="62"/>
                        <a:pt x="177" y="64"/>
                      </a:cubicBezTo>
                      <a:cubicBezTo>
                        <a:pt x="179" y="67"/>
                        <a:pt x="181" y="70"/>
                        <a:pt x="183" y="72"/>
                      </a:cubicBezTo>
                      <a:cubicBezTo>
                        <a:pt x="183" y="74"/>
                        <a:pt x="184" y="75"/>
                        <a:pt x="185" y="76"/>
                      </a:cubicBezTo>
                      <a:cubicBezTo>
                        <a:pt x="186" y="78"/>
                        <a:pt x="187" y="79"/>
                        <a:pt x="188" y="80"/>
                      </a:cubicBezTo>
                      <a:cubicBezTo>
                        <a:pt x="191" y="84"/>
                        <a:pt x="191" y="84"/>
                        <a:pt x="191" y="84"/>
                      </a:cubicBezTo>
                      <a:cubicBezTo>
                        <a:pt x="194" y="87"/>
                        <a:pt x="194" y="87"/>
                        <a:pt x="194" y="87"/>
                      </a:cubicBezTo>
                      <a:cubicBezTo>
                        <a:pt x="195" y="89"/>
                        <a:pt x="197" y="90"/>
                        <a:pt x="198" y="91"/>
                      </a:cubicBezTo>
                      <a:cubicBezTo>
                        <a:pt x="199" y="92"/>
                        <a:pt x="200" y="93"/>
                        <a:pt x="201" y="95"/>
                      </a:cubicBezTo>
                      <a:cubicBezTo>
                        <a:pt x="204" y="98"/>
                        <a:pt x="204" y="98"/>
                        <a:pt x="204" y="98"/>
                      </a:cubicBezTo>
                      <a:cubicBezTo>
                        <a:pt x="205" y="99"/>
                        <a:pt x="207" y="100"/>
                        <a:pt x="208" y="101"/>
                      </a:cubicBezTo>
                      <a:cubicBezTo>
                        <a:pt x="210" y="103"/>
                        <a:pt x="213" y="105"/>
                        <a:pt x="215" y="107"/>
                      </a:cubicBezTo>
                      <a:cubicBezTo>
                        <a:pt x="218" y="109"/>
                        <a:pt x="220" y="111"/>
                        <a:pt x="223" y="113"/>
                      </a:cubicBezTo>
                      <a:cubicBezTo>
                        <a:pt x="226" y="116"/>
                        <a:pt x="226" y="116"/>
                        <a:pt x="226" y="116"/>
                      </a:cubicBezTo>
                      <a:cubicBezTo>
                        <a:pt x="231" y="118"/>
                        <a:pt x="231" y="118"/>
                        <a:pt x="231" y="118"/>
                      </a:cubicBezTo>
                      <a:cubicBezTo>
                        <a:pt x="232" y="119"/>
                        <a:pt x="233" y="120"/>
                        <a:pt x="235" y="121"/>
                      </a:cubicBezTo>
                      <a:cubicBezTo>
                        <a:pt x="239" y="123"/>
                        <a:pt x="239" y="123"/>
                        <a:pt x="239" y="123"/>
                      </a:cubicBezTo>
                      <a:cubicBezTo>
                        <a:pt x="239" y="123"/>
                        <a:pt x="239" y="123"/>
                        <a:pt x="240" y="124"/>
                      </a:cubicBezTo>
                      <a:cubicBezTo>
                        <a:pt x="242" y="126"/>
                        <a:pt x="242" y="129"/>
                        <a:pt x="240" y="131"/>
                      </a:cubicBezTo>
                      <a:cubicBezTo>
                        <a:pt x="240" y="131"/>
                        <a:pt x="240" y="131"/>
                        <a:pt x="240" y="131"/>
                      </a:cubicBezTo>
                      <a:cubicBezTo>
                        <a:pt x="239" y="133"/>
                        <a:pt x="239" y="133"/>
                        <a:pt x="239" y="133"/>
                      </a:cubicBezTo>
                      <a:cubicBezTo>
                        <a:pt x="237" y="135"/>
                        <a:pt x="237" y="135"/>
                        <a:pt x="237" y="135"/>
                      </a:cubicBezTo>
                      <a:cubicBezTo>
                        <a:pt x="234" y="138"/>
                        <a:pt x="234" y="138"/>
                        <a:pt x="234" y="138"/>
                      </a:cubicBezTo>
                      <a:cubicBezTo>
                        <a:pt x="232" y="141"/>
                        <a:pt x="230" y="143"/>
                        <a:pt x="228" y="146"/>
                      </a:cubicBezTo>
                      <a:cubicBezTo>
                        <a:pt x="226" y="148"/>
                        <a:pt x="224" y="151"/>
                        <a:pt x="223" y="153"/>
                      </a:cubicBezTo>
                      <a:cubicBezTo>
                        <a:pt x="221" y="156"/>
                        <a:pt x="219" y="158"/>
                        <a:pt x="217" y="161"/>
                      </a:cubicBezTo>
                      <a:cubicBezTo>
                        <a:pt x="216" y="164"/>
                        <a:pt x="214" y="166"/>
                        <a:pt x="212" y="169"/>
                      </a:cubicBezTo>
                      <a:cubicBezTo>
                        <a:pt x="211" y="172"/>
                        <a:pt x="209" y="174"/>
                        <a:pt x="208" y="177"/>
                      </a:cubicBezTo>
                      <a:cubicBezTo>
                        <a:pt x="206" y="181"/>
                        <a:pt x="206" y="181"/>
                        <a:pt x="206" y="181"/>
                      </a:cubicBezTo>
                      <a:cubicBezTo>
                        <a:pt x="203" y="186"/>
                        <a:pt x="203" y="186"/>
                        <a:pt x="203" y="186"/>
                      </a:cubicBezTo>
                      <a:cubicBezTo>
                        <a:pt x="202" y="188"/>
                        <a:pt x="201" y="191"/>
                        <a:pt x="199" y="194"/>
                      </a:cubicBezTo>
                      <a:cubicBezTo>
                        <a:pt x="198" y="197"/>
                        <a:pt x="197" y="200"/>
                        <a:pt x="196" y="203"/>
                      </a:cubicBezTo>
                      <a:cubicBezTo>
                        <a:pt x="195" y="206"/>
                        <a:pt x="194" y="209"/>
                        <a:pt x="193" y="212"/>
                      </a:cubicBezTo>
                      <a:cubicBezTo>
                        <a:pt x="192" y="215"/>
                        <a:pt x="191" y="218"/>
                        <a:pt x="190" y="220"/>
                      </a:cubicBezTo>
                      <a:cubicBezTo>
                        <a:pt x="189" y="224"/>
                        <a:pt x="188" y="226"/>
                        <a:pt x="187" y="230"/>
                      </a:cubicBezTo>
                      <a:cubicBezTo>
                        <a:pt x="187" y="233"/>
                        <a:pt x="186" y="236"/>
                        <a:pt x="186" y="239"/>
                      </a:cubicBezTo>
                      <a:cubicBezTo>
                        <a:pt x="185" y="240"/>
                        <a:pt x="185" y="242"/>
                        <a:pt x="185" y="243"/>
                      </a:cubicBezTo>
                      <a:cubicBezTo>
                        <a:pt x="185" y="245"/>
                        <a:pt x="184" y="246"/>
                        <a:pt x="184" y="248"/>
                      </a:cubicBezTo>
                      <a:cubicBezTo>
                        <a:pt x="184" y="253"/>
                        <a:pt x="184" y="253"/>
                        <a:pt x="184" y="253"/>
                      </a:cubicBezTo>
                      <a:cubicBezTo>
                        <a:pt x="184" y="254"/>
                        <a:pt x="183" y="256"/>
                        <a:pt x="183" y="257"/>
                      </a:cubicBezTo>
                      <a:cubicBezTo>
                        <a:pt x="183" y="260"/>
                        <a:pt x="183" y="263"/>
                        <a:pt x="183" y="266"/>
                      </a:cubicBezTo>
                      <a:cubicBezTo>
                        <a:pt x="183" y="267"/>
                        <a:pt x="183" y="267"/>
                        <a:pt x="183" y="267"/>
                      </a:cubicBezTo>
                      <a:cubicBezTo>
                        <a:pt x="183" y="268"/>
                        <a:pt x="183" y="269"/>
                        <a:pt x="182" y="270"/>
                      </a:cubicBezTo>
                      <a:cubicBezTo>
                        <a:pt x="180" y="272"/>
                        <a:pt x="176" y="272"/>
                        <a:pt x="174" y="270"/>
                      </a:cubicBezTo>
                      <a:cubicBezTo>
                        <a:pt x="174" y="270"/>
                        <a:pt x="174" y="270"/>
                        <a:pt x="174" y="270"/>
                      </a:cubicBezTo>
                      <a:cubicBezTo>
                        <a:pt x="175" y="271"/>
                        <a:pt x="175" y="271"/>
                        <a:pt x="175" y="271"/>
                      </a:cubicBezTo>
                      <a:cubicBezTo>
                        <a:pt x="168" y="266"/>
                        <a:pt x="162" y="262"/>
                        <a:pt x="155" y="257"/>
                      </a:cubicBezTo>
                      <a:cubicBezTo>
                        <a:pt x="145" y="251"/>
                        <a:pt x="145" y="251"/>
                        <a:pt x="145" y="251"/>
                      </a:cubicBezTo>
                      <a:cubicBezTo>
                        <a:pt x="142" y="249"/>
                        <a:pt x="139" y="246"/>
                        <a:pt x="135" y="244"/>
                      </a:cubicBezTo>
                      <a:cubicBezTo>
                        <a:pt x="132" y="242"/>
                        <a:pt x="128" y="240"/>
                        <a:pt x="125" y="238"/>
                      </a:cubicBezTo>
                      <a:cubicBezTo>
                        <a:pt x="121" y="236"/>
                        <a:pt x="118" y="234"/>
                        <a:pt x="115" y="232"/>
                      </a:cubicBezTo>
                      <a:cubicBezTo>
                        <a:pt x="111" y="230"/>
                        <a:pt x="108" y="229"/>
                        <a:pt x="104" y="227"/>
                      </a:cubicBezTo>
                      <a:cubicBezTo>
                        <a:pt x="101" y="225"/>
                        <a:pt x="97" y="223"/>
                        <a:pt x="93" y="221"/>
                      </a:cubicBezTo>
                      <a:cubicBezTo>
                        <a:pt x="90" y="220"/>
                        <a:pt x="86" y="218"/>
                        <a:pt x="83" y="216"/>
                      </a:cubicBezTo>
                      <a:cubicBezTo>
                        <a:pt x="79" y="215"/>
                        <a:pt x="75" y="213"/>
                        <a:pt x="72" y="212"/>
                      </a:cubicBezTo>
                      <a:cubicBezTo>
                        <a:pt x="70" y="211"/>
                        <a:pt x="68" y="210"/>
                        <a:pt x="66" y="209"/>
                      </a:cubicBezTo>
                      <a:cubicBezTo>
                        <a:pt x="65" y="209"/>
                        <a:pt x="63" y="208"/>
                        <a:pt x="61" y="207"/>
                      </a:cubicBezTo>
                      <a:cubicBezTo>
                        <a:pt x="55" y="205"/>
                        <a:pt x="55" y="205"/>
                        <a:pt x="55" y="205"/>
                      </a:cubicBezTo>
                      <a:cubicBezTo>
                        <a:pt x="50" y="203"/>
                        <a:pt x="50" y="203"/>
                        <a:pt x="50" y="203"/>
                      </a:cubicBezTo>
                      <a:cubicBezTo>
                        <a:pt x="48" y="203"/>
                        <a:pt x="46" y="202"/>
                        <a:pt x="44" y="201"/>
                      </a:cubicBezTo>
                      <a:cubicBezTo>
                        <a:pt x="42" y="201"/>
                        <a:pt x="40" y="200"/>
                        <a:pt x="38" y="200"/>
                      </a:cubicBezTo>
                      <a:cubicBezTo>
                        <a:pt x="33" y="198"/>
                        <a:pt x="33" y="198"/>
                        <a:pt x="33" y="198"/>
                      </a:cubicBezTo>
                      <a:cubicBezTo>
                        <a:pt x="27" y="197"/>
                        <a:pt x="27" y="197"/>
                        <a:pt x="27" y="197"/>
                      </a:cubicBezTo>
                      <a:cubicBezTo>
                        <a:pt x="25" y="196"/>
                        <a:pt x="23" y="196"/>
                        <a:pt x="21" y="196"/>
                      </a:cubicBezTo>
                      <a:cubicBezTo>
                        <a:pt x="18" y="195"/>
                        <a:pt x="18" y="195"/>
                        <a:pt x="18" y="195"/>
                      </a:cubicBezTo>
                      <a:cubicBezTo>
                        <a:pt x="15" y="195"/>
                        <a:pt x="15" y="195"/>
                        <a:pt x="15" y="195"/>
                      </a:cubicBezTo>
                      <a:cubicBezTo>
                        <a:pt x="12" y="194"/>
                        <a:pt x="8" y="194"/>
                        <a:pt x="4" y="193"/>
                      </a:cubicBezTo>
                      <a:cubicBezTo>
                        <a:pt x="4" y="193"/>
                        <a:pt x="4" y="193"/>
                        <a:pt x="4" y="193"/>
                      </a:cubicBezTo>
                      <a:cubicBezTo>
                        <a:pt x="3" y="193"/>
                        <a:pt x="2" y="193"/>
                        <a:pt x="2" y="192"/>
                      </a:cubicBezTo>
                      <a:cubicBezTo>
                        <a:pt x="0" y="191"/>
                        <a:pt x="0" y="189"/>
                        <a:pt x="1" y="188"/>
                      </a:cubicBezTo>
                      <a:cubicBezTo>
                        <a:pt x="3" y="186"/>
                        <a:pt x="5" y="183"/>
                        <a:pt x="6" y="181"/>
                      </a:cubicBezTo>
                      <a:cubicBezTo>
                        <a:pt x="8" y="179"/>
                        <a:pt x="9" y="177"/>
                        <a:pt x="11" y="175"/>
                      </a:cubicBezTo>
                      <a:cubicBezTo>
                        <a:pt x="12" y="172"/>
                        <a:pt x="14" y="170"/>
                        <a:pt x="15" y="168"/>
                      </a:cubicBezTo>
                      <a:cubicBezTo>
                        <a:pt x="17" y="165"/>
                        <a:pt x="18" y="163"/>
                        <a:pt x="20" y="161"/>
                      </a:cubicBezTo>
                      <a:cubicBezTo>
                        <a:pt x="21" y="158"/>
                        <a:pt x="22" y="156"/>
                        <a:pt x="23" y="154"/>
                      </a:cubicBezTo>
                      <a:cubicBezTo>
                        <a:pt x="25" y="151"/>
                        <a:pt x="26" y="149"/>
                        <a:pt x="27" y="146"/>
                      </a:cubicBezTo>
                      <a:cubicBezTo>
                        <a:pt x="28" y="144"/>
                        <a:pt x="29" y="141"/>
                        <a:pt x="30" y="139"/>
                      </a:cubicBezTo>
                      <a:cubicBezTo>
                        <a:pt x="32" y="135"/>
                        <a:pt x="32" y="135"/>
                        <a:pt x="32" y="135"/>
                      </a:cubicBezTo>
                      <a:cubicBezTo>
                        <a:pt x="33" y="131"/>
                        <a:pt x="33" y="131"/>
                        <a:pt x="33" y="131"/>
                      </a:cubicBezTo>
                      <a:cubicBezTo>
                        <a:pt x="34" y="130"/>
                        <a:pt x="34" y="128"/>
                        <a:pt x="34" y="127"/>
                      </a:cubicBezTo>
                      <a:cubicBezTo>
                        <a:pt x="35" y="126"/>
                        <a:pt x="35" y="125"/>
                        <a:pt x="36" y="123"/>
                      </a:cubicBezTo>
                      <a:cubicBezTo>
                        <a:pt x="36" y="121"/>
                        <a:pt x="37" y="118"/>
                        <a:pt x="37" y="115"/>
                      </a:cubicBezTo>
                      <a:cubicBezTo>
                        <a:pt x="38" y="113"/>
                        <a:pt x="39" y="110"/>
                        <a:pt x="39" y="107"/>
                      </a:cubicBezTo>
                      <a:cubicBezTo>
                        <a:pt x="39" y="105"/>
                        <a:pt x="39" y="102"/>
                        <a:pt x="40" y="99"/>
                      </a:cubicBezTo>
                      <a:cubicBezTo>
                        <a:pt x="40" y="96"/>
                        <a:pt x="40" y="94"/>
                        <a:pt x="40" y="91"/>
                      </a:cubicBezTo>
                      <a:cubicBezTo>
                        <a:pt x="40" y="88"/>
                        <a:pt x="39" y="85"/>
                        <a:pt x="39" y="83"/>
                      </a:cubicBezTo>
                      <a:cubicBezTo>
                        <a:pt x="39" y="80"/>
                        <a:pt x="38" y="77"/>
                        <a:pt x="38" y="75"/>
                      </a:cubicBezTo>
                      <a:cubicBezTo>
                        <a:pt x="37" y="72"/>
                        <a:pt x="36" y="69"/>
                        <a:pt x="35" y="67"/>
                      </a:cubicBezTo>
                      <a:cubicBezTo>
                        <a:pt x="35" y="67"/>
                        <a:pt x="35" y="67"/>
                        <a:pt x="35" y="67"/>
                      </a:cubicBezTo>
                      <a:cubicBezTo>
                        <a:pt x="35" y="67"/>
                        <a:pt x="35" y="67"/>
                        <a:pt x="35" y="67"/>
                      </a:cubicBezTo>
                      <a:cubicBezTo>
                        <a:pt x="46" y="64"/>
                        <a:pt x="56" y="60"/>
                        <a:pt x="6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7"/>
                <p:cNvSpPr>
                  <a:spLocks noEditPoints="1"/>
                </p:cNvSpPr>
                <p:nvPr/>
              </p:nvSpPr>
              <p:spPr bwMode="auto">
                <a:xfrm>
                  <a:off x="8558213" y="-733425"/>
                  <a:ext cx="1406525" cy="1466850"/>
                </a:xfrm>
                <a:custGeom>
                  <a:avLst/>
                  <a:gdLst>
                    <a:gd name="T0" fmla="*/ 330 w 332"/>
                    <a:gd name="T1" fmla="*/ 159 h 346"/>
                    <a:gd name="T2" fmla="*/ 322 w 332"/>
                    <a:gd name="T3" fmla="*/ 165 h 346"/>
                    <a:gd name="T4" fmla="*/ 300 w 332"/>
                    <a:gd name="T5" fmla="*/ 196 h 346"/>
                    <a:gd name="T6" fmla="*/ 283 w 332"/>
                    <a:gd name="T7" fmla="*/ 232 h 346"/>
                    <a:gd name="T8" fmla="*/ 267 w 332"/>
                    <a:gd name="T9" fmla="*/ 281 h 346"/>
                    <a:gd name="T10" fmla="*/ 252 w 332"/>
                    <a:gd name="T11" fmla="*/ 343 h 346"/>
                    <a:gd name="T12" fmla="*/ 249 w 332"/>
                    <a:gd name="T13" fmla="*/ 345 h 346"/>
                    <a:gd name="T14" fmla="*/ 222 w 332"/>
                    <a:gd name="T15" fmla="*/ 326 h 346"/>
                    <a:gd name="T16" fmla="*/ 193 w 332"/>
                    <a:gd name="T17" fmla="*/ 311 h 346"/>
                    <a:gd name="T18" fmla="*/ 132 w 332"/>
                    <a:gd name="T19" fmla="*/ 286 h 346"/>
                    <a:gd name="T20" fmla="*/ 21 w 332"/>
                    <a:gd name="T21" fmla="*/ 253 h 346"/>
                    <a:gd name="T22" fmla="*/ 3 w 332"/>
                    <a:gd name="T23" fmla="*/ 239 h 346"/>
                    <a:gd name="T24" fmla="*/ 11 w 332"/>
                    <a:gd name="T25" fmla="*/ 229 h 346"/>
                    <a:gd name="T26" fmla="*/ 21 w 332"/>
                    <a:gd name="T27" fmla="*/ 212 h 346"/>
                    <a:gd name="T28" fmla="*/ 29 w 332"/>
                    <a:gd name="T29" fmla="*/ 191 h 346"/>
                    <a:gd name="T30" fmla="*/ 37 w 332"/>
                    <a:gd name="T31" fmla="*/ 157 h 346"/>
                    <a:gd name="T32" fmla="*/ 43 w 332"/>
                    <a:gd name="T33" fmla="*/ 111 h 346"/>
                    <a:gd name="T34" fmla="*/ 44 w 332"/>
                    <a:gd name="T35" fmla="*/ 65 h 346"/>
                    <a:gd name="T36" fmla="*/ 54 w 332"/>
                    <a:gd name="T37" fmla="*/ 61 h 346"/>
                    <a:gd name="T38" fmla="*/ 75 w 332"/>
                    <a:gd name="T39" fmla="*/ 60 h 346"/>
                    <a:gd name="T40" fmla="*/ 111 w 332"/>
                    <a:gd name="T41" fmla="*/ 51 h 346"/>
                    <a:gd name="T42" fmla="*/ 150 w 332"/>
                    <a:gd name="T43" fmla="*/ 34 h 346"/>
                    <a:gd name="T44" fmla="*/ 205 w 332"/>
                    <a:gd name="T45" fmla="*/ 0 h 346"/>
                    <a:gd name="T46" fmla="*/ 208 w 332"/>
                    <a:gd name="T47" fmla="*/ 1 h 346"/>
                    <a:gd name="T48" fmla="*/ 218 w 332"/>
                    <a:gd name="T49" fmla="*/ 23 h 346"/>
                    <a:gd name="T50" fmla="*/ 239 w 332"/>
                    <a:gd name="T51" fmla="*/ 54 h 346"/>
                    <a:gd name="T52" fmla="*/ 270 w 332"/>
                    <a:gd name="T53" fmla="*/ 93 h 346"/>
                    <a:gd name="T54" fmla="*/ 332 w 332"/>
                    <a:gd name="T55" fmla="*/ 157 h 346"/>
                    <a:gd name="T56" fmla="*/ 261 w 332"/>
                    <a:gd name="T57" fmla="*/ 84 h 346"/>
                    <a:gd name="T58" fmla="*/ 230 w 332"/>
                    <a:gd name="T59" fmla="*/ 45 h 346"/>
                    <a:gd name="T60" fmla="*/ 213 w 332"/>
                    <a:gd name="T61" fmla="*/ 19 h 346"/>
                    <a:gd name="T62" fmla="*/ 207 w 332"/>
                    <a:gd name="T63" fmla="*/ 3 h 346"/>
                    <a:gd name="T64" fmla="*/ 190 w 332"/>
                    <a:gd name="T65" fmla="*/ 16 h 346"/>
                    <a:gd name="T66" fmla="*/ 143 w 332"/>
                    <a:gd name="T67" fmla="*/ 44 h 346"/>
                    <a:gd name="T68" fmla="*/ 103 w 332"/>
                    <a:gd name="T69" fmla="*/ 61 h 346"/>
                    <a:gd name="T70" fmla="*/ 70 w 332"/>
                    <a:gd name="T71" fmla="*/ 69 h 346"/>
                    <a:gd name="T72" fmla="*/ 48 w 332"/>
                    <a:gd name="T73" fmla="*/ 69 h 346"/>
                    <a:gd name="T74" fmla="*/ 53 w 332"/>
                    <a:gd name="T75" fmla="*/ 100 h 346"/>
                    <a:gd name="T76" fmla="*/ 50 w 332"/>
                    <a:gd name="T77" fmla="*/ 147 h 346"/>
                    <a:gd name="T78" fmla="*/ 41 w 332"/>
                    <a:gd name="T79" fmla="*/ 188 h 346"/>
                    <a:gd name="T80" fmla="*/ 33 w 332"/>
                    <a:gd name="T81" fmla="*/ 211 h 346"/>
                    <a:gd name="T82" fmla="*/ 22 w 332"/>
                    <a:gd name="T83" fmla="*/ 233 h 346"/>
                    <a:gd name="T84" fmla="*/ 14 w 332"/>
                    <a:gd name="T85" fmla="*/ 242 h 346"/>
                    <a:gd name="T86" fmla="*/ 40 w 332"/>
                    <a:gd name="T87" fmla="*/ 247 h 346"/>
                    <a:gd name="T88" fmla="*/ 134 w 332"/>
                    <a:gd name="T89" fmla="*/ 279 h 346"/>
                    <a:gd name="T90" fmla="*/ 196 w 332"/>
                    <a:gd name="T91" fmla="*/ 305 h 346"/>
                    <a:gd name="T92" fmla="*/ 225 w 332"/>
                    <a:gd name="T93" fmla="*/ 322 h 346"/>
                    <a:gd name="T94" fmla="*/ 251 w 332"/>
                    <a:gd name="T95" fmla="*/ 342 h 346"/>
                    <a:gd name="T96" fmla="*/ 248 w 332"/>
                    <a:gd name="T97" fmla="*/ 343 h 346"/>
                    <a:gd name="T98" fmla="*/ 269 w 332"/>
                    <a:gd name="T99" fmla="*/ 268 h 346"/>
                    <a:gd name="T100" fmla="*/ 288 w 332"/>
                    <a:gd name="T101" fmla="*/ 219 h 346"/>
                    <a:gd name="T102" fmla="*/ 302 w 332"/>
                    <a:gd name="T103" fmla="*/ 190 h 346"/>
                    <a:gd name="T104" fmla="*/ 323 w 332"/>
                    <a:gd name="T105" fmla="*/ 164 h 346"/>
                    <a:gd name="T106" fmla="*/ 332 w 332"/>
                    <a:gd name="T107" fmla="*/ 15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346">
                      <a:moveTo>
                        <a:pt x="332" y="157"/>
                      </a:moveTo>
                      <a:cubicBezTo>
                        <a:pt x="332" y="157"/>
                        <a:pt x="332" y="157"/>
                        <a:pt x="332" y="157"/>
                      </a:cubicBezTo>
                      <a:cubicBezTo>
                        <a:pt x="332" y="157"/>
                        <a:pt x="332" y="157"/>
                        <a:pt x="332" y="157"/>
                      </a:cubicBezTo>
                      <a:cubicBezTo>
                        <a:pt x="330" y="159"/>
                        <a:pt x="330" y="159"/>
                        <a:pt x="330" y="159"/>
                      </a:cubicBezTo>
                      <a:cubicBezTo>
                        <a:pt x="329" y="159"/>
                        <a:pt x="328" y="160"/>
                        <a:pt x="327" y="160"/>
                      </a:cubicBezTo>
                      <a:cubicBezTo>
                        <a:pt x="325" y="163"/>
                        <a:pt x="325" y="163"/>
                        <a:pt x="325" y="163"/>
                      </a:cubicBezTo>
                      <a:cubicBezTo>
                        <a:pt x="323" y="164"/>
                        <a:pt x="323" y="164"/>
                        <a:pt x="323" y="164"/>
                      </a:cubicBezTo>
                      <a:cubicBezTo>
                        <a:pt x="322" y="165"/>
                        <a:pt x="322" y="165"/>
                        <a:pt x="322" y="165"/>
                      </a:cubicBezTo>
                      <a:cubicBezTo>
                        <a:pt x="319" y="168"/>
                        <a:pt x="316" y="171"/>
                        <a:pt x="314" y="174"/>
                      </a:cubicBezTo>
                      <a:cubicBezTo>
                        <a:pt x="311" y="178"/>
                        <a:pt x="308" y="181"/>
                        <a:pt x="306" y="185"/>
                      </a:cubicBezTo>
                      <a:cubicBezTo>
                        <a:pt x="303" y="190"/>
                        <a:pt x="303" y="190"/>
                        <a:pt x="303" y="190"/>
                      </a:cubicBezTo>
                      <a:cubicBezTo>
                        <a:pt x="300" y="196"/>
                        <a:pt x="300" y="196"/>
                        <a:pt x="300" y="196"/>
                      </a:cubicBezTo>
                      <a:cubicBezTo>
                        <a:pt x="298" y="198"/>
                        <a:pt x="298" y="200"/>
                        <a:pt x="296" y="202"/>
                      </a:cubicBezTo>
                      <a:cubicBezTo>
                        <a:pt x="295" y="204"/>
                        <a:pt x="295" y="206"/>
                        <a:pt x="294" y="208"/>
                      </a:cubicBezTo>
                      <a:cubicBezTo>
                        <a:pt x="292" y="212"/>
                        <a:pt x="290" y="216"/>
                        <a:pt x="288" y="220"/>
                      </a:cubicBezTo>
                      <a:cubicBezTo>
                        <a:pt x="287" y="224"/>
                        <a:pt x="285" y="228"/>
                        <a:pt x="283" y="232"/>
                      </a:cubicBezTo>
                      <a:cubicBezTo>
                        <a:pt x="282" y="236"/>
                        <a:pt x="280" y="240"/>
                        <a:pt x="279" y="244"/>
                      </a:cubicBezTo>
                      <a:cubicBezTo>
                        <a:pt x="277" y="248"/>
                        <a:pt x="276" y="252"/>
                        <a:pt x="275" y="256"/>
                      </a:cubicBezTo>
                      <a:cubicBezTo>
                        <a:pt x="273" y="260"/>
                        <a:pt x="272" y="264"/>
                        <a:pt x="271" y="268"/>
                      </a:cubicBezTo>
                      <a:cubicBezTo>
                        <a:pt x="269" y="272"/>
                        <a:pt x="268" y="277"/>
                        <a:pt x="267" y="281"/>
                      </a:cubicBezTo>
                      <a:cubicBezTo>
                        <a:pt x="266" y="285"/>
                        <a:pt x="265" y="289"/>
                        <a:pt x="264" y="293"/>
                      </a:cubicBezTo>
                      <a:cubicBezTo>
                        <a:pt x="261" y="302"/>
                        <a:pt x="259" y="310"/>
                        <a:pt x="257" y="318"/>
                      </a:cubicBezTo>
                      <a:cubicBezTo>
                        <a:pt x="256" y="327"/>
                        <a:pt x="254" y="335"/>
                        <a:pt x="252" y="344"/>
                      </a:cubicBezTo>
                      <a:cubicBezTo>
                        <a:pt x="252" y="343"/>
                        <a:pt x="252" y="343"/>
                        <a:pt x="252" y="343"/>
                      </a:cubicBezTo>
                      <a:cubicBezTo>
                        <a:pt x="252" y="343"/>
                        <a:pt x="252" y="343"/>
                        <a:pt x="252" y="343"/>
                      </a:cubicBezTo>
                      <a:cubicBezTo>
                        <a:pt x="252" y="344"/>
                        <a:pt x="252" y="344"/>
                        <a:pt x="252" y="345"/>
                      </a:cubicBezTo>
                      <a:cubicBezTo>
                        <a:pt x="251" y="346"/>
                        <a:pt x="250" y="346"/>
                        <a:pt x="249" y="345"/>
                      </a:cubicBezTo>
                      <a:cubicBezTo>
                        <a:pt x="249" y="345"/>
                        <a:pt x="249" y="345"/>
                        <a:pt x="249" y="345"/>
                      </a:cubicBezTo>
                      <a:cubicBezTo>
                        <a:pt x="247" y="343"/>
                        <a:pt x="245" y="341"/>
                        <a:pt x="243" y="340"/>
                      </a:cubicBezTo>
                      <a:cubicBezTo>
                        <a:pt x="240" y="338"/>
                        <a:pt x="238" y="336"/>
                        <a:pt x="236" y="335"/>
                      </a:cubicBezTo>
                      <a:cubicBezTo>
                        <a:pt x="234" y="333"/>
                        <a:pt x="231" y="332"/>
                        <a:pt x="229" y="330"/>
                      </a:cubicBezTo>
                      <a:cubicBezTo>
                        <a:pt x="222" y="326"/>
                        <a:pt x="222" y="326"/>
                        <a:pt x="222" y="326"/>
                      </a:cubicBezTo>
                      <a:cubicBezTo>
                        <a:pt x="215" y="322"/>
                        <a:pt x="215" y="322"/>
                        <a:pt x="215" y="322"/>
                      </a:cubicBezTo>
                      <a:cubicBezTo>
                        <a:pt x="213" y="321"/>
                        <a:pt x="210" y="319"/>
                        <a:pt x="208" y="318"/>
                      </a:cubicBezTo>
                      <a:cubicBezTo>
                        <a:pt x="205" y="317"/>
                        <a:pt x="203" y="316"/>
                        <a:pt x="200" y="314"/>
                      </a:cubicBezTo>
                      <a:cubicBezTo>
                        <a:pt x="198" y="313"/>
                        <a:pt x="195" y="312"/>
                        <a:pt x="193" y="311"/>
                      </a:cubicBezTo>
                      <a:cubicBezTo>
                        <a:pt x="188" y="309"/>
                        <a:pt x="183" y="306"/>
                        <a:pt x="178" y="304"/>
                      </a:cubicBezTo>
                      <a:cubicBezTo>
                        <a:pt x="173" y="302"/>
                        <a:pt x="168" y="300"/>
                        <a:pt x="163" y="298"/>
                      </a:cubicBezTo>
                      <a:cubicBezTo>
                        <a:pt x="157" y="296"/>
                        <a:pt x="152" y="294"/>
                        <a:pt x="147" y="292"/>
                      </a:cubicBezTo>
                      <a:cubicBezTo>
                        <a:pt x="142" y="290"/>
                        <a:pt x="137" y="288"/>
                        <a:pt x="132" y="286"/>
                      </a:cubicBezTo>
                      <a:cubicBezTo>
                        <a:pt x="121" y="283"/>
                        <a:pt x="111" y="279"/>
                        <a:pt x="100" y="276"/>
                      </a:cubicBezTo>
                      <a:cubicBezTo>
                        <a:pt x="90" y="273"/>
                        <a:pt x="79" y="269"/>
                        <a:pt x="69" y="266"/>
                      </a:cubicBezTo>
                      <a:cubicBezTo>
                        <a:pt x="58" y="263"/>
                        <a:pt x="48" y="260"/>
                        <a:pt x="37" y="257"/>
                      </a:cubicBezTo>
                      <a:cubicBezTo>
                        <a:pt x="21" y="253"/>
                        <a:pt x="21" y="253"/>
                        <a:pt x="21" y="253"/>
                      </a:cubicBezTo>
                      <a:cubicBezTo>
                        <a:pt x="16" y="251"/>
                        <a:pt x="10" y="250"/>
                        <a:pt x="5" y="248"/>
                      </a:cubicBezTo>
                      <a:cubicBezTo>
                        <a:pt x="4" y="248"/>
                        <a:pt x="3" y="248"/>
                        <a:pt x="3" y="247"/>
                      </a:cubicBezTo>
                      <a:cubicBezTo>
                        <a:pt x="1" y="245"/>
                        <a:pt x="0" y="242"/>
                        <a:pt x="2" y="240"/>
                      </a:cubicBezTo>
                      <a:cubicBezTo>
                        <a:pt x="3" y="239"/>
                        <a:pt x="3" y="239"/>
                        <a:pt x="3" y="239"/>
                      </a:cubicBezTo>
                      <a:cubicBezTo>
                        <a:pt x="6" y="235"/>
                        <a:pt x="6" y="235"/>
                        <a:pt x="6" y="235"/>
                      </a:cubicBezTo>
                      <a:cubicBezTo>
                        <a:pt x="7" y="234"/>
                        <a:pt x="9" y="233"/>
                        <a:pt x="10" y="231"/>
                      </a:cubicBezTo>
                      <a:cubicBezTo>
                        <a:pt x="11" y="230"/>
                        <a:pt x="11" y="230"/>
                        <a:pt x="11" y="230"/>
                      </a:cubicBezTo>
                      <a:cubicBezTo>
                        <a:pt x="11" y="229"/>
                        <a:pt x="11" y="229"/>
                        <a:pt x="11" y="229"/>
                      </a:cubicBezTo>
                      <a:cubicBezTo>
                        <a:pt x="13" y="227"/>
                        <a:pt x="13" y="227"/>
                        <a:pt x="13" y="227"/>
                      </a:cubicBezTo>
                      <a:cubicBezTo>
                        <a:pt x="14" y="225"/>
                        <a:pt x="15" y="223"/>
                        <a:pt x="16" y="222"/>
                      </a:cubicBezTo>
                      <a:cubicBezTo>
                        <a:pt x="17" y="220"/>
                        <a:pt x="18" y="219"/>
                        <a:pt x="18" y="217"/>
                      </a:cubicBezTo>
                      <a:cubicBezTo>
                        <a:pt x="19" y="215"/>
                        <a:pt x="20" y="214"/>
                        <a:pt x="21" y="212"/>
                      </a:cubicBezTo>
                      <a:cubicBezTo>
                        <a:pt x="23" y="207"/>
                        <a:pt x="23" y="207"/>
                        <a:pt x="23" y="207"/>
                      </a:cubicBezTo>
                      <a:cubicBezTo>
                        <a:pt x="25" y="201"/>
                        <a:pt x="25" y="201"/>
                        <a:pt x="25" y="201"/>
                      </a:cubicBezTo>
                      <a:cubicBezTo>
                        <a:pt x="26" y="200"/>
                        <a:pt x="27" y="198"/>
                        <a:pt x="27" y="196"/>
                      </a:cubicBezTo>
                      <a:cubicBezTo>
                        <a:pt x="28" y="194"/>
                        <a:pt x="29" y="193"/>
                        <a:pt x="29" y="191"/>
                      </a:cubicBezTo>
                      <a:cubicBezTo>
                        <a:pt x="30" y="189"/>
                        <a:pt x="30" y="187"/>
                        <a:pt x="31" y="185"/>
                      </a:cubicBezTo>
                      <a:cubicBezTo>
                        <a:pt x="32" y="180"/>
                        <a:pt x="32" y="180"/>
                        <a:pt x="32" y="180"/>
                      </a:cubicBezTo>
                      <a:cubicBezTo>
                        <a:pt x="33" y="176"/>
                        <a:pt x="34" y="172"/>
                        <a:pt x="35" y="169"/>
                      </a:cubicBezTo>
                      <a:cubicBezTo>
                        <a:pt x="36" y="165"/>
                        <a:pt x="37" y="161"/>
                        <a:pt x="37" y="157"/>
                      </a:cubicBezTo>
                      <a:cubicBezTo>
                        <a:pt x="38" y="153"/>
                        <a:pt x="39" y="150"/>
                        <a:pt x="39" y="146"/>
                      </a:cubicBezTo>
                      <a:cubicBezTo>
                        <a:pt x="40" y="142"/>
                        <a:pt x="40" y="138"/>
                        <a:pt x="41" y="134"/>
                      </a:cubicBezTo>
                      <a:cubicBezTo>
                        <a:pt x="41" y="131"/>
                        <a:pt x="42" y="127"/>
                        <a:pt x="42" y="123"/>
                      </a:cubicBezTo>
                      <a:cubicBezTo>
                        <a:pt x="42" y="119"/>
                        <a:pt x="43" y="115"/>
                        <a:pt x="43" y="111"/>
                      </a:cubicBezTo>
                      <a:cubicBezTo>
                        <a:pt x="43" y="107"/>
                        <a:pt x="43" y="104"/>
                        <a:pt x="44" y="100"/>
                      </a:cubicBezTo>
                      <a:cubicBezTo>
                        <a:pt x="44" y="96"/>
                        <a:pt x="44" y="92"/>
                        <a:pt x="44" y="88"/>
                      </a:cubicBezTo>
                      <a:cubicBezTo>
                        <a:pt x="44" y="84"/>
                        <a:pt x="44" y="80"/>
                        <a:pt x="44" y="77"/>
                      </a:cubicBezTo>
                      <a:cubicBezTo>
                        <a:pt x="44" y="73"/>
                        <a:pt x="44" y="69"/>
                        <a:pt x="44" y="65"/>
                      </a:cubicBezTo>
                      <a:cubicBezTo>
                        <a:pt x="44" y="65"/>
                        <a:pt x="44" y="65"/>
                        <a:pt x="44" y="65"/>
                      </a:cubicBezTo>
                      <a:cubicBezTo>
                        <a:pt x="44" y="65"/>
                        <a:pt x="44" y="65"/>
                        <a:pt x="44" y="64"/>
                      </a:cubicBezTo>
                      <a:cubicBezTo>
                        <a:pt x="44" y="62"/>
                        <a:pt x="46" y="60"/>
                        <a:pt x="49" y="60"/>
                      </a:cubicBezTo>
                      <a:cubicBezTo>
                        <a:pt x="54" y="61"/>
                        <a:pt x="54" y="61"/>
                        <a:pt x="54" y="61"/>
                      </a:cubicBezTo>
                      <a:cubicBezTo>
                        <a:pt x="56" y="61"/>
                        <a:pt x="57" y="61"/>
                        <a:pt x="59" y="61"/>
                      </a:cubicBezTo>
                      <a:cubicBezTo>
                        <a:pt x="61" y="61"/>
                        <a:pt x="63" y="61"/>
                        <a:pt x="64" y="61"/>
                      </a:cubicBezTo>
                      <a:cubicBezTo>
                        <a:pt x="66" y="61"/>
                        <a:pt x="68" y="61"/>
                        <a:pt x="70" y="61"/>
                      </a:cubicBezTo>
                      <a:cubicBezTo>
                        <a:pt x="71" y="60"/>
                        <a:pt x="73" y="60"/>
                        <a:pt x="75" y="60"/>
                      </a:cubicBezTo>
                      <a:cubicBezTo>
                        <a:pt x="80" y="59"/>
                        <a:pt x="80" y="59"/>
                        <a:pt x="80" y="59"/>
                      </a:cubicBezTo>
                      <a:cubicBezTo>
                        <a:pt x="83" y="59"/>
                        <a:pt x="87" y="58"/>
                        <a:pt x="90" y="57"/>
                      </a:cubicBezTo>
                      <a:cubicBezTo>
                        <a:pt x="94" y="56"/>
                        <a:pt x="97" y="55"/>
                        <a:pt x="101" y="54"/>
                      </a:cubicBezTo>
                      <a:cubicBezTo>
                        <a:pt x="104" y="53"/>
                        <a:pt x="107" y="52"/>
                        <a:pt x="111" y="51"/>
                      </a:cubicBezTo>
                      <a:cubicBezTo>
                        <a:pt x="114" y="50"/>
                        <a:pt x="117" y="49"/>
                        <a:pt x="121" y="48"/>
                      </a:cubicBezTo>
                      <a:cubicBezTo>
                        <a:pt x="124" y="46"/>
                        <a:pt x="127" y="45"/>
                        <a:pt x="131" y="43"/>
                      </a:cubicBezTo>
                      <a:cubicBezTo>
                        <a:pt x="134" y="42"/>
                        <a:pt x="137" y="41"/>
                        <a:pt x="140" y="39"/>
                      </a:cubicBezTo>
                      <a:cubicBezTo>
                        <a:pt x="144" y="37"/>
                        <a:pt x="147" y="36"/>
                        <a:pt x="150" y="34"/>
                      </a:cubicBezTo>
                      <a:cubicBezTo>
                        <a:pt x="153" y="33"/>
                        <a:pt x="156" y="31"/>
                        <a:pt x="160" y="29"/>
                      </a:cubicBezTo>
                      <a:cubicBezTo>
                        <a:pt x="163" y="27"/>
                        <a:pt x="166" y="26"/>
                        <a:pt x="169" y="24"/>
                      </a:cubicBezTo>
                      <a:cubicBezTo>
                        <a:pt x="175" y="20"/>
                        <a:pt x="181" y="16"/>
                        <a:pt x="187" y="13"/>
                      </a:cubicBezTo>
                      <a:cubicBezTo>
                        <a:pt x="193" y="9"/>
                        <a:pt x="199" y="5"/>
                        <a:pt x="205" y="0"/>
                      </a:cubicBezTo>
                      <a:cubicBezTo>
                        <a:pt x="205" y="0"/>
                        <a:pt x="205" y="0"/>
                        <a:pt x="205" y="0"/>
                      </a:cubicBezTo>
                      <a:cubicBezTo>
                        <a:pt x="205" y="0"/>
                        <a:pt x="205" y="0"/>
                        <a:pt x="205" y="0"/>
                      </a:cubicBezTo>
                      <a:cubicBezTo>
                        <a:pt x="205" y="0"/>
                        <a:pt x="205" y="0"/>
                        <a:pt x="205" y="0"/>
                      </a:cubicBezTo>
                      <a:cubicBezTo>
                        <a:pt x="206" y="0"/>
                        <a:pt x="207" y="0"/>
                        <a:pt x="208" y="1"/>
                      </a:cubicBezTo>
                      <a:cubicBezTo>
                        <a:pt x="210" y="7"/>
                        <a:pt x="210" y="7"/>
                        <a:pt x="210" y="7"/>
                      </a:cubicBezTo>
                      <a:cubicBezTo>
                        <a:pt x="211" y="9"/>
                        <a:pt x="212" y="10"/>
                        <a:pt x="212" y="12"/>
                      </a:cubicBezTo>
                      <a:cubicBezTo>
                        <a:pt x="215" y="18"/>
                        <a:pt x="215" y="18"/>
                        <a:pt x="215" y="18"/>
                      </a:cubicBezTo>
                      <a:cubicBezTo>
                        <a:pt x="218" y="23"/>
                        <a:pt x="218" y="23"/>
                        <a:pt x="218" y="23"/>
                      </a:cubicBezTo>
                      <a:cubicBezTo>
                        <a:pt x="221" y="29"/>
                        <a:pt x="221" y="29"/>
                        <a:pt x="221" y="29"/>
                      </a:cubicBezTo>
                      <a:cubicBezTo>
                        <a:pt x="222" y="30"/>
                        <a:pt x="224" y="32"/>
                        <a:pt x="225" y="34"/>
                      </a:cubicBezTo>
                      <a:cubicBezTo>
                        <a:pt x="227" y="37"/>
                        <a:pt x="229" y="41"/>
                        <a:pt x="232" y="44"/>
                      </a:cubicBezTo>
                      <a:cubicBezTo>
                        <a:pt x="234" y="48"/>
                        <a:pt x="236" y="51"/>
                        <a:pt x="239" y="54"/>
                      </a:cubicBezTo>
                      <a:cubicBezTo>
                        <a:pt x="241" y="58"/>
                        <a:pt x="244" y="61"/>
                        <a:pt x="246" y="64"/>
                      </a:cubicBezTo>
                      <a:cubicBezTo>
                        <a:pt x="249" y="68"/>
                        <a:pt x="251" y="71"/>
                        <a:pt x="254" y="74"/>
                      </a:cubicBezTo>
                      <a:cubicBezTo>
                        <a:pt x="257" y="77"/>
                        <a:pt x="259" y="80"/>
                        <a:pt x="262" y="84"/>
                      </a:cubicBezTo>
                      <a:cubicBezTo>
                        <a:pt x="265" y="87"/>
                        <a:pt x="267" y="90"/>
                        <a:pt x="270" y="93"/>
                      </a:cubicBezTo>
                      <a:cubicBezTo>
                        <a:pt x="273" y="96"/>
                        <a:pt x="276" y="99"/>
                        <a:pt x="278" y="102"/>
                      </a:cubicBezTo>
                      <a:cubicBezTo>
                        <a:pt x="284" y="108"/>
                        <a:pt x="290" y="114"/>
                        <a:pt x="296" y="120"/>
                      </a:cubicBezTo>
                      <a:cubicBezTo>
                        <a:pt x="307" y="132"/>
                        <a:pt x="319" y="144"/>
                        <a:pt x="331" y="156"/>
                      </a:cubicBezTo>
                      <a:lnTo>
                        <a:pt x="332" y="157"/>
                      </a:lnTo>
                      <a:close/>
                      <a:moveTo>
                        <a:pt x="295" y="121"/>
                      </a:moveTo>
                      <a:cubicBezTo>
                        <a:pt x="290" y="115"/>
                        <a:pt x="284" y="109"/>
                        <a:pt x="278" y="103"/>
                      </a:cubicBezTo>
                      <a:cubicBezTo>
                        <a:pt x="275" y="100"/>
                        <a:pt x="272" y="97"/>
                        <a:pt x="270" y="93"/>
                      </a:cubicBezTo>
                      <a:cubicBezTo>
                        <a:pt x="267" y="90"/>
                        <a:pt x="264" y="87"/>
                        <a:pt x="261" y="84"/>
                      </a:cubicBezTo>
                      <a:cubicBezTo>
                        <a:pt x="259" y="81"/>
                        <a:pt x="256" y="78"/>
                        <a:pt x="253" y="75"/>
                      </a:cubicBezTo>
                      <a:cubicBezTo>
                        <a:pt x="250" y="72"/>
                        <a:pt x="248" y="68"/>
                        <a:pt x="245" y="65"/>
                      </a:cubicBezTo>
                      <a:cubicBezTo>
                        <a:pt x="243" y="62"/>
                        <a:pt x="240" y="59"/>
                        <a:pt x="237" y="55"/>
                      </a:cubicBezTo>
                      <a:cubicBezTo>
                        <a:pt x="235" y="52"/>
                        <a:pt x="232" y="49"/>
                        <a:pt x="230" y="45"/>
                      </a:cubicBezTo>
                      <a:cubicBezTo>
                        <a:pt x="227" y="42"/>
                        <a:pt x="225" y="39"/>
                        <a:pt x="223" y="35"/>
                      </a:cubicBezTo>
                      <a:cubicBezTo>
                        <a:pt x="221" y="33"/>
                        <a:pt x="220" y="32"/>
                        <a:pt x="219" y="30"/>
                      </a:cubicBezTo>
                      <a:cubicBezTo>
                        <a:pt x="216" y="25"/>
                        <a:pt x="216" y="25"/>
                        <a:pt x="216" y="25"/>
                      </a:cubicBezTo>
                      <a:cubicBezTo>
                        <a:pt x="213" y="19"/>
                        <a:pt x="213" y="19"/>
                        <a:pt x="213" y="19"/>
                      </a:cubicBezTo>
                      <a:cubicBezTo>
                        <a:pt x="210" y="14"/>
                        <a:pt x="210" y="14"/>
                        <a:pt x="210" y="14"/>
                      </a:cubicBezTo>
                      <a:cubicBezTo>
                        <a:pt x="209" y="12"/>
                        <a:pt x="208" y="10"/>
                        <a:pt x="207" y="8"/>
                      </a:cubicBezTo>
                      <a:cubicBezTo>
                        <a:pt x="204" y="2"/>
                        <a:pt x="204" y="2"/>
                        <a:pt x="204" y="2"/>
                      </a:cubicBezTo>
                      <a:cubicBezTo>
                        <a:pt x="207" y="3"/>
                        <a:pt x="207" y="3"/>
                        <a:pt x="207" y="3"/>
                      </a:cubicBezTo>
                      <a:cubicBezTo>
                        <a:pt x="207" y="3"/>
                        <a:pt x="207" y="3"/>
                        <a:pt x="207" y="3"/>
                      </a:cubicBezTo>
                      <a:cubicBezTo>
                        <a:pt x="207" y="3"/>
                        <a:pt x="207" y="3"/>
                        <a:pt x="207" y="3"/>
                      </a:cubicBezTo>
                      <a:cubicBezTo>
                        <a:pt x="207" y="3"/>
                        <a:pt x="207" y="3"/>
                        <a:pt x="207" y="3"/>
                      </a:cubicBezTo>
                      <a:cubicBezTo>
                        <a:pt x="201" y="8"/>
                        <a:pt x="195" y="12"/>
                        <a:pt x="190" y="16"/>
                      </a:cubicBezTo>
                      <a:cubicBezTo>
                        <a:pt x="184" y="20"/>
                        <a:pt x="178" y="24"/>
                        <a:pt x="171" y="28"/>
                      </a:cubicBezTo>
                      <a:cubicBezTo>
                        <a:pt x="168" y="30"/>
                        <a:pt x="165" y="32"/>
                        <a:pt x="162" y="34"/>
                      </a:cubicBezTo>
                      <a:cubicBezTo>
                        <a:pt x="159" y="36"/>
                        <a:pt x="156" y="37"/>
                        <a:pt x="153" y="39"/>
                      </a:cubicBezTo>
                      <a:cubicBezTo>
                        <a:pt x="150" y="41"/>
                        <a:pt x="146" y="43"/>
                        <a:pt x="143" y="44"/>
                      </a:cubicBezTo>
                      <a:cubicBezTo>
                        <a:pt x="140" y="46"/>
                        <a:pt x="137" y="48"/>
                        <a:pt x="133" y="49"/>
                      </a:cubicBezTo>
                      <a:cubicBezTo>
                        <a:pt x="130" y="51"/>
                        <a:pt x="127" y="52"/>
                        <a:pt x="123" y="54"/>
                      </a:cubicBezTo>
                      <a:cubicBezTo>
                        <a:pt x="120" y="55"/>
                        <a:pt x="117" y="57"/>
                        <a:pt x="113" y="58"/>
                      </a:cubicBezTo>
                      <a:cubicBezTo>
                        <a:pt x="110" y="59"/>
                        <a:pt x="106" y="60"/>
                        <a:pt x="103" y="61"/>
                      </a:cubicBezTo>
                      <a:cubicBezTo>
                        <a:pt x="99" y="63"/>
                        <a:pt x="96" y="64"/>
                        <a:pt x="92" y="65"/>
                      </a:cubicBezTo>
                      <a:cubicBezTo>
                        <a:pt x="89" y="66"/>
                        <a:pt x="85" y="66"/>
                        <a:pt x="81" y="67"/>
                      </a:cubicBezTo>
                      <a:cubicBezTo>
                        <a:pt x="76" y="68"/>
                        <a:pt x="76" y="68"/>
                        <a:pt x="76" y="68"/>
                      </a:cubicBezTo>
                      <a:cubicBezTo>
                        <a:pt x="74" y="68"/>
                        <a:pt x="72" y="69"/>
                        <a:pt x="70" y="69"/>
                      </a:cubicBezTo>
                      <a:cubicBezTo>
                        <a:pt x="69" y="69"/>
                        <a:pt x="67" y="69"/>
                        <a:pt x="65" y="69"/>
                      </a:cubicBezTo>
                      <a:cubicBezTo>
                        <a:pt x="63" y="69"/>
                        <a:pt x="61" y="70"/>
                        <a:pt x="59" y="70"/>
                      </a:cubicBezTo>
                      <a:cubicBezTo>
                        <a:pt x="57" y="70"/>
                        <a:pt x="56" y="70"/>
                        <a:pt x="54" y="70"/>
                      </a:cubicBezTo>
                      <a:cubicBezTo>
                        <a:pt x="48" y="69"/>
                        <a:pt x="48" y="69"/>
                        <a:pt x="48" y="69"/>
                      </a:cubicBezTo>
                      <a:cubicBezTo>
                        <a:pt x="53" y="65"/>
                        <a:pt x="53" y="65"/>
                        <a:pt x="53" y="65"/>
                      </a:cubicBezTo>
                      <a:cubicBezTo>
                        <a:pt x="53" y="69"/>
                        <a:pt x="53" y="72"/>
                        <a:pt x="53" y="76"/>
                      </a:cubicBezTo>
                      <a:cubicBezTo>
                        <a:pt x="53" y="80"/>
                        <a:pt x="54" y="84"/>
                        <a:pt x="54" y="88"/>
                      </a:cubicBezTo>
                      <a:cubicBezTo>
                        <a:pt x="53" y="92"/>
                        <a:pt x="53" y="96"/>
                        <a:pt x="53" y="100"/>
                      </a:cubicBezTo>
                      <a:cubicBezTo>
                        <a:pt x="53" y="104"/>
                        <a:pt x="53" y="108"/>
                        <a:pt x="53" y="112"/>
                      </a:cubicBezTo>
                      <a:cubicBezTo>
                        <a:pt x="53" y="116"/>
                        <a:pt x="52" y="120"/>
                        <a:pt x="52" y="124"/>
                      </a:cubicBezTo>
                      <a:cubicBezTo>
                        <a:pt x="52" y="128"/>
                        <a:pt x="51" y="132"/>
                        <a:pt x="51" y="136"/>
                      </a:cubicBezTo>
                      <a:cubicBezTo>
                        <a:pt x="51" y="140"/>
                        <a:pt x="50" y="143"/>
                        <a:pt x="50" y="147"/>
                      </a:cubicBezTo>
                      <a:cubicBezTo>
                        <a:pt x="49" y="151"/>
                        <a:pt x="48" y="155"/>
                        <a:pt x="48" y="159"/>
                      </a:cubicBezTo>
                      <a:cubicBezTo>
                        <a:pt x="47" y="163"/>
                        <a:pt x="46" y="167"/>
                        <a:pt x="46" y="171"/>
                      </a:cubicBezTo>
                      <a:cubicBezTo>
                        <a:pt x="45" y="175"/>
                        <a:pt x="44" y="179"/>
                        <a:pt x="43" y="182"/>
                      </a:cubicBezTo>
                      <a:cubicBezTo>
                        <a:pt x="41" y="188"/>
                        <a:pt x="41" y="188"/>
                        <a:pt x="41" y="188"/>
                      </a:cubicBezTo>
                      <a:cubicBezTo>
                        <a:pt x="41" y="190"/>
                        <a:pt x="40" y="192"/>
                        <a:pt x="40" y="194"/>
                      </a:cubicBezTo>
                      <a:cubicBezTo>
                        <a:pt x="39" y="196"/>
                        <a:pt x="38" y="198"/>
                        <a:pt x="38" y="200"/>
                      </a:cubicBezTo>
                      <a:cubicBezTo>
                        <a:pt x="37" y="202"/>
                        <a:pt x="36" y="204"/>
                        <a:pt x="36" y="205"/>
                      </a:cubicBezTo>
                      <a:cubicBezTo>
                        <a:pt x="33" y="211"/>
                        <a:pt x="33" y="211"/>
                        <a:pt x="33" y="211"/>
                      </a:cubicBezTo>
                      <a:cubicBezTo>
                        <a:pt x="31" y="217"/>
                        <a:pt x="31" y="217"/>
                        <a:pt x="31" y="217"/>
                      </a:cubicBezTo>
                      <a:cubicBezTo>
                        <a:pt x="30" y="218"/>
                        <a:pt x="29" y="220"/>
                        <a:pt x="28" y="222"/>
                      </a:cubicBezTo>
                      <a:cubicBezTo>
                        <a:pt x="27" y="224"/>
                        <a:pt x="26" y="226"/>
                        <a:pt x="25" y="227"/>
                      </a:cubicBezTo>
                      <a:cubicBezTo>
                        <a:pt x="24" y="229"/>
                        <a:pt x="23" y="231"/>
                        <a:pt x="22" y="233"/>
                      </a:cubicBezTo>
                      <a:cubicBezTo>
                        <a:pt x="20" y="235"/>
                        <a:pt x="20" y="235"/>
                        <a:pt x="20" y="235"/>
                      </a:cubicBezTo>
                      <a:cubicBezTo>
                        <a:pt x="19" y="236"/>
                        <a:pt x="19" y="236"/>
                        <a:pt x="19" y="236"/>
                      </a:cubicBezTo>
                      <a:cubicBezTo>
                        <a:pt x="18" y="238"/>
                        <a:pt x="18" y="238"/>
                        <a:pt x="18" y="238"/>
                      </a:cubicBezTo>
                      <a:cubicBezTo>
                        <a:pt x="17" y="239"/>
                        <a:pt x="16" y="241"/>
                        <a:pt x="14" y="242"/>
                      </a:cubicBezTo>
                      <a:cubicBezTo>
                        <a:pt x="10" y="247"/>
                        <a:pt x="10" y="247"/>
                        <a:pt x="10" y="247"/>
                      </a:cubicBezTo>
                      <a:cubicBezTo>
                        <a:pt x="8" y="238"/>
                        <a:pt x="8" y="238"/>
                        <a:pt x="8" y="238"/>
                      </a:cubicBezTo>
                      <a:cubicBezTo>
                        <a:pt x="13" y="239"/>
                        <a:pt x="18" y="241"/>
                        <a:pt x="24" y="242"/>
                      </a:cubicBezTo>
                      <a:cubicBezTo>
                        <a:pt x="29" y="244"/>
                        <a:pt x="35" y="245"/>
                        <a:pt x="40" y="247"/>
                      </a:cubicBezTo>
                      <a:cubicBezTo>
                        <a:pt x="50" y="250"/>
                        <a:pt x="61" y="253"/>
                        <a:pt x="72" y="257"/>
                      </a:cubicBezTo>
                      <a:cubicBezTo>
                        <a:pt x="77" y="258"/>
                        <a:pt x="82" y="260"/>
                        <a:pt x="87" y="262"/>
                      </a:cubicBezTo>
                      <a:cubicBezTo>
                        <a:pt x="93" y="264"/>
                        <a:pt x="98" y="265"/>
                        <a:pt x="103" y="267"/>
                      </a:cubicBezTo>
                      <a:cubicBezTo>
                        <a:pt x="114" y="271"/>
                        <a:pt x="124" y="275"/>
                        <a:pt x="134" y="279"/>
                      </a:cubicBezTo>
                      <a:cubicBezTo>
                        <a:pt x="140" y="281"/>
                        <a:pt x="145" y="283"/>
                        <a:pt x="150" y="285"/>
                      </a:cubicBezTo>
                      <a:cubicBezTo>
                        <a:pt x="155" y="287"/>
                        <a:pt x="160" y="289"/>
                        <a:pt x="165" y="291"/>
                      </a:cubicBezTo>
                      <a:cubicBezTo>
                        <a:pt x="170" y="294"/>
                        <a:pt x="175" y="296"/>
                        <a:pt x="181" y="298"/>
                      </a:cubicBezTo>
                      <a:cubicBezTo>
                        <a:pt x="186" y="301"/>
                        <a:pt x="191" y="303"/>
                        <a:pt x="196" y="305"/>
                      </a:cubicBezTo>
                      <a:cubicBezTo>
                        <a:pt x="198" y="307"/>
                        <a:pt x="201" y="308"/>
                        <a:pt x="203" y="309"/>
                      </a:cubicBezTo>
                      <a:cubicBezTo>
                        <a:pt x="205" y="311"/>
                        <a:pt x="208" y="312"/>
                        <a:pt x="210" y="313"/>
                      </a:cubicBezTo>
                      <a:cubicBezTo>
                        <a:pt x="213" y="315"/>
                        <a:pt x="215" y="316"/>
                        <a:pt x="218" y="317"/>
                      </a:cubicBezTo>
                      <a:cubicBezTo>
                        <a:pt x="225" y="322"/>
                        <a:pt x="225" y="322"/>
                        <a:pt x="225" y="322"/>
                      </a:cubicBezTo>
                      <a:cubicBezTo>
                        <a:pt x="232" y="326"/>
                        <a:pt x="232" y="326"/>
                        <a:pt x="232" y="326"/>
                      </a:cubicBezTo>
                      <a:cubicBezTo>
                        <a:pt x="234" y="328"/>
                        <a:pt x="236" y="329"/>
                        <a:pt x="239" y="331"/>
                      </a:cubicBezTo>
                      <a:cubicBezTo>
                        <a:pt x="241" y="333"/>
                        <a:pt x="243" y="335"/>
                        <a:pt x="245" y="336"/>
                      </a:cubicBezTo>
                      <a:cubicBezTo>
                        <a:pt x="247" y="338"/>
                        <a:pt x="249" y="340"/>
                        <a:pt x="251" y="342"/>
                      </a:cubicBezTo>
                      <a:cubicBezTo>
                        <a:pt x="248" y="343"/>
                        <a:pt x="248" y="343"/>
                        <a:pt x="248" y="343"/>
                      </a:cubicBezTo>
                      <a:cubicBezTo>
                        <a:pt x="248" y="343"/>
                        <a:pt x="248" y="343"/>
                        <a:pt x="248" y="343"/>
                      </a:cubicBezTo>
                      <a:cubicBezTo>
                        <a:pt x="248" y="343"/>
                        <a:pt x="248" y="343"/>
                        <a:pt x="248" y="343"/>
                      </a:cubicBezTo>
                      <a:cubicBezTo>
                        <a:pt x="248" y="343"/>
                        <a:pt x="248" y="343"/>
                        <a:pt x="248" y="343"/>
                      </a:cubicBezTo>
                      <a:cubicBezTo>
                        <a:pt x="250" y="334"/>
                        <a:pt x="252" y="326"/>
                        <a:pt x="254" y="318"/>
                      </a:cubicBezTo>
                      <a:cubicBezTo>
                        <a:pt x="257" y="309"/>
                        <a:pt x="259" y="301"/>
                        <a:pt x="261" y="293"/>
                      </a:cubicBezTo>
                      <a:cubicBezTo>
                        <a:pt x="263" y="289"/>
                        <a:pt x="264" y="284"/>
                        <a:pt x="265" y="280"/>
                      </a:cubicBezTo>
                      <a:cubicBezTo>
                        <a:pt x="269" y="268"/>
                        <a:pt x="269" y="268"/>
                        <a:pt x="269" y="268"/>
                      </a:cubicBezTo>
                      <a:cubicBezTo>
                        <a:pt x="271" y="264"/>
                        <a:pt x="272" y="260"/>
                        <a:pt x="273" y="256"/>
                      </a:cubicBezTo>
                      <a:cubicBezTo>
                        <a:pt x="275" y="251"/>
                        <a:pt x="276" y="247"/>
                        <a:pt x="278" y="243"/>
                      </a:cubicBezTo>
                      <a:cubicBezTo>
                        <a:pt x="279" y="239"/>
                        <a:pt x="281" y="235"/>
                        <a:pt x="283" y="231"/>
                      </a:cubicBezTo>
                      <a:cubicBezTo>
                        <a:pt x="284" y="227"/>
                        <a:pt x="286" y="223"/>
                        <a:pt x="288" y="219"/>
                      </a:cubicBezTo>
                      <a:cubicBezTo>
                        <a:pt x="290" y="215"/>
                        <a:pt x="291" y="211"/>
                        <a:pt x="293" y="208"/>
                      </a:cubicBezTo>
                      <a:cubicBezTo>
                        <a:pt x="294" y="206"/>
                        <a:pt x="295" y="204"/>
                        <a:pt x="296" y="202"/>
                      </a:cubicBezTo>
                      <a:cubicBezTo>
                        <a:pt x="297" y="200"/>
                        <a:pt x="298" y="198"/>
                        <a:pt x="299" y="196"/>
                      </a:cubicBezTo>
                      <a:cubicBezTo>
                        <a:pt x="302" y="190"/>
                        <a:pt x="302" y="190"/>
                        <a:pt x="302" y="190"/>
                      </a:cubicBezTo>
                      <a:cubicBezTo>
                        <a:pt x="306" y="185"/>
                        <a:pt x="306" y="185"/>
                        <a:pt x="306" y="185"/>
                      </a:cubicBezTo>
                      <a:cubicBezTo>
                        <a:pt x="308" y="181"/>
                        <a:pt x="311" y="178"/>
                        <a:pt x="313" y="174"/>
                      </a:cubicBezTo>
                      <a:cubicBezTo>
                        <a:pt x="316" y="171"/>
                        <a:pt x="319" y="168"/>
                        <a:pt x="322" y="165"/>
                      </a:cubicBezTo>
                      <a:cubicBezTo>
                        <a:pt x="323" y="164"/>
                        <a:pt x="323" y="164"/>
                        <a:pt x="323" y="164"/>
                      </a:cubicBezTo>
                      <a:cubicBezTo>
                        <a:pt x="325" y="162"/>
                        <a:pt x="325" y="162"/>
                        <a:pt x="325" y="162"/>
                      </a:cubicBezTo>
                      <a:cubicBezTo>
                        <a:pt x="327" y="160"/>
                        <a:pt x="327" y="160"/>
                        <a:pt x="327" y="160"/>
                      </a:cubicBezTo>
                      <a:cubicBezTo>
                        <a:pt x="328" y="160"/>
                        <a:pt x="329" y="159"/>
                        <a:pt x="330" y="159"/>
                      </a:cubicBezTo>
                      <a:cubicBezTo>
                        <a:pt x="332" y="157"/>
                        <a:pt x="332" y="157"/>
                        <a:pt x="332" y="157"/>
                      </a:cubicBezTo>
                      <a:cubicBezTo>
                        <a:pt x="332" y="157"/>
                        <a:pt x="332" y="157"/>
                        <a:pt x="332" y="157"/>
                      </a:cubicBezTo>
                      <a:cubicBezTo>
                        <a:pt x="331" y="156"/>
                        <a:pt x="331" y="156"/>
                        <a:pt x="331" y="156"/>
                      </a:cubicBezTo>
                      <a:cubicBezTo>
                        <a:pt x="319" y="144"/>
                        <a:pt x="307" y="133"/>
                        <a:pt x="295"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2" name="直接连接符 31"/>
              <p:cNvCxnSpPr/>
              <p:nvPr/>
            </p:nvCxnSpPr>
            <p:spPr>
              <a:xfrm flipH="1">
                <a:off x="6626794" y="2427828"/>
                <a:ext cx="1468285" cy="38545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5" name="Picture 2" descr="U:\我图\PPT制作\爱爱\PM下载\万圣节\black_cat_waving_500_clr_285.gif"/>
          <p:cNvPicPr>
            <a:picLocks noChangeAspect="1" noChangeArrowheads="1" noCrop="1"/>
          </p:cNvPicPr>
          <p:nvPr/>
        </p:nvPicPr>
        <p:blipFill>
          <a:blip r:embed="rId4" cstate="email"/>
          <a:srcRect/>
          <a:stretch>
            <a:fillRect/>
          </a:stretch>
        </p:blipFill>
        <p:spPr bwMode="auto">
          <a:xfrm flipH="1">
            <a:off x="-185448" y="5401246"/>
            <a:ext cx="1603680" cy="1762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srcRect/>
          <a:stretch>
            <a:fillRect/>
          </a:stretch>
        </p:blipFill>
        <p:spPr>
          <a:xfrm>
            <a:off x="2547495" y="434267"/>
            <a:ext cx="7336729" cy="1527590"/>
          </a:xfrm>
          <a:prstGeom prst="rect">
            <a:avLst/>
          </a:prstGeom>
        </p:spPr>
      </p:pic>
      <p:pic>
        <p:nvPicPr>
          <p:cNvPr id="6" name="图片 5" descr="图片包含 物体, 灯具&#10;&#10;已生成高可信度的说明"/>
          <p:cNvPicPr>
            <a:picLocks noChangeAspect="1"/>
          </p:cNvPicPr>
          <p:nvPr/>
        </p:nvPicPr>
        <p:blipFill rotWithShape="1">
          <a:blip r:embed="rId3" cstate="email"/>
          <a:srcRect/>
          <a:stretch>
            <a:fillRect/>
          </a:stretch>
        </p:blipFill>
        <p:spPr>
          <a:xfrm>
            <a:off x="1496560" y="2308210"/>
            <a:ext cx="1271977" cy="1228798"/>
          </a:xfrm>
          <a:prstGeom prst="rect">
            <a:avLst/>
          </a:prstGeom>
        </p:spPr>
      </p:pic>
      <p:pic>
        <p:nvPicPr>
          <p:cNvPr id="7" name="图片 6" descr="图片包含 物体, 灯具&#10;&#10;已生成高可信度的说明"/>
          <p:cNvPicPr>
            <a:picLocks noChangeAspect="1"/>
          </p:cNvPicPr>
          <p:nvPr/>
        </p:nvPicPr>
        <p:blipFill rotWithShape="1">
          <a:blip r:embed="rId4" cstate="email"/>
          <a:srcRect/>
          <a:stretch>
            <a:fillRect/>
          </a:stretch>
        </p:blipFill>
        <p:spPr>
          <a:xfrm>
            <a:off x="5363407" y="2362879"/>
            <a:ext cx="1222308" cy="1174129"/>
          </a:xfrm>
          <a:prstGeom prst="rect">
            <a:avLst/>
          </a:prstGeom>
        </p:spPr>
      </p:pic>
      <p:pic>
        <p:nvPicPr>
          <p:cNvPr id="9" name="图片 8" descr="图片包含 物体, 灯具&#10;&#10;已生成高可信度的说明"/>
          <p:cNvPicPr>
            <a:picLocks noChangeAspect="1"/>
          </p:cNvPicPr>
          <p:nvPr/>
        </p:nvPicPr>
        <p:blipFill rotWithShape="1">
          <a:blip r:embed="rId5" cstate="email"/>
          <a:srcRect/>
          <a:stretch>
            <a:fillRect/>
          </a:stretch>
        </p:blipFill>
        <p:spPr>
          <a:xfrm>
            <a:off x="9049956" y="2448366"/>
            <a:ext cx="1196456" cy="1088642"/>
          </a:xfrm>
          <a:prstGeom prst="rect">
            <a:avLst/>
          </a:prstGeom>
        </p:spPr>
      </p:pic>
      <p:grpSp>
        <p:nvGrpSpPr>
          <p:cNvPr id="12" name="组合 11"/>
          <p:cNvGrpSpPr/>
          <p:nvPr/>
        </p:nvGrpSpPr>
        <p:grpSpPr>
          <a:xfrm>
            <a:off x="623062" y="3694070"/>
            <a:ext cx="3018972" cy="1870867"/>
            <a:chOff x="2806958" y="2387395"/>
            <a:chExt cx="2707029" cy="1870867"/>
          </a:xfrm>
        </p:grpSpPr>
        <p:sp>
          <p:nvSpPr>
            <p:cNvPr id="13" name="TextBox 23"/>
            <p:cNvSpPr txBox="1">
              <a:spLocks noChangeArrowheads="1"/>
            </p:cNvSpPr>
            <p:nvPr/>
          </p:nvSpPr>
          <p:spPr bwMode="auto">
            <a:xfrm>
              <a:off x="2806958" y="2950660"/>
              <a:ext cx="2707028" cy="13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14" name="TextBox 24"/>
            <p:cNvSpPr txBox="1">
              <a:spLocks noChangeArrowheads="1"/>
            </p:cNvSpPr>
            <p:nvPr/>
          </p:nvSpPr>
          <p:spPr bwMode="auto">
            <a:xfrm>
              <a:off x="2806959" y="2387395"/>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15" name="组合 14"/>
          <p:cNvGrpSpPr/>
          <p:nvPr/>
        </p:nvGrpSpPr>
        <p:grpSpPr>
          <a:xfrm>
            <a:off x="4465075" y="3694070"/>
            <a:ext cx="3018972" cy="1870867"/>
            <a:chOff x="2806958" y="2387395"/>
            <a:chExt cx="2707029" cy="1870867"/>
          </a:xfrm>
        </p:grpSpPr>
        <p:sp>
          <p:nvSpPr>
            <p:cNvPr id="16" name="TextBox 23"/>
            <p:cNvSpPr txBox="1">
              <a:spLocks noChangeArrowheads="1"/>
            </p:cNvSpPr>
            <p:nvPr/>
          </p:nvSpPr>
          <p:spPr bwMode="auto">
            <a:xfrm>
              <a:off x="2806958" y="2950660"/>
              <a:ext cx="2707028" cy="13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17" name="TextBox 24"/>
            <p:cNvSpPr txBox="1">
              <a:spLocks noChangeArrowheads="1"/>
            </p:cNvSpPr>
            <p:nvPr/>
          </p:nvSpPr>
          <p:spPr bwMode="auto">
            <a:xfrm>
              <a:off x="2806959" y="2387395"/>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18" name="组合 17"/>
          <p:cNvGrpSpPr/>
          <p:nvPr/>
        </p:nvGrpSpPr>
        <p:grpSpPr>
          <a:xfrm>
            <a:off x="8138698" y="3694070"/>
            <a:ext cx="3018972" cy="1870867"/>
            <a:chOff x="2806958" y="2387395"/>
            <a:chExt cx="2707029" cy="1870867"/>
          </a:xfrm>
        </p:grpSpPr>
        <p:sp>
          <p:nvSpPr>
            <p:cNvPr id="19" name="TextBox 23"/>
            <p:cNvSpPr txBox="1">
              <a:spLocks noChangeArrowheads="1"/>
            </p:cNvSpPr>
            <p:nvPr/>
          </p:nvSpPr>
          <p:spPr bwMode="auto">
            <a:xfrm>
              <a:off x="2806958" y="2950660"/>
              <a:ext cx="2707028" cy="13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20" name="TextBox 24"/>
            <p:cNvSpPr txBox="1">
              <a:spLocks noChangeArrowheads="1"/>
            </p:cNvSpPr>
            <p:nvPr/>
          </p:nvSpPr>
          <p:spPr bwMode="auto">
            <a:xfrm>
              <a:off x="2806959" y="2387395"/>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596404"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 活动经费预算</a:t>
            </a:r>
            <a:endPar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285787" y="266553"/>
            <a:ext cx="5592945" cy="4386346"/>
            <a:chOff x="3260387" y="88753"/>
            <a:chExt cx="5592945" cy="4386346"/>
          </a:xfrm>
        </p:grpSpPr>
        <p:sp>
          <p:nvSpPr>
            <p:cNvPr id="6"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8" name="图片 7"/>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60331" y="748145"/>
            <a:ext cx="3939184" cy="1500965"/>
            <a:chOff x="3045549" y="855962"/>
            <a:chExt cx="5247090" cy="1999322"/>
          </a:xfrm>
        </p:grpSpPr>
        <p:pic>
          <p:nvPicPr>
            <p:cNvPr id="8" name="图片 7"/>
            <p:cNvPicPr>
              <a:picLocks noChangeAspect="1"/>
            </p:cNvPicPr>
            <p:nvPr/>
          </p:nvPicPr>
          <p:blipFill>
            <a:blip r:embed="rId2" cstate="email"/>
            <a:stretch>
              <a:fillRect/>
            </a:stretch>
          </p:blipFill>
          <p:spPr>
            <a:xfrm>
              <a:off x="3045549" y="855962"/>
              <a:ext cx="5247090" cy="1999322"/>
            </a:xfrm>
            <a:prstGeom prst="rect">
              <a:avLst/>
            </a:prstGeom>
          </p:spPr>
        </p:pic>
        <p:sp>
          <p:nvSpPr>
            <p:cNvPr id="21" name="TextBox 24"/>
            <p:cNvSpPr txBox="1">
              <a:spLocks noChangeArrowheads="1"/>
            </p:cNvSpPr>
            <p:nvPr/>
          </p:nvSpPr>
          <p:spPr bwMode="auto">
            <a:xfrm>
              <a:off x="4011575" y="1855622"/>
              <a:ext cx="3516386" cy="69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15" name="组合 14"/>
          <p:cNvGrpSpPr/>
          <p:nvPr/>
        </p:nvGrpSpPr>
        <p:grpSpPr>
          <a:xfrm>
            <a:off x="5394546" y="2775170"/>
            <a:ext cx="1231680" cy="1231680"/>
            <a:chOff x="3227388" y="1831975"/>
            <a:chExt cx="685800" cy="685800"/>
          </a:xfrm>
          <a:solidFill>
            <a:schemeClr val="accent2"/>
          </a:solidFill>
        </p:grpSpPr>
        <p:sp>
          <p:nvSpPr>
            <p:cNvPr id="17" name="Freeform 14"/>
            <p:cNvSpPr>
              <a:spLocks noEditPoints="1"/>
            </p:cNvSpPr>
            <p:nvPr/>
          </p:nvSpPr>
          <p:spPr bwMode="auto">
            <a:xfrm>
              <a:off x="3227388" y="1831975"/>
              <a:ext cx="685800" cy="685800"/>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19" name="Freeform 15"/>
            <p:cNvSpPr>
              <a:spLocks noEditPoints="1"/>
            </p:cNvSpPr>
            <p:nvPr/>
          </p:nvSpPr>
          <p:spPr bwMode="auto">
            <a:xfrm>
              <a:off x="3452813" y="1998663"/>
              <a:ext cx="239713" cy="290513"/>
            </a:xfrm>
            <a:custGeom>
              <a:avLst/>
              <a:gdLst>
                <a:gd name="T0" fmla="*/ 47 w 63"/>
                <a:gd name="T1" fmla="*/ 76 h 76"/>
                <a:gd name="T2" fmla="*/ 17 w 63"/>
                <a:gd name="T3" fmla="*/ 76 h 76"/>
                <a:gd name="T4" fmla="*/ 15 w 63"/>
                <a:gd name="T5" fmla="*/ 75 h 76"/>
                <a:gd name="T6" fmla="*/ 15 w 63"/>
                <a:gd name="T7" fmla="*/ 74 h 76"/>
                <a:gd name="T8" fmla="*/ 12 w 63"/>
                <a:gd name="T9" fmla="*/ 62 h 76"/>
                <a:gd name="T10" fmla="*/ 0 w 63"/>
                <a:gd name="T11" fmla="*/ 32 h 76"/>
                <a:gd name="T12" fmla="*/ 32 w 63"/>
                <a:gd name="T13" fmla="*/ 0 h 76"/>
                <a:gd name="T14" fmla="*/ 63 w 63"/>
                <a:gd name="T15" fmla="*/ 32 h 76"/>
                <a:gd name="T16" fmla="*/ 51 w 63"/>
                <a:gd name="T17" fmla="*/ 62 h 76"/>
                <a:gd name="T18" fmla="*/ 49 w 63"/>
                <a:gd name="T19" fmla="*/ 74 h 76"/>
                <a:gd name="T20" fmla="*/ 48 w 63"/>
                <a:gd name="T21" fmla="*/ 75 h 76"/>
                <a:gd name="T22" fmla="*/ 47 w 63"/>
                <a:gd name="T23" fmla="*/ 76 h 76"/>
                <a:gd name="T24" fmla="*/ 19 w 63"/>
                <a:gd name="T25" fmla="*/ 72 h 76"/>
                <a:gd name="T26" fmla="*/ 45 w 63"/>
                <a:gd name="T27" fmla="*/ 72 h 76"/>
                <a:gd name="T28" fmla="*/ 48 w 63"/>
                <a:gd name="T29" fmla="*/ 60 h 76"/>
                <a:gd name="T30" fmla="*/ 59 w 63"/>
                <a:gd name="T31" fmla="*/ 32 h 76"/>
                <a:gd name="T32" fmla="*/ 32 w 63"/>
                <a:gd name="T33" fmla="*/ 4 h 76"/>
                <a:gd name="T34" fmla="*/ 4 w 63"/>
                <a:gd name="T35" fmla="*/ 32 h 76"/>
                <a:gd name="T36" fmla="*/ 15 w 63"/>
                <a:gd name="T37" fmla="*/ 60 h 76"/>
                <a:gd name="T38" fmla="*/ 19 w 63"/>
                <a:gd name="T39"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76">
                  <a:moveTo>
                    <a:pt x="47" y="76"/>
                  </a:moveTo>
                  <a:cubicBezTo>
                    <a:pt x="17" y="76"/>
                    <a:pt x="17" y="76"/>
                    <a:pt x="17" y="76"/>
                  </a:cubicBezTo>
                  <a:cubicBezTo>
                    <a:pt x="16" y="76"/>
                    <a:pt x="16" y="76"/>
                    <a:pt x="15" y="75"/>
                  </a:cubicBezTo>
                  <a:cubicBezTo>
                    <a:pt x="15" y="75"/>
                    <a:pt x="15" y="74"/>
                    <a:pt x="15" y="74"/>
                  </a:cubicBezTo>
                  <a:cubicBezTo>
                    <a:pt x="15" y="72"/>
                    <a:pt x="15" y="65"/>
                    <a:pt x="12" y="62"/>
                  </a:cubicBezTo>
                  <a:cubicBezTo>
                    <a:pt x="0" y="47"/>
                    <a:pt x="0" y="32"/>
                    <a:pt x="0" y="32"/>
                  </a:cubicBezTo>
                  <a:cubicBezTo>
                    <a:pt x="0" y="14"/>
                    <a:pt x="14" y="0"/>
                    <a:pt x="32" y="0"/>
                  </a:cubicBezTo>
                  <a:cubicBezTo>
                    <a:pt x="49" y="0"/>
                    <a:pt x="63" y="14"/>
                    <a:pt x="63" y="32"/>
                  </a:cubicBezTo>
                  <a:cubicBezTo>
                    <a:pt x="63" y="32"/>
                    <a:pt x="63" y="47"/>
                    <a:pt x="51" y="62"/>
                  </a:cubicBezTo>
                  <a:cubicBezTo>
                    <a:pt x="49" y="65"/>
                    <a:pt x="49" y="71"/>
                    <a:pt x="49" y="74"/>
                  </a:cubicBezTo>
                  <a:cubicBezTo>
                    <a:pt x="49" y="74"/>
                    <a:pt x="49" y="75"/>
                    <a:pt x="48" y="75"/>
                  </a:cubicBezTo>
                  <a:cubicBezTo>
                    <a:pt x="48" y="76"/>
                    <a:pt x="47" y="76"/>
                    <a:pt x="47" y="76"/>
                  </a:cubicBezTo>
                  <a:close/>
                  <a:moveTo>
                    <a:pt x="19" y="72"/>
                  </a:moveTo>
                  <a:cubicBezTo>
                    <a:pt x="45" y="72"/>
                    <a:pt x="45" y="72"/>
                    <a:pt x="45" y="72"/>
                  </a:cubicBezTo>
                  <a:cubicBezTo>
                    <a:pt x="45" y="69"/>
                    <a:pt x="45" y="63"/>
                    <a:pt x="48" y="60"/>
                  </a:cubicBezTo>
                  <a:cubicBezTo>
                    <a:pt x="59" y="45"/>
                    <a:pt x="59" y="32"/>
                    <a:pt x="59" y="32"/>
                  </a:cubicBezTo>
                  <a:cubicBezTo>
                    <a:pt x="59" y="17"/>
                    <a:pt x="47" y="4"/>
                    <a:pt x="32" y="4"/>
                  </a:cubicBezTo>
                  <a:cubicBezTo>
                    <a:pt x="16" y="4"/>
                    <a:pt x="4" y="17"/>
                    <a:pt x="4" y="32"/>
                  </a:cubicBezTo>
                  <a:cubicBezTo>
                    <a:pt x="4" y="32"/>
                    <a:pt x="4" y="45"/>
                    <a:pt x="15" y="60"/>
                  </a:cubicBezTo>
                  <a:cubicBezTo>
                    <a:pt x="18" y="63"/>
                    <a:pt x="19" y="69"/>
                    <a:pt x="1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2" name="Freeform 16"/>
            <p:cNvSpPr/>
            <p:nvPr/>
          </p:nvSpPr>
          <p:spPr bwMode="auto">
            <a:xfrm>
              <a:off x="3506788" y="2308225"/>
              <a:ext cx="133350" cy="14288"/>
            </a:xfrm>
            <a:custGeom>
              <a:avLst/>
              <a:gdLst>
                <a:gd name="T0" fmla="*/ 33 w 35"/>
                <a:gd name="T1" fmla="*/ 4 h 4"/>
                <a:gd name="T2" fmla="*/ 2 w 35"/>
                <a:gd name="T3" fmla="*/ 4 h 4"/>
                <a:gd name="T4" fmla="*/ 0 w 35"/>
                <a:gd name="T5" fmla="*/ 2 h 4"/>
                <a:gd name="T6" fmla="*/ 2 w 35"/>
                <a:gd name="T7" fmla="*/ 0 h 4"/>
                <a:gd name="T8" fmla="*/ 33 w 35"/>
                <a:gd name="T9" fmla="*/ 0 h 4"/>
                <a:gd name="T10" fmla="*/ 35 w 35"/>
                <a:gd name="T11" fmla="*/ 2 h 4"/>
                <a:gd name="T12" fmla="*/ 33 w 3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4"/>
                  </a:moveTo>
                  <a:cubicBezTo>
                    <a:pt x="2" y="4"/>
                    <a:pt x="2" y="4"/>
                    <a:pt x="2" y="4"/>
                  </a:cubicBezTo>
                  <a:cubicBezTo>
                    <a:pt x="1" y="4"/>
                    <a:pt x="0" y="3"/>
                    <a:pt x="0" y="2"/>
                  </a:cubicBezTo>
                  <a:cubicBezTo>
                    <a:pt x="0" y="1"/>
                    <a:pt x="1" y="0"/>
                    <a:pt x="2" y="0"/>
                  </a:cubicBezTo>
                  <a:cubicBezTo>
                    <a:pt x="33" y="0"/>
                    <a:pt x="33" y="0"/>
                    <a:pt x="33" y="0"/>
                  </a:cubicBezTo>
                  <a:cubicBezTo>
                    <a:pt x="34" y="0"/>
                    <a:pt x="35" y="1"/>
                    <a:pt x="35" y="2"/>
                  </a:cubicBezTo>
                  <a:cubicBezTo>
                    <a:pt x="35" y="3"/>
                    <a:pt x="34" y="4"/>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3" name="Freeform 17"/>
            <p:cNvSpPr/>
            <p:nvPr/>
          </p:nvSpPr>
          <p:spPr bwMode="auto">
            <a:xfrm>
              <a:off x="3521076" y="2341563"/>
              <a:ext cx="106363" cy="15875"/>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0"/>
                    <a:pt x="1" y="0"/>
                    <a:pt x="2" y="0"/>
                  </a:cubicBezTo>
                  <a:cubicBezTo>
                    <a:pt x="26" y="0"/>
                    <a:pt x="26" y="0"/>
                    <a:pt x="26" y="0"/>
                  </a:cubicBezTo>
                  <a:cubicBezTo>
                    <a:pt x="27" y="0"/>
                    <a:pt x="28" y="0"/>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4" name="Freeform 18"/>
            <p:cNvSpPr/>
            <p:nvPr/>
          </p:nvSpPr>
          <p:spPr bwMode="auto">
            <a:xfrm>
              <a:off x="3525838" y="2117725"/>
              <a:ext cx="33338" cy="160338"/>
            </a:xfrm>
            <a:custGeom>
              <a:avLst/>
              <a:gdLst>
                <a:gd name="T0" fmla="*/ 12 w 21"/>
                <a:gd name="T1" fmla="*/ 101 h 101"/>
                <a:gd name="T2" fmla="*/ 0 w 21"/>
                <a:gd name="T3" fmla="*/ 2 h 101"/>
                <a:gd name="T4" fmla="*/ 9 w 21"/>
                <a:gd name="T5" fmla="*/ 0 h 101"/>
                <a:gd name="T6" fmla="*/ 21 w 21"/>
                <a:gd name="T7" fmla="*/ 101 h 101"/>
                <a:gd name="T8" fmla="*/ 12 w 21"/>
                <a:gd name="T9" fmla="*/ 101 h 101"/>
              </a:gdLst>
              <a:ahLst/>
              <a:cxnLst>
                <a:cxn ang="0">
                  <a:pos x="T0" y="T1"/>
                </a:cxn>
                <a:cxn ang="0">
                  <a:pos x="T2" y="T3"/>
                </a:cxn>
                <a:cxn ang="0">
                  <a:pos x="T4" y="T5"/>
                </a:cxn>
                <a:cxn ang="0">
                  <a:pos x="T6" y="T7"/>
                </a:cxn>
                <a:cxn ang="0">
                  <a:pos x="T8" y="T9"/>
                </a:cxn>
              </a:cxnLst>
              <a:rect l="0" t="0" r="r" b="b"/>
              <a:pathLst>
                <a:path w="21" h="101">
                  <a:moveTo>
                    <a:pt x="12" y="101"/>
                  </a:moveTo>
                  <a:lnTo>
                    <a:pt x="0" y="2"/>
                  </a:lnTo>
                  <a:lnTo>
                    <a:pt x="9" y="0"/>
                  </a:lnTo>
                  <a:lnTo>
                    <a:pt x="21" y="101"/>
                  </a:lnTo>
                  <a:lnTo>
                    <a:pt x="12"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5" name="Freeform 19"/>
            <p:cNvSpPr/>
            <p:nvPr/>
          </p:nvSpPr>
          <p:spPr bwMode="auto">
            <a:xfrm>
              <a:off x="3586163" y="2117725"/>
              <a:ext cx="34925" cy="160338"/>
            </a:xfrm>
            <a:custGeom>
              <a:avLst/>
              <a:gdLst>
                <a:gd name="T0" fmla="*/ 10 w 22"/>
                <a:gd name="T1" fmla="*/ 101 h 101"/>
                <a:gd name="T2" fmla="*/ 0 w 22"/>
                <a:gd name="T3" fmla="*/ 101 h 101"/>
                <a:gd name="T4" fmla="*/ 12 w 22"/>
                <a:gd name="T5" fmla="*/ 0 h 101"/>
                <a:gd name="T6" fmla="*/ 22 w 22"/>
                <a:gd name="T7" fmla="*/ 2 h 101"/>
                <a:gd name="T8" fmla="*/ 10 w 22"/>
                <a:gd name="T9" fmla="*/ 101 h 101"/>
              </a:gdLst>
              <a:ahLst/>
              <a:cxnLst>
                <a:cxn ang="0">
                  <a:pos x="T0" y="T1"/>
                </a:cxn>
                <a:cxn ang="0">
                  <a:pos x="T2" y="T3"/>
                </a:cxn>
                <a:cxn ang="0">
                  <a:pos x="T4" y="T5"/>
                </a:cxn>
                <a:cxn ang="0">
                  <a:pos x="T6" y="T7"/>
                </a:cxn>
                <a:cxn ang="0">
                  <a:pos x="T8" y="T9"/>
                </a:cxn>
              </a:cxnLst>
              <a:rect l="0" t="0" r="r" b="b"/>
              <a:pathLst>
                <a:path w="22" h="101">
                  <a:moveTo>
                    <a:pt x="10" y="101"/>
                  </a:moveTo>
                  <a:lnTo>
                    <a:pt x="0" y="101"/>
                  </a:lnTo>
                  <a:lnTo>
                    <a:pt x="12" y="0"/>
                  </a:lnTo>
                  <a:lnTo>
                    <a:pt x="22" y="2"/>
                  </a:lnTo>
                  <a:lnTo>
                    <a:pt x="10"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6" name="Freeform 20"/>
            <p:cNvSpPr/>
            <p:nvPr/>
          </p:nvSpPr>
          <p:spPr bwMode="auto">
            <a:xfrm>
              <a:off x="3532188" y="2132013"/>
              <a:ext cx="80963" cy="26988"/>
            </a:xfrm>
            <a:custGeom>
              <a:avLst/>
              <a:gdLst>
                <a:gd name="T0" fmla="*/ 18 w 21"/>
                <a:gd name="T1" fmla="*/ 7 h 7"/>
                <a:gd name="T2" fmla="*/ 15 w 21"/>
                <a:gd name="T3" fmla="*/ 5 h 7"/>
                <a:gd name="T4" fmla="*/ 13 w 21"/>
                <a:gd name="T5" fmla="*/ 7 h 7"/>
                <a:gd name="T6" fmla="*/ 10 w 21"/>
                <a:gd name="T7" fmla="*/ 5 h 7"/>
                <a:gd name="T8" fmla="*/ 8 w 21"/>
                <a:gd name="T9" fmla="*/ 7 h 7"/>
                <a:gd name="T10" fmla="*/ 5 w 21"/>
                <a:gd name="T11" fmla="*/ 5 h 7"/>
                <a:gd name="T12" fmla="*/ 3 w 21"/>
                <a:gd name="T13" fmla="*/ 7 h 7"/>
                <a:gd name="T14" fmla="*/ 0 w 21"/>
                <a:gd name="T15" fmla="*/ 4 h 7"/>
                <a:gd name="T16" fmla="*/ 0 w 21"/>
                <a:gd name="T17" fmla="*/ 3 h 7"/>
                <a:gd name="T18" fmla="*/ 1 w 21"/>
                <a:gd name="T19" fmla="*/ 4 h 7"/>
                <a:gd name="T20" fmla="*/ 1 w 21"/>
                <a:gd name="T21" fmla="*/ 0 h 7"/>
                <a:gd name="T22" fmla="*/ 3 w 21"/>
                <a:gd name="T23" fmla="*/ 1 h 7"/>
                <a:gd name="T24" fmla="*/ 5 w 21"/>
                <a:gd name="T25" fmla="*/ 0 h 7"/>
                <a:gd name="T26" fmla="*/ 8 w 21"/>
                <a:gd name="T27" fmla="*/ 1 h 7"/>
                <a:gd name="T28" fmla="*/ 10 w 21"/>
                <a:gd name="T29" fmla="*/ 0 h 7"/>
                <a:gd name="T30" fmla="*/ 13 w 21"/>
                <a:gd name="T31" fmla="*/ 1 h 7"/>
                <a:gd name="T32" fmla="*/ 15 w 21"/>
                <a:gd name="T33" fmla="*/ 0 h 7"/>
                <a:gd name="T34" fmla="*/ 18 w 21"/>
                <a:gd name="T35" fmla="*/ 1 h 7"/>
                <a:gd name="T36" fmla="*/ 20 w 21"/>
                <a:gd name="T37" fmla="*/ 0 h 7"/>
                <a:gd name="T38" fmla="*/ 20 w 21"/>
                <a:gd name="T39" fmla="*/ 4 h 7"/>
                <a:gd name="T40" fmla="*/ 21 w 21"/>
                <a:gd name="T41" fmla="*/ 3 h 7"/>
                <a:gd name="T42" fmla="*/ 21 w 21"/>
                <a:gd name="T43" fmla="*/ 4 h 7"/>
                <a:gd name="T44" fmla="*/ 18 w 21"/>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7">
                  <a:moveTo>
                    <a:pt x="18" y="7"/>
                  </a:moveTo>
                  <a:cubicBezTo>
                    <a:pt x="17" y="7"/>
                    <a:pt x="16" y="6"/>
                    <a:pt x="15" y="5"/>
                  </a:cubicBezTo>
                  <a:cubicBezTo>
                    <a:pt x="15" y="6"/>
                    <a:pt x="14" y="7"/>
                    <a:pt x="13" y="7"/>
                  </a:cubicBezTo>
                  <a:cubicBezTo>
                    <a:pt x="12" y="7"/>
                    <a:pt x="11" y="6"/>
                    <a:pt x="10" y="5"/>
                  </a:cubicBezTo>
                  <a:cubicBezTo>
                    <a:pt x="10" y="6"/>
                    <a:pt x="9" y="7"/>
                    <a:pt x="8" y="7"/>
                  </a:cubicBezTo>
                  <a:cubicBezTo>
                    <a:pt x="7" y="7"/>
                    <a:pt x="6" y="6"/>
                    <a:pt x="5" y="5"/>
                  </a:cubicBezTo>
                  <a:cubicBezTo>
                    <a:pt x="5" y="6"/>
                    <a:pt x="4" y="7"/>
                    <a:pt x="3" y="7"/>
                  </a:cubicBezTo>
                  <a:cubicBezTo>
                    <a:pt x="1" y="7"/>
                    <a:pt x="0" y="5"/>
                    <a:pt x="0" y="4"/>
                  </a:cubicBezTo>
                  <a:cubicBezTo>
                    <a:pt x="0" y="4"/>
                    <a:pt x="0" y="4"/>
                    <a:pt x="0" y="3"/>
                  </a:cubicBezTo>
                  <a:cubicBezTo>
                    <a:pt x="0" y="4"/>
                    <a:pt x="0" y="4"/>
                    <a:pt x="1" y="4"/>
                  </a:cubicBezTo>
                  <a:cubicBezTo>
                    <a:pt x="1" y="0"/>
                    <a:pt x="1" y="0"/>
                    <a:pt x="1" y="0"/>
                  </a:cubicBezTo>
                  <a:cubicBezTo>
                    <a:pt x="2" y="0"/>
                    <a:pt x="3" y="0"/>
                    <a:pt x="3" y="1"/>
                  </a:cubicBezTo>
                  <a:cubicBezTo>
                    <a:pt x="3" y="0"/>
                    <a:pt x="4" y="0"/>
                    <a:pt x="5" y="0"/>
                  </a:cubicBezTo>
                  <a:cubicBezTo>
                    <a:pt x="7" y="0"/>
                    <a:pt x="7" y="0"/>
                    <a:pt x="8" y="1"/>
                  </a:cubicBezTo>
                  <a:cubicBezTo>
                    <a:pt x="8" y="0"/>
                    <a:pt x="9" y="0"/>
                    <a:pt x="10" y="0"/>
                  </a:cubicBezTo>
                  <a:cubicBezTo>
                    <a:pt x="12" y="0"/>
                    <a:pt x="12" y="1"/>
                    <a:pt x="13" y="1"/>
                  </a:cubicBezTo>
                  <a:cubicBezTo>
                    <a:pt x="13" y="1"/>
                    <a:pt x="14" y="0"/>
                    <a:pt x="15" y="0"/>
                  </a:cubicBezTo>
                  <a:cubicBezTo>
                    <a:pt x="16" y="0"/>
                    <a:pt x="17" y="1"/>
                    <a:pt x="18" y="1"/>
                  </a:cubicBezTo>
                  <a:cubicBezTo>
                    <a:pt x="18" y="1"/>
                    <a:pt x="19" y="0"/>
                    <a:pt x="20" y="0"/>
                  </a:cubicBezTo>
                  <a:cubicBezTo>
                    <a:pt x="20" y="4"/>
                    <a:pt x="20" y="4"/>
                    <a:pt x="20" y="4"/>
                  </a:cubicBezTo>
                  <a:cubicBezTo>
                    <a:pt x="21" y="4"/>
                    <a:pt x="21" y="4"/>
                    <a:pt x="21" y="3"/>
                  </a:cubicBezTo>
                  <a:cubicBezTo>
                    <a:pt x="21" y="4"/>
                    <a:pt x="21" y="4"/>
                    <a:pt x="21" y="4"/>
                  </a:cubicBezTo>
                  <a:cubicBezTo>
                    <a:pt x="20" y="5"/>
                    <a:pt x="20"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27" name="组合 44"/>
          <p:cNvGrpSpPr/>
          <p:nvPr/>
        </p:nvGrpSpPr>
        <p:grpSpPr bwMode="auto">
          <a:xfrm>
            <a:off x="1851024" y="2798654"/>
            <a:ext cx="1235075" cy="1232222"/>
            <a:chOff x="1951037" y="4256088"/>
            <a:chExt cx="687388" cy="685800"/>
          </a:xfrm>
          <a:solidFill>
            <a:schemeClr val="accent2"/>
          </a:solidFill>
        </p:grpSpPr>
        <p:sp>
          <p:nvSpPr>
            <p:cNvPr id="28" name="Freeform 32"/>
            <p:cNvSpPr>
              <a:spLocks noEditPoints="1"/>
            </p:cNvSpPr>
            <p:nvPr/>
          </p:nvSpPr>
          <p:spPr bwMode="auto">
            <a:xfrm>
              <a:off x="1951037" y="4256088"/>
              <a:ext cx="687388" cy="685800"/>
            </a:xfrm>
            <a:custGeom>
              <a:avLst/>
              <a:gdLst>
                <a:gd name="T0" fmla="*/ 343694 w 180"/>
                <a:gd name="T1" fmla="*/ 685800 h 180"/>
                <a:gd name="T2" fmla="*/ 0 w 180"/>
                <a:gd name="T3" fmla="*/ 342900 h 180"/>
                <a:gd name="T4" fmla="*/ 343694 w 180"/>
                <a:gd name="T5" fmla="*/ 0 h 180"/>
                <a:gd name="T6" fmla="*/ 687388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3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29" name="Freeform 33"/>
            <p:cNvSpPr>
              <a:spLocks noEditPoints="1"/>
            </p:cNvSpPr>
            <p:nvPr/>
          </p:nvSpPr>
          <p:spPr bwMode="auto">
            <a:xfrm>
              <a:off x="2124075" y="4427538"/>
              <a:ext cx="361950" cy="342900"/>
            </a:xfrm>
            <a:custGeom>
              <a:avLst/>
              <a:gdLst>
                <a:gd name="T0" fmla="*/ 171450 w 95"/>
                <a:gd name="T1" fmla="*/ 342900 h 90"/>
                <a:gd name="T2" fmla="*/ 53340 w 95"/>
                <a:gd name="T3" fmla="*/ 293370 h 90"/>
                <a:gd name="T4" fmla="*/ 0 w 95"/>
                <a:gd name="T5" fmla="*/ 171450 h 90"/>
                <a:gd name="T6" fmla="*/ 53340 w 95"/>
                <a:gd name="T7" fmla="*/ 49530 h 90"/>
                <a:gd name="T8" fmla="*/ 171450 w 95"/>
                <a:gd name="T9" fmla="*/ 0 h 90"/>
                <a:gd name="T10" fmla="*/ 293370 w 95"/>
                <a:gd name="T11" fmla="*/ 49530 h 90"/>
                <a:gd name="T12" fmla="*/ 293370 w 95"/>
                <a:gd name="T13" fmla="*/ 293370 h 90"/>
                <a:gd name="T14" fmla="*/ 171450 w 95"/>
                <a:gd name="T15" fmla="*/ 342900 h 90"/>
                <a:gd name="T16" fmla="*/ 171450 w 95"/>
                <a:gd name="T17" fmla="*/ 15240 h 90"/>
                <a:gd name="T18" fmla="*/ 60960 w 95"/>
                <a:gd name="T19" fmla="*/ 60960 h 90"/>
                <a:gd name="T20" fmla="*/ 15240 w 95"/>
                <a:gd name="T21" fmla="*/ 171450 h 90"/>
                <a:gd name="T22" fmla="*/ 60960 w 95"/>
                <a:gd name="T23" fmla="*/ 281940 h 90"/>
                <a:gd name="T24" fmla="*/ 171450 w 95"/>
                <a:gd name="T25" fmla="*/ 327660 h 90"/>
                <a:gd name="T26" fmla="*/ 285750 w 95"/>
                <a:gd name="T27" fmla="*/ 281940 h 90"/>
                <a:gd name="T28" fmla="*/ 285750 w 95"/>
                <a:gd name="T29" fmla="*/ 60960 h 90"/>
                <a:gd name="T30" fmla="*/ 171450 w 95"/>
                <a:gd name="T31" fmla="*/ 1524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0">
                  <a:moveTo>
                    <a:pt x="45" y="90"/>
                  </a:moveTo>
                  <a:cubicBezTo>
                    <a:pt x="33" y="90"/>
                    <a:pt x="22" y="85"/>
                    <a:pt x="14" y="77"/>
                  </a:cubicBezTo>
                  <a:cubicBezTo>
                    <a:pt x="5" y="68"/>
                    <a:pt x="0" y="57"/>
                    <a:pt x="0" y="45"/>
                  </a:cubicBezTo>
                  <a:cubicBezTo>
                    <a:pt x="0" y="33"/>
                    <a:pt x="5" y="21"/>
                    <a:pt x="14" y="13"/>
                  </a:cubicBezTo>
                  <a:cubicBezTo>
                    <a:pt x="22" y="4"/>
                    <a:pt x="33" y="0"/>
                    <a:pt x="45" y="0"/>
                  </a:cubicBezTo>
                  <a:cubicBezTo>
                    <a:pt x="57" y="0"/>
                    <a:pt x="69" y="4"/>
                    <a:pt x="77" y="13"/>
                  </a:cubicBezTo>
                  <a:cubicBezTo>
                    <a:pt x="95" y="30"/>
                    <a:pt x="95" y="59"/>
                    <a:pt x="77" y="77"/>
                  </a:cubicBezTo>
                  <a:cubicBezTo>
                    <a:pt x="69" y="85"/>
                    <a:pt x="57" y="90"/>
                    <a:pt x="45" y="90"/>
                  </a:cubicBezTo>
                  <a:close/>
                  <a:moveTo>
                    <a:pt x="45" y="4"/>
                  </a:moveTo>
                  <a:cubicBezTo>
                    <a:pt x="34" y="4"/>
                    <a:pt x="24" y="8"/>
                    <a:pt x="16" y="16"/>
                  </a:cubicBezTo>
                  <a:cubicBezTo>
                    <a:pt x="9" y="23"/>
                    <a:pt x="4" y="34"/>
                    <a:pt x="4" y="45"/>
                  </a:cubicBezTo>
                  <a:cubicBezTo>
                    <a:pt x="4" y="56"/>
                    <a:pt x="9" y="66"/>
                    <a:pt x="16" y="74"/>
                  </a:cubicBezTo>
                  <a:cubicBezTo>
                    <a:pt x="24" y="82"/>
                    <a:pt x="34" y="86"/>
                    <a:pt x="45" y="86"/>
                  </a:cubicBezTo>
                  <a:cubicBezTo>
                    <a:pt x="56" y="86"/>
                    <a:pt x="67" y="82"/>
                    <a:pt x="75" y="74"/>
                  </a:cubicBezTo>
                  <a:cubicBezTo>
                    <a:pt x="91" y="58"/>
                    <a:pt x="91" y="32"/>
                    <a:pt x="75" y="16"/>
                  </a:cubicBezTo>
                  <a:cubicBezTo>
                    <a:pt x="67" y="8"/>
                    <a:pt x="56" y="4"/>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0" name="Freeform 34"/>
            <p:cNvSpPr/>
            <p:nvPr/>
          </p:nvSpPr>
          <p:spPr bwMode="auto">
            <a:xfrm>
              <a:off x="2135188" y="454660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1" name="Freeform 35"/>
            <p:cNvSpPr/>
            <p:nvPr/>
          </p:nvSpPr>
          <p:spPr bwMode="auto">
            <a:xfrm>
              <a:off x="2170113" y="4549776"/>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2"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3"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2" name="Freeform 36"/>
            <p:cNvSpPr/>
            <p:nvPr/>
          </p:nvSpPr>
          <p:spPr bwMode="auto">
            <a:xfrm>
              <a:off x="2233613" y="4598988"/>
              <a:ext cx="103188" cy="168275"/>
            </a:xfrm>
            <a:custGeom>
              <a:avLst/>
              <a:gdLst>
                <a:gd name="T0" fmla="*/ 95544 w 27"/>
                <a:gd name="T1" fmla="*/ 168275 h 44"/>
                <a:gd name="T2" fmla="*/ 87901 w 27"/>
                <a:gd name="T3" fmla="*/ 164451 h 44"/>
                <a:gd name="T4" fmla="*/ 0 w 27"/>
                <a:gd name="T5" fmla="*/ 11473 h 44"/>
                <a:gd name="T6" fmla="*/ 3822 w 27"/>
                <a:gd name="T7" fmla="*/ 0 h 44"/>
                <a:gd name="T8" fmla="*/ 15287 w 27"/>
                <a:gd name="T9" fmla="*/ 3824 h 44"/>
                <a:gd name="T10" fmla="*/ 103188 w 27"/>
                <a:gd name="T11" fmla="*/ 156802 h 44"/>
                <a:gd name="T12" fmla="*/ 99366 w 27"/>
                <a:gd name="T13" fmla="*/ 164451 h 44"/>
                <a:gd name="T14" fmla="*/ 955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5" y="44"/>
                  </a:moveTo>
                  <a:cubicBezTo>
                    <a:pt x="24" y="44"/>
                    <a:pt x="24" y="43"/>
                    <a:pt x="23" y="43"/>
                  </a:cubicBezTo>
                  <a:cubicBezTo>
                    <a:pt x="0" y="3"/>
                    <a:pt x="0" y="3"/>
                    <a:pt x="0" y="3"/>
                  </a:cubicBezTo>
                  <a:cubicBezTo>
                    <a:pt x="0" y="2"/>
                    <a:pt x="0" y="1"/>
                    <a:pt x="1" y="0"/>
                  </a:cubicBezTo>
                  <a:cubicBezTo>
                    <a:pt x="2" y="0"/>
                    <a:pt x="3" y="0"/>
                    <a:pt x="4" y="1"/>
                  </a:cubicBezTo>
                  <a:cubicBezTo>
                    <a:pt x="27" y="41"/>
                    <a:pt x="27" y="41"/>
                    <a:pt x="27" y="41"/>
                  </a:cubicBezTo>
                  <a:cubicBezTo>
                    <a:pt x="27" y="42"/>
                    <a:pt x="27" y="43"/>
                    <a:pt x="26" y="43"/>
                  </a:cubicBezTo>
                  <a:cubicBezTo>
                    <a:pt x="26" y="44"/>
                    <a:pt x="25"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3" name="Freeform 37"/>
            <p:cNvSpPr/>
            <p:nvPr/>
          </p:nvSpPr>
          <p:spPr bwMode="auto">
            <a:xfrm>
              <a:off x="2265363" y="464185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4" name="Freeform 38"/>
            <p:cNvSpPr/>
            <p:nvPr/>
          </p:nvSpPr>
          <p:spPr bwMode="auto">
            <a:xfrm>
              <a:off x="2317750" y="4484688"/>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1"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5" name="Freeform 39"/>
            <p:cNvSpPr/>
            <p:nvPr/>
          </p:nvSpPr>
          <p:spPr bwMode="auto">
            <a:xfrm>
              <a:off x="2249488" y="4435476"/>
              <a:ext cx="106363" cy="171450"/>
            </a:xfrm>
            <a:custGeom>
              <a:avLst/>
              <a:gdLst>
                <a:gd name="T0" fmla="*/ 98766 w 28"/>
                <a:gd name="T1" fmla="*/ 171450 h 45"/>
                <a:gd name="T2" fmla="*/ 91168 w 28"/>
                <a:gd name="T3" fmla="*/ 167640 h 45"/>
                <a:gd name="T4" fmla="*/ 3799 w 28"/>
                <a:gd name="T5" fmla="*/ 15240 h 45"/>
                <a:gd name="T6" fmla="*/ 7597 w 28"/>
                <a:gd name="T7" fmla="*/ 3810 h 45"/>
                <a:gd name="T8" fmla="*/ 15195 w 28"/>
                <a:gd name="T9" fmla="*/ 7620 h 45"/>
                <a:gd name="T10" fmla="*/ 102564 w 28"/>
                <a:gd name="T11" fmla="*/ 160020 h 45"/>
                <a:gd name="T12" fmla="*/ 102564 w 28"/>
                <a:gd name="T13" fmla="*/ 167640 h 45"/>
                <a:gd name="T14" fmla="*/ 98766 w 28"/>
                <a:gd name="T15" fmla="*/ 17145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45">
                  <a:moveTo>
                    <a:pt x="26" y="45"/>
                  </a:moveTo>
                  <a:cubicBezTo>
                    <a:pt x="25" y="45"/>
                    <a:pt x="24" y="44"/>
                    <a:pt x="24" y="44"/>
                  </a:cubicBezTo>
                  <a:cubicBezTo>
                    <a:pt x="1" y="4"/>
                    <a:pt x="1" y="4"/>
                    <a:pt x="1" y="4"/>
                  </a:cubicBezTo>
                  <a:cubicBezTo>
                    <a:pt x="0" y="3"/>
                    <a:pt x="1" y="2"/>
                    <a:pt x="2" y="1"/>
                  </a:cubicBezTo>
                  <a:cubicBezTo>
                    <a:pt x="3" y="0"/>
                    <a:pt x="4" y="1"/>
                    <a:pt x="4" y="2"/>
                  </a:cubicBezTo>
                  <a:cubicBezTo>
                    <a:pt x="27" y="42"/>
                    <a:pt x="27" y="42"/>
                    <a:pt x="27" y="42"/>
                  </a:cubicBezTo>
                  <a:cubicBezTo>
                    <a:pt x="28" y="43"/>
                    <a:pt x="28" y="44"/>
                    <a:pt x="27" y="44"/>
                  </a:cubicBezTo>
                  <a:cubicBezTo>
                    <a:pt x="26" y="44"/>
                    <a:pt x="26"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36" name="组合 67"/>
          <p:cNvGrpSpPr/>
          <p:nvPr/>
        </p:nvGrpSpPr>
        <p:grpSpPr bwMode="auto">
          <a:xfrm>
            <a:off x="9054586" y="2844800"/>
            <a:ext cx="1241939" cy="1244813"/>
            <a:chOff x="5138738" y="4175125"/>
            <a:chExt cx="685800" cy="687388"/>
          </a:xfrm>
          <a:solidFill>
            <a:schemeClr val="accent2"/>
          </a:solidFill>
        </p:grpSpPr>
        <p:sp>
          <p:nvSpPr>
            <p:cNvPr id="37" name="Freeform 51"/>
            <p:cNvSpPr>
              <a:spLocks noEditPoints="1"/>
            </p:cNvSpPr>
            <p:nvPr/>
          </p:nvSpPr>
          <p:spPr bwMode="auto">
            <a:xfrm>
              <a:off x="5138738" y="4175125"/>
              <a:ext cx="685800" cy="687388"/>
            </a:xfrm>
            <a:custGeom>
              <a:avLst/>
              <a:gdLst>
                <a:gd name="T0" fmla="*/ 342900 w 180"/>
                <a:gd name="T1" fmla="*/ 687388 h 180"/>
                <a:gd name="T2" fmla="*/ 0 w 180"/>
                <a:gd name="T3" fmla="*/ 343694 h 180"/>
                <a:gd name="T4" fmla="*/ 342900 w 180"/>
                <a:gd name="T5" fmla="*/ 0 h 180"/>
                <a:gd name="T6" fmla="*/ 685800 w 180"/>
                <a:gd name="T7" fmla="*/ 343694 h 180"/>
                <a:gd name="T8" fmla="*/ 342900 w 180"/>
                <a:gd name="T9" fmla="*/ 687388 h 180"/>
                <a:gd name="T10" fmla="*/ 342900 w 180"/>
                <a:gd name="T11" fmla="*/ 15275 h 180"/>
                <a:gd name="T12" fmla="*/ 15240 w 180"/>
                <a:gd name="T13" fmla="*/ 343694 h 180"/>
                <a:gd name="T14" fmla="*/ 342900 w 180"/>
                <a:gd name="T15" fmla="*/ 672113 h 180"/>
                <a:gd name="T16" fmla="*/ 670560 w 180"/>
                <a:gd name="T17" fmla="*/ 343694 h 180"/>
                <a:gd name="T18" fmla="*/ 342900 w 180"/>
                <a:gd name="T19" fmla="*/ 1527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8" name="Freeform 52"/>
            <p:cNvSpPr/>
            <p:nvPr/>
          </p:nvSpPr>
          <p:spPr bwMode="auto">
            <a:xfrm>
              <a:off x="5421313" y="4525963"/>
              <a:ext cx="179388" cy="42863"/>
            </a:xfrm>
            <a:custGeom>
              <a:avLst/>
              <a:gdLst>
                <a:gd name="T0" fmla="*/ 171754 w 47"/>
                <a:gd name="T1" fmla="*/ 42863 h 11"/>
                <a:gd name="T2" fmla="*/ 167938 w 47"/>
                <a:gd name="T3" fmla="*/ 42863 h 11"/>
                <a:gd name="T4" fmla="*/ 11450 w 47"/>
                <a:gd name="T5" fmla="*/ 23380 h 11"/>
                <a:gd name="T6" fmla="*/ 0 w 47"/>
                <a:gd name="T7" fmla="*/ 15587 h 11"/>
                <a:gd name="T8" fmla="*/ 7634 w 47"/>
                <a:gd name="T9" fmla="*/ 7793 h 11"/>
                <a:gd name="T10" fmla="*/ 175571 w 47"/>
                <a:gd name="T11" fmla="*/ 27276 h 11"/>
                <a:gd name="T12" fmla="*/ 179388 w 47"/>
                <a:gd name="T13" fmla="*/ 38966 h 11"/>
                <a:gd name="T14" fmla="*/ 171754 w 47"/>
                <a:gd name="T15" fmla="*/ 4286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1">
                  <a:moveTo>
                    <a:pt x="45" y="11"/>
                  </a:moveTo>
                  <a:cubicBezTo>
                    <a:pt x="45" y="11"/>
                    <a:pt x="44" y="11"/>
                    <a:pt x="44" y="11"/>
                  </a:cubicBezTo>
                  <a:cubicBezTo>
                    <a:pt x="31" y="6"/>
                    <a:pt x="17" y="4"/>
                    <a:pt x="3" y="6"/>
                  </a:cubicBezTo>
                  <a:cubicBezTo>
                    <a:pt x="1" y="6"/>
                    <a:pt x="0" y="5"/>
                    <a:pt x="0" y="4"/>
                  </a:cubicBezTo>
                  <a:cubicBezTo>
                    <a:pt x="0" y="3"/>
                    <a:pt x="1" y="2"/>
                    <a:pt x="2" y="2"/>
                  </a:cubicBezTo>
                  <a:cubicBezTo>
                    <a:pt x="17" y="0"/>
                    <a:pt x="32" y="2"/>
                    <a:pt x="46" y="7"/>
                  </a:cubicBezTo>
                  <a:cubicBezTo>
                    <a:pt x="47" y="7"/>
                    <a:pt x="47" y="8"/>
                    <a:pt x="47" y="10"/>
                  </a:cubicBezTo>
                  <a:cubicBezTo>
                    <a:pt x="46" y="10"/>
                    <a:pt x="46" y="11"/>
                    <a:pt x="4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39" name="Freeform 53"/>
            <p:cNvSpPr/>
            <p:nvPr/>
          </p:nvSpPr>
          <p:spPr bwMode="auto">
            <a:xfrm>
              <a:off x="5310188" y="4549775"/>
              <a:ext cx="53975" cy="34925"/>
            </a:xfrm>
            <a:custGeom>
              <a:avLst/>
              <a:gdLst>
                <a:gd name="T0" fmla="*/ 7711 w 14"/>
                <a:gd name="T1" fmla="*/ 34925 h 9"/>
                <a:gd name="T2" fmla="*/ 0 w 14"/>
                <a:gd name="T3" fmla="*/ 31044 h 9"/>
                <a:gd name="T4" fmla="*/ 3855 w 14"/>
                <a:gd name="T5" fmla="*/ 19403 h 9"/>
                <a:gd name="T6" fmla="*/ 42409 w 14"/>
                <a:gd name="T7" fmla="*/ 3881 h 9"/>
                <a:gd name="T8" fmla="*/ 53975 w 14"/>
                <a:gd name="T9" fmla="*/ 7761 h 9"/>
                <a:gd name="T10" fmla="*/ 50120 w 14"/>
                <a:gd name="T11" fmla="*/ 19403 h 9"/>
                <a:gd name="T12" fmla="*/ 11566 w 14"/>
                <a:gd name="T13" fmla="*/ 34925 h 9"/>
                <a:gd name="T14" fmla="*/ 7711 w 14"/>
                <a:gd name="T15" fmla="*/ 34925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2" y="9"/>
                  </a:moveTo>
                  <a:cubicBezTo>
                    <a:pt x="1" y="9"/>
                    <a:pt x="1" y="9"/>
                    <a:pt x="0" y="8"/>
                  </a:cubicBezTo>
                  <a:cubicBezTo>
                    <a:pt x="0" y="7"/>
                    <a:pt x="0" y="6"/>
                    <a:pt x="1" y="5"/>
                  </a:cubicBezTo>
                  <a:cubicBezTo>
                    <a:pt x="4" y="4"/>
                    <a:pt x="8" y="2"/>
                    <a:pt x="11" y="1"/>
                  </a:cubicBezTo>
                  <a:cubicBezTo>
                    <a:pt x="12" y="0"/>
                    <a:pt x="13" y="1"/>
                    <a:pt x="14" y="2"/>
                  </a:cubicBezTo>
                  <a:cubicBezTo>
                    <a:pt x="14" y="3"/>
                    <a:pt x="14" y="4"/>
                    <a:pt x="13" y="5"/>
                  </a:cubicBezTo>
                  <a:cubicBezTo>
                    <a:pt x="9" y="6"/>
                    <a:pt x="6" y="7"/>
                    <a:pt x="3" y="9"/>
                  </a:cubicBezTo>
                  <a:cubicBezTo>
                    <a:pt x="3"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0" name="Freeform 54"/>
            <p:cNvSpPr/>
            <p:nvPr/>
          </p:nvSpPr>
          <p:spPr bwMode="auto">
            <a:xfrm>
              <a:off x="5367338" y="4384675"/>
              <a:ext cx="160338" cy="290513"/>
            </a:xfrm>
            <a:custGeom>
              <a:avLst/>
              <a:gdLst>
                <a:gd name="T0" fmla="*/ 152703 w 42"/>
                <a:gd name="T1" fmla="*/ 290513 h 76"/>
                <a:gd name="T2" fmla="*/ 145068 w 42"/>
                <a:gd name="T3" fmla="*/ 282868 h 76"/>
                <a:gd name="T4" fmla="*/ 3818 w 42"/>
                <a:gd name="T5" fmla="*/ 15290 h 76"/>
                <a:gd name="T6" fmla="*/ 3818 w 42"/>
                <a:gd name="T7" fmla="*/ 3823 h 76"/>
                <a:gd name="T8" fmla="*/ 11453 w 42"/>
                <a:gd name="T9" fmla="*/ 0 h 76"/>
                <a:gd name="T10" fmla="*/ 160338 w 42"/>
                <a:gd name="T11" fmla="*/ 282868 h 76"/>
                <a:gd name="T12" fmla="*/ 152703 w 42"/>
                <a:gd name="T13" fmla="*/ 29051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6">
                  <a:moveTo>
                    <a:pt x="40" y="76"/>
                  </a:moveTo>
                  <a:cubicBezTo>
                    <a:pt x="39" y="76"/>
                    <a:pt x="38" y="75"/>
                    <a:pt x="38" y="74"/>
                  </a:cubicBezTo>
                  <a:cubicBezTo>
                    <a:pt x="38" y="46"/>
                    <a:pt x="24" y="19"/>
                    <a:pt x="1" y="4"/>
                  </a:cubicBezTo>
                  <a:cubicBezTo>
                    <a:pt x="0" y="3"/>
                    <a:pt x="0" y="2"/>
                    <a:pt x="1" y="1"/>
                  </a:cubicBezTo>
                  <a:cubicBezTo>
                    <a:pt x="1" y="0"/>
                    <a:pt x="3" y="0"/>
                    <a:pt x="3" y="0"/>
                  </a:cubicBezTo>
                  <a:cubicBezTo>
                    <a:pt x="28" y="17"/>
                    <a:pt x="42" y="44"/>
                    <a:pt x="42" y="74"/>
                  </a:cubicBezTo>
                  <a:cubicBezTo>
                    <a:pt x="42" y="75"/>
                    <a:pt x="41" y="76"/>
                    <a:pt x="4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1" name="Freeform 55"/>
            <p:cNvSpPr/>
            <p:nvPr/>
          </p:nvSpPr>
          <p:spPr bwMode="auto">
            <a:xfrm>
              <a:off x="5413375" y="4351338"/>
              <a:ext cx="95250" cy="92075"/>
            </a:xfrm>
            <a:custGeom>
              <a:avLst/>
              <a:gdLst>
                <a:gd name="T0" fmla="*/ 87630 w 25"/>
                <a:gd name="T1" fmla="*/ 92075 h 24"/>
                <a:gd name="T2" fmla="*/ 83820 w 25"/>
                <a:gd name="T3" fmla="*/ 92075 h 24"/>
                <a:gd name="T4" fmla="*/ 3810 w 25"/>
                <a:gd name="T5" fmla="*/ 11509 h 24"/>
                <a:gd name="T6" fmla="*/ 3810 w 25"/>
                <a:gd name="T7" fmla="*/ 3836 h 24"/>
                <a:gd name="T8" fmla="*/ 15240 w 25"/>
                <a:gd name="T9" fmla="*/ 3836 h 24"/>
                <a:gd name="T10" fmla="*/ 91440 w 25"/>
                <a:gd name="T11" fmla="*/ 76729 h 24"/>
                <a:gd name="T12" fmla="*/ 95250 w 25"/>
                <a:gd name="T13" fmla="*/ 88239 h 24"/>
                <a:gd name="T14" fmla="*/ 87630 w 25"/>
                <a:gd name="T15" fmla="*/ 9207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4">
                  <a:moveTo>
                    <a:pt x="23" y="24"/>
                  </a:moveTo>
                  <a:cubicBezTo>
                    <a:pt x="23" y="24"/>
                    <a:pt x="22" y="24"/>
                    <a:pt x="22" y="24"/>
                  </a:cubicBezTo>
                  <a:cubicBezTo>
                    <a:pt x="14" y="18"/>
                    <a:pt x="7" y="11"/>
                    <a:pt x="1" y="3"/>
                  </a:cubicBezTo>
                  <a:cubicBezTo>
                    <a:pt x="0" y="2"/>
                    <a:pt x="0" y="1"/>
                    <a:pt x="1" y="1"/>
                  </a:cubicBezTo>
                  <a:cubicBezTo>
                    <a:pt x="2" y="0"/>
                    <a:pt x="3" y="0"/>
                    <a:pt x="4" y="1"/>
                  </a:cubicBezTo>
                  <a:cubicBezTo>
                    <a:pt x="10" y="8"/>
                    <a:pt x="16" y="15"/>
                    <a:pt x="24" y="20"/>
                  </a:cubicBezTo>
                  <a:cubicBezTo>
                    <a:pt x="25" y="21"/>
                    <a:pt x="25" y="22"/>
                    <a:pt x="25" y="23"/>
                  </a:cubicBezTo>
                  <a:cubicBezTo>
                    <a:pt x="24" y="24"/>
                    <a:pt x="24"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2" name="Freeform 56"/>
            <p:cNvSpPr/>
            <p:nvPr/>
          </p:nvSpPr>
          <p:spPr bwMode="auto">
            <a:xfrm>
              <a:off x="5557838" y="4457700"/>
              <a:ext cx="88900" cy="38100"/>
            </a:xfrm>
            <a:custGeom>
              <a:avLst/>
              <a:gdLst>
                <a:gd name="T0" fmla="*/ 81170 w 23"/>
                <a:gd name="T1" fmla="*/ 38100 h 10"/>
                <a:gd name="T2" fmla="*/ 77304 w 23"/>
                <a:gd name="T3" fmla="*/ 38100 h 10"/>
                <a:gd name="T4" fmla="*/ 3865 w 23"/>
                <a:gd name="T5" fmla="*/ 19050 h 10"/>
                <a:gd name="T6" fmla="*/ 0 w 23"/>
                <a:gd name="T7" fmla="*/ 7620 h 10"/>
                <a:gd name="T8" fmla="*/ 11596 w 23"/>
                <a:gd name="T9" fmla="*/ 3810 h 10"/>
                <a:gd name="T10" fmla="*/ 81170 w 23"/>
                <a:gd name="T11" fmla="*/ 22860 h 10"/>
                <a:gd name="T12" fmla="*/ 88900 w 23"/>
                <a:gd name="T13" fmla="*/ 30480 h 10"/>
                <a:gd name="T14" fmla="*/ 81170 w 23"/>
                <a:gd name="T15" fmla="*/ 3810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0">
                  <a:moveTo>
                    <a:pt x="21" y="10"/>
                  </a:moveTo>
                  <a:cubicBezTo>
                    <a:pt x="21" y="10"/>
                    <a:pt x="21" y="10"/>
                    <a:pt x="20" y="10"/>
                  </a:cubicBezTo>
                  <a:cubicBezTo>
                    <a:pt x="14" y="9"/>
                    <a:pt x="7" y="7"/>
                    <a:pt x="1" y="5"/>
                  </a:cubicBezTo>
                  <a:cubicBezTo>
                    <a:pt x="0" y="4"/>
                    <a:pt x="0" y="3"/>
                    <a:pt x="0" y="2"/>
                  </a:cubicBezTo>
                  <a:cubicBezTo>
                    <a:pt x="0" y="1"/>
                    <a:pt x="2" y="0"/>
                    <a:pt x="3" y="1"/>
                  </a:cubicBezTo>
                  <a:cubicBezTo>
                    <a:pt x="8" y="3"/>
                    <a:pt x="15" y="5"/>
                    <a:pt x="21" y="6"/>
                  </a:cubicBezTo>
                  <a:cubicBezTo>
                    <a:pt x="22" y="6"/>
                    <a:pt x="23" y="7"/>
                    <a:pt x="23" y="8"/>
                  </a:cubicBezTo>
                  <a:cubicBezTo>
                    <a:pt x="23" y="9"/>
                    <a:pt x="22"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3" name="Freeform 57"/>
            <p:cNvSpPr>
              <a:spLocks noEditPoints="1"/>
            </p:cNvSpPr>
            <p:nvPr/>
          </p:nvSpPr>
          <p:spPr bwMode="auto">
            <a:xfrm>
              <a:off x="5489575" y="4408488"/>
              <a:ext cx="87313" cy="87313"/>
            </a:xfrm>
            <a:custGeom>
              <a:avLst/>
              <a:gdLst>
                <a:gd name="T0" fmla="*/ 41758 w 23"/>
                <a:gd name="T1" fmla="*/ 87313 h 23"/>
                <a:gd name="T2" fmla="*/ 0 w 23"/>
                <a:gd name="T3" fmla="*/ 41758 h 23"/>
                <a:gd name="T4" fmla="*/ 41758 w 23"/>
                <a:gd name="T5" fmla="*/ 0 h 23"/>
                <a:gd name="T6" fmla="*/ 87313 w 23"/>
                <a:gd name="T7" fmla="*/ 41758 h 23"/>
                <a:gd name="T8" fmla="*/ 41758 w 23"/>
                <a:gd name="T9" fmla="*/ 87313 h 23"/>
                <a:gd name="T10" fmla="*/ 41758 w 23"/>
                <a:gd name="T11" fmla="*/ 15185 h 23"/>
                <a:gd name="T12" fmla="*/ 15185 w 23"/>
                <a:gd name="T13" fmla="*/ 41758 h 23"/>
                <a:gd name="T14" fmla="*/ 41758 w 23"/>
                <a:gd name="T15" fmla="*/ 72128 h 23"/>
                <a:gd name="T16" fmla="*/ 72128 w 23"/>
                <a:gd name="T17" fmla="*/ 41758 h 23"/>
                <a:gd name="T18" fmla="*/ 41758 w 23"/>
                <a:gd name="T19" fmla="*/ 1518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4" name="Freeform 58"/>
            <p:cNvSpPr>
              <a:spLocks noEditPoints="1"/>
            </p:cNvSpPr>
            <p:nvPr/>
          </p:nvSpPr>
          <p:spPr bwMode="auto">
            <a:xfrm>
              <a:off x="5581650" y="4533900"/>
              <a:ext cx="87313" cy="88900"/>
            </a:xfrm>
            <a:custGeom>
              <a:avLst/>
              <a:gdLst>
                <a:gd name="T0" fmla="*/ 41758 w 23"/>
                <a:gd name="T1" fmla="*/ 88900 h 23"/>
                <a:gd name="T2" fmla="*/ 0 w 23"/>
                <a:gd name="T3" fmla="*/ 42517 h 23"/>
                <a:gd name="T4" fmla="*/ 41758 w 23"/>
                <a:gd name="T5" fmla="*/ 0 h 23"/>
                <a:gd name="T6" fmla="*/ 87313 w 23"/>
                <a:gd name="T7" fmla="*/ 42517 h 23"/>
                <a:gd name="T8" fmla="*/ 41758 w 23"/>
                <a:gd name="T9" fmla="*/ 88900 h 23"/>
                <a:gd name="T10" fmla="*/ 41758 w 23"/>
                <a:gd name="T11" fmla="*/ 15461 h 23"/>
                <a:gd name="T12" fmla="*/ 15185 w 23"/>
                <a:gd name="T13" fmla="*/ 42517 h 23"/>
                <a:gd name="T14" fmla="*/ 41758 w 23"/>
                <a:gd name="T15" fmla="*/ 73439 h 23"/>
                <a:gd name="T16" fmla="*/ 72128 w 23"/>
                <a:gd name="T17" fmla="*/ 42517 h 23"/>
                <a:gd name="T18" fmla="*/ 41758 w 23"/>
                <a:gd name="T19" fmla="*/ 1546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5" name="Freeform 59"/>
            <p:cNvSpPr/>
            <p:nvPr/>
          </p:nvSpPr>
          <p:spPr bwMode="auto">
            <a:xfrm>
              <a:off x="5299075" y="4343400"/>
              <a:ext cx="347663" cy="347663"/>
            </a:xfrm>
            <a:custGeom>
              <a:avLst/>
              <a:gdLst>
                <a:gd name="T0" fmla="*/ 175742 w 91"/>
                <a:gd name="T1" fmla="*/ 347663 h 91"/>
                <a:gd name="T2" fmla="*/ 0 w 91"/>
                <a:gd name="T3" fmla="*/ 175742 h 91"/>
                <a:gd name="T4" fmla="*/ 175742 w 91"/>
                <a:gd name="T5" fmla="*/ 0 h 91"/>
                <a:gd name="T6" fmla="*/ 347663 w 91"/>
                <a:gd name="T7" fmla="*/ 175742 h 91"/>
                <a:gd name="T8" fmla="*/ 347663 w 91"/>
                <a:gd name="T9" fmla="*/ 202485 h 91"/>
                <a:gd name="T10" fmla="*/ 332381 w 91"/>
                <a:gd name="T11" fmla="*/ 198665 h 91"/>
                <a:gd name="T12" fmla="*/ 332381 w 91"/>
                <a:gd name="T13" fmla="*/ 175742 h 91"/>
                <a:gd name="T14" fmla="*/ 175742 w 91"/>
                <a:gd name="T15" fmla="*/ 15282 h 91"/>
                <a:gd name="T16" fmla="*/ 15282 w 91"/>
                <a:gd name="T17" fmla="*/ 175742 h 91"/>
                <a:gd name="T18" fmla="*/ 175742 w 91"/>
                <a:gd name="T19" fmla="*/ 332381 h 91"/>
                <a:gd name="T20" fmla="*/ 305638 w 91"/>
                <a:gd name="T21" fmla="*/ 263613 h 91"/>
                <a:gd name="T22" fmla="*/ 317099 w 91"/>
                <a:gd name="T23" fmla="*/ 271254 h 91"/>
                <a:gd name="T24" fmla="*/ 175742 w 91"/>
                <a:gd name="T25" fmla="*/ 347663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46" y="91"/>
                  </a:moveTo>
                  <a:cubicBezTo>
                    <a:pt x="21" y="91"/>
                    <a:pt x="0" y="71"/>
                    <a:pt x="0" y="46"/>
                  </a:cubicBezTo>
                  <a:cubicBezTo>
                    <a:pt x="0" y="21"/>
                    <a:pt x="21" y="0"/>
                    <a:pt x="46" y="0"/>
                  </a:cubicBezTo>
                  <a:cubicBezTo>
                    <a:pt x="71" y="0"/>
                    <a:pt x="91" y="21"/>
                    <a:pt x="91" y="46"/>
                  </a:cubicBezTo>
                  <a:cubicBezTo>
                    <a:pt x="91" y="48"/>
                    <a:pt x="91" y="50"/>
                    <a:pt x="91" y="53"/>
                  </a:cubicBezTo>
                  <a:cubicBezTo>
                    <a:pt x="87" y="52"/>
                    <a:pt x="87" y="52"/>
                    <a:pt x="87" y="52"/>
                  </a:cubicBezTo>
                  <a:cubicBezTo>
                    <a:pt x="87" y="50"/>
                    <a:pt x="87" y="48"/>
                    <a:pt x="87" y="46"/>
                  </a:cubicBezTo>
                  <a:cubicBezTo>
                    <a:pt x="87" y="23"/>
                    <a:pt x="69" y="4"/>
                    <a:pt x="46" y="4"/>
                  </a:cubicBezTo>
                  <a:cubicBezTo>
                    <a:pt x="23" y="4"/>
                    <a:pt x="4" y="23"/>
                    <a:pt x="4" y="46"/>
                  </a:cubicBezTo>
                  <a:cubicBezTo>
                    <a:pt x="4" y="69"/>
                    <a:pt x="23" y="87"/>
                    <a:pt x="46" y="87"/>
                  </a:cubicBezTo>
                  <a:cubicBezTo>
                    <a:pt x="60" y="87"/>
                    <a:pt x="72" y="80"/>
                    <a:pt x="80" y="69"/>
                  </a:cubicBezTo>
                  <a:cubicBezTo>
                    <a:pt x="83" y="71"/>
                    <a:pt x="83" y="71"/>
                    <a:pt x="83" y="71"/>
                  </a:cubicBezTo>
                  <a:cubicBezTo>
                    <a:pt x="75" y="84"/>
                    <a:pt x="61"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sp>
          <p:nvSpPr>
            <p:cNvPr id="46" name="Freeform 60"/>
            <p:cNvSpPr>
              <a:spLocks noEditPoints="1"/>
            </p:cNvSpPr>
            <p:nvPr/>
          </p:nvSpPr>
          <p:spPr bwMode="auto">
            <a:xfrm>
              <a:off x="5353050" y="4511675"/>
              <a:ext cx="84138" cy="84138"/>
            </a:xfrm>
            <a:custGeom>
              <a:avLst/>
              <a:gdLst>
                <a:gd name="T0" fmla="*/ 42069 w 22"/>
                <a:gd name="T1" fmla="*/ 84138 h 22"/>
                <a:gd name="T2" fmla="*/ 0 w 22"/>
                <a:gd name="T3" fmla="*/ 42069 h 22"/>
                <a:gd name="T4" fmla="*/ 42069 w 22"/>
                <a:gd name="T5" fmla="*/ 0 h 22"/>
                <a:gd name="T6" fmla="*/ 84138 w 22"/>
                <a:gd name="T7" fmla="*/ 42069 h 22"/>
                <a:gd name="T8" fmla="*/ 42069 w 22"/>
                <a:gd name="T9" fmla="*/ 84138 h 22"/>
                <a:gd name="T10" fmla="*/ 42069 w 22"/>
                <a:gd name="T11" fmla="*/ 15298 h 22"/>
                <a:gd name="T12" fmla="*/ 15298 w 22"/>
                <a:gd name="T13" fmla="*/ 42069 h 22"/>
                <a:gd name="T14" fmla="*/ 42069 w 22"/>
                <a:gd name="T15" fmla="*/ 68840 h 22"/>
                <a:gd name="T16" fmla="*/ 68840 w 22"/>
                <a:gd name="T17" fmla="*/ 42069 h 22"/>
                <a:gd name="T18" fmla="*/ 42069 w 22"/>
                <a:gd name="T19" fmla="*/ 1529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solidFill>
                  <a:schemeClr val="bg1"/>
                </a:solidFill>
                <a:latin typeface="+mn-lt"/>
                <a:ea typeface="宋体" panose="02010600030101010101" pitchFamily="2" charset="-122"/>
              </a:endParaRPr>
            </a:p>
          </p:txBody>
        </p:sp>
      </p:grpSp>
      <p:grpSp>
        <p:nvGrpSpPr>
          <p:cNvPr id="47" name="组合 46"/>
          <p:cNvGrpSpPr/>
          <p:nvPr/>
        </p:nvGrpSpPr>
        <p:grpSpPr>
          <a:xfrm>
            <a:off x="1580538" y="4399163"/>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49" name="文本框 48"/>
            <p:cNvSpPr txBox="1"/>
            <p:nvPr/>
          </p:nvSpPr>
          <p:spPr>
            <a:xfrm>
              <a:off x="1593972" y="2225265"/>
              <a:ext cx="1210588" cy="400110"/>
            </a:xfrm>
            <a:prstGeom prst="rect">
              <a:avLst/>
            </a:prstGeom>
            <a:noFill/>
          </p:spPr>
          <p:txBody>
            <a:bodyPr wrap="none" rtlCol="0">
              <a:spAutoFit/>
            </a:bodyPr>
            <a:lstStyle/>
            <a:p>
              <a:r>
                <a:rPr lang="zh-CN" altLang="en-US" sz="2000" dirty="0">
                  <a:latin typeface="隶书" panose="02010509060101010101" pitchFamily="49" charset="-122"/>
                  <a:ea typeface="隶书" panose="02010509060101010101" pitchFamily="49" charset="-122"/>
                </a:rPr>
                <a:t>经费说明</a:t>
              </a:r>
            </a:p>
          </p:txBody>
        </p:sp>
      </p:grpSp>
      <p:grpSp>
        <p:nvGrpSpPr>
          <p:cNvPr id="50" name="组合 49"/>
          <p:cNvGrpSpPr/>
          <p:nvPr/>
        </p:nvGrpSpPr>
        <p:grpSpPr>
          <a:xfrm>
            <a:off x="5212380" y="4399163"/>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52" name="文本框 51"/>
            <p:cNvSpPr txBox="1"/>
            <p:nvPr/>
          </p:nvSpPr>
          <p:spPr>
            <a:xfrm>
              <a:off x="1593972" y="2225265"/>
              <a:ext cx="1210588" cy="400110"/>
            </a:xfrm>
            <a:prstGeom prst="rect">
              <a:avLst/>
            </a:prstGeom>
            <a:noFill/>
          </p:spPr>
          <p:txBody>
            <a:bodyPr wrap="none" rtlCol="0">
              <a:spAutoFit/>
            </a:bodyPr>
            <a:lstStyle/>
            <a:p>
              <a:r>
                <a:rPr lang="zh-CN" altLang="en-US" sz="2000" dirty="0">
                  <a:latin typeface="隶书" panose="02010509060101010101" pitchFamily="49" charset="-122"/>
                  <a:ea typeface="隶书" panose="02010509060101010101" pitchFamily="49" charset="-122"/>
                </a:rPr>
                <a:t>经费说明</a:t>
              </a:r>
            </a:p>
          </p:txBody>
        </p:sp>
      </p:grpSp>
      <p:grpSp>
        <p:nvGrpSpPr>
          <p:cNvPr id="53" name="组合 52"/>
          <p:cNvGrpSpPr/>
          <p:nvPr/>
        </p:nvGrpSpPr>
        <p:grpSpPr>
          <a:xfrm>
            <a:off x="8844222" y="4399163"/>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55" name="文本框 54"/>
            <p:cNvSpPr txBox="1"/>
            <p:nvPr/>
          </p:nvSpPr>
          <p:spPr>
            <a:xfrm>
              <a:off x="1593972" y="2225265"/>
              <a:ext cx="1210588" cy="400110"/>
            </a:xfrm>
            <a:prstGeom prst="rect">
              <a:avLst/>
            </a:prstGeom>
            <a:noFill/>
          </p:spPr>
          <p:txBody>
            <a:bodyPr wrap="none" rtlCol="0">
              <a:spAutoFit/>
            </a:bodyPr>
            <a:lstStyle/>
            <a:p>
              <a:r>
                <a:rPr lang="zh-CN" altLang="en-US" sz="2000" dirty="0">
                  <a:latin typeface="隶书" panose="02010509060101010101" pitchFamily="49" charset="-122"/>
                  <a:ea typeface="隶书" panose="02010509060101010101" pitchFamily="49" charset="-122"/>
                </a:rPr>
                <a:t>经费说明</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152106" y="1356743"/>
          <a:ext cx="6913592" cy="46090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图片 7" descr="图片包含 橙色, 鲜花&#10;&#10;已生成高可信度的说明"/>
          <p:cNvPicPr>
            <a:picLocks noChangeAspect="1"/>
          </p:cNvPicPr>
          <p:nvPr/>
        </p:nvPicPr>
        <p:blipFill>
          <a:blip r:embed="rId4" cstate="email"/>
          <a:stretch>
            <a:fillRect/>
          </a:stretch>
        </p:blipFill>
        <p:spPr>
          <a:xfrm>
            <a:off x="8526748" y="2288544"/>
            <a:ext cx="3098689" cy="3056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95449" y="1711382"/>
            <a:ext cx="3810499" cy="3955249"/>
            <a:chOff x="1195449" y="1711382"/>
            <a:chExt cx="3810499" cy="3955249"/>
          </a:xfrm>
        </p:grpSpPr>
        <p:grpSp>
          <p:nvGrpSpPr>
            <p:cNvPr id="9" name="组合 8"/>
            <p:cNvGrpSpPr/>
            <p:nvPr/>
          </p:nvGrpSpPr>
          <p:grpSpPr>
            <a:xfrm>
              <a:off x="1195449" y="1711382"/>
              <a:ext cx="3810499" cy="2279060"/>
              <a:chOff x="1035792" y="1780268"/>
              <a:chExt cx="5612444" cy="3356803"/>
            </a:xfrm>
          </p:grpSpPr>
          <p:sp>
            <p:nvSpPr>
              <p:cNvPr id="4" name="Freeform 5919"/>
              <p:cNvSpPr/>
              <p:nvPr/>
            </p:nvSpPr>
            <p:spPr bwMode="auto">
              <a:xfrm>
                <a:off x="1661667" y="1780268"/>
                <a:ext cx="4254502" cy="2767013"/>
              </a:xfrm>
              <a:custGeom>
                <a:avLst/>
                <a:gdLst>
                  <a:gd name="T0" fmla="*/ 1425 w 1469"/>
                  <a:gd name="T1" fmla="*/ 986 h 986"/>
                  <a:gd name="T2" fmla="*/ 1469 w 1469"/>
                  <a:gd name="T3" fmla="*/ 735 h 986"/>
                  <a:gd name="T4" fmla="*/ 735 w 1469"/>
                  <a:gd name="T5" fmla="*/ 0 h 986"/>
                  <a:gd name="T6" fmla="*/ 0 w 1469"/>
                  <a:gd name="T7" fmla="*/ 735 h 986"/>
                  <a:gd name="T8" fmla="*/ 44 w 1469"/>
                  <a:gd name="T9" fmla="*/ 986 h 986"/>
                  <a:gd name="T10" fmla="*/ 1425 w 1469"/>
                  <a:gd name="T11" fmla="*/ 986 h 986"/>
                </a:gdLst>
                <a:ahLst/>
                <a:cxnLst>
                  <a:cxn ang="0">
                    <a:pos x="T0" y="T1"/>
                  </a:cxn>
                  <a:cxn ang="0">
                    <a:pos x="T2" y="T3"/>
                  </a:cxn>
                  <a:cxn ang="0">
                    <a:pos x="T4" y="T5"/>
                  </a:cxn>
                  <a:cxn ang="0">
                    <a:pos x="T6" y="T7"/>
                  </a:cxn>
                  <a:cxn ang="0">
                    <a:pos x="T8" y="T9"/>
                  </a:cxn>
                  <a:cxn ang="0">
                    <a:pos x="T10" y="T11"/>
                  </a:cxn>
                </a:cxnLst>
                <a:rect l="0" t="0" r="r" b="b"/>
                <a:pathLst>
                  <a:path w="1469" h="986">
                    <a:moveTo>
                      <a:pt x="1425" y="986"/>
                    </a:moveTo>
                    <a:cubicBezTo>
                      <a:pt x="1454" y="908"/>
                      <a:pt x="1469" y="823"/>
                      <a:pt x="1469" y="735"/>
                    </a:cubicBezTo>
                    <a:cubicBezTo>
                      <a:pt x="1469" y="329"/>
                      <a:pt x="1141" y="0"/>
                      <a:pt x="735" y="0"/>
                    </a:cubicBezTo>
                    <a:cubicBezTo>
                      <a:pt x="329" y="0"/>
                      <a:pt x="0" y="329"/>
                      <a:pt x="0" y="735"/>
                    </a:cubicBezTo>
                    <a:cubicBezTo>
                      <a:pt x="0" y="823"/>
                      <a:pt x="16" y="908"/>
                      <a:pt x="44" y="986"/>
                    </a:cubicBezTo>
                    <a:lnTo>
                      <a:pt x="1425" y="986"/>
                    </a:lnTo>
                    <a:close/>
                  </a:path>
                </a:pathLst>
              </a:custGeom>
              <a:solidFill>
                <a:srgbClr val="F793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035792" y="3212995"/>
                <a:ext cx="5612444" cy="1924076"/>
                <a:chOff x="-415860" y="7251922"/>
                <a:chExt cx="2822155" cy="967500"/>
              </a:xfrm>
            </p:grpSpPr>
            <p:pic>
              <p:nvPicPr>
                <p:cNvPr id="6" name="图片 5"/>
                <p:cNvPicPr>
                  <a:picLocks noChangeAspect="1"/>
                </p:cNvPicPr>
                <p:nvPr/>
              </p:nvPicPr>
              <p:blipFill>
                <a:blip r:embed="rId2" cstate="email"/>
                <a:stretch>
                  <a:fillRect/>
                </a:stretch>
              </p:blipFill>
              <p:spPr>
                <a:xfrm>
                  <a:off x="-415860" y="7341922"/>
                  <a:ext cx="979172" cy="877500"/>
                </a:xfrm>
                <a:prstGeom prst="rect">
                  <a:avLst/>
                </a:prstGeom>
              </p:spPr>
            </p:pic>
            <p:pic>
              <p:nvPicPr>
                <p:cNvPr id="7" name="图片 6"/>
                <p:cNvPicPr>
                  <a:picLocks noChangeAspect="1"/>
                </p:cNvPicPr>
                <p:nvPr/>
              </p:nvPicPr>
              <p:blipFill>
                <a:blip r:embed="rId3" cstate="email"/>
                <a:stretch>
                  <a:fillRect/>
                </a:stretch>
              </p:blipFill>
              <p:spPr>
                <a:xfrm>
                  <a:off x="328113" y="7251922"/>
                  <a:ext cx="1280813" cy="967500"/>
                </a:xfrm>
                <a:prstGeom prst="rect">
                  <a:avLst/>
                </a:prstGeom>
              </p:spPr>
            </p:pic>
            <p:pic>
              <p:nvPicPr>
                <p:cNvPr id="8" name="图片 7"/>
                <p:cNvPicPr>
                  <a:picLocks noChangeAspect="1"/>
                </p:cNvPicPr>
                <p:nvPr/>
              </p:nvPicPr>
              <p:blipFill>
                <a:blip r:embed="rId4" cstate="email"/>
                <a:stretch>
                  <a:fillRect/>
                </a:stretch>
              </p:blipFill>
              <p:spPr>
                <a:xfrm>
                  <a:off x="1413201" y="7272172"/>
                  <a:ext cx="993094" cy="927000"/>
                </a:xfrm>
                <a:prstGeom prst="rect">
                  <a:avLst/>
                </a:prstGeom>
              </p:spPr>
            </p:pic>
          </p:grpSp>
        </p:grpSp>
        <p:grpSp>
          <p:nvGrpSpPr>
            <p:cNvPr id="10" name="组合 9"/>
            <p:cNvGrpSpPr/>
            <p:nvPr/>
          </p:nvGrpSpPr>
          <p:grpSpPr>
            <a:xfrm>
              <a:off x="1316534" y="4189304"/>
              <a:ext cx="3689414" cy="1477327"/>
              <a:chOff x="2806958" y="2427440"/>
              <a:chExt cx="3308196" cy="1477327"/>
            </a:xfrm>
          </p:grpSpPr>
          <p:sp>
            <p:nvSpPr>
              <p:cNvPr id="11" name="TextBox 23"/>
              <p:cNvSpPr txBox="1">
                <a:spLocks noChangeArrowheads="1"/>
              </p:cNvSpPr>
              <p:nvPr/>
            </p:nvSpPr>
            <p:spPr bwMode="auto">
              <a:xfrm>
                <a:off x="2806958" y="2950660"/>
                <a:ext cx="33081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12" name="TextBox 24"/>
              <p:cNvSpPr txBox="1">
                <a:spLocks noChangeArrowheads="1"/>
              </p:cNvSpPr>
              <p:nvPr/>
            </p:nvSpPr>
            <p:spPr bwMode="auto">
              <a:xfrm>
                <a:off x="3107541" y="2427440"/>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sp>
          <p:nvSpPr>
            <p:cNvPr id="13" name="TextBox 24"/>
            <p:cNvSpPr txBox="1">
              <a:spLocks noChangeArrowheads="1"/>
            </p:cNvSpPr>
            <p:nvPr/>
          </p:nvSpPr>
          <p:spPr bwMode="auto">
            <a:xfrm>
              <a:off x="2274239" y="2036988"/>
              <a:ext cx="1678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b="1" dirty="0">
                  <a:solidFill>
                    <a:schemeClr val="bg1"/>
                  </a:solidFill>
                  <a:latin typeface="+mn-ea"/>
                  <a:ea typeface="+mn-ea"/>
                  <a:sym typeface="宋体" panose="02010600030101010101" pitchFamily="2" charset="-122"/>
                </a:rPr>
                <a:t>65%</a:t>
              </a:r>
              <a:endParaRPr lang="zh-CN" altLang="en-US" sz="4000" b="1" dirty="0">
                <a:solidFill>
                  <a:schemeClr val="bg1"/>
                </a:solidFill>
                <a:latin typeface="+mn-ea"/>
                <a:ea typeface="+mn-ea"/>
                <a:sym typeface="宋体" panose="02010600030101010101" pitchFamily="2" charset="-122"/>
              </a:endParaRPr>
            </a:p>
          </p:txBody>
        </p:sp>
      </p:grpSp>
      <p:cxnSp>
        <p:nvCxnSpPr>
          <p:cNvPr id="16" name="直接连接符 15"/>
          <p:cNvCxnSpPr/>
          <p:nvPr/>
        </p:nvCxnSpPr>
        <p:spPr>
          <a:xfrm>
            <a:off x="6284686" y="1669143"/>
            <a:ext cx="0" cy="4020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211621" y="1734351"/>
            <a:ext cx="3810499" cy="3955249"/>
            <a:chOff x="1195449" y="1711382"/>
            <a:chExt cx="3810499" cy="3955249"/>
          </a:xfrm>
        </p:grpSpPr>
        <p:grpSp>
          <p:nvGrpSpPr>
            <p:cNvPr id="18" name="组合 17"/>
            <p:cNvGrpSpPr/>
            <p:nvPr/>
          </p:nvGrpSpPr>
          <p:grpSpPr>
            <a:xfrm>
              <a:off x="1195449" y="1711382"/>
              <a:ext cx="3810499" cy="2279060"/>
              <a:chOff x="1035792" y="1780268"/>
              <a:chExt cx="5612444" cy="3356803"/>
            </a:xfrm>
          </p:grpSpPr>
          <p:sp>
            <p:nvSpPr>
              <p:cNvPr id="23" name="Freeform 5919"/>
              <p:cNvSpPr/>
              <p:nvPr/>
            </p:nvSpPr>
            <p:spPr bwMode="auto">
              <a:xfrm>
                <a:off x="1661667" y="1780268"/>
                <a:ext cx="4254502" cy="2767013"/>
              </a:xfrm>
              <a:custGeom>
                <a:avLst/>
                <a:gdLst>
                  <a:gd name="T0" fmla="*/ 1425 w 1469"/>
                  <a:gd name="T1" fmla="*/ 986 h 986"/>
                  <a:gd name="T2" fmla="*/ 1469 w 1469"/>
                  <a:gd name="T3" fmla="*/ 735 h 986"/>
                  <a:gd name="T4" fmla="*/ 735 w 1469"/>
                  <a:gd name="T5" fmla="*/ 0 h 986"/>
                  <a:gd name="T6" fmla="*/ 0 w 1469"/>
                  <a:gd name="T7" fmla="*/ 735 h 986"/>
                  <a:gd name="T8" fmla="*/ 44 w 1469"/>
                  <a:gd name="T9" fmla="*/ 986 h 986"/>
                  <a:gd name="T10" fmla="*/ 1425 w 1469"/>
                  <a:gd name="T11" fmla="*/ 986 h 986"/>
                </a:gdLst>
                <a:ahLst/>
                <a:cxnLst>
                  <a:cxn ang="0">
                    <a:pos x="T0" y="T1"/>
                  </a:cxn>
                  <a:cxn ang="0">
                    <a:pos x="T2" y="T3"/>
                  </a:cxn>
                  <a:cxn ang="0">
                    <a:pos x="T4" y="T5"/>
                  </a:cxn>
                  <a:cxn ang="0">
                    <a:pos x="T6" y="T7"/>
                  </a:cxn>
                  <a:cxn ang="0">
                    <a:pos x="T8" y="T9"/>
                  </a:cxn>
                  <a:cxn ang="0">
                    <a:pos x="T10" y="T11"/>
                  </a:cxn>
                </a:cxnLst>
                <a:rect l="0" t="0" r="r" b="b"/>
                <a:pathLst>
                  <a:path w="1469" h="986">
                    <a:moveTo>
                      <a:pt x="1425" y="986"/>
                    </a:moveTo>
                    <a:cubicBezTo>
                      <a:pt x="1454" y="908"/>
                      <a:pt x="1469" y="823"/>
                      <a:pt x="1469" y="735"/>
                    </a:cubicBezTo>
                    <a:cubicBezTo>
                      <a:pt x="1469" y="329"/>
                      <a:pt x="1141" y="0"/>
                      <a:pt x="735" y="0"/>
                    </a:cubicBezTo>
                    <a:cubicBezTo>
                      <a:pt x="329" y="0"/>
                      <a:pt x="0" y="329"/>
                      <a:pt x="0" y="735"/>
                    </a:cubicBezTo>
                    <a:cubicBezTo>
                      <a:pt x="0" y="823"/>
                      <a:pt x="16" y="908"/>
                      <a:pt x="44" y="986"/>
                    </a:cubicBezTo>
                    <a:lnTo>
                      <a:pt x="1425" y="986"/>
                    </a:lnTo>
                    <a:close/>
                  </a:path>
                </a:pathLst>
              </a:custGeom>
              <a:solidFill>
                <a:srgbClr val="F793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1035792" y="3212995"/>
                <a:ext cx="5612444" cy="1924076"/>
                <a:chOff x="-415860" y="7251922"/>
                <a:chExt cx="2822155" cy="967500"/>
              </a:xfrm>
            </p:grpSpPr>
            <p:pic>
              <p:nvPicPr>
                <p:cNvPr id="25" name="图片 24"/>
                <p:cNvPicPr>
                  <a:picLocks noChangeAspect="1"/>
                </p:cNvPicPr>
                <p:nvPr/>
              </p:nvPicPr>
              <p:blipFill>
                <a:blip r:embed="rId2" cstate="email"/>
                <a:stretch>
                  <a:fillRect/>
                </a:stretch>
              </p:blipFill>
              <p:spPr>
                <a:xfrm>
                  <a:off x="-415860" y="7341922"/>
                  <a:ext cx="979172" cy="877500"/>
                </a:xfrm>
                <a:prstGeom prst="rect">
                  <a:avLst/>
                </a:prstGeom>
              </p:spPr>
            </p:pic>
            <p:pic>
              <p:nvPicPr>
                <p:cNvPr id="26" name="图片 25"/>
                <p:cNvPicPr>
                  <a:picLocks noChangeAspect="1"/>
                </p:cNvPicPr>
                <p:nvPr/>
              </p:nvPicPr>
              <p:blipFill>
                <a:blip r:embed="rId3" cstate="email"/>
                <a:stretch>
                  <a:fillRect/>
                </a:stretch>
              </p:blipFill>
              <p:spPr>
                <a:xfrm>
                  <a:off x="328113" y="7251922"/>
                  <a:ext cx="1280813" cy="967500"/>
                </a:xfrm>
                <a:prstGeom prst="rect">
                  <a:avLst/>
                </a:prstGeom>
              </p:spPr>
            </p:pic>
            <p:pic>
              <p:nvPicPr>
                <p:cNvPr id="27" name="图片 26"/>
                <p:cNvPicPr>
                  <a:picLocks noChangeAspect="1"/>
                </p:cNvPicPr>
                <p:nvPr/>
              </p:nvPicPr>
              <p:blipFill>
                <a:blip r:embed="rId4" cstate="email"/>
                <a:stretch>
                  <a:fillRect/>
                </a:stretch>
              </p:blipFill>
              <p:spPr>
                <a:xfrm>
                  <a:off x="1413201" y="7272172"/>
                  <a:ext cx="993094" cy="927000"/>
                </a:xfrm>
                <a:prstGeom prst="rect">
                  <a:avLst/>
                </a:prstGeom>
              </p:spPr>
            </p:pic>
          </p:grpSp>
        </p:grpSp>
        <p:grpSp>
          <p:nvGrpSpPr>
            <p:cNvPr id="19" name="组合 18"/>
            <p:cNvGrpSpPr/>
            <p:nvPr/>
          </p:nvGrpSpPr>
          <p:grpSpPr>
            <a:xfrm>
              <a:off x="1316534" y="4189304"/>
              <a:ext cx="3689414" cy="1477327"/>
              <a:chOff x="2806958" y="2427440"/>
              <a:chExt cx="3308196" cy="1477327"/>
            </a:xfrm>
          </p:grpSpPr>
          <p:sp>
            <p:nvSpPr>
              <p:cNvPr id="21" name="TextBox 23"/>
              <p:cNvSpPr txBox="1">
                <a:spLocks noChangeArrowheads="1"/>
              </p:cNvSpPr>
              <p:nvPr/>
            </p:nvSpPr>
            <p:spPr bwMode="auto">
              <a:xfrm>
                <a:off x="2806958" y="2950660"/>
                <a:ext cx="33081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spcBef>
                    <a:spcPct val="0"/>
                  </a:spcBef>
                  <a:buFontTx/>
                  <a:buNone/>
                </a:pPr>
                <a:r>
                  <a:rPr lang="zh-CN" altLang="en-US" sz="14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 </a:t>
                </a:r>
              </a:p>
            </p:txBody>
          </p:sp>
          <p:sp>
            <p:nvSpPr>
              <p:cNvPr id="22" name="TextBox 24"/>
              <p:cNvSpPr txBox="1">
                <a:spLocks noChangeArrowheads="1"/>
              </p:cNvSpPr>
              <p:nvPr/>
            </p:nvSpPr>
            <p:spPr bwMode="auto">
              <a:xfrm>
                <a:off x="3107541" y="2427440"/>
                <a:ext cx="2707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sp>
          <p:nvSpPr>
            <p:cNvPr id="20" name="TextBox 24"/>
            <p:cNvSpPr txBox="1">
              <a:spLocks noChangeArrowheads="1"/>
            </p:cNvSpPr>
            <p:nvPr/>
          </p:nvSpPr>
          <p:spPr bwMode="auto">
            <a:xfrm>
              <a:off x="2274239" y="2036988"/>
              <a:ext cx="1678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b="1" dirty="0">
                  <a:solidFill>
                    <a:schemeClr val="bg1"/>
                  </a:solidFill>
                  <a:latin typeface="+mn-ea"/>
                  <a:ea typeface="+mn-ea"/>
                  <a:sym typeface="宋体" panose="02010600030101010101" pitchFamily="2" charset="-122"/>
                </a:rPr>
                <a:t>75%</a:t>
              </a:r>
              <a:endParaRPr lang="zh-CN" altLang="en-US" sz="4000" b="1" dirty="0">
                <a:solidFill>
                  <a:schemeClr val="bg1"/>
                </a:solidFill>
                <a:latin typeface="+mn-ea"/>
                <a:ea typeface="+mn-ea"/>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584455" y="4535138"/>
            <a:ext cx="5032147" cy="923330"/>
          </a:xfrm>
          <a:prstGeom prst="rect">
            <a:avLst/>
          </a:prstGeom>
          <a:noFill/>
        </p:spPr>
        <p:txBody>
          <a:bodyPr wrap="none" rtlCol="0">
            <a:spAutoFit/>
          </a:bodyPr>
          <a:lstStyle/>
          <a:p>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万圣节活动方案</a:t>
            </a:r>
          </a:p>
        </p:txBody>
      </p:sp>
      <p:sp>
        <p:nvSpPr>
          <p:cNvPr id="10"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11" name="直接连接符 10"/>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285787" y="266553"/>
            <a:ext cx="5592945" cy="4386346"/>
            <a:chOff x="3260387" y="88753"/>
            <a:chExt cx="5592945" cy="4386346"/>
          </a:xfrm>
        </p:grpSpPr>
        <p:sp>
          <p:nvSpPr>
            <p:cNvPr id="13"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5" name="图片 14"/>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6" presetClass="entr" presetSubtype="37"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07966" y="536288"/>
            <a:ext cx="12499966" cy="6251965"/>
            <a:chOff x="-307966" y="536288"/>
            <a:chExt cx="12499966" cy="6251965"/>
          </a:xfrm>
        </p:grpSpPr>
        <p:grpSp>
          <p:nvGrpSpPr>
            <p:cNvPr id="3" name="组合 2"/>
            <p:cNvGrpSpPr/>
            <p:nvPr/>
          </p:nvGrpSpPr>
          <p:grpSpPr>
            <a:xfrm>
              <a:off x="-307966" y="3609269"/>
              <a:ext cx="5222283" cy="3178984"/>
              <a:chOff x="-149954" y="2240667"/>
              <a:chExt cx="7649029" cy="4656228"/>
            </a:xfrm>
          </p:grpSpPr>
          <p:grpSp>
            <p:nvGrpSpPr>
              <p:cNvPr id="16" name="组合 15"/>
              <p:cNvGrpSpPr/>
              <p:nvPr/>
            </p:nvGrpSpPr>
            <p:grpSpPr>
              <a:xfrm>
                <a:off x="-149954" y="6128257"/>
                <a:ext cx="7649029" cy="768638"/>
                <a:chOff x="-923925" y="-5480051"/>
                <a:chExt cx="13981113" cy="1404938"/>
              </a:xfrm>
            </p:grpSpPr>
            <p:sp>
              <p:nvSpPr>
                <p:cNvPr id="17" name="Oval 161"/>
                <p:cNvSpPr>
                  <a:spLocks noChangeArrowheads="1"/>
                </p:cNvSpPr>
                <p:nvPr/>
              </p:nvSpPr>
              <p:spPr bwMode="auto">
                <a:xfrm>
                  <a:off x="-923925" y="-5480051"/>
                  <a:ext cx="13981113" cy="1404938"/>
                </a:xfrm>
                <a:prstGeom prst="ellipse">
                  <a:avLst/>
                </a:prstGeom>
                <a:solidFill>
                  <a:srgbClr val="812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5"/>
                <p:cNvSpPr/>
                <p:nvPr/>
              </p:nvSpPr>
              <p:spPr bwMode="auto">
                <a:xfrm>
                  <a:off x="393700" y="-5280026"/>
                  <a:ext cx="11458576" cy="1003300"/>
                </a:xfrm>
                <a:custGeom>
                  <a:avLst/>
                  <a:gdLst>
                    <a:gd name="T0" fmla="*/ 2450 w 2704"/>
                    <a:gd name="T1" fmla="*/ 117 h 234"/>
                    <a:gd name="T2" fmla="*/ 2373 w 2704"/>
                    <a:gd name="T3" fmla="*/ 119 h 234"/>
                    <a:gd name="T4" fmla="*/ 2397 w 2704"/>
                    <a:gd name="T5" fmla="*/ 88 h 234"/>
                    <a:gd name="T6" fmla="*/ 2013 w 2704"/>
                    <a:gd name="T7" fmla="*/ 0 h 234"/>
                    <a:gd name="T8" fmla="*/ 1685 w 2704"/>
                    <a:gd name="T9" fmla="*/ 42 h 234"/>
                    <a:gd name="T10" fmla="*/ 1413 w 2704"/>
                    <a:gd name="T11" fmla="*/ 21 h 234"/>
                    <a:gd name="T12" fmla="*/ 1101 w 2704"/>
                    <a:gd name="T13" fmla="*/ 50 h 234"/>
                    <a:gd name="T14" fmla="*/ 666 w 2704"/>
                    <a:gd name="T15" fmla="*/ 29 h 234"/>
                    <a:gd name="T16" fmla="*/ 0 w 2704"/>
                    <a:gd name="T17" fmla="*/ 117 h 234"/>
                    <a:gd name="T18" fmla="*/ 666 w 2704"/>
                    <a:gd name="T19" fmla="*/ 206 h 234"/>
                    <a:gd name="T20" fmla="*/ 1045 w 2704"/>
                    <a:gd name="T21" fmla="*/ 190 h 234"/>
                    <a:gd name="T22" fmla="*/ 1413 w 2704"/>
                    <a:gd name="T23" fmla="*/ 234 h 234"/>
                    <a:gd name="T24" fmla="*/ 1835 w 2704"/>
                    <a:gd name="T25" fmla="*/ 166 h 234"/>
                    <a:gd name="T26" fmla="*/ 2013 w 2704"/>
                    <a:gd name="T27" fmla="*/ 176 h 234"/>
                    <a:gd name="T28" fmla="*/ 2205 w 2704"/>
                    <a:gd name="T29" fmla="*/ 164 h 234"/>
                    <a:gd name="T30" fmla="*/ 2450 w 2704"/>
                    <a:gd name="T31" fmla="*/ 191 h 234"/>
                    <a:gd name="T32" fmla="*/ 2704 w 2704"/>
                    <a:gd name="T33" fmla="*/ 154 h 234"/>
                    <a:gd name="T34" fmla="*/ 2450 w 2704"/>
                    <a:gd name="T35" fmla="*/ 1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4" h="234">
                      <a:moveTo>
                        <a:pt x="2450" y="117"/>
                      </a:moveTo>
                      <a:cubicBezTo>
                        <a:pt x="2423" y="117"/>
                        <a:pt x="2397" y="118"/>
                        <a:pt x="2373" y="119"/>
                      </a:cubicBezTo>
                      <a:cubicBezTo>
                        <a:pt x="2388" y="109"/>
                        <a:pt x="2397" y="99"/>
                        <a:pt x="2397" y="88"/>
                      </a:cubicBezTo>
                      <a:cubicBezTo>
                        <a:pt x="2397" y="39"/>
                        <a:pt x="2225" y="0"/>
                        <a:pt x="2013" y="0"/>
                      </a:cubicBezTo>
                      <a:cubicBezTo>
                        <a:pt x="1874" y="0"/>
                        <a:pt x="1752" y="17"/>
                        <a:pt x="1685" y="42"/>
                      </a:cubicBezTo>
                      <a:cubicBezTo>
                        <a:pt x="1609" y="29"/>
                        <a:pt x="1515" y="21"/>
                        <a:pt x="1413" y="21"/>
                      </a:cubicBezTo>
                      <a:cubicBezTo>
                        <a:pt x="1292" y="21"/>
                        <a:pt x="1182" y="32"/>
                        <a:pt x="1101" y="50"/>
                      </a:cubicBezTo>
                      <a:cubicBezTo>
                        <a:pt x="984" y="37"/>
                        <a:pt x="832" y="29"/>
                        <a:pt x="666" y="29"/>
                      </a:cubicBezTo>
                      <a:cubicBezTo>
                        <a:pt x="298" y="29"/>
                        <a:pt x="0" y="69"/>
                        <a:pt x="0" y="117"/>
                      </a:cubicBezTo>
                      <a:cubicBezTo>
                        <a:pt x="0" y="166"/>
                        <a:pt x="298" y="206"/>
                        <a:pt x="666" y="206"/>
                      </a:cubicBezTo>
                      <a:cubicBezTo>
                        <a:pt x="807" y="206"/>
                        <a:pt x="938" y="200"/>
                        <a:pt x="1045" y="190"/>
                      </a:cubicBezTo>
                      <a:cubicBezTo>
                        <a:pt x="1127" y="217"/>
                        <a:pt x="1261" y="234"/>
                        <a:pt x="1413" y="234"/>
                      </a:cubicBezTo>
                      <a:cubicBezTo>
                        <a:pt x="1605" y="234"/>
                        <a:pt x="1769" y="206"/>
                        <a:pt x="1835" y="166"/>
                      </a:cubicBezTo>
                      <a:cubicBezTo>
                        <a:pt x="1888" y="173"/>
                        <a:pt x="1949" y="176"/>
                        <a:pt x="2013" y="176"/>
                      </a:cubicBezTo>
                      <a:cubicBezTo>
                        <a:pt x="2083" y="176"/>
                        <a:pt x="2149" y="172"/>
                        <a:pt x="2205" y="164"/>
                      </a:cubicBezTo>
                      <a:cubicBezTo>
                        <a:pt x="2237" y="180"/>
                        <a:pt x="2334" y="191"/>
                        <a:pt x="2450" y="191"/>
                      </a:cubicBezTo>
                      <a:cubicBezTo>
                        <a:pt x="2590" y="191"/>
                        <a:pt x="2704" y="174"/>
                        <a:pt x="2704" y="154"/>
                      </a:cubicBezTo>
                      <a:cubicBezTo>
                        <a:pt x="2704" y="133"/>
                        <a:pt x="2590" y="117"/>
                        <a:pt x="2450" y="117"/>
                      </a:cubicBezTo>
                      <a:close/>
                    </a:path>
                  </a:pathLst>
                </a:custGeom>
                <a:solidFill>
                  <a:srgbClr val="241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106498" y="2240667"/>
                <a:ext cx="3015457" cy="4415268"/>
                <a:chOff x="-434181" y="-311942"/>
                <a:chExt cx="5389563" cy="7891463"/>
              </a:xfrm>
            </p:grpSpPr>
            <p:sp>
              <p:nvSpPr>
                <p:cNvPr id="20" name="Freeform 125"/>
                <p:cNvSpPr/>
                <p:nvPr/>
              </p:nvSpPr>
              <p:spPr bwMode="auto">
                <a:xfrm>
                  <a:off x="2480469" y="15083"/>
                  <a:ext cx="361950" cy="631825"/>
                </a:xfrm>
                <a:custGeom>
                  <a:avLst/>
                  <a:gdLst>
                    <a:gd name="T0" fmla="*/ 228 w 228"/>
                    <a:gd name="T1" fmla="*/ 376 h 398"/>
                    <a:gd name="T2" fmla="*/ 123 w 228"/>
                    <a:gd name="T3" fmla="*/ 0 h 398"/>
                    <a:gd name="T4" fmla="*/ 0 w 228"/>
                    <a:gd name="T5" fmla="*/ 72 h 398"/>
                    <a:gd name="T6" fmla="*/ 73 w 228"/>
                    <a:gd name="T7" fmla="*/ 398 h 398"/>
                    <a:gd name="T8" fmla="*/ 228 w 228"/>
                    <a:gd name="T9" fmla="*/ 376 h 398"/>
                  </a:gdLst>
                  <a:ahLst/>
                  <a:cxnLst>
                    <a:cxn ang="0">
                      <a:pos x="T0" y="T1"/>
                    </a:cxn>
                    <a:cxn ang="0">
                      <a:pos x="T2" y="T3"/>
                    </a:cxn>
                    <a:cxn ang="0">
                      <a:pos x="T4" y="T5"/>
                    </a:cxn>
                    <a:cxn ang="0">
                      <a:pos x="T6" y="T7"/>
                    </a:cxn>
                    <a:cxn ang="0">
                      <a:pos x="T8" y="T9"/>
                    </a:cxn>
                  </a:cxnLst>
                  <a:rect l="0" t="0" r="r" b="b"/>
                  <a:pathLst>
                    <a:path w="228" h="398">
                      <a:moveTo>
                        <a:pt x="228" y="376"/>
                      </a:moveTo>
                      <a:lnTo>
                        <a:pt x="123" y="0"/>
                      </a:lnTo>
                      <a:lnTo>
                        <a:pt x="0" y="72"/>
                      </a:lnTo>
                      <a:lnTo>
                        <a:pt x="73" y="398"/>
                      </a:lnTo>
                      <a:lnTo>
                        <a:pt x="228" y="376"/>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6"/>
                <p:cNvSpPr/>
                <p:nvPr/>
              </p:nvSpPr>
              <p:spPr bwMode="auto">
                <a:xfrm>
                  <a:off x="2413794" y="-311942"/>
                  <a:ext cx="373063" cy="530225"/>
                </a:xfrm>
                <a:custGeom>
                  <a:avLst/>
                  <a:gdLst>
                    <a:gd name="T0" fmla="*/ 0 w 235"/>
                    <a:gd name="T1" fmla="*/ 334 h 334"/>
                    <a:gd name="T2" fmla="*/ 235 w 235"/>
                    <a:gd name="T3" fmla="*/ 280 h 334"/>
                    <a:gd name="T4" fmla="*/ 50 w 235"/>
                    <a:gd name="T5" fmla="*/ 0 h 334"/>
                    <a:gd name="T6" fmla="*/ 0 w 235"/>
                    <a:gd name="T7" fmla="*/ 334 h 334"/>
                  </a:gdLst>
                  <a:ahLst/>
                  <a:cxnLst>
                    <a:cxn ang="0">
                      <a:pos x="T0" y="T1"/>
                    </a:cxn>
                    <a:cxn ang="0">
                      <a:pos x="T2" y="T3"/>
                    </a:cxn>
                    <a:cxn ang="0">
                      <a:pos x="T4" y="T5"/>
                    </a:cxn>
                    <a:cxn ang="0">
                      <a:pos x="T6" y="T7"/>
                    </a:cxn>
                  </a:cxnLst>
                  <a:rect l="0" t="0" r="r" b="b"/>
                  <a:pathLst>
                    <a:path w="235" h="334">
                      <a:moveTo>
                        <a:pt x="0" y="334"/>
                      </a:moveTo>
                      <a:lnTo>
                        <a:pt x="235" y="280"/>
                      </a:lnTo>
                      <a:lnTo>
                        <a:pt x="50" y="0"/>
                      </a:lnTo>
                      <a:lnTo>
                        <a:pt x="0" y="334"/>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7"/>
                <p:cNvSpPr/>
                <p:nvPr/>
              </p:nvSpPr>
              <p:spPr bwMode="auto">
                <a:xfrm>
                  <a:off x="2023269" y="1218408"/>
                  <a:ext cx="1200150" cy="3511550"/>
                </a:xfrm>
                <a:custGeom>
                  <a:avLst/>
                  <a:gdLst>
                    <a:gd name="T0" fmla="*/ 0 w 283"/>
                    <a:gd name="T1" fmla="*/ 669 h 828"/>
                    <a:gd name="T2" fmla="*/ 120 w 283"/>
                    <a:gd name="T3" fmla="*/ 0 h 828"/>
                    <a:gd name="T4" fmla="*/ 283 w 283"/>
                    <a:gd name="T5" fmla="*/ 32 h 828"/>
                    <a:gd name="T6" fmla="*/ 230 w 283"/>
                    <a:gd name="T7" fmla="*/ 750 h 828"/>
                    <a:gd name="T8" fmla="*/ 0 w 283"/>
                    <a:gd name="T9" fmla="*/ 669 h 828"/>
                  </a:gdLst>
                  <a:ahLst/>
                  <a:cxnLst>
                    <a:cxn ang="0">
                      <a:pos x="T0" y="T1"/>
                    </a:cxn>
                    <a:cxn ang="0">
                      <a:pos x="T2" y="T3"/>
                    </a:cxn>
                    <a:cxn ang="0">
                      <a:pos x="T4" y="T5"/>
                    </a:cxn>
                    <a:cxn ang="0">
                      <a:pos x="T6" y="T7"/>
                    </a:cxn>
                    <a:cxn ang="0">
                      <a:pos x="T8" y="T9"/>
                    </a:cxn>
                  </a:cxnLst>
                  <a:rect l="0" t="0" r="r" b="b"/>
                  <a:pathLst>
                    <a:path w="283" h="828">
                      <a:moveTo>
                        <a:pt x="0" y="669"/>
                      </a:moveTo>
                      <a:cubicBezTo>
                        <a:pt x="0" y="669"/>
                        <a:pt x="90" y="49"/>
                        <a:pt x="120" y="0"/>
                      </a:cubicBezTo>
                      <a:cubicBezTo>
                        <a:pt x="283" y="32"/>
                        <a:pt x="283" y="32"/>
                        <a:pt x="283" y="32"/>
                      </a:cubicBezTo>
                      <a:cubicBezTo>
                        <a:pt x="283" y="32"/>
                        <a:pt x="210" y="672"/>
                        <a:pt x="230" y="750"/>
                      </a:cubicBezTo>
                      <a:cubicBezTo>
                        <a:pt x="249" y="828"/>
                        <a:pt x="0" y="669"/>
                        <a:pt x="0" y="669"/>
                      </a:cubicBezTo>
                      <a:close/>
                    </a:path>
                  </a:pathLst>
                </a:custGeom>
                <a:solidFill>
                  <a:srgbClr val="282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8"/>
                <p:cNvSpPr/>
                <p:nvPr/>
              </p:nvSpPr>
              <p:spPr bwMode="auto">
                <a:xfrm>
                  <a:off x="2023269" y="1218408"/>
                  <a:ext cx="1200150" cy="3511550"/>
                </a:xfrm>
                <a:custGeom>
                  <a:avLst/>
                  <a:gdLst>
                    <a:gd name="T0" fmla="*/ 0 w 283"/>
                    <a:gd name="T1" fmla="*/ 669 h 828"/>
                    <a:gd name="T2" fmla="*/ 120 w 283"/>
                    <a:gd name="T3" fmla="*/ 0 h 828"/>
                    <a:gd name="T4" fmla="*/ 283 w 283"/>
                    <a:gd name="T5" fmla="*/ 32 h 828"/>
                    <a:gd name="T6" fmla="*/ 230 w 283"/>
                    <a:gd name="T7" fmla="*/ 750 h 828"/>
                    <a:gd name="T8" fmla="*/ 0 w 283"/>
                    <a:gd name="T9" fmla="*/ 669 h 828"/>
                  </a:gdLst>
                  <a:ahLst/>
                  <a:cxnLst>
                    <a:cxn ang="0">
                      <a:pos x="T0" y="T1"/>
                    </a:cxn>
                    <a:cxn ang="0">
                      <a:pos x="T2" y="T3"/>
                    </a:cxn>
                    <a:cxn ang="0">
                      <a:pos x="T4" y="T5"/>
                    </a:cxn>
                    <a:cxn ang="0">
                      <a:pos x="T6" y="T7"/>
                    </a:cxn>
                    <a:cxn ang="0">
                      <a:pos x="T8" y="T9"/>
                    </a:cxn>
                  </a:cxnLst>
                  <a:rect l="0" t="0" r="r" b="b"/>
                  <a:pathLst>
                    <a:path w="283" h="828">
                      <a:moveTo>
                        <a:pt x="0" y="669"/>
                      </a:moveTo>
                      <a:cubicBezTo>
                        <a:pt x="0" y="669"/>
                        <a:pt x="90" y="49"/>
                        <a:pt x="120" y="0"/>
                      </a:cubicBezTo>
                      <a:cubicBezTo>
                        <a:pt x="283" y="32"/>
                        <a:pt x="283" y="32"/>
                        <a:pt x="283" y="32"/>
                      </a:cubicBezTo>
                      <a:cubicBezTo>
                        <a:pt x="283" y="32"/>
                        <a:pt x="210" y="672"/>
                        <a:pt x="230" y="750"/>
                      </a:cubicBezTo>
                      <a:cubicBezTo>
                        <a:pt x="249" y="828"/>
                        <a:pt x="0" y="669"/>
                        <a:pt x="0" y="669"/>
                      </a:cubicBezTo>
                      <a:close/>
                    </a:path>
                  </a:pathLst>
                </a:custGeom>
                <a:solidFill>
                  <a:srgbClr val="241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9"/>
                <p:cNvSpPr/>
                <p:nvPr/>
              </p:nvSpPr>
              <p:spPr bwMode="auto">
                <a:xfrm>
                  <a:off x="2188369" y="-180179"/>
                  <a:ext cx="1316038" cy="1657350"/>
                </a:xfrm>
                <a:custGeom>
                  <a:avLst/>
                  <a:gdLst>
                    <a:gd name="T0" fmla="*/ 0 w 829"/>
                    <a:gd name="T1" fmla="*/ 999 h 1044"/>
                    <a:gd name="T2" fmla="*/ 829 w 829"/>
                    <a:gd name="T3" fmla="*/ 1044 h 1044"/>
                    <a:gd name="T4" fmla="*/ 511 w 829"/>
                    <a:gd name="T5" fmla="*/ 0 h 1044"/>
                    <a:gd name="T6" fmla="*/ 0 w 829"/>
                    <a:gd name="T7" fmla="*/ 999 h 1044"/>
                  </a:gdLst>
                  <a:ahLst/>
                  <a:cxnLst>
                    <a:cxn ang="0">
                      <a:pos x="T0" y="T1"/>
                    </a:cxn>
                    <a:cxn ang="0">
                      <a:pos x="T2" y="T3"/>
                    </a:cxn>
                    <a:cxn ang="0">
                      <a:pos x="T4" y="T5"/>
                    </a:cxn>
                    <a:cxn ang="0">
                      <a:pos x="T6" y="T7"/>
                    </a:cxn>
                  </a:cxnLst>
                  <a:rect l="0" t="0" r="r" b="b"/>
                  <a:pathLst>
                    <a:path w="829" h="1044">
                      <a:moveTo>
                        <a:pt x="0" y="999"/>
                      </a:moveTo>
                      <a:lnTo>
                        <a:pt x="829" y="1044"/>
                      </a:lnTo>
                      <a:lnTo>
                        <a:pt x="511" y="0"/>
                      </a:lnTo>
                      <a:lnTo>
                        <a:pt x="0" y="999"/>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0"/>
                <p:cNvSpPr/>
                <p:nvPr/>
              </p:nvSpPr>
              <p:spPr bwMode="auto">
                <a:xfrm>
                  <a:off x="2505869" y="1926433"/>
                  <a:ext cx="220663" cy="334963"/>
                </a:xfrm>
                <a:custGeom>
                  <a:avLst/>
                  <a:gdLst>
                    <a:gd name="T0" fmla="*/ 67 w 139"/>
                    <a:gd name="T1" fmla="*/ 211 h 211"/>
                    <a:gd name="T2" fmla="*/ 0 w 139"/>
                    <a:gd name="T3" fmla="*/ 166 h 211"/>
                    <a:gd name="T4" fmla="*/ 8 w 139"/>
                    <a:gd name="T5" fmla="*/ 0 h 211"/>
                    <a:gd name="T6" fmla="*/ 139 w 139"/>
                    <a:gd name="T7" fmla="*/ 22 h 211"/>
                    <a:gd name="T8" fmla="*/ 67 w 139"/>
                    <a:gd name="T9" fmla="*/ 211 h 211"/>
                  </a:gdLst>
                  <a:ahLst/>
                  <a:cxnLst>
                    <a:cxn ang="0">
                      <a:pos x="T0" y="T1"/>
                    </a:cxn>
                    <a:cxn ang="0">
                      <a:pos x="T2" y="T3"/>
                    </a:cxn>
                    <a:cxn ang="0">
                      <a:pos x="T4" y="T5"/>
                    </a:cxn>
                    <a:cxn ang="0">
                      <a:pos x="T6" y="T7"/>
                    </a:cxn>
                    <a:cxn ang="0">
                      <a:pos x="T8" y="T9"/>
                    </a:cxn>
                  </a:cxnLst>
                  <a:rect l="0" t="0" r="r" b="b"/>
                  <a:pathLst>
                    <a:path w="139" h="211">
                      <a:moveTo>
                        <a:pt x="67" y="211"/>
                      </a:moveTo>
                      <a:lnTo>
                        <a:pt x="0" y="166"/>
                      </a:lnTo>
                      <a:lnTo>
                        <a:pt x="8" y="0"/>
                      </a:lnTo>
                      <a:lnTo>
                        <a:pt x="139" y="22"/>
                      </a:lnTo>
                      <a:lnTo>
                        <a:pt x="67" y="211"/>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1"/>
                <p:cNvSpPr/>
                <p:nvPr/>
              </p:nvSpPr>
              <p:spPr bwMode="auto">
                <a:xfrm>
                  <a:off x="-145256" y="6188871"/>
                  <a:ext cx="1658938" cy="1317625"/>
                </a:xfrm>
                <a:custGeom>
                  <a:avLst/>
                  <a:gdLst>
                    <a:gd name="T0" fmla="*/ 1045 w 1045"/>
                    <a:gd name="T1" fmla="*/ 830 h 830"/>
                    <a:gd name="T2" fmla="*/ 0 w 1045"/>
                    <a:gd name="T3" fmla="*/ 798 h 830"/>
                    <a:gd name="T4" fmla="*/ 125 w 1045"/>
                    <a:gd name="T5" fmla="*/ 654 h 830"/>
                    <a:gd name="T6" fmla="*/ 230 w 1045"/>
                    <a:gd name="T7" fmla="*/ 0 h 830"/>
                    <a:gd name="T8" fmla="*/ 869 w 1045"/>
                    <a:gd name="T9" fmla="*/ 72 h 830"/>
                    <a:gd name="T10" fmla="*/ 909 w 1045"/>
                    <a:gd name="T11" fmla="*/ 667 h 830"/>
                    <a:gd name="T12" fmla="*/ 1045 w 1045"/>
                    <a:gd name="T13" fmla="*/ 830 h 830"/>
                  </a:gdLst>
                  <a:ahLst/>
                  <a:cxnLst>
                    <a:cxn ang="0">
                      <a:pos x="T0" y="T1"/>
                    </a:cxn>
                    <a:cxn ang="0">
                      <a:pos x="T2" y="T3"/>
                    </a:cxn>
                    <a:cxn ang="0">
                      <a:pos x="T4" y="T5"/>
                    </a:cxn>
                    <a:cxn ang="0">
                      <a:pos x="T6" y="T7"/>
                    </a:cxn>
                    <a:cxn ang="0">
                      <a:pos x="T8" y="T9"/>
                    </a:cxn>
                    <a:cxn ang="0">
                      <a:pos x="T10" y="T11"/>
                    </a:cxn>
                    <a:cxn ang="0">
                      <a:pos x="T12" y="T13"/>
                    </a:cxn>
                  </a:cxnLst>
                  <a:rect l="0" t="0" r="r" b="b"/>
                  <a:pathLst>
                    <a:path w="1045" h="830">
                      <a:moveTo>
                        <a:pt x="1045" y="830"/>
                      </a:moveTo>
                      <a:lnTo>
                        <a:pt x="0" y="798"/>
                      </a:lnTo>
                      <a:lnTo>
                        <a:pt x="125" y="654"/>
                      </a:lnTo>
                      <a:lnTo>
                        <a:pt x="230" y="0"/>
                      </a:lnTo>
                      <a:lnTo>
                        <a:pt x="869" y="72"/>
                      </a:lnTo>
                      <a:lnTo>
                        <a:pt x="909" y="667"/>
                      </a:lnTo>
                      <a:lnTo>
                        <a:pt x="1045" y="830"/>
                      </a:lnTo>
                      <a:close/>
                    </a:path>
                  </a:pathLst>
                </a:custGeom>
                <a:solidFill>
                  <a:srgbClr val="282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2"/>
                <p:cNvSpPr/>
                <p:nvPr/>
              </p:nvSpPr>
              <p:spPr bwMode="auto">
                <a:xfrm>
                  <a:off x="859632" y="6679408"/>
                  <a:ext cx="225425" cy="309563"/>
                </a:xfrm>
                <a:custGeom>
                  <a:avLst/>
                  <a:gdLst>
                    <a:gd name="T0" fmla="*/ 0 w 142"/>
                    <a:gd name="T1" fmla="*/ 166 h 195"/>
                    <a:gd name="T2" fmla="*/ 134 w 142"/>
                    <a:gd name="T3" fmla="*/ 195 h 195"/>
                    <a:gd name="T4" fmla="*/ 142 w 142"/>
                    <a:gd name="T5" fmla="*/ 0 h 195"/>
                    <a:gd name="T6" fmla="*/ 14 w 142"/>
                    <a:gd name="T7" fmla="*/ 24 h 195"/>
                    <a:gd name="T8" fmla="*/ 0 w 142"/>
                    <a:gd name="T9" fmla="*/ 166 h 195"/>
                  </a:gdLst>
                  <a:ahLst/>
                  <a:cxnLst>
                    <a:cxn ang="0">
                      <a:pos x="T0" y="T1"/>
                    </a:cxn>
                    <a:cxn ang="0">
                      <a:pos x="T2" y="T3"/>
                    </a:cxn>
                    <a:cxn ang="0">
                      <a:pos x="T4" y="T5"/>
                    </a:cxn>
                    <a:cxn ang="0">
                      <a:pos x="T6" y="T7"/>
                    </a:cxn>
                    <a:cxn ang="0">
                      <a:pos x="T8" y="T9"/>
                    </a:cxn>
                  </a:cxnLst>
                  <a:rect l="0" t="0" r="r" b="b"/>
                  <a:pathLst>
                    <a:path w="142" h="195">
                      <a:moveTo>
                        <a:pt x="0" y="166"/>
                      </a:moveTo>
                      <a:lnTo>
                        <a:pt x="134" y="195"/>
                      </a:lnTo>
                      <a:lnTo>
                        <a:pt x="142" y="0"/>
                      </a:lnTo>
                      <a:lnTo>
                        <a:pt x="14" y="24"/>
                      </a:lnTo>
                      <a:lnTo>
                        <a:pt x="0" y="166"/>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33"/>
                <p:cNvSpPr/>
                <p:nvPr/>
              </p:nvSpPr>
              <p:spPr bwMode="auto">
                <a:xfrm>
                  <a:off x="-183356" y="5857083"/>
                  <a:ext cx="1912938" cy="496888"/>
                </a:xfrm>
                <a:custGeom>
                  <a:avLst/>
                  <a:gdLst>
                    <a:gd name="T0" fmla="*/ 1205 w 1205"/>
                    <a:gd name="T1" fmla="*/ 313 h 313"/>
                    <a:gd name="T2" fmla="*/ 0 w 1205"/>
                    <a:gd name="T3" fmla="*/ 267 h 313"/>
                    <a:gd name="T4" fmla="*/ 312 w 1205"/>
                    <a:gd name="T5" fmla="*/ 0 h 313"/>
                    <a:gd name="T6" fmla="*/ 828 w 1205"/>
                    <a:gd name="T7" fmla="*/ 0 h 313"/>
                    <a:gd name="T8" fmla="*/ 1205 w 1205"/>
                    <a:gd name="T9" fmla="*/ 313 h 313"/>
                  </a:gdLst>
                  <a:ahLst/>
                  <a:cxnLst>
                    <a:cxn ang="0">
                      <a:pos x="T0" y="T1"/>
                    </a:cxn>
                    <a:cxn ang="0">
                      <a:pos x="T2" y="T3"/>
                    </a:cxn>
                    <a:cxn ang="0">
                      <a:pos x="T4" y="T5"/>
                    </a:cxn>
                    <a:cxn ang="0">
                      <a:pos x="T6" y="T7"/>
                    </a:cxn>
                    <a:cxn ang="0">
                      <a:pos x="T8" y="T9"/>
                    </a:cxn>
                  </a:cxnLst>
                  <a:rect l="0" t="0" r="r" b="b"/>
                  <a:pathLst>
                    <a:path w="1205" h="313">
                      <a:moveTo>
                        <a:pt x="1205" y="313"/>
                      </a:moveTo>
                      <a:lnTo>
                        <a:pt x="0" y="267"/>
                      </a:lnTo>
                      <a:lnTo>
                        <a:pt x="312" y="0"/>
                      </a:lnTo>
                      <a:lnTo>
                        <a:pt x="828" y="0"/>
                      </a:lnTo>
                      <a:lnTo>
                        <a:pt x="1205" y="313"/>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4"/>
                <p:cNvSpPr/>
                <p:nvPr/>
              </p:nvSpPr>
              <p:spPr bwMode="auto">
                <a:xfrm>
                  <a:off x="389732" y="6574633"/>
                  <a:ext cx="223838" cy="317500"/>
                </a:xfrm>
                <a:custGeom>
                  <a:avLst/>
                  <a:gdLst>
                    <a:gd name="T0" fmla="*/ 0 w 141"/>
                    <a:gd name="T1" fmla="*/ 200 h 200"/>
                    <a:gd name="T2" fmla="*/ 80 w 141"/>
                    <a:gd name="T3" fmla="*/ 184 h 200"/>
                    <a:gd name="T4" fmla="*/ 141 w 141"/>
                    <a:gd name="T5" fmla="*/ 32 h 200"/>
                    <a:gd name="T6" fmla="*/ 13 w 141"/>
                    <a:gd name="T7" fmla="*/ 0 h 200"/>
                    <a:gd name="T8" fmla="*/ 0 w 141"/>
                    <a:gd name="T9" fmla="*/ 200 h 200"/>
                  </a:gdLst>
                  <a:ahLst/>
                  <a:cxnLst>
                    <a:cxn ang="0">
                      <a:pos x="T0" y="T1"/>
                    </a:cxn>
                    <a:cxn ang="0">
                      <a:pos x="T2" y="T3"/>
                    </a:cxn>
                    <a:cxn ang="0">
                      <a:pos x="T4" y="T5"/>
                    </a:cxn>
                    <a:cxn ang="0">
                      <a:pos x="T6" y="T7"/>
                    </a:cxn>
                    <a:cxn ang="0">
                      <a:pos x="T8" y="T9"/>
                    </a:cxn>
                  </a:cxnLst>
                  <a:rect l="0" t="0" r="r" b="b"/>
                  <a:pathLst>
                    <a:path w="141" h="200">
                      <a:moveTo>
                        <a:pt x="0" y="200"/>
                      </a:moveTo>
                      <a:lnTo>
                        <a:pt x="80" y="184"/>
                      </a:lnTo>
                      <a:lnTo>
                        <a:pt x="141" y="32"/>
                      </a:lnTo>
                      <a:lnTo>
                        <a:pt x="13" y="0"/>
                      </a:lnTo>
                      <a:lnTo>
                        <a:pt x="0"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5"/>
                <p:cNvSpPr/>
                <p:nvPr/>
              </p:nvSpPr>
              <p:spPr bwMode="auto">
                <a:xfrm>
                  <a:off x="550069" y="4720433"/>
                  <a:ext cx="2054225" cy="2859088"/>
                </a:xfrm>
                <a:custGeom>
                  <a:avLst/>
                  <a:gdLst>
                    <a:gd name="T0" fmla="*/ 112 w 1294"/>
                    <a:gd name="T1" fmla="*/ 123 h 1801"/>
                    <a:gd name="T2" fmla="*/ 326 w 1294"/>
                    <a:gd name="T3" fmla="*/ 796 h 1801"/>
                    <a:gd name="T4" fmla="*/ 0 w 1294"/>
                    <a:gd name="T5" fmla="*/ 1793 h 1801"/>
                    <a:gd name="T6" fmla="*/ 639 w 1294"/>
                    <a:gd name="T7" fmla="*/ 1801 h 1801"/>
                    <a:gd name="T8" fmla="*/ 1294 w 1294"/>
                    <a:gd name="T9" fmla="*/ 0 h 1801"/>
                    <a:gd name="T10" fmla="*/ 112 w 1294"/>
                    <a:gd name="T11" fmla="*/ 123 h 1801"/>
                  </a:gdLst>
                  <a:ahLst/>
                  <a:cxnLst>
                    <a:cxn ang="0">
                      <a:pos x="T0" y="T1"/>
                    </a:cxn>
                    <a:cxn ang="0">
                      <a:pos x="T2" y="T3"/>
                    </a:cxn>
                    <a:cxn ang="0">
                      <a:pos x="T4" y="T5"/>
                    </a:cxn>
                    <a:cxn ang="0">
                      <a:pos x="T6" y="T7"/>
                    </a:cxn>
                    <a:cxn ang="0">
                      <a:pos x="T8" y="T9"/>
                    </a:cxn>
                    <a:cxn ang="0">
                      <a:pos x="T10" y="T11"/>
                    </a:cxn>
                  </a:cxnLst>
                  <a:rect l="0" t="0" r="r" b="b"/>
                  <a:pathLst>
                    <a:path w="1294" h="1801">
                      <a:moveTo>
                        <a:pt x="112" y="123"/>
                      </a:moveTo>
                      <a:lnTo>
                        <a:pt x="326" y="796"/>
                      </a:lnTo>
                      <a:lnTo>
                        <a:pt x="0" y="1793"/>
                      </a:lnTo>
                      <a:lnTo>
                        <a:pt x="639" y="1801"/>
                      </a:lnTo>
                      <a:lnTo>
                        <a:pt x="1294" y="0"/>
                      </a:lnTo>
                      <a:lnTo>
                        <a:pt x="112" y="123"/>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6"/>
                <p:cNvSpPr/>
                <p:nvPr/>
              </p:nvSpPr>
              <p:spPr bwMode="auto">
                <a:xfrm>
                  <a:off x="550069" y="4720433"/>
                  <a:ext cx="2054225" cy="2859088"/>
                </a:xfrm>
                <a:custGeom>
                  <a:avLst/>
                  <a:gdLst>
                    <a:gd name="T0" fmla="*/ 112 w 1294"/>
                    <a:gd name="T1" fmla="*/ 123 h 1801"/>
                    <a:gd name="T2" fmla="*/ 326 w 1294"/>
                    <a:gd name="T3" fmla="*/ 796 h 1801"/>
                    <a:gd name="T4" fmla="*/ 0 w 1294"/>
                    <a:gd name="T5" fmla="*/ 1793 h 1801"/>
                    <a:gd name="T6" fmla="*/ 639 w 1294"/>
                    <a:gd name="T7" fmla="*/ 1801 h 1801"/>
                    <a:gd name="T8" fmla="*/ 1294 w 1294"/>
                    <a:gd name="T9" fmla="*/ 0 h 1801"/>
                    <a:gd name="T10" fmla="*/ 112 w 1294"/>
                    <a:gd name="T11" fmla="*/ 123 h 1801"/>
                  </a:gdLst>
                  <a:ahLst/>
                  <a:cxnLst>
                    <a:cxn ang="0">
                      <a:pos x="T0" y="T1"/>
                    </a:cxn>
                    <a:cxn ang="0">
                      <a:pos x="T2" y="T3"/>
                    </a:cxn>
                    <a:cxn ang="0">
                      <a:pos x="T4" y="T5"/>
                    </a:cxn>
                    <a:cxn ang="0">
                      <a:pos x="T6" y="T7"/>
                    </a:cxn>
                    <a:cxn ang="0">
                      <a:pos x="T8" y="T9"/>
                    </a:cxn>
                    <a:cxn ang="0">
                      <a:pos x="T10" y="T11"/>
                    </a:cxn>
                  </a:cxnLst>
                  <a:rect l="0" t="0" r="r" b="b"/>
                  <a:pathLst>
                    <a:path w="1294" h="1801">
                      <a:moveTo>
                        <a:pt x="112" y="123"/>
                      </a:moveTo>
                      <a:lnTo>
                        <a:pt x="326" y="796"/>
                      </a:lnTo>
                      <a:lnTo>
                        <a:pt x="0" y="1793"/>
                      </a:lnTo>
                      <a:lnTo>
                        <a:pt x="639" y="1801"/>
                      </a:lnTo>
                      <a:lnTo>
                        <a:pt x="1294" y="0"/>
                      </a:lnTo>
                      <a:lnTo>
                        <a:pt x="112" y="123"/>
                      </a:lnTo>
                      <a:close/>
                    </a:path>
                  </a:pathLst>
                </a:custGeom>
                <a:solidFill>
                  <a:srgbClr val="241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7"/>
                <p:cNvSpPr/>
                <p:nvPr/>
              </p:nvSpPr>
              <p:spPr bwMode="auto">
                <a:xfrm>
                  <a:off x="-434181" y="3920333"/>
                  <a:ext cx="3327400" cy="1398588"/>
                </a:xfrm>
                <a:custGeom>
                  <a:avLst/>
                  <a:gdLst>
                    <a:gd name="T0" fmla="*/ 2096 w 2096"/>
                    <a:gd name="T1" fmla="*/ 659 h 881"/>
                    <a:gd name="T2" fmla="*/ 1724 w 2096"/>
                    <a:gd name="T3" fmla="*/ 0 h 881"/>
                    <a:gd name="T4" fmla="*/ 615 w 2096"/>
                    <a:gd name="T5" fmla="*/ 72 h 881"/>
                    <a:gd name="T6" fmla="*/ 0 w 2096"/>
                    <a:gd name="T7" fmla="*/ 881 h 881"/>
                    <a:gd name="T8" fmla="*/ 2096 w 2096"/>
                    <a:gd name="T9" fmla="*/ 659 h 881"/>
                  </a:gdLst>
                  <a:ahLst/>
                  <a:cxnLst>
                    <a:cxn ang="0">
                      <a:pos x="T0" y="T1"/>
                    </a:cxn>
                    <a:cxn ang="0">
                      <a:pos x="T2" y="T3"/>
                    </a:cxn>
                    <a:cxn ang="0">
                      <a:pos x="T4" y="T5"/>
                    </a:cxn>
                    <a:cxn ang="0">
                      <a:pos x="T6" y="T7"/>
                    </a:cxn>
                    <a:cxn ang="0">
                      <a:pos x="T8" y="T9"/>
                    </a:cxn>
                  </a:cxnLst>
                  <a:rect l="0" t="0" r="r" b="b"/>
                  <a:pathLst>
                    <a:path w="2096" h="881">
                      <a:moveTo>
                        <a:pt x="2096" y="659"/>
                      </a:moveTo>
                      <a:lnTo>
                        <a:pt x="1724" y="0"/>
                      </a:lnTo>
                      <a:lnTo>
                        <a:pt x="615" y="72"/>
                      </a:lnTo>
                      <a:lnTo>
                        <a:pt x="0" y="881"/>
                      </a:lnTo>
                      <a:lnTo>
                        <a:pt x="2096" y="659"/>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38"/>
                <p:cNvSpPr/>
                <p:nvPr/>
              </p:nvSpPr>
              <p:spPr bwMode="auto">
                <a:xfrm>
                  <a:off x="894557" y="3631408"/>
                  <a:ext cx="246063" cy="623888"/>
                </a:xfrm>
                <a:custGeom>
                  <a:avLst/>
                  <a:gdLst>
                    <a:gd name="T0" fmla="*/ 155 w 155"/>
                    <a:gd name="T1" fmla="*/ 393 h 393"/>
                    <a:gd name="T2" fmla="*/ 136 w 155"/>
                    <a:gd name="T3" fmla="*/ 0 h 393"/>
                    <a:gd name="T4" fmla="*/ 0 w 155"/>
                    <a:gd name="T5" fmla="*/ 45 h 393"/>
                    <a:gd name="T6" fmla="*/ 0 w 155"/>
                    <a:gd name="T7" fmla="*/ 379 h 393"/>
                    <a:gd name="T8" fmla="*/ 155 w 155"/>
                    <a:gd name="T9" fmla="*/ 393 h 393"/>
                  </a:gdLst>
                  <a:ahLst/>
                  <a:cxnLst>
                    <a:cxn ang="0">
                      <a:pos x="T0" y="T1"/>
                    </a:cxn>
                    <a:cxn ang="0">
                      <a:pos x="T2" y="T3"/>
                    </a:cxn>
                    <a:cxn ang="0">
                      <a:pos x="T4" y="T5"/>
                    </a:cxn>
                    <a:cxn ang="0">
                      <a:pos x="T6" y="T7"/>
                    </a:cxn>
                    <a:cxn ang="0">
                      <a:pos x="T8" y="T9"/>
                    </a:cxn>
                  </a:cxnLst>
                  <a:rect l="0" t="0" r="r" b="b"/>
                  <a:pathLst>
                    <a:path w="155" h="393">
                      <a:moveTo>
                        <a:pt x="155" y="393"/>
                      </a:moveTo>
                      <a:lnTo>
                        <a:pt x="136" y="0"/>
                      </a:lnTo>
                      <a:lnTo>
                        <a:pt x="0" y="45"/>
                      </a:lnTo>
                      <a:lnTo>
                        <a:pt x="0" y="379"/>
                      </a:lnTo>
                      <a:lnTo>
                        <a:pt x="155" y="393"/>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9"/>
                <p:cNvSpPr/>
                <p:nvPr/>
              </p:nvSpPr>
              <p:spPr bwMode="auto">
                <a:xfrm>
                  <a:off x="838994" y="3271046"/>
                  <a:ext cx="385763" cy="495300"/>
                </a:xfrm>
                <a:custGeom>
                  <a:avLst/>
                  <a:gdLst>
                    <a:gd name="T0" fmla="*/ 0 w 243"/>
                    <a:gd name="T1" fmla="*/ 312 h 312"/>
                    <a:gd name="T2" fmla="*/ 243 w 243"/>
                    <a:gd name="T3" fmla="*/ 312 h 312"/>
                    <a:gd name="T4" fmla="*/ 126 w 243"/>
                    <a:gd name="T5" fmla="*/ 0 h 312"/>
                    <a:gd name="T6" fmla="*/ 0 w 243"/>
                    <a:gd name="T7" fmla="*/ 312 h 312"/>
                  </a:gdLst>
                  <a:ahLst/>
                  <a:cxnLst>
                    <a:cxn ang="0">
                      <a:pos x="T0" y="T1"/>
                    </a:cxn>
                    <a:cxn ang="0">
                      <a:pos x="T2" y="T3"/>
                    </a:cxn>
                    <a:cxn ang="0">
                      <a:pos x="T4" y="T5"/>
                    </a:cxn>
                    <a:cxn ang="0">
                      <a:pos x="T6" y="T7"/>
                    </a:cxn>
                  </a:cxnLst>
                  <a:rect l="0" t="0" r="r" b="b"/>
                  <a:pathLst>
                    <a:path w="243" h="312">
                      <a:moveTo>
                        <a:pt x="0" y="312"/>
                      </a:moveTo>
                      <a:lnTo>
                        <a:pt x="243" y="312"/>
                      </a:lnTo>
                      <a:lnTo>
                        <a:pt x="126" y="0"/>
                      </a:lnTo>
                      <a:lnTo>
                        <a:pt x="0" y="312"/>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0"/>
                <p:cNvSpPr/>
                <p:nvPr/>
              </p:nvSpPr>
              <p:spPr bwMode="auto">
                <a:xfrm>
                  <a:off x="1143794" y="5285583"/>
                  <a:ext cx="230188" cy="317500"/>
                </a:xfrm>
                <a:custGeom>
                  <a:avLst/>
                  <a:gdLst>
                    <a:gd name="T0" fmla="*/ 145 w 145"/>
                    <a:gd name="T1" fmla="*/ 200 h 200"/>
                    <a:gd name="T2" fmla="*/ 65 w 145"/>
                    <a:gd name="T3" fmla="*/ 189 h 200"/>
                    <a:gd name="T4" fmla="*/ 0 w 145"/>
                    <a:gd name="T5" fmla="*/ 37 h 200"/>
                    <a:gd name="T6" fmla="*/ 129 w 145"/>
                    <a:gd name="T7" fmla="*/ 0 h 200"/>
                    <a:gd name="T8" fmla="*/ 145 w 145"/>
                    <a:gd name="T9" fmla="*/ 200 h 200"/>
                  </a:gdLst>
                  <a:ahLst/>
                  <a:cxnLst>
                    <a:cxn ang="0">
                      <a:pos x="T0" y="T1"/>
                    </a:cxn>
                    <a:cxn ang="0">
                      <a:pos x="T2" y="T3"/>
                    </a:cxn>
                    <a:cxn ang="0">
                      <a:pos x="T4" y="T5"/>
                    </a:cxn>
                    <a:cxn ang="0">
                      <a:pos x="T6" y="T7"/>
                    </a:cxn>
                    <a:cxn ang="0">
                      <a:pos x="T8" y="T9"/>
                    </a:cxn>
                  </a:cxnLst>
                  <a:rect l="0" t="0" r="r" b="b"/>
                  <a:pathLst>
                    <a:path w="145" h="200">
                      <a:moveTo>
                        <a:pt x="145" y="200"/>
                      </a:moveTo>
                      <a:lnTo>
                        <a:pt x="65" y="189"/>
                      </a:lnTo>
                      <a:lnTo>
                        <a:pt x="0" y="37"/>
                      </a:lnTo>
                      <a:lnTo>
                        <a:pt x="129" y="0"/>
                      </a:lnTo>
                      <a:lnTo>
                        <a:pt x="145"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41"/>
                <p:cNvSpPr/>
                <p:nvPr/>
              </p:nvSpPr>
              <p:spPr bwMode="auto">
                <a:xfrm>
                  <a:off x="1181894" y="6328571"/>
                  <a:ext cx="207963" cy="317500"/>
                </a:xfrm>
                <a:custGeom>
                  <a:avLst/>
                  <a:gdLst>
                    <a:gd name="T0" fmla="*/ 89 w 131"/>
                    <a:gd name="T1" fmla="*/ 200 h 200"/>
                    <a:gd name="T2" fmla="*/ 16 w 131"/>
                    <a:gd name="T3" fmla="*/ 163 h 200"/>
                    <a:gd name="T4" fmla="*/ 0 w 131"/>
                    <a:gd name="T5" fmla="*/ 0 h 200"/>
                    <a:gd name="T6" fmla="*/ 131 w 131"/>
                    <a:gd name="T7" fmla="*/ 2 h 200"/>
                    <a:gd name="T8" fmla="*/ 89 w 131"/>
                    <a:gd name="T9" fmla="*/ 200 h 200"/>
                  </a:gdLst>
                  <a:ahLst/>
                  <a:cxnLst>
                    <a:cxn ang="0">
                      <a:pos x="T0" y="T1"/>
                    </a:cxn>
                    <a:cxn ang="0">
                      <a:pos x="T2" y="T3"/>
                    </a:cxn>
                    <a:cxn ang="0">
                      <a:pos x="T4" y="T5"/>
                    </a:cxn>
                    <a:cxn ang="0">
                      <a:pos x="T6" y="T7"/>
                    </a:cxn>
                    <a:cxn ang="0">
                      <a:pos x="T8" y="T9"/>
                    </a:cxn>
                  </a:cxnLst>
                  <a:rect l="0" t="0" r="r" b="b"/>
                  <a:pathLst>
                    <a:path w="131" h="200">
                      <a:moveTo>
                        <a:pt x="89" y="200"/>
                      </a:moveTo>
                      <a:lnTo>
                        <a:pt x="16" y="163"/>
                      </a:lnTo>
                      <a:lnTo>
                        <a:pt x="0" y="0"/>
                      </a:lnTo>
                      <a:lnTo>
                        <a:pt x="131" y="2"/>
                      </a:lnTo>
                      <a:lnTo>
                        <a:pt x="89"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2"/>
                <p:cNvSpPr/>
                <p:nvPr/>
              </p:nvSpPr>
              <p:spPr bwMode="auto">
                <a:xfrm>
                  <a:off x="2188369" y="3563146"/>
                  <a:ext cx="2082800" cy="3956050"/>
                </a:xfrm>
                <a:custGeom>
                  <a:avLst/>
                  <a:gdLst>
                    <a:gd name="T0" fmla="*/ 171 w 1312"/>
                    <a:gd name="T1" fmla="*/ 588 h 2492"/>
                    <a:gd name="T2" fmla="*/ 249 w 1312"/>
                    <a:gd name="T3" fmla="*/ 0 h 2492"/>
                    <a:gd name="T4" fmla="*/ 1312 w 1312"/>
                    <a:gd name="T5" fmla="*/ 78 h 2492"/>
                    <a:gd name="T6" fmla="*/ 1051 w 1312"/>
                    <a:gd name="T7" fmla="*/ 954 h 2492"/>
                    <a:gd name="T8" fmla="*/ 1144 w 1312"/>
                    <a:gd name="T9" fmla="*/ 2487 h 2492"/>
                    <a:gd name="T10" fmla="*/ 0 w 1312"/>
                    <a:gd name="T11" fmla="*/ 2492 h 2492"/>
                    <a:gd name="T12" fmla="*/ 171 w 1312"/>
                    <a:gd name="T13" fmla="*/ 588 h 2492"/>
                  </a:gdLst>
                  <a:ahLst/>
                  <a:cxnLst>
                    <a:cxn ang="0">
                      <a:pos x="T0" y="T1"/>
                    </a:cxn>
                    <a:cxn ang="0">
                      <a:pos x="T2" y="T3"/>
                    </a:cxn>
                    <a:cxn ang="0">
                      <a:pos x="T4" y="T5"/>
                    </a:cxn>
                    <a:cxn ang="0">
                      <a:pos x="T6" y="T7"/>
                    </a:cxn>
                    <a:cxn ang="0">
                      <a:pos x="T8" y="T9"/>
                    </a:cxn>
                    <a:cxn ang="0">
                      <a:pos x="T10" y="T11"/>
                    </a:cxn>
                    <a:cxn ang="0">
                      <a:pos x="T12" y="T13"/>
                    </a:cxn>
                  </a:cxnLst>
                  <a:rect l="0" t="0" r="r" b="b"/>
                  <a:pathLst>
                    <a:path w="1312" h="2492">
                      <a:moveTo>
                        <a:pt x="171" y="588"/>
                      </a:moveTo>
                      <a:lnTo>
                        <a:pt x="249" y="0"/>
                      </a:lnTo>
                      <a:lnTo>
                        <a:pt x="1312" y="78"/>
                      </a:lnTo>
                      <a:lnTo>
                        <a:pt x="1051" y="954"/>
                      </a:lnTo>
                      <a:lnTo>
                        <a:pt x="1144" y="2487"/>
                      </a:lnTo>
                      <a:lnTo>
                        <a:pt x="0" y="2492"/>
                      </a:lnTo>
                      <a:lnTo>
                        <a:pt x="171" y="588"/>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3"/>
                <p:cNvSpPr/>
                <p:nvPr/>
              </p:nvSpPr>
              <p:spPr bwMode="auto">
                <a:xfrm>
                  <a:off x="2188369" y="3563146"/>
                  <a:ext cx="2082800" cy="3956050"/>
                </a:xfrm>
                <a:custGeom>
                  <a:avLst/>
                  <a:gdLst>
                    <a:gd name="T0" fmla="*/ 171 w 1312"/>
                    <a:gd name="T1" fmla="*/ 588 h 2492"/>
                    <a:gd name="T2" fmla="*/ 249 w 1312"/>
                    <a:gd name="T3" fmla="*/ 0 h 2492"/>
                    <a:gd name="T4" fmla="*/ 1312 w 1312"/>
                    <a:gd name="T5" fmla="*/ 78 h 2492"/>
                    <a:gd name="T6" fmla="*/ 1051 w 1312"/>
                    <a:gd name="T7" fmla="*/ 954 h 2492"/>
                    <a:gd name="T8" fmla="*/ 1144 w 1312"/>
                    <a:gd name="T9" fmla="*/ 2487 h 2492"/>
                    <a:gd name="T10" fmla="*/ 0 w 1312"/>
                    <a:gd name="T11" fmla="*/ 2492 h 2492"/>
                    <a:gd name="T12" fmla="*/ 171 w 1312"/>
                    <a:gd name="T13" fmla="*/ 588 h 2492"/>
                  </a:gdLst>
                  <a:ahLst/>
                  <a:cxnLst>
                    <a:cxn ang="0">
                      <a:pos x="T0" y="T1"/>
                    </a:cxn>
                    <a:cxn ang="0">
                      <a:pos x="T2" y="T3"/>
                    </a:cxn>
                    <a:cxn ang="0">
                      <a:pos x="T4" y="T5"/>
                    </a:cxn>
                    <a:cxn ang="0">
                      <a:pos x="T6" y="T7"/>
                    </a:cxn>
                    <a:cxn ang="0">
                      <a:pos x="T8" y="T9"/>
                    </a:cxn>
                    <a:cxn ang="0">
                      <a:pos x="T10" y="T11"/>
                    </a:cxn>
                    <a:cxn ang="0">
                      <a:pos x="T12" y="T13"/>
                    </a:cxn>
                  </a:cxnLst>
                  <a:rect l="0" t="0" r="r" b="b"/>
                  <a:pathLst>
                    <a:path w="1312" h="2492">
                      <a:moveTo>
                        <a:pt x="171" y="588"/>
                      </a:moveTo>
                      <a:lnTo>
                        <a:pt x="249" y="0"/>
                      </a:lnTo>
                      <a:lnTo>
                        <a:pt x="1312" y="78"/>
                      </a:lnTo>
                      <a:lnTo>
                        <a:pt x="1051" y="954"/>
                      </a:lnTo>
                      <a:lnTo>
                        <a:pt x="1144" y="2487"/>
                      </a:lnTo>
                      <a:lnTo>
                        <a:pt x="0" y="2492"/>
                      </a:lnTo>
                      <a:lnTo>
                        <a:pt x="171" y="588"/>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4"/>
                <p:cNvSpPr/>
                <p:nvPr/>
              </p:nvSpPr>
              <p:spPr bwMode="auto">
                <a:xfrm>
                  <a:off x="2353469" y="2821783"/>
                  <a:ext cx="2601913" cy="1131888"/>
                </a:xfrm>
                <a:custGeom>
                  <a:avLst/>
                  <a:gdLst>
                    <a:gd name="T0" fmla="*/ 0 w 1639"/>
                    <a:gd name="T1" fmla="*/ 569 h 713"/>
                    <a:gd name="T2" fmla="*/ 1639 w 1639"/>
                    <a:gd name="T3" fmla="*/ 713 h 713"/>
                    <a:gd name="T4" fmla="*/ 1393 w 1639"/>
                    <a:gd name="T5" fmla="*/ 125 h 713"/>
                    <a:gd name="T6" fmla="*/ 594 w 1639"/>
                    <a:gd name="T7" fmla="*/ 0 h 713"/>
                    <a:gd name="T8" fmla="*/ 0 w 1639"/>
                    <a:gd name="T9" fmla="*/ 569 h 713"/>
                  </a:gdLst>
                  <a:ahLst/>
                  <a:cxnLst>
                    <a:cxn ang="0">
                      <a:pos x="T0" y="T1"/>
                    </a:cxn>
                    <a:cxn ang="0">
                      <a:pos x="T2" y="T3"/>
                    </a:cxn>
                    <a:cxn ang="0">
                      <a:pos x="T4" y="T5"/>
                    </a:cxn>
                    <a:cxn ang="0">
                      <a:pos x="T6" y="T7"/>
                    </a:cxn>
                    <a:cxn ang="0">
                      <a:pos x="T8" y="T9"/>
                    </a:cxn>
                  </a:cxnLst>
                  <a:rect l="0" t="0" r="r" b="b"/>
                  <a:pathLst>
                    <a:path w="1639" h="713">
                      <a:moveTo>
                        <a:pt x="0" y="569"/>
                      </a:moveTo>
                      <a:lnTo>
                        <a:pt x="1639" y="713"/>
                      </a:lnTo>
                      <a:lnTo>
                        <a:pt x="1393" y="125"/>
                      </a:lnTo>
                      <a:lnTo>
                        <a:pt x="594" y="0"/>
                      </a:lnTo>
                      <a:lnTo>
                        <a:pt x="0" y="569"/>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5"/>
                <p:cNvSpPr/>
                <p:nvPr/>
              </p:nvSpPr>
              <p:spPr bwMode="auto">
                <a:xfrm>
                  <a:off x="3194844" y="2375696"/>
                  <a:ext cx="249238" cy="623888"/>
                </a:xfrm>
                <a:custGeom>
                  <a:avLst/>
                  <a:gdLst>
                    <a:gd name="T0" fmla="*/ 157 w 157"/>
                    <a:gd name="T1" fmla="*/ 393 h 393"/>
                    <a:gd name="T2" fmla="*/ 136 w 157"/>
                    <a:gd name="T3" fmla="*/ 0 h 393"/>
                    <a:gd name="T4" fmla="*/ 0 w 157"/>
                    <a:gd name="T5" fmla="*/ 46 h 393"/>
                    <a:gd name="T6" fmla="*/ 0 w 157"/>
                    <a:gd name="T7" fmla="*/ 380 h 393"/>
                    <a:gd name="T8" fmla="*/ 157 w 157"/>
                    <a:gd name="T9" fmla="*/ 393 h 393"/>
                  </a:gdLst>
                  <a:ahLst/>
                  <a:cxnLst>
                    <a:cxn ang="0">
                      <a:pos x="T0" y="T1"/>
                    </a:cxn>
                    <a:cxn ang="0">
                      <a:pos x="T2" y="T3"/>
                    </a:cxn>
                    <a:cxn ang="0">
                      <a:pos x="T4" y="T5"/>
                    </a:cxn>
                    <a:cxn ang="0">
                      <a:pos x="T6" y="T7"/>
                    </a:cxn>
                    <a:cxn ang="0">
                      <a:pos x="T8" y="T9"/>
                    </a:cxn>
                  </a:cxnLst>
                  <a:rect l="0" t="0" r="r" b="b"/>
                  <a:pathLst>
                    <a:path w="157" h="393">
                      <a:moveTo>
                        <a:pt x="157" y="393"/>
                      </a:moveTo>
                      <a:lnTo>
                        <a:pt x="136" y="0"/>
                      </a:lnTo>
                      <a:lnTo>
                        <a:pt x="0" y="46"/>
                      </a:lnTo>
                      <a:lnTo>
                        <a:pt x="0" y="380"/>
                      </a:lnTo>
                      <a:lnTo>
                        <a:pt x="157" y="393"/>
                      </a:ln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46"/>
                <p:cNvSpPr/>
                <p:nvPr/>
              </p:nvSpPr>
              <p:spPr bwMode="auto">
                <a:xfrm>
                  <a:off x="3142457" y="2015333"/>
                  <a:ext cx="382588" cy="496888"/>
                </a:xfrm>
                <a:custGeom>
                  <a:avLst/>
                  <a:gdLst>
                    <a:gd name="T0" fmla="*/ 0 w 241"/>
                    <a:gd name="T1" fmla="*/ 313 h 313"/>
                    <a:gd name="T2" fmla="*/ 241 w 241"/>
                    <a:gd name="T3" fmla="*/ 313 h 313"/>
                    <a:gd name="T4" fmla="*/ 123 w 241"/>
                    <a:gd name="T5" fmla="*/ 0 h 313"/>
                    <a:gd name="T6" fmla="*/ 0 w 241"/>
                    <a:gd name="T7" fmla="*/ 313 h 313"/>
                  </a:gdLst>
                  <a:ahLst/>
                  <a:cxnLst>
                    <a:cxn ang="0">
                      <a:pos x="T0" y="T1"/>
                    </a:cxn>
                    <a:cxn ang="0">
                      <a:pos x="T2" y="T3"/>
                    </a:cxn>
                    <a:cxn ang="0">
                      <a:pos x="T4" y="T5"/>
                    </a:cxn>
                    <a:cxn ang="0">
                      <a:pos x="T6" y="T7"/>
                    </a:cxn>
                  </a:cxnLst>
                  <a:rect l="0" t="0" r="r" b="b"/>
                  <a:pathLst>
                    <a:path w="241" h="313">
                      <a:moveTo>
                        <a:pt x="0" y="313"/>
                      </a:moveTo>
                      <a:lnTo>
                        <a:pt x="241" y="313"/>
                      </a:lnTo>
                      <a:lnTo>
                        <a:pt x="123" y="0"/>
                      </a:lnTo>
                      <a:lnTo>
                        <a:pt x="0" y="313"/>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7"/>
                <p:cNvSpPr/>
                <p:nvPr/>
              </p:nvSpPr>
              <p:spPr bwMode="auto">
                <a:xfrm>
                  <a:off x="3479007" y="4088608"/>
                  <a:ext cx="220663" cy="331788"/>
                </a:xfrm>
                <a:custGeom>
                  <a:avLst/>
                  <a:gdLst>
                    <a:gd name="T0" fmla="*/ 66 w 139"/>
                    <a:gd name="T1" fmla="*/ 209 h 209"/>
                    <a:gd name="T2" fmla="*/ 0 w 139"/>
                    <a:gd name="T3" fmla="*/ 163 h 209"/>
                    <a:gd name="T4" fmla="*/ 8 w 139"/>
                    <a:gd name="T5" fmla="*/ 0 h 209"/>
                    <a:gd name="T6" fmla="*/ 139 w 139"/>
                    <a:gd name="T7" fmla="*/ 22 h 209"/>
                    <a:gd name="T8" fmla="*/ 66 w 139"/>
                    <a:gd name="T9" fmla="*/ 209 h 209"/>
                  </a:gdLst>
                  <a:ahLst/>
                  <a:cxnLst>
                    <a:cxn ang="0">
                      <a:pos x="T0" y="T1"/>
                    </a:cxn>
                    <a:cxn ang="0">
                      <a:pos x="T2" y="T3"/>
                    </a:cxn>
                    <a:cxn ang="0">
                      <a:pos x="T4" y="T5"/>
                    </a:cxn>
                    <a:cxn ang="0">
                      <a:pos x="T6" y="T7"/>
                    </a:cxn>
                    <a:cxn ang="0">
                      <a:pos x="T8" y="T9"/>
                    </a:cxn>
                  </a:cxnLst>
                  <a:rect l="0" t="0" r="r" b="b"/>
                  <a:pathLst>
                    <a:path w="139" h="209">
                      <a:moveTo>
                        <a:pt x="66" y="209"/>
                      </a:moveTo>
                      <a:lnTo>
                        <a:pt x="0" y="163"/>
                      </a:lnTo>
                      <a:lnTo>
                        <a:pt x="8" y="0"/>
                      </a:lnTo>
                      <a:lnTo>
                        <a:pt x="139" y="22"/>
                      </a:lnTo>
                      <a:lnTo>
                        <a:pt x="66" y="209"/>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8"/>
                <p:cNvSpPr/>
                <p:nvPr/>
              </p:nvSpPr>
              <p:spPr bwMode="auto">
                <a:xfrm>
                  <a:off x="2769394" y="4606133"/>
                  <a:ext cx="225425" cy="319088"/>
                </a:xfrm>
                <a:custGeom>
                  <a:avLst/>
                  <a:gdLst>
                    <a:gd name="T0" fmla="*/ 0 w 142"/>
                    <a:gd name="T1" fmla="*/ 201 h 201"/>
                    <a:gd name="T2" fmla="*/ 80 w 142"/>
                    <a:gd name="T3" fmla="*/ 187 h 201"/>
                    <a:gd name="T4" fmla="*/ 142 w 142"/>
                    <a:gd name="T5" fmla="*/ 35 h 201"/>
                    <a:gd name="T6" fmla="*/ 14 w 142"/>
                    <a:gd name="T7" fmla="*/ 0 h 201"/>
                    <a:gd name="T8" fmla="*/ 0 w 142"/>
                    <a:gd name="T9" fmla="*/ 201 h 201"/>
                  </a:gdLst>
                  <a:ahLst/>
                  <a:cxnLst>
                    <a:cxn ang="0">
                      <a:pos x="T0" y="T1"/>
                    </a:cxn>
                    <a:cxn ang="0">
                      <a:pos x="T2" y="T3"/>
                    </a:cxn>
                    <a:cxn ang="0">
                      <a:pos x="T4" y="T5"/>
                    </a:cxn>
                    <a:cxn ang="0">
                      <a:pos x="T6" y="T7"/>
                    </a:cxn>
                    <a:cxn ang="0">
                      <a:pos x="T8" y="T9"/>
                    </a:cxn>
                  </a:cxnLst>
                  <a:rect l="0" t="0" r="r" b="b"/>
                  <a:pathLst>
                    <a:path w="142" h="201">
                      <a:moveTo>
                        <a:pt x="0" y="201"/>
                      </a:moveTo>
                      <a:lnTo>
                        <a:pt x="80" y="187"/>
                      </a:lnTo>
                      <a:lnTo>
                        <a:pt x="142" y="35"/>
                      </a:lnTo>
                      <a:lnTo>
                        <a:pt x="14" y="0"/>
                      </a:lnTo>
                      <a:lnTo>
                        <a:pt x="0" y="201"/>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9"/>
                <p:cNvSpPr/>
                <p:nvPr/>
              </p:nvSpPr>
              <p:spPr bwMode="auto">
                <a:xfrm>
                  <a:off x="2842419" y="4037808"/>
                  <a:ext cx="220663" cy="319088"/>
                </a:xfrm>
                <a:custGeom>
                  <a:avLst/>
                  <a:gdLst>
                    <a:gd name="T0" fmla="*/ 0 w 139"/>
                    <a:gd name="T1" fmla="*/ 201 h 201"/>
                    <a:gd name="T2" fmla="*/ 80 w 139"/>
                    <a:gd name="T3" fmla="*/ 187 h 201"/>
                    <a:gd name="T4" fmla="*/ 139 w 139"/>
                    <a:gd name="T5" fmla="*/ 35 h 201"/>
                    <a:gd name="T6" fmla="*/ 10 w 139"/>
                    <a:gd name="T7" fmla="*/ 0 h 201"/>
                    <a:gd name="T8" fmla="*/ 0 w 139"/>
                    <a:gd name="T9" fmla="*/ 201 h 201"/>
                  </a:gdLst>
                  <a:ahLst/>
                  <a:cxnLst>
                    <a:cxn ang="0">
                      <a:pos x="T0" y="T1"/>
                    </a:cxn>
                    <a:cxn ang="0">
                      <a:pos x="T2" y="T3"/>
                    </a:cxn>
                    <a:cxn ang="0">
                      <a:pos x="T4" y="T5"/>
                    </a:cxn>
                    <a:cxn ang="0">
                      <a:pos x="T6" y="T7"/>
                    </a:cxn>
                    <a:cxn ang="0">
                      <a:pos x="T8" y="T9"/>
                    </a:cxn>
                  </a:cxnLst>
                  <a:rect l="0" t="0" r="r" b="b"/>
                  <a:pathLst>
                    <a:path w="139" h="201">
                      <a:moveTo>
                        <a:pt x="0" y="201"/>
                      </a:moveTo>
                      <a:lnTo>
                        <a:pt x="80" y="187"/>
                      </a:lnTo>
                      <a:lnTo>
                        <a:pt x="139" y="35"/>
                      </a:lnTo>
                      <a:lnTo>
                        <a:pt x="10" y="0"/>
                      </a:lnTo>
                      <a:lnTo>
                        <a:pt x="0" y="201"/>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50"/>
                <p:cNvSpPr/>
                <p:nvPr/>
              </p:nvSpPr>
              <p:spPr bwMode="auto">
                <a:xfrm>
                  <a:off x="2944019" y="6179346"/>
                  <a:ext cx="1420813" cy="1370013"/>
                </a:xfrm>
                <a:custGeom>
                  <a:avLst/>
                  <a:gdLst>
                    <a:gd name="T0" fmla="*/ 125 w 895"/>
                    <a:gd name="T1" fmla="*/ 0 h 863"/>
                    <a:gd name="T2" fmla="*/ 0 w 895"/>
                    <a:gd name="T3" fmla="*/ 844 h 863"/>
                    <a:gd name="T4" fmla="*/ 850 w 895"/>
                    <a:gd name="T5" fmla="*/ 863 h 863"/>
                    <a:gd name="T6" fmla="*/ 772 w 895"/>
                    <a:gd name="T7" fmla="*/ 417 h 863"/>
                    <a:gd name="T8" fmla="*/ 895 w 895"/>
                    <a:gd name="T9" fmla="*/ 27 h 863"/>
                    <a:gd name="T10" fmla="*/ 125 w 895"/>
                    <a:gd name="T11" fmla="*/ 0 h 863"/>
                  </a:gdLst>
                  <a:ahLst/>
                  <a:cxnLst>
                    <a:cxn ang="0">
                      <a:pos x="T0" y="T1"/>
                    </a:cxn>
                    <a:cxn ang="0">
                      <a:pos x="T2" y="T3"/>
                    </a:cxn>
                    <a:cxn ang="0">
                      <a:pos x="T4" y="T5"/>
                    </a:cxn>
                    <a:cxn ang="0">
                      <a:pos x="T6" y="T7"/>
                    </a:cxn>
                    <a:cxn ang="0">
                      <a:pos x="T8" y="T9"/>
                    </a:cxn>
                    <a:cxn ang="0">
                      <a:pos x="T10" y="T11"/>
                    </a:cxn>
                  </a:cxnLst>
                  <a:rect l="0" t="0" r="r" b="b"/>
                  <a:pathLst>
                    <a:path w="895" h="863">
                      <a:moveTo>
                        <a:pt x="125" y="0"/>
                      </a:moveTo>
                      <a:lnTo>
                        <a:pt x="0" y="844"/>
                      </a:lnTo>
                      <a:lnTo>
                        <a:pt x="850" y="863"/>
                      </a:lnTo>
                      <a:lnTo>
                        <a:pt x="772" y="417"/>
                      </a:lnTo>
                      <a:lnTo>
                        <a:pt x="895" y="27"/>
                      </a:lnTo>
                      <a:lnTo>
                        <a:pt x="125" y="0"/>
                      </a:lnTo>
                      <a:close/>
                    </a:path>
                  </a:pathLst>
                </a:custGeom>
                <a:solidFill>
                  <a:srgbClr val="282C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51"/>
                <p:cNvSpPr/>
                <p:nvPr/>
              </p:nvSpPr>
              <p:spPr bwMode="auto">
                <a:xfrm>
                  <a:off x="2739232" y="4937921"/>
                  <a:ext cx="1884363" cy="1406525"/>
                </a:xfrm>
                <a:custGeom>
                  <a:avLst/>
                  <a:gdLst>
                    <a:gd name="T0" fmla="*/ 0 w 1187"/>
                    <a:gd name="T1" fmla="*/ 809 h 886"/>
                    <a:gd name="T2" fmla="*/ 1187 w 1187"/>
                    <a:gd name="T3" fmla="*/ 886 h 886"/>
                    <a:gd name="T4" fmla="*/ 581 w 1187"/>
                    <a:gd name="T5" fmla="*/ 0 h 886"/>
                    <a:gd name="T6" fmla="*/ 0 w 1187"/>
                    <a:gd name="T7" fmla="*/ 809 h 886"/>
                  </a:gdLst>
                  <a:ahLst/>
                  <a:cxnLst>
                    <a:cxn ang="0">
                      <a:pos x="T0" y="T1"/>
                    </a:cxn>
                    <a:cxn ang="0">
                      <a:pos x="T2" y="T3"/>
                    </a:cxn>
                    <a:cxn ang="0">
                      <a:pos x="T4" y="T5"/>
                    </a:cxn>
                    <a:cxn ang="0">
                      <a:pos x="T6" y="T7"/>
                    </a:cxn>
                  </a:cxnLst>
                  <a:rect l="0" t="0" r="r" b="b"/>
                  <a:pathLst>
                    <a:path w="1187" h="886">
                      <a:moveTo>
                        <a:pt x="0" y="809"/>
                      </a:moveTo>
                      <a:lnTo>
                        <a:pt x="1187" y="886"/>
                      </a:lnTo>
                      <a:lnTo>
                        <a:pt x="581" y="0"/>
                      </a:lnTo>
                      <a:lnTo>
                        <a:pt x="0" y="809"/>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52"/>
                <p:cNvSpPr/>
                <p:nvPr/>
              </p:nvSpPr>
              <p:spPr bwMode="auto">
                <a:xfrm>
                  <a:off x="3915569" y="6450808"/>
                  <a:ext cx="220663" cy="331788"/>
                </a:xfrm>
                <a:custGeom>
                  <a:avLst/>
                  <a:gdLst>
                    <a:gd name="T0" fmla="*/ 67 w 139"/>
                    <a:gd name="T1" fmla="*/ 209 h 209"/>
                    <a:gd name="T2" fmla="*/ 0 w 139"/>
                    <a:gd name="T3" fmla="*/ 163 h 209"/>
                    <a:gd name="T4" fmla="*/ 8 w 139"/>
                    <a:gd name="T5" fmla="*/ 0 h 209"/>
                    <a:gd name="T6" fmla="*/ 139 w 139"/>
                    <a:gd name="T7" fmla="*/ 22 h 209"/>
                    <a:gd name="T8" fmla="*/ 67 w 139"/>
                    <a:gd name="T9" fmla="*/ 209 h 209"/>
                  </a:gdLst>
                  <a:ahLst/>
                  <a:cxnLst>
                    <a:cxn ang="0">
                      <a:pos x="T0" y="T1"/>
                    </a:cxn>
                    <a:cxn ang="0">
                      <a:pos x="T2" y="T3"/>
                    </a:cxn>
                    <a:cxn ang="0">
                      <a:pos x="T4" y="T5"/>
                    </a:cxn>
                    <a:cxn ang="0">
                      <a:pos x="T6" y="T7"/>
                    </a:cxn>
                    <a:cxn ang="0">
                      <a:pos x="T8" y="T9"/>
                    </a:cxn>
                  </a:cxnLst>
                  <a:rect l="0" t="0" r="r" b="b"/>
                  <a:pathLst>
                    <a:path w="139" h="209">
                      <a:moveTo>
                        <a:pt x="67" y="209"/>
                      </a:moveTo>
                      <a:lnTo>
                        <a:pt x="0" y="163"/>
                      </a:lnTo>
                      <a:lnTo>
                        <a:pt x="8" y="0"/>
                      </a:lnTo>
                      <a:lnTo>
                        <a:pt x="139" y="22"/>
                      </a:lnTo>
                      <a:lnTo>
                        <a:pt x="67" y="209"/>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3"/>
                <p:cNvSpPr/>
                <p:nvPr/>
              </p:nvSpPr>
              <p:spPr bwMode="auto">
                <a:xfrm>
                  <a:off x="3274219" y="6400008"/>
                  <a:ext cx="225425" cy="317500"/>
                </a:xfrm>
                <a:custGeom>
                  <a:avLst/>
                  <a:gdLst>
                    <a:gd name="T0" fmla="*/ 0 w 142"/>
                    <a:gd name="T1" fmla="*/ 200 h 200"/>
                    <a:gd name="T2" fmla="*/ 80 w 142"/>
                    <a:gd name="T3" fmla="*/ 187 h 200"/>
                    <a:gd name="T4" fmla="*/ 142 w 142"/>
                    <a:gd name="T5" fmla="*/ 35 h 200"/>
                    <a:gd name="T6" fmla="*/ 14 w 142"/>
                    <a:gd name="T7" fmla="*/ 0 h 200"/>
                    <a:gd name="T8" fmla="*/ 0 w 142"/>
                    <a:gd name="T9" fmla="*/ 200 h 200"/>
                  </a:gdLst>
                  <a:ahLst/>
                  <a:cxnLst>
                    <a:cxn ang="0">
                      <a:pos x="T0" y="T1"/>
                    </a:cxn>
                    <a:cxn ang="0">
                      <a:pos x="T2" y="T3"/>
                    </a:cxn>
                    <a:cxn ang="0">
                      <a:pos x="T4" y="T5"/>
                    </a:cxn>
                    <a:cxn ang="0">
                      <a:pos x="T6" y="T7"/>
                    </a:cxn>
                    <a:cxn ang="0">
                      <a:pos x="T8" y="T9"/>
                    </a:cxn>
                  </a:cxnLst>
                  <a:rect l="0" t="0" r="r" b="b"/>
                  <a:pathLst>
                    <a:path w="142" h="200">
                      <a:moveTo>
                        <a:pt x="0" y="200"/>
                      </a:moveTo>
                      <a:lnTo>
                        <a:pt x="80" y="187"/>
                      </a:lnTo>
                      <a:lnTo>
                        <a:pt x="142" y="35"/>
                      </a:lnTo>
                      <a:lnTo>
                        <a:pt x="14" y="0"/>
                      </a:lnTo>
                      <a:lnTo>
                        <a:pt x="0" y="200"/>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54"/>
                <p:cNvSpPr/>
                <p:nvPr/>
              </p:nvSpPr>
              <p:spPr bwMode="auto">
                <a:xfrm>
                  <a:off x="1559719" y="5496721"/>
                  <a:ext cx="1158875" cy="2082800"/>
                </a:xfrm>
                <a:custGeom>
                  <a:avLst/>
                  <a:gdLst>
                    <a:gd name="T0" fmla="*/ 97 w 730"/>
                    <a:gd name="T1" fmla="*/ 78 h 1312"/>
                    <a:gd name="T2" fmla="*/ 0 w 730"/>
                    <a:gd name="T3" fmla="*/ 1312 h 1312"/>
                    <a:gd name="T4" fmla="*/ 709 w 730"/>
                    <a:gd name="T5" fmla="*/ 1272 h 1312"/>
                    <a:gd name="T6" fmla="*/ 730 w 730"/>
                    <a:gd name="T7" fmla="*/ 0 h 1312"/>
                    <a:gd name="T8" fmla="*/ 97 w 730"/>
                    <a:gd name="T9" fmla="*/ 78 h 1312"/>
                  </a:gdLst>
                  <a:ahLst/>
                  <a:cxnLst>
                    <a:cxn ang="0">
                      <a:pos x="T0" y="T1"/>
                    </a:cxn>
                    <a:cxn ang="0">
                      <a:pos x="T2" y="T3"/>
                    </a:cxn>
                    <a:cxn ang="0">
                      <a:pos x="T4" y="T5"/>
                    </a:cxn>
                    <a:cxn ang="0">
                      <a:pos x="T6" y="T7"/>
                    </a:cxn>
                    <a:cxn ang="0">
                      <a:pos x="T8" y="T9"/>
                    </a:cxn>
                  </a:cxnLst>
                  <a:rect l="0" t="0" r="r" b="b"/>
                  <a:pathLst>
                    <a:path w="730" h="1312">
                      <a:moveTo>
                        <a:pt x="97" y="78"/>
                      </a:moveTo>
                      <a:lnTo>
                        <a:pt x="0" y="1312"/>
                      </a:lnTo>
                      <a:lnTo>
                        <a:pt x="709" y="1272"/>
                      </a:lnTo>
                      <a:lnTo>
                        <a:pt x="730" y="0"/>
                      </a:lnTo>
                      <a:lnTo>
                        <a:pt x="97" y="78"/>
                      </a:lnTo>
                      <a:close/>
                    </a:path>
                  </a:pathLst>
                </a:custGeom>
                <a:solidFill>
                  <a:srgbClr val="343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5"/>
                <p:cNvSpPr/>
                <p:nvPr/>
              </p:nvSpPr>
              <p:spPr bwMode="auto">
                <a:xfrm>
                  <a:off x="1564482" y="4271171"/>
                  <a:ext cx="1298575" cy="1420813"/>
                </a:xfrm>
                <a:custGeom>
                  <a:avLst/>
                  <a:gdLst>
                    <a:gd name="T0" fmla="*/ 0 w 818"/>
                    <a:gd name="T1" fmla="*/ 876 h 895"/>
                    <a:gd name="T2" fmla="*/ 818 w 818"/>
                    <a:gd name="T3" fmla="*/ 895 h 895"/>
                    <a:gd name="T4" fmla="*/ 425 w 818"/>
                    <a:gd name="T5" fmla="*/ 0 h 895"/>
                    <a:gd name="T6" fmla="*/ 0 w 818"/>
                    <a:gd name="T7" fmla="*/ 876 h 895"/>
                  </a:gdLst>
                  <a:ahLst/>
                  <a:cxnLst>
                    <a:cxn ang="0">
                      <a:pos x="T0" y="T1"/>
                    </a:cxn>
                    <a:cxn ang="0">
                      <a:pos x="T2" y="T3"/>
                    </a:cxn>
                    <a:cxn ang="0">
                      <a:pos x="T4" y="T5"/>
                    </a:cxn>
                    <a:cxn ang="0">
                      <a:pos x="T6" y="T7"/>
                    </a:cxn>
                  </a:cxnLst>
                  <a:rect l="0" t="0" r="r" b="b"/>
                  <a:pathLst>
                    <a:path w="818" h="895">
                      <a:moveTo>
                        <a:pt x="0" y="876"/>
                      </a:moveTo>
                      <a:lnTo>
                        <a:pt x="818" y="895"/>
                      </a:lnTo>
                      <a:lnTo>
                        <a:pt x="425" y="0"/>
                      </a:lnTo>
                      <a:lnTo>
                        <a:pt x="0" y="876"/>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6"/>
                <p:cNvSpPr/>
                <p:nvPr/>
              </p:nvSpPr>
              <p:spPr bwMode="auto">
                <a:xfrm>
                  <a:off x="2082007" y="5874546"/>
                  <a:ext cx="207963" cy="314325"/>
                </a:xfrm>
                <a:custGeom>
                  <a:avLst/>
                  <a:gdLst>
                    <a:gd name="T0" fmla="*/ 96 w 131"/>
                    <a:gd name="T1" fmla="*/ 198 h 198"/>
                    <a:gd name="T2" fmla="*/ 22 w 131"/>
                    <a:gd name="T3" fmla="*/ 166 h 198"/>
                    <a:gd name="T4" fmla="*/ 0 w 131"/>
                    <a:gd name="T5" fmla="*/ 3 h 198"/>
                    <a:gd name="T6" fmla="*/ 131 w 131"/>
                    <a:gd name="T7" fmla="*/ 0 h 198"/>
                    <a:gd name="T8" fmla="*/ 96 w 131"/>
                    <a:gd name="T9" fmla="*/ 198 h 198"/>
                  </a:gdLst>
                  <a:ahLst/>
                  <a:cxnLst>
                    <a:cxn ang="0">
                      <a:pos x="T0" y="T1"/>
                    </a:cxn>
                    <a:cxn ang="0">
                      <a:pos x="T2" y="T3"/>
                    </a:cxn>
                    <a:cxn ang="0">
                      <a:pos x="T4" y="T5"/>
                    </a:cxn>
                    <a:cxn ang="0">
                      <a:pos x="T6" y="T7"/>
                    </a:cxn>
                    <a:cxn ang="0">
                      <a:pos x="T8" y="T9"/>
                    </a:cxn>
                  </a:cxnLst>
                  <a:rect l="0" t="0" r="r" b="b"/>
                  <a:pathLst>
                    <a:path w="131" h="198">
                      <a:moveTo>
                        <a:pt x="96" y="198"/>
                      </a:moveTo>
                      <a:lnTo>
                        <a:pt x="22" y="166"/>
                      </a:lnTo>
                      <a:lnTo>
                        <a:pt x="0" y="3"/>
                      </a:lnTo>
                      <a:lnTo>
                        <a:pt x="131" y="0"/>
                      </a:lnTo>
                      <a:lnTo>
                        <a:pt x="96" y="198"/>
                      </a:lnTo>
                      <a:close/>
                    </a:path>
                  </a:pathLst>
                </a:custGeom>
                <a:solidFill>
                  <a:srgbClr val="C9A5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57"/>
                <p:cNvSpPr/>
                <p:nvPr/>
              </p:nvSpPr>
              <p:spPr bwMode="auto">
                <a:xfrm>
                  <a:off x="1891507" y="6290471"/>
                  <a:ext cx="550863" cy="1266825"/>
                </a:xfrm>
                <a:custGeom>
                  <a:avLst/>
                  <a:gdLst>
                    <a:gd name="T0" fmla="*/ 24 w 347"/>
                    <a:gd name="T1" fmla="*/ 798 h 798"/>
                    <a:gd name="T2" fmla="*/ 0 w 347"/>
                    <a:gd name="T3" fmla="*/ 29 h 798"/>
                    <a:gd name="T4" fmla="*/ 147 w 347"/>
                    <a:gd name="T5" fmla="*/ 93 h 798"/>
                    <a:gd name="T6" fmla="*/ 331 w 347"/>
                    <a:gd name="T7" fmla="*/ 0 h 798"/>
                    <a:gd name="T8" fmla="*/ 347 w 347"/>
                    <a:gd name="T9" fmla="*/ 782 h 798"/>
                    <a:gd name="T10" fmla="*/ 24 w 347"/>
                    <a:gd name="T11" fmla="*/ 798 h 798"/>
                  </a:gdLst>
                  <a:ahLst/>
                  <a:cxnLst>
                    <a:cxn ang="0">
                      <a:pos x="T0" y="T1"/>
                    </a:cxn>
                    <a:cxn ang="0">
                      <a:pos x="T2" y="T3"/>
                    </a:cxn>
                    <a:cxn ang="0">
                      <a:pos x="T4" y="T5"/>
                    </a:cxn>
                    <a:cxn ang="0">
                      <a:pos x="T6" y="T7"/>
                    </a:cxn>
                    <a:cxn ang="0">
                      <a:pos x="T8" y="T9"/>
                    </a:cxn>
                    <a:cxn ang="0">
                      <a:pos x="T10" y="T11"/>
                    </a:cxn>
                  </a:cxnLst>
                  <a:rect l="0" t="0" r="r" b="b"/>
                  <a:pathLst>
                    <a:path w="347" h="798">
                      <a:moveTo>
                        <a:pt x="24" y="798"/>
                      </a:moveTo>
                      <a:lnTo>
                        <a:pt x="0" y="29"/>
                      </a:lnTo>
                      <a:lnTo>
                        <a:pt x="147" y="93"/>
                      </a:lnTo>
                      <a:lnTo>
                        <a:pt x="331" y="0"/>
                      </a:lnTo>
                      <a:lnTo>
                        <a:pt x="347" y="782"/>
                      </a:lnTo>
                      <a:lnTo>
                        <a:pt x="24" y="798"/>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5100647" y="5316609"/>
                <a:ext cx="1433632" cy="1469984"/>
                <a:chOff x="10020301" y="4786313"/>
                <a:chExt cx="2003425" cy="2054225"/>
              </a:xfrm>
            </p:grpSpPr>
            <p:sp>
              <p:nvSpPr>
                <p:cNvPr id="65" name="Freeform 90"/>
                <p:cNvSpPr/>
                <p:nvPr/>
              </p:nvSpPr>
              <p:spPr bwMode="auto">
                <a:xfrm>
                  <a:off x="10599738" y="4786313"/>
                  <a:ext cx="1423988" cy="2054225"/>
                </a:xfrm>
                <a:custGeom>
                  <a:avLst/>
                  <a:gdLst>
                    <a:gd name="T0" fmla="*/ 9 w 334"/>
                    <a:gd name="T1" fmla="*/ 228 h 482"/>
                    <a:gd name="T2" fmla="*/ 31 w 334"/>
                    <a:gd name="T3" fmla="*/ 334 h 482"/>
                    <a:gd name="T4" fmla="*/ 43 w 334"/>
                    <a:gd name="T5" fmla="*/ 458 h 482"/>
                    <a:gd name="T6" fmla="*/ 66 w 334"/>
                    <a:gd name="T7" fmla="*/ 357 h 482"/>
                    <a:gd name="T8" fmla="*/ 97 w 334"/>
                    <a:gd name="T9" fmla="*/ 360 h 482"/>
                    <a:gd name="T10" fmla="*/ 151 w 334"/>
                    <a:gd name="T11" fmla="*/ 468 h 482"/>
                    <a:gd name="T12" fmla="*/ 140 w 334"/>
                    <a:gd name="T13" fmla="*/ 361 h 482"/>
                    <a:gd name="T14" fmla="*/ 194 w 334"/>
                    <a:gd name="T15" fmla="*/ 350 h 482"/>
                    <a:gd name="T16" fmla="*/ 199 w 334"/>
                    <a:gd name="T17" fmla="*/ 441 h 482"/>
                    <a:gd name="T18" fmla="*/ 237 w 334"/>
                    <a:gd name="T19" fmla="*/ 339 h 482"/>
                    <a:gd name="T20" fmla="*/ 246 w 334"/>
                    <a:gd name="T21" fmla="*/ 443 h 482"/>
                    <a:gd name="T22" fmla="*/ 285 w 334"/>
                    <a:gd name="T23" fmla="*/ 333 h 482"/>
                    <a:gd name="T24" fmla="*/ 306 w 334"/>
                    <a:gd name="T25" fmla="*/ 218 h 482"/>
                    <a:gd name="T26" fmla="*/ 286 w 334"/>
                    <a:gd name="T27" fmla="*/ 143 h 482"/>
                    <a:gd name="T28" fmla="*/ 334 w 334"/>
                    <a:gd name="T29" fmla="*/ 126 h 482"/>
                    <a:gd name="T30" fmla="*/ 301 w 334"/>
                    <a:gd name="T31" fmla="*/ 55 h 482"/>
                    <a:gd name="T32" fmla="*/ 333 w 334"/>
                    <a:gd name="T33" fmla="*/ 0 h 482"/>
                    <a:gd name="T34" fmla="*/ 261 w 334"/>
                    <a:gd name="T35" fmla="*/ 62 h 482"/>
                    <a:gd name="T36" fmla="*/ 299 w 334"/>
                    <a:gd name="T37" fmla="*/ 105 h 482"/>
                    <a:gd name="T38" fmla="*/ 250 w 334"/>
                    <a:gd name="T39" fmla="*/ 117 h 482"/>
                    <a:gd name="T40" fmla="*/ 275 w 334"/>
                    <a:gd name="T41" fmla="*/ 208 h 482"/>
                    <a:gd name="T42" fmla="*/ 9 w 334"/>
                    <a:gd name="T43" fmla="*/ 22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4" h="482">
                      <a:moveTo>
                        <a:pt x="9" y="228"/>
                      </a:moveTo>
                      <a:cubicBezTo>
                        <a:pt x="9" y="228"/>
                        <a:pt x="0" y="305"/>
                        <a:pt x="31" y="334"/>
                      </a:cubicBezTo>
                      <a:cubicBezTo>
                        <a:pt x="31" y="334"/>
                        <a:pt x="32" y="460"/>
                        <a:pt x="43" y="458"/>
                      </a:cubicBezTo>
                      <a:cubicBezTo>
                        <a:pt x="54" y="457"/>
                        <a:pt x="66" y="364"/>
                        <a:pt x="66" y="357"/>
                      </a:cubicBezTo>
                      <a:cubicBezTo>
                        <a:pt x="66" y="357"/>
                        <a:pt x="88" y="363"/>
                        <a:pt x="97" y="360"/>
                      </a:cubicBezTo>
                      <a:cubicBezTo>
                        <a:pt x="105" y="357"/>
                        <a:pt x="140" y="482"/>
                        <a:pt x="151" y="468"/>
                      </a:cubicBezTo>
                      <a:cubicBezTo>
                        <a:pt x="163" y="454"/>
                        <a:pt x="140" y="361"/>
                        <a:pt x="140" y="361"/>
                      </a:cubicBezTo>
                      <a:cubicBezTo>
                        <a:pt x="140" y="361"/>
                        <a:pt x="175" y="363"/>
                        <a:pt x="194" y="350"/>
                      </a:cubicBezTo>
                      <a:cubicBezTo>
                        <a:pt x="194" y="350"/>
                        <a:pt x="189" y="441"/>
                        <a:pt x="199" y="441"/>
                      </a:cubicBezTo>
                      <a:cubicBezTo>
                        <a:pt x="209" y="441"/>
                        <a:pt x="237" y="339"/>
                        <a:pt x="237" y="339"/>
                      </a:cubicBezTo>
                      <a:cubicBezTo>
                        <a:pt x="237" y="339"/>
                        <a:pt x="241" y="447"/>
                        <a:pt x="246" y="443"/>
                      </a:cubicBezTo>
                      <a:cubicBezTo>
                        <a:pt x="250" y="439"/>
                        <a:pt x="286" y="343"/>
                        <a:pt x="285" y="333"/>
                      </a:cubicBezTo>
                      <a:cubicBezTo>
                        <a:pt x="285" y="325"/>
                        <a:pt x="321" y="289"/>
                        <a:pt x="306" y="218"/>
                      </a:cubicBezTo>
                      <a:cubicBezTo>
                        <a:pt x="295" y="164"/>
                        <a:pt x="286" y="143"/>
                        <a:pt x="286" y="143"/>
                      </a:cubicBezTo>
                      <a:cubicBezTo>
                        <a:pt x="334" y="126"/>
                        <a:pt x="334" y="126"/>
                        <a:pt x="334" y="126"/>
                      </a:cubicBezTo>
                      <a:cubicBezTo>
                        <a:pt x="301" y="55"/>
                        <a:pt x="301" y="55"/>
                        <a:pt x="301" y="55"/>
                      </a:cubicBezTo>
                      <a:cubicBezTo>
                        <a:pt x="333" y="0"/>
                        <a:pt x="333" y="0"/>
                        <a:pt x="333" y="0"/>
                      </a:cubicBezTo>
                      <a:cubicBezTo>
                        <a:pt x="261" y="62"/>
                        <a:pt x="261" y="62"/>
                        <a:pt x="261" y="62"/>
                      </a:cubicBezTo>
                      <a:cubicBezTo>
                        <a:pt x="299" y="105"/>
                        <a:pt x="299" y="105"/>
                        <a:pt x="299" y="105"/>
                      </a:cubicBezTo>
                      <a:cubicBezTo>
                        <a:pt x="250" y="117"/>
                        <a:pt x="250" y="117"/>
                        <a:pt x="250" y="117"/>
                      </a:cubicBezTo>
                      <a:cubicBezTo>
                        <a:pt x="275" y="208"/>
                        <a:pt x="275" y="208"/>
                        <a:pt x="275" y="208"/>
                      </a:cubicBezTo>
                      <a:cubicBezTo>
                        <a:pt x="275" y="208"/>
                        <a:pt x="111" y="177"/>
                        <a:pt x="9" y="228"/>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1"/>
                <p:cNvSpPr/>
                <p:nvPr/>
              </p:nvSpPr>
              <p:spPr bwMode="auto">
                <a:xfrm>
                  <a:off x="10225088" y="4991101"/>
                  <a:ext cx="941388" cy="1047750"/>
                </a:xfrm>
                <a:custGeom>
                  <a:avLst/>
                  <a:gdLst>
                    <a:gd name="T0" fmla="*/ 25 w 221"/>
                    <a:gd name="T1" fmla="*/ 0 h 246"/>
                    <a:gd name="T2" fmla="*/ 0 w 221"/>
                    <a:gd name="T3" fmla="*/ 161 h 246"/>
                    <a:gd name="T4" fmla="*/ 68 w 221"/>
                    <a:gd name="T5" fmla="*/ 236 h 246"/>
                    <a:gd name="T6" fmla="*/ 190 w 221"/>
                    <a:gd name="T7" fmla="*/ 182 h 246"/>
                    <a:gd name="T8" fmla="*/ 213 w 221"/>
                    <a:gd name="T9" fmla="*/ 5 h 246"/>
                    <a:gd name="T10" fmla="*/ 154 w 221"/>
                    <a:gd name="T11" fmla="*/ 74 h 246"/>
                    <a:gd name="T12" fmla="*/ 58 w 221"/>
                    <a:gd name="T13" fmla="*/ 74 h 246"/>
                    <a:gd name="T14" fmla="*/ 25 w 221"/>
                    <a:gd name="T15" fmla="*/ 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46">
                      <a:moveTo>
                        <a:pt x="25" y="0"/>
                      </a:moveTo>
                      <a:cubicBezTo>
                        <a:pt x="25" y="0"/>
                        <a:pt x="0" y="122"/>
                        <a:pt x="0" y="161"/>
                      </a:cubicBezTo>
                      <a:cubicBezTo>
                        <a:pt x="0" y="200"/>
                        <a:pt x="27" y="225"/>
                        <a:pt x="68" y="236"/>
                      </a:cubicBezTo>
                      <a:cubicBezTo>
                        <a:pt x="110" y="246"/>
                        <a:pt x="180" y="211"/>
                        <a:pt x="190" y="182"/>
                      </a:cubicBezTo>
                      <a:cubicBezTo>
                        <a:pt x="200" y="151"/>
                        <a:pt x="221" y="25"/>
                        <a:pt x="213" y="5"/>
                      </a:cubicBezTo>
                      <a:cubicBezTo>
                        <a:pt x="154" y="74"/>
                        <a:pt x="154" y="74"/>
                        <a:pt x="154" y="74"/>
                      </a:cubicBezTo>
                      <a:cubicBezTo>
                        <a:pt x="154" y="74"/>
                        <a:pt x="98" y="54"/>
                        <a:pt x="58" y="74"/>
                      </a:cubicBezTo>
                      <a:cubicBezTo>
                        <a:pt x="58" y="74"/>
                        <a:pt x="33" y="10"/>
                        <a:pt x="25" y="0"/>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2"/>
                <p:cNvSpPr/>
                <p:nvPr/>
              </p:nvSpPr>
              <p:spPr bwMode="auto">
                <a:xfrm>
                  <a:off x="10515601" y="5608638"/>
                  <a:ext cx="114300" cy="73025"/>
                </a:xfrm>
                <a:custGeom>
                  <a:avLst/>
                  <a:gdLst>
                    <a:gd name="T0" fmla="*/ 0 w 27"/>
                    <a:gd name="T1" fmla="*/ 7 h 17"/>
                    <a:gd name="T2" fmla="*/ 14 w 27"/>
                    <a:gd name="T3" fmla="*/ 0 h 17"/>
                    <a:gd name="T4" fmla="*/ 27 w 27"/>
                    <a:gd name="T5" fmla="*/ 9 h 17"/>
                    <a:gd name="T6" fmla="*/ 13 w 27"/>
                    <a:gd name="T7" fmla="*/ 16 h 17"/>
                    <a:gd name="T8" fmla="*/ 0 w 27"/>
                    <a:gd name="T9" fmla="*/ 7 h 17"/>
                  </a:gdLst>
                  <a:ahLst/>
                  <a:cxnLst>
                    <a:cxn ang="0">
                      <a:pos x="T0" y="T1"/>
                    </a:cxn>
                    <a:cxn ang="0">
                      <a:pos x="T2" y="T3"/>
                    </a:cxn>
                    <a:cxn ang="0">
                      <a:pos x="T4" y="T5"/>
                    </a:cxn>
                    <a:cxn ang="0">
                      <a:pos x="T6" y="T7"/>
                    </a:cxn>
                    <a:cxn ang="0">
                      <a:pos x="T8" y="T9"/>
                    </a:cxn>
                  </a:cxnLst>
                  <a:rect l="0" t="0" r="r" b="b"/>
                  <a:pathLst>
                    <a:path w="27" h="17">
                      <a:moveTo>
                        <a:pt x="0" y="7"/>
                      </a:moveTo>
                      <a:cubicBezTo>
                        <a:pt x="0" y="3"/>
                        <a:pt x="6" y="0"/>
                        <a:pt x="14" y="0"/>
                      </a:cubicBezTo>
                      <a:cubicBezTo>
                        <a:pt x="21" y="1"/>
                        <a:pt x="27" y="5"/>
                        <a:pt x="27" y="9"/>
                      </a:cubicBezTo>
                      <a:cubicBezTo>
                        <a:pt x="27" y="13"/>
                        <a:pt x="20" y="17"/>
                        <a:pt x="13" y="16"/>
                      </a:cubicBezTo>
                      <a:cubicBezTo>
                        <a:pt x="5" y="16"/>
                        <a:pt x="0" y="12"/>
                        <a:pt x="0" y="7"/>
                      </a:cubicBezTo>
                      <a:close/>
                    </a:path>
                  </a:pathLst>
                </a:custGeom>
                <a:solidFill>
                  <a:srgbClr val="812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3"/>
                <p:cNvSpPr/>
                <p:nvPr/>
              </p:nvSpPr>
              <p:spPr bwMode="auto">
                <a:xfrm>
                  <a:off x="10412413" y="5707063"/>
                  <a:ext cx="346075" cy="96838"/>
                </a:xfrm>
                <a:custGeom>
                  <a:avLst/>
                  <a:gdLst>
                    <a:gd name="T0" fmla="*/ 0 w 81"/>
                    <a:gd name="T1" fmla="*/ 2 h 23"/>
                    <a:gd name="T2" fmla="*/ 11 w 81"/>
                    <a:gd name="T3" fmla="*/ 23 h 23"/>
                    <a:gd name="T4" fmla="*/ 20 w 81"/>
                    <a:gd name="T5" fmla="*/ 2 h 23"/>
                    <a:gd name="T6" fmla="*/ 32 w 81"/>
                    <a:gd name="T7" fmla="*/ 12 h 23"/>
                    <a:gd name="T8" fmla="*/ 40 w 81"/>
                    <a:gd name="T9" fmla="*/ 2 h 23"/>
                    <a:gd name="T10" fmla="*/ 49 w 81"/>
                    <a:gd name="T11" fmla="*/ 12 h 23"/>
                    <a:gd name="T12" fmla="*/ 60 w 81"/>
                    <a:gd name="T13" fmla="*/ 3 h 23"/>
                    <a:gd name="T14" fmla="*/ 71 w 81"/>
                    <a:gd name="T15" fmla="*/ 23 h 23"/>
                    <a:gd name="T16" fmla="*/ 81 w 81"/>
                    <a:gd name="T17" fmla="*/ 5 h 23"/>
                    <a:gd name="T18" fmla="*/ 0 w 81"/>
                    <a:gd name="T1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23">
                      <a:moveTo>
                        <a:pt x="0" y="2"/>
                      </a:moveTo>
                      <a:cubicBezTo>
                        <a:pt x="11" y="23"/>
                        <a:pt x="11" y="23"/>
                        <a:pt x="11" y="23"/>
                      </a:cubicBezTo>
                      <a:cubicBezTo>
                        <a:pt x="20" y="2"/>
                        <a:pt x="20" y="2"/>
                        <a:pt x="20" y="2"/>
                      </a:cubicBezTo>
                      <a:cubicBezTo>
                        <a:pt x="32" y="12"/>
                        <a:pt x="32" y="12"/>
                        <a:pt x="32" y="12"/>
                      </a:cubicBezTo>
                      <a:cubicBezTo>
                        <a:pt x="40" y="2"/>
                        <a:pt x="40" y="2"/>
                        <a:pt x="40" y="2"/>
                      </a:cubicBezTo>
                      <a:cubicBezTo>
                        <a:pt x="49" y="12"/>
                        <a:pt x="49" y="12"/>
                        <a:pt x="49" y="12"/>
                      </a:cubicBezTo>
                      <a:cubicBezTo>
                        <a:pt x="60" y="3"/>
                        <a:pt x="60" y="3"/>
                        <a:pt x="60" y="3"/>
                      </a:cubicBezTo>
                      <a:cubicBezTo>
                        <a:pt x="71" y="23"/>
                        <a:pt x="71" y="23"/>
                        <a:pt x="71" y="23"/>
                      </a:cubicBezTo>
                      <a:cubicBezTo>
                        <a:pt x="81" y="5"/>
                        <a:pt x="81" y="5"/>
                        <a:pt x="81" y="5"/>
                      </a:cubicBezTo>
                      <a:cubicBezTo>
                        <a:pt x="81" y="5"/>
                        <a:pt x="14"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94"/>
                <p:cNvSpPr>
                  <a:spLocks noChangeArrowheads="1"/>
                </p:cNvSpPr>
                <p:nvPr/>
              </p:nvSpPr>
              <p:spPr bwMode="auto">
                <a:xfrm>
                  <a:off x="10566401" y="5676901"/>
                  <a:ext cx="4763" cy="38100"/>
                </a:xfrm>
                <a:prstGeom prst="ellipse">
                  <a:avLst/>
                </a:prstGeom>
                <a:solidFill>
                  <a:srgbClr val="812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5"/>
                <p:cNvSpPr/>
                <p:nvPr/>
              </p:nvSpPr>
              <p:spPr bwMode="auto">
                <a:xfrm>
                  <a:off x="10310813" y="5497513"/>
                  <a:ext cx="157163" cy="179388"/>
                </a:xfrm>
                <a:custGeom>
                  <a:avLst/>
                  <a:gdLst>
                    <a:gd name="T0" fmla="*/ 37 w 37"/>
                    <a:gd name="T1" fmla="*/ 18 h 42"/>
                    <a:gd name="T2" fmla="*/ 9 w 37"/>
                    <a:gd name="T3" fmla="*/ 0 h 42"/>
                    <a:gd name="T4" fmla="*/ 11 w 37"/>
                    <a:gd name="T5" fmla="*/ 35 h 42"/>
                    <a:gd name="T6" fmla="*/ 37 w 37"/>
                    <a:gd name="T7" fmla="*/ 18 h 42"/>
                  </a:gdLst>
                  <a:ahLst/>
                  <a:cxnLst>
                    <a:cxn ang="0">
                      <a:pos x="T0" y="T1"/>
                    </a:cxn>
                    <a:cxn ang="0">
                      <a:pos x="T2" y="T3"/>
                    </a:cxn>
                    <a:cxn ang="0">
                      <a:pos x="T4" y="T5"/>
                    </a:cxn>
                    <a:cxn ang="0">
                      <a:pos x="T6" y="T7"/>
                    </a:cxn>
                  </a:cxnLst>
                  <a:rect l="0" t="0" r="r" b="b"/>
                  <a:pathLst>
                    <a:path w="37" h="42">
                      <a:moveTo>
                        <a:pt x="37" y="18"/>
                      </a:moveTo>
                      <a:cubicBezTo>
                        <a:pt x="9" y="0"/>
                        <a:pt x="9" y="0"/>
                        <a:pt x="9" y="0"/>
                      </a:cubicBezTo>
                      <a:cubicBezTo>
                        <a:pt x="9" y="0"/>
                        <a:pt x="0" y="29"/>
                        <a:pt x="11" y="35"/>
                      </a:cubicBezTo>
                      <a:cubicBezTo>
                        <a:pt x="23" y="42"/>
                        <a:pt x="36" y="39"/>
                        <a:pt x="37" y="18"/>
                      </a:cubicBezTo>
                      <a:close/>
                    </a:path>
                  </a:pathLst>
                </a:custGeom>
                <a:solidFill>
                  <a:srgbClr val="BE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6"/>
                <p:cNvSpPr/>
                <p:nvPr/>
              </p:nvSpPr>
              <p:spPr bwMode="auto">
                <a:xfrm>
                  <a:off x="10728326" y="5532438"/>
                  <a:ext cx="182563" cy="169863"/>
                </a:xfrm>
                <a:custGeom>
                  <a:avLst/>
                  <a:gdLst>
                    <a:gd name="T0" fmla="*/ 3 w 43"/>
                    <a:gd name="T1" fmla="*/ 11 h 40"/>
                    <a:gd name="T2" fmla="*/ 41 w 43"/>
                    <a:gd name="T3" fmla="*/ 0 h 40"/>
                    <a:gd name="T4" fmla="*/ 31 w 43"/>
                    <a:gd name="T5" fmla="*/ 33 h 40"/>
                    <a:gd name="T6" fmla="*/ 3 w 43"/>
                    <a:gd name="T7" fmla="*/ 11 h 40"/>
                  </a:gdLst>
                  <a:ahLst/>
                  <a:cxnLst>
                    <a:cxn ang="0">
                      <a:pos x="T0" y="T1"/>
                    </a:cxn>
                    <a:cxn ang="0">
                      <a:pos x="T2" y="T3"/>
                    </a:cxn>
                    <a:cxn ang="0">
                      <a:pos x="T4" y="T5"/>
                    </a:cxn>
                    <a:cxn ang="0">
                      <a:pos x="T6" y="T7"/>
                    </a:cxn>
                  </a:cxnLst>
                  <a:rect l="0" t="0" r="r" b="b"/>
                  <a:pathLst>
                    <a:path w="43" h="40">
                      <a:moveTo>
                        <a:pt x="3" y="11"/>
                      </a:moveTo>
                      <a:cubicBezTo>
                        <a:pt x="41" y="0"/>
                        <a:pt x="41" y="0"/>
                        <a:pt x="41" y="0"/>
                      </a:cubicBezTo>
                      <a:cubicBezTo>
                        <a:pt x="41" y="0"/>
                        <a:pt x="43" y="26"/>
                        <a:pt x="31" y="33"/>
                      </a:cubicBezTo>
                      <a:cubicBezTo>
                        <a:pt x="17" y="40"/>
                        <a:pt x="0" y="32"/>
                        <a:pt x="3" y="11"/>
                      </a:cubicBezTo>
                      <a:close/>
                    </a:path>
                  </a:pathLst>
                </a:custGeom>
                <a:solidFill>
                  <a:srgbClr val="BE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7"/>
                <p:cNvSpPr/>
                <p:nvPr/>
              </p:nvSpPr>
              <p:spPr bwMode="auto">
                <a:xfrm>
                  <a:off x="10020301" y="5783263"/>
                  <a:ext cx="273050" cy="76200"/>
                </a:xfrm>
                <a:custGeom>
                  <a:avLst/>
                  <a:gdLst>
                    <a:gd name="T0" fmla="*/ 64 w 64"/>
                    <a:gd name="T1" fmla="*/ 5 h 18"/>
                    <a:gd name="T2" fmla="*/ 44 w 64"/>
                    <a:gd name="T3" fmla="*/ 12 h 18"/>
                    <a:gd name="T4" fmla="*/ 44 w 64"/>
                    <a:gd name="T5" fmla="*/ 12 h 18"/>
                    <a:gd name="T6" fmla="*/ 44 w 64"/>
                    <a:gd name="T7" fmla="*/ 12 h 18"/>
                    <a:gd name="T8" fmla="*/ 31 w 64"/>
                    <a:gd name="T9" fmla="*/ 3 h 18"/>
                    <a:gd name="T10" fmla="*/ 32 w 64"/>
                    <a:gd name="T11" fmla="*/ 2 h 18"/>
                    <a:gd name="T12" fmla="*/ 19 w 64"/>
                    <a:gd name="T13" fmla="*/ 18 h 18"/>
                    <a:gd name="T14" fmla="*/ 18 w 64"/>
                    <a:gd name="T15" fmla="*/ 18 h 18"/>
                    <a:gd name="T16" fmla="*/ 18 w 64"/>
                    <a:gd name="T17" fmla="*/ 18 h 18"/>
                    <a:gd name="T18" fmla="*/ 0 w 64"/>
                    <a:gd name="T19" fmla="*/ 16 h 18"/>
                    <a:gd name="T20" fmla="*/ 18 w 64"/>
                    <a:gd name="T21" fmla="*/ 16 h 18"/>
                    <a:gd name="T22" fmla="*/ 17 w 64"/>
                    <a:gd name="T23" fmla="*/ 17 h 18"/>
                    <a:gd name="T24" fmla="*/ 30 w 64"/>
                    <a:gd name="T25" fmla="*/ 1 h 18"/>
                    <a:gd name="T26" fmla="*/ 31 w 64"/>
                    <a:gd name="T27" fmla="*/ 0 h 18"/>
                    <a:gd name="T28" fmla="*/ 32 w 64"/>
                    <a:gd name="T29" fmla="*/ 1 h 18"/>
                    <a:gd name="T30" fmla="*/ 45 w 64"/>
                    <a:gd name="T31" fmla="*/ 11 h 18"/>
                    <a:gd name="T32" fmla="*/ 44 w 64"/>
                    <a:gd name="T33" fmla="*/ 11 h 18"/>
                    <a:gd name="T34" fmla="*/ 64 w 64"/>
                    <a:gd name="T3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18">
                      <a:moveTo>
                        <a:pt x="64" y="5"/>
                      </a:moveTo>
                      <a:cubicBezTo>
                        <a:pt x="57" y="8"/>
                        <a:pt x="51" y="10"/>
                        <a:pt x="44" y="12"/>
                      </a:cubicBezTo>
                      <a:cubicBezTo>
                        <a:pt x="44" y="12"/>
                        <a:pt x="44" y="12"/>
                        <a:pt x="44" y="12"/>
                      </a:cubicBezTo>
                      <a:cubicBezTo>
                        <a:pt x="44" y="12"/>
                        <a:pt x="44" y="12"/>
                        <a:pt x="44" y="12"/>
                      </a:cubicBezTo>
                      <a:cubicBezTo>
                        <a:pt x="31" y="3"/>
                        <a:pt x="31" y="3"/>
                        <a:pt x="31" y="3"/>
                      </a:cubicBezTo>
                      <a:cubicBezTo>
                        <a:pt x="32" y="2"/>
                        <a:pt x="32" y="2"/>
                        <a:pt x="32" y="2"/>
                      </a:cubicBezTo>
                      <a:cubicBezTo>
                        <a:pt x="27" y="7"/>
                        <a:pt x="23" y="13"/>
                        <a:pt x="19" y="18"/>
                      </a:cubicBezTo>
                      <a:cubicBezTo>
                        <a:pt x="18" y="18"/>
                        <a:pt x="18" y="18"/>
                        <a:pt x="18" y="18"/>
                      </a:cubicBezTo>
                      <a:cubicBezTo>
                        <a:pt x="18" y="18"/>
                        <a:pt x="18" y="18"/>
                        <a:pt x="18" y="18"/>
                      </a:cubicBezTo>
                      <a:cubicBezTo>
                        <a:pt x="12" y="17"/>
                        <a:pt x="6" y="17"/>
                        <a:pt x="0" y="16"/>
                      </a:cubicBezTo>
                      <a:cubicBezTo>
                        <a:pt x="6" y="16"/>
                        <a:pt x="12" y="16"/>
                        <a:pt x="18" y="16"/>
                      </a:cubicBezTo>
                      <a:cubicBezTo>
                        <a:pt x="17" y="17"/>
                        <a:pt x="17" y="17"/>
                        <a:pt x="17" y="17"/>
                      </a:cubicBezTo>
                      <a:cubicBezTo>
                        <a:pt x="22" y="11"/>
                        <a:pt x="26" y="6"/>
                        <a:pt x="30" y="1"/>
                      </a:cubicBezTo>
                      <a:cubicBezTo>
                        <a:pt x="31" y="0"/>
                        <a:pt x="31" y="0"/>
                        <a:pt x="31" y="0"/>
                      </a:cubicBezTo>
                      <a:cubicBezTo>
                        <a:pt x="32" y="1"/>
                        <a:pt x="32" y="1"/>
                        <a:pt x="32" y="1"/>
                      </a:cubicBezTo>
                      <a:cubicBezTo>
                        <a:pt x="45" y="11"/>
                        <a:pt x="45" y="11"/>
                        <a:pt x="45" y="11"/>
                      </a:cubicBezTo>
                      <a:cubicBezTo>
                        <a:pt x="44" y="11"/>
                        <a:pt x="44" y="11"/>
                        <a:pt x="44" y="11"/>
                      </a:cubicBezTo>
                      <a:cubicBezTo>
                        <a:pt x="51" y="9"/>
                        <a:pt x="57" y="7"/>
                        <a:pt x="64" y="5"/>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8"/>
                <p:cNvSpPr/>
                <p:nvPr/>
              </p:nvSpPr>
              <p:spPr bwMode="auto">
                <a:xfrm>
                  <a:off x="10050463" y="5522913"/>
                  <a:ext cx="234950" cy="209550"/>
                </a:xfrm>
                <a:custGeom>
                  <a:avLst/>
                  <a:gdLst>
                    <a:gd name="T0" fmla="*/ 55 w 55"/>
                    <a:gd name="T1" fmla="*/ 49 h 49"/>
                    <a:gd name="T2" fmla="*/ 39 w 55"/>
                    <a:gd name="T3" fmla="*/ 32 h 49"/>
                    <a:gd name="T4" fmla="*/ 40 w 55"/>
                    <a:gd name="T5" fmla="*/ 32 h 49"/>
                    <a:gd name="T6" fmla="*/ 22 w 55"/>
                    <a:gd name="T7" fmla="*/ 34 h 49"/>
                    <a:gd name="T8" fmla="*/ 21 w 55"/>
                    <a:gd name="T9" fmla="*/ 34 h 49"/>
                    <a:gd name="T10" fmla="*/ 21 w 55"/>
                    <a:gd name="T11" fmla="*/ 33 h 49"/>
                    <a:gd name="T12" fmla="*/ 18 w 55"/>
                    <a:gd name="T13" fmla="*/ 11 h 49"/>
                    <a:gd name="T14" fmla="*/ 18 w 55"/>
                    <a:gd name="T15" fmla="*/ 11 h 49"/>
                    <a:gd name="T16" fmla="*/ 0 w 55"/>
                    <a:gd name="T17" fmla="*/ 0 h 49"/>
                    <a:gd name="T18" fmla="*/ 19 w 55"/>
                    <a:gd name="T19" fmla="*/ 10 h 49"/>
                    <a:gd name="T20" fmla="*/ 19 w 55"/>
                    <a:gd name="T21" fmla="*/ 10 h 49"/>
                    <a:gd name="T22" fmla="*/ 19 w 55"/>
                    <a:gd name="T23" fmla="*/ 10 h 49"/>
                    <a:gd name="T24" fmla="*/ 23 w 55"/>
                    <a:gd name="T25" fmla="*/ 33 h 49"/>
                    <a:gd name="T26" fmla="*/ 22 w 55"/>
                    <a:gd name="T27" fmla="*/ 32 h 49"/>
                    <a:gd name="T28" fmla="*/ 40 w 55"/>
                    <a:gd name="T29" fmla="*/ 31 h 49"/>
                    <a:gd name="T30" fmla="*/ 40 w 55"/>
                    <a:gd name="T31" fmla="*/ 31 h 49"/>
                    <a:gd name="T32" fmla="*/ 41 w 55"/>
                    <a:gd name="T33" fmla="*/ 31 h 49"/>
                    <a:gd name="T34" fmla="*/ 55 w 55"/>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9">
                      <a:moveTo>
                        <a:pt x="55" y="49"/>
                      </a:moveTo>
                      <a:cubicBezTo>
                        <a:pt x="50" y="43"/>
                        <a:pt x="45" y="38"/>
                        <a:pt x="39" y="32"/>
                      </a:cubicBezTo>
                      <a:cubicBezTo>
                        <a:pt x="40" y="32"/>
                        <a:pt x="40" y="32"/>
                        <a:pt x="40" y="32"/>
                      </a:cubicBezTo>
                      <a:cubicBezTo>
                        <a:pt x="22" y="34"/>
                        <a:pt x="22" y="34"/>
                        <a:pt x="22" y="34"/>
                      </a:cubicBezTo>
                      <a:cubicBezTo>
                        <a:pt x="21" y="34"/>
                        <a:pt x="21" y="34"/>
                        <a:pt x="21" y="34"/>
                      </a:cubicBezTo>
                      <a:cubicBezTo>
                        <a:pt x="21" y="33"/>
                        <a:pt x="21" y="33"/>
                        <a:pt x="21" y="33"/>
                      </a:cubicBezTo>
                      <a:cubicBezTo>
                        <a:pt x="20" y="26"/>
                        <a:pt x="19" y="18"/>
                        <a:pt x="18" y="11"/>
                      </a:cubicBezTo>
                      <a:cubicBezTo>
                        <a:pt x="18" y="11"/>
                        <a:pt x="18" y="11"/>
                        <a:pt x="18" y="11"/>
                      </a:cubicBezTo>
                      <a:cubicBezTo>
                        <a:pt x="12" y="8"/>
                        <a:pt x="6" y="4"/>
                        <a:pt x="0" y="0"/>
                      </a:cubicBezTo>
                      <a:cubicBezTo>
                        <a:pt x="6" y="3"/>
                        <a:pt x="13" y="7"/>
                        <a:pt x="19" y="10"/>
                      </a:cubicBezTo>
                      <a:cubicBezTo>
                        <a:pt x="19" y="10"/>
                        <a:pt x="19" y="10"/>
                        <a:pt x="19" y="10"/>
                      </a:cubicBezTo>
                      <a:cubicBezTo>
                        <a:pt x="19" y="10"/>
                        <a:pt x="19" y="10"/>
                        <a:pt x="19" y="10"/>
                      </a:cubicBezTo>
                      <a:cubicBezTo>
                        <a:pt x="20" y="18"/>
                        <a:pt x="22" y="25"/>
                        <a:pt x="23" y="33"/>
                      </a:cubicBezTo>
                      <a:cubicBezTo>
                        <a:pt x="22" y="32"/>
                        <a:pt x="22" y="32"/>
                        <a:pt x="22" y="32"/>
                      </a:cubicBezTo>
                      <a:cubicBezTo>
                        <a:pt x="40" y="31"/>
                        <a:pt x="40" y="31"/>
                        <a:pt x="40" y="31"/>
                      </a:cubicBezTo>
                      <a:cubicBezTo>
                        <a:pt x="40" y="31"/>
                        <a:pt x="40" y="31"/>
                        <a:pt x="40" y="31"/>
                      </a:cubicBezTo>
                      <a:cubicBezTo>
                        <a:pt x="41" y="31"/>
                        <a:pt x="41" y="31"/>
                        <a:pt x="41" y="31"/>
                      </a:cubicBezTo>
                      <a:cubicBezTo>
                        <a:pt x="46" y="37"/>
                        <a:pt x="50" y="43"/>
                        <a:pt x="55" y="49"/>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9"/>
                <p:cNvSpPr/>
                <p:nvPr/>
              </p:nvSpPr>
              <p:spPr bwMode="auto">
                <a:xfrm>
                  <a:off x="10920413" y="5740401"/>
                  <a:ext cx="314325" cy="85725"/>
                </a:xfrm>
                <a:custGeom>
                  <a:avLst/>
                  <a:gdLst>
                    <a:gd name="T0" fmla="*/ 0 w 74"/>
                    <a:gd name="T1" fmla="*/ 12 h 20"/>
                    <a:gd name="T2" fmla="*/ 11 w 74"/>
                    <a:gd name="T3" fmla="*/ 13 h 20"/>
                    <a:gd name="T4" fmla="*/ 10 w 74"/>
                    <a:gd name="T5" fmla="*/ 13 h 20"/>
                    <a:gd name="T6" fmla="*/ 31 w 74"/>
                    <a:gd name="T7" fmla="*/ 0 h 20"/>
                    <a:gd name="T8" fmla="*/ 32 w 74"/>
                    <a:gd name="T9" fmla="*/ 0 h 20"/>
                    <a:gd name="T10" fmla="*/ 32 w 74"/>
                    <a:gd name="T11" fmla="*/ 0 h 20"/>
                    <a:gd name="T12" fmla="*/ 41 w 74"/>
                    <a:gd name="T13" fmla="*/ 19 h 20"/>
                    <a:gd name="T14" fmla="*/ 39 w 74"/>
                    <a:gd name="T15" fmla="*/ 18 h 20"/>
                    <a:gd name="T16" fmla="*/ 49 w 74"/>
                    <a:gd name="T17" fmla="*/ 9 h 20"/>
                    <a:gd name="T18" fmla="*/ 49 w 74"/>
                    <a:gd name="T19" fmla="*/ 9 h 20"/>
                    <a:gd name="T20" fmla="*/ 50 w 74"/>
                    <a:gd name="T21" fmla="*/ 9 h 20"/>
                    <a:gd name="T22" fmla="*/ 60 w 74"/>
                    <a:gd name="T23" fmla="*/ 15 h 20"/>
                    <a:gd name="T24" fmla="*/ 60 w 74"/>
                    <a:gd name="T25" fmla="*/ 15 h 20"/>
                    <a:gd name="T26" fmla="*/ 74 w 74"/>
                    <a:gd name="T27" fmla="*/ 16 h 20"/>
                    <a:gd name="T28" fmla="*/ 60 w 74"/>
                    <a:gd name="T29" fmla="*/ 16 h 20"/>
                    <a:gd name="T30" fmla="*/ 60 w 74"/>
                    <a:gd name="T31" fmla="*/ 16 h 20"/>
                    <a:gd name="T32" fmla="*/ 60 w 74"/>
                    <a:gd name="T33" fmla="*/ 16 h 20"/>
                    <a:gd name="T34" fmla="*/ 49 w 74"/>
                    <a:gd name="T35" fmla="*/ 10 h 20"/>
                    <a:gd name="T36" fmla="*/ 50 w 74"/>
                    <a:gd name="T37" fmla="*/ 10 h 20"/>
                    <a:gd name="T38" fmla="*/ 41 w 74"/>
                    <a:gd name="T39" fmla="*/ 20 h 20"/>
                    <a:gd name="T40" fmla="*/ 40 w 74"/>
                    <a:gd name="T41" fmla="*/ 20 h 20"/>
                    <a:gd name="T42" fmla="*/ 39 w 74"/>
                    <a:gd name="T43" fmla="*/ 19 h 20"/>
                    <a:gd name="T44" fmla="*/ 31 w 74"/>
                    <a:gd name="T45" fmla="*/ 1 h 20"/>
                    <a:gd name="T46" fmla="*/ 32 w 74"/>
                    <a:gd name="T47" fmla="*/ 2 h 20"/>
                    <a:gd name="T48" fmla="*/ 11 w 74"/>
                    <a:gd name="T49" fmla="*/ 13 h 20"/>
                    <a:gd name="T50" fmla="*/ 11 w 74"/>
                    <a:gd name="T51" fmla="*/ 14 h 20"/>
                    <a:gd name="T52" fmla="*/ 11 w 74"/>
                    <a:gd name="T53" fmla="*/ 13 h 20"/>
                    <a:gd name="T54" fmla="*/ 0 w 74"/>
                    <a:gd name="T5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20">
                      <a:moveTo>
                        <a:pt x="0" y="12"/>
                      </a:moveTo>
                      <a:cubicBezTo>
                        <a:pt x="11" y="13"/>
                        <a:pt x="11" y="13"/>
                        <a:pt x="11" y="13"/>
                      </a:cubicBezTo>
                      <a:cubicBezTo>
                        <a:pt x="10" y="13"/>
                        <a:pt x="10" y="13"/>
                        <a:pt x="10" y="13"/>
                      </a:cubicBezTo>
                      <a:cubicBezTo>
                        <a:pt x="17" y="8"/>
                        <a:pt x="24" y="4"/>
                        <a:pt x="31" y="0"/>
                      </a:cubicBezTo>
                      <a:cubicBezTo>
                        <a:pt x="32" y="0"/>
                        <a:pt x="32" y="0"/>
                        <a:pt x="32" y="0"/>
                      </a:cubicBezTo>
                      <a:cubicBezTo>
                        <a:pt x="32" y="0"/>
                        <a:pt x="32" y="0"/>
                        <a:pt x="32" y="0"/>
                      </a:cubicBezTo>
                      <a:cubicBezTo>
                        <a:pt x="35" y="6"/>
                        <a:pt x="38" y="12"/>
                        <a:pt x="41" y="19"/>
                      </a:cubicBezTo>
                      <a:cubicBezTo>
                        <a:pt x="39" y="18"/>
                        <a:pt x="39" y="18"/>
                        <a:pt x="39" y="18"/>
                      </a:cubicBezTo>
                      <a:cubicBezTo>
                        <a:pt x="49" y="9"/>
                        <a:pt x="49" y="9"/>
                        <a:pt x="49" y="9"/>
                      </a:cubicBezTo>
                      <a:cubicBezTo>
                        <a:pt x="49" y="9"/>
                        <a:pt x="49" y="9"/>
                        <a:pt x="49" y="9"/>
                      </a:cubicBezTo>
                      <a:cubicBezTo>
                        <a:pt x="50" y="9"/>
                        <a:pt x="50" y="9"/>
                        <a:pt x="50" y="9"/>
                      </a:cubicBezTo>
                      <a:cubicBezTo>
                        <a:pt x="60" y="15"/>
                        <a:pt x="60" y="15"/>
                        <a:pt x="60" y="15"/>
                      </a:cubicBezTo>
                      <a:cubicBezTo>
                        <a:pt x="60" y="15"/>
                        <a:pt x="60" y="15"/>
                        <a:pt x="60" y="15"/>
                      </a:cubicBezTo>
                      <a:cubicBezTo>
                        <a:pt x="74" y="16"/>
                        <a:pt x="74" y="16"/>
                        <a:pt x="74" y="16"/>
                      </a:cubicBezTo>
                      <a:cubicBezTo>
                        <a:pt x="60" y="16"/>
                        <a:pt x="60" y="16"/>
                        <a:pt x="60" y="16"/>
                      </a:cubicBezTo>
                      <a:cubicBezTo>
                        <a:pt x="60" y="16"/>
                        <a:pt x="60" y="16"/>
                        <a:pt x="60" y="16"/>
                      </a:cubicBezTo>
                      <a:cubicBezTo>
                        <a:pt x="60" y="16"/>
                        <a:pt x="60" y="16"/>
                        <a:pt x="60" y="16"/>
                      </a:cubicBezTo>
                      <a:cubicBezTo>
                        <a:pt x="49" y="10"/>
                        <a:pt x="49" y="10"/>
                        <a:pt x="49" y="10"/>
                      </a:cubicBezTo>
                      <a:cubicBezTo>
                        <a:pt x="50" y="10"/>
                        <a:pt x="50" y="10"/>
                        <a:pt x="50" y="10"/>
                      </a:cubicBezTo>
                      <a:cubicBezTo>
                        <a:pt x="41" y="20"/>
                        <a:pt x="41" y="20"/>
                        <a:pt x="41" y="20"/>
                      </a:cubicBezTo>
                      <a:cubicBezTo>
                        <a:pt x="40" y="20"/>
                        <a:pt x="40" y="20"/>
                        <a:pt x="40" y="20"/>
                      </a:cubicBezTo>
                      <a:cubicBezTo>
                        <a:pt x="39" y="19"/>
                        <a:pt x="39" y="19"/>
                        <a:pt x="39" y="19"/>
                      </a:cubicBezTo>
                      <a:cubicBezTo>
                        <a:pt x="36" y="13"/>
                        <a:pt x="33" y="7"/>
                        <a:pt x="31" y="1"/>
                      </a:cubicBezTo>
                      <a:cubicBezTo>
                        <a:pt x="32" y="2"/>
                        <a:pt x="32" y="2"/>
                        <a:pt x="32" y="2"/>
                      </a:cubicBezTo>
                      <a:cubicBezTo>
                        <a:pt x="25" y="6"/>
                        <a:pt x="18" y="10"/>
                        <a:pt x="11" y="13"/>
                      </a:cubicBezTo>
                      <a:cubicBezTo>
                        <a:pt x="11" y="14"/>
                        <a:pt x="11" y="14"/>
                        <a:pt x="11" y="14"/>
                      </a:cubicBezTo>
                      <a:cubicBezTo>
                        <a:pt x="11" y="13"/>
                        <a:pt x="11" y="13"/>
                        <a:pt x="11" y="13"/>
                      </a:cubicBezTo>
                      <a:lnTo>
                        <a:pt x="0" y="12"/>
                      </a:ln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0"/>
                <p:cNvSpPr/>
                <p:nvPr/>
              </p:nvSpPr>
              <p:spPr bwMode="auto">
                <a:xfrm>
                  <a:off x="10975976" y="5553076"/>
                  <a:ext cx="268288" cy="161925"/>
                </a:xfrm>
                <a:custGeom>
                  <a:avLst/>
                  <a:gdLst>
                    <a:gd name="T0" fmla="*/ 0 w 63"/>
                    <a:gd name="T1" fmla="*/ 38 h 38"/>
                    <a:gd name="T2" fmla="*/ 18 w 63"/>
                    <a:gd name="T3" fmla="*/ 23 h 38"/>
                    <a:gd name="T4" fmla="*/ 18 w 63"/>
                    <a:gd name="T5" fmla="*/ 23 h 38"/>
                    <a:gd name="T6" fmla="*/ 19 w 63"/>
                    <a:gd name="T7" fmla="*/ 23 h 38"/>
                    <a:gd name="T8" fmla="*/ 36 w 63"/>
                    <a:gd name="T9" fmla="*/ 27 h 38"/>
                    <a:gd name="T10" fmla="*/ 35 w 63"/>
                    <a:gd name="T11" fmla="*/ 28 h 38"/>
                    <a:gd name="T12" fmla="*/ 43 w 63"/>
                    <a:gd name="T13" fmla="*/ 7 h 38"/>
                    <a:gd name="T14" fmla="*/ 43 w 63"/>
                    <a:gd name="T15" fmla="*/ 6 h 38"/>
                    <a:gd name="T16" fmla="*/ 43 w 63"/>
                    <a:gd name="T17" fmla="*/ 6 h 38"/>
                    <a:gd name="T18" fmla="*/ 63 w 63"/>
                    <a:gd name="T19" fmla="*/ 0 h 38"/>
                    <a:gd name="T20" fmla="*/ 44 w 63"/>
                    <a:gd name="T21" fmla="*/ 7 h 38"/>
                    <a:gd name="T22" fmla="*/ 44 w 63"/>
                    <a:gd name="T23" fmla="*/ 7 h 38"/>
                    <a:gd name="T24" fmla="*/ 37 w 63"/>
                    <a:gd name="T25" fmla="*/ 28 h 38"/>
                    <a:gd name="T26" fmla="*/ 36 w 63"/>
                    <a:gd name="T27" fmla="*/ 29 h 38"/>
                    <a:gd name="T28" fmla="*/ 36 w 63"/>
                    <a:gd name="T29" fmla="*/ 29 h 38"/>
                    <a:gd name="T30" fmla="*/ 18 w 63"/>
                    <a:gd name="T31" fmla="*/ 24 h 38"/>
                    <a:gd name="T32" fmla="*/ 19 w 63"/>
                    <a:gd name="T33" fmla="*/ 24 h 38"/>
                    <a:gd name="T34" fmla="*/ 0 w 63"/>
                    <a:gd name="T3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38">
                      <a:moveTo>
                        <a:pt x="0" y="38"/>
                      </a:moveTo>
                      <a:cubicBezTo>
                        <a:pt x="6" y="33"/>
                        <a:pt x="12" y="28"/>
                        <a:pt x="18" y="23"/>
                      </a:cubicBezTo>
                      <a:cubicBezTo>
                        <a:pt x="18" y="23"/>
                        <a:pt x="18" y="23"/>
                        <a:pt x="18" y="23"/>
                      </a:cubicBezTo>
                      <a:cubicBezTo>
                        <a:pt x="19" y="23"/>
                        <a:pt x="19" y="23"/>
                        <a:pt x="19" y="23"/>
                      </a:cubicBezTo>
                      <a:cubicBezTo>
                        <a:pt x="36" y="27"/>
                        <a:pt x="36" y="27"/>
                        <a:pt x="36" y="27"/>
                      </a:cubicBezTo>
                      <a:cubicBezTo>
                        <a:pt x="35" y="28"/>
                        <a:pt x="35" y="28"/>
                        <a:pt x="35" y="28"/>
                      </a:cubicBezTo>
                      <a:cubicBezTo>
                        <a:pt x="38" y="21"/>
                        <a:pt x="40" y="14"/>
                        <a:pt x="43" y="7"/>
                      </a:cubicBezTo>
                      <a:cubicBezTo>
                        <a:pt x="43" y="6"/>
                        <a:pt x="43" y="6"/>
                        <a:pt x="43" y="6"/>
                      </a:cubicBezTo>
                      <a:cubicBezTo>
                        <a:pt x="43" y="6"/>
                        <a:pt x="43" y="6"/>
                        <a:pt x="43" y="6"/>
                      </a:cubicBezTo>
                      <a:cubicBezTo>
                        <a:pt x="50" y="4"/>
                        <a:pt x="56" y="2"/>
                        <a:pt x="63" y="0"/>
                      </a:cubicBezTo>
                      <a:cubicBezTo>
                        <a:pt x="57" y="2"/>
                        <a:pt x="50" y="5"/>
                        <a:pt x="44" y="7"/>
                      </a:cubicBezTo>
                      <a:cubicBezTo>
                        <a:pt x="44" y="7"/>
                        <a:pt x="44" y="7"/>
                        <a:pt x="44" y="7"/>
                      </a:cubicBezTo>
                      <a:cubicBezTo>
                        <a:pt x="42" y="14"/>
                        <a:pt x="39" y="21"/>
                        <a:pt x="37" y="28"/>
                      </a:cubicBezTo>
                      <a:cubicBezTo>
                        <a:pt x="36" y="29"/>
                        <a:pt x="36" y="29"/>
                        <a:pt x="36" y="29"/>
                      </a:cubicBezTo>
                      <a:cubicBezTo>
                        <a:pt x="36" y="29"/>
                        <a:pt x="36" y="29"/>
                        <a:pt x="36" y="29"/>
                      </a:cubicBezTo>
                      <a:cubicBezTo>
                        <a:pt x="18" y="24"/>
                        <a:pt x="18" y="24"/>
                        <a:pt x="18" y="24"/>
                      </a:cubicBezTo>
                      <a:cubicBezTo>
                        <a:pt x="19" y="24"/>
                        <a:pt x="19" y="24"/>
                        <a:pt x="19" y="24"/>
                      </a:cubicBezTo>
                      <a:cubicBezTo>
                        <a:pt x="13" y="29"/>
                        <a:pt x="7" y="34"/>
                        <a:pt x="0" y="38"/>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1"/>
                <p:cNvSpPr/>
                <p:nvPr/>
              </p:nvSpPr>
              <p:spPr bwMode="auto">
                <a:xfrm>
                  <a:off x="11469688" y="5983288"/>
                  <a:ext cx="17463" cy="68263"/>
                </a:xfrm>
                <a:custGeom>
                  <a:avLst/>
                  <a:gdLst>
                    <a:gd name="T0" fmla="*/ 2 w 4"/>
                    <a:gd name="T1" fmla="*/ 0 h 16"/>
                    <a:gd name="T2" fmla="*/ 3 w 4"/>
                    <a:gd name="T3" fmla="*/ 2 h 16"/>
                    <a:gd name="T4" fmla="*/ 4 w 4"/>
                    <a:gd name="T5" fmla="*/ 8 h 16"/>
                    <a:gd name="T6" fmla="*/ 3 w 4"/>
                    <a:gd name="T7" fmla="*/ 14 h 16"/>
                    <a:gd name="T8" fmla="*/ 2 w 4"/>
                    <a:gd name="T9" fmla="*/ 16 h 16"/>
                    <a:gd name="T10" fmla="*/ 1 w 4"/>
                    <a:gd name="T11" fmla="*/ 14 h 16"/>
                    <a:gd name="T12" fmla="*/ 0 w 4"/>
                    <a:gd name="T13" fmla="*/ 8 h 16"/>
                    <a:gd name="T14" fmla="*/ 1 w 4"/>
                    <a:gd name="T15" fmla="*/ 2 h 16"/>
                    <a:gd name="T16" fmla="*/ 2 w 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2" y="0"/>
                      </a:moveTo>
                      <a:cubicBezTo>
                        <a:pt x="2" y="0"/>
                        <a:pt x="3" y="1"/>
                        <a:pt x="3" y="2"/>
                      </a:cubicBezTo>
                      <a:cubicBezTo>
                        <a:pt x="4" y="4"/>
                        <a:pt x="4" y="6"/>
                        <a:pt x="4" y="8"/>
                      </a:cubicBezTo>
                      <a:cubicBezTo>
                        <a:pt x="4" y="10"/>
                        <a:pt x="4" y="12"/>
                        <a:pt x="3" y="14"/>
                      </a:cubicBezTo>
                      <a:cubicBezTo>
                        <a:pt x="3" y="15"/>
                        <a:pt x="2" y="16"/>
                        <a:pt x="2" y="16"/>
                      </a:cubicBezTo>
                      <a:cubicBezTo>
                        <a:pt x="2" y="16"/>
                        <a:pt x="2" y="15"/>
                        <a:pt x="1" y="14"/>
                      </a:cubicBezTo>
                      <a:cubicBezTo>
                        <a:pt x="0" y="12"/>
                        <a:pt x="0" y="10"/>
                        <a:pt x="0" y="8"/>
                      </a:cubicBezTo>
                      <a:cubicBezTo>
                        <a:pt x="0" y="6"/>
                        <a:pt x="0" y="4"/>
                        <a:pt x="1" y="2"/>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2"/>
                <p:cNvSpPr/>
                <p:nvPr/>
              </p:nvSpPr>
              <p:spPr bwMode="auto">
                <a:xfrm>
                  <a:off x="11409363" y="6119813"/>
                  <a:ext cx="17463" cy="73025"/>
                </a:xfrm>
                <a:custGeom>
                  <a:avLst/>
                  <a:gdLst>
                    <a:gd name="T0" fmla="*/ 2 w 4"/>
                    <a:gd name="T1" fmla="*/ 0 h 17"/>
                    <a:gd name="T2" fmla="*/ 3 w 4"/>
                    <a:gd name="T3" fmla="*/ 3 h 17"/>
                    <a:gd name="T4" fmla="*/ 4 w 4"/>
                    <a:gd name="T5" fmla="*/ 8 h 17"/>
                    <a:gd name="T6" fmla="*/ 3 w 4"/>
                    <a:gd name="T7" fmla="*/ 14 h 17"/>
                    <a:gd name="T8" fmla="*/ 2 w 4"/>
                    <a:gd name="T9" fmla="*/ 17 h 17"/>
                    <a:gd name="T10" fmla="*/ 1 w 4"/>
                    <a:gd name="T11" fmla="*/ 14 h 17"/>
                    <a:gd name="T12" fmla="*/ 0 w 4"/>
                    <a:gd name="T13" fmla="*/ 8 h 17"/>
                    <a:gd name="T14" fmla="*/ 1 w 4"/>
                    <a:gd name="T15" fmla="*/ 3 h 17"/>
                    <a:gd name="T16" fmla="*/ 2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2" y="0"/>
                      </a:moveTo>
                      <a:cubicBezTo>
                        <a:pt x="2" y="0"/>
                        <a:pt x="2" y="1"/>
                        <a:pt x="3" y="3"/>
                      </a:cubicBezTo>
                      <a:cubicBezTo>
                        <a:pt x="4" y="4"/>
                        <a:pt x="4" y="6"/>
                        <a:pt x="4" y="8"/>
                      </a:cubicBezTo>
                      <a:cubicBezTo>
                        <a:pt x="4" y="10"/>
                        <a:pt x="4" y="12"/>
                        <a:pt x="3" y="14"/>
                      </a:cubicBezTo>
                      <a:cubicBezTo>
                        <a:pt x="3" y="16"/>
                        <a:pt x="2" y="17"/>
                        <a:pt x="2" y="17"/>
                      </a:cubicBezTo>
                      <a:cubicBezTo>
                        <a:pt x="2" y="17"/>
                        <a:pt x="2" y="16"/>
                        <a:pt x="1" y="14"/>
                      </a:cubicBezTo>
                      <a:cubicBezTo>
                        <a:pt x="0" y="13"/>
                        <a:pt x="0" y="10"/>
                        <a:pt x="0" y="8"/>
                      </a:cubicBezTo>
                      <a:cubicBezTo>
                        <a:pt x="0" y="6"/>
                        <a:pt x="0" y="4"/>
                        <a:pt x="1" y="3"/>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3"/>
                <p:cNvSpPr/>
                <p:nvPr/>
              </p:nvSpPr>
              <p:spPr bwMode="auto">
                <a:xfrm>
                  <a:off x="11282363" y="6005513"/>
                  <a:ext cx="20638" cy="71438"/>
                </a:xfrm>
                <a:custGeom>
                  <a:avLst/>
                  <a:gdLst>
                    <a:gd name="T0" fmla="*/ 2 w 5"/>
                    <a:gd name="T1" fmla="*/ 0 h 17"/>
                    <a:gd name="T2" fmla="*/ 3 w 5"/>
                    <a:gd name="T3" fmla="*/ 3 h 17"/>
                    <a:gd name="T4" fmla="*/ 5 w 5"/>
                    <a:gd name="T5" fmla="*/ 9 h 17"/>
                    <a:gd name="T6" fmla="*/ 4 w 5"/>
                    <a:gd name="T7" fmla="*/ 14 h 17"/>
                    <a:gd name="T8" fmla="*/ 3 w 5"/>
                    <a:gd name="T9" fmla="*/ 17 h 17"/>
                    <a:gd name="T10" fmla="*/ 1 w 5"/>
                    <a:gd name="T11" fmla="*/ 14 h 17"/>
                    <a:gd name="T12" fmla="*/ 0 w 5"/>
                    <a:gd name="T13" fmla="*/ 9 h 17"/>
                    <a:gd name="T14" fmla="*/ 1 w 5"/>
                    <a:gd name="T15" fmla="*/ 3 h 17"/>
                    <a:gd name="T16" fmla="*/ 2 w 5"/>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2" y="0"/>
                      </a:moveTo>
                      <a:cubicBezTo>
                        <a:pt x="2" y="0"/>
                        <a:pt x="3" y="1"/>
                        <a:pt x="3" y="3"/>
                      </a:cubicBezTo>
                      <a:cubicBezTo>
                        <a:pt x="4" y="4"/>
                        <a:pt x="5" y="6"/>
                        <a:pt x="5" y="9"/>
                      </a:cubicBezTo>
                      <a:cubicBezTo>
                        <a:pt x="5" y="11"/>
                        <a:pt x="4" y="13"/>
                        <a:pt x="4" y="14"/>
                      </a:cubicBezTo>
                      <a:cubicBezTo>
                        <a:pt x="3" y="16"/>
                        <a:pt x="3" y="17"/>
                        <a:pt x="3" y="17"/>
                      </a:cubicBezTo>
                      <a:cubicBezTo>
                        <a:pt x="3" y="17"/>
                        <a:pt x="2" y="16"/>
                        <a:pt x="1" y="14"/>
                      </a:cubicBezTo>
                      <a:cubicBezTo>
                        <a:pt x="1" y="13"/>
                        <a:pt x="0" y="11"/>
                        <a:pt x="0" y="9"/>
                      </a:cubicBezTo>
                      <a:cubicBezTo>
                        <a:pt x="0" y="7"/>
                        <a:pt x="1" y="5"/>
                        <a:pt x="1" y="3"/>
                      </a:cubicBezTo>
                      <a:cubicBezTo>
                        <a:pt x="2"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4"/>
                <p:cNvSpPr/>
                <p:nvPr/>
              </p:nvSpPr>
              <p:spPr bwMode="auto">
                <a:xfrm>
                  <a:off x="11264901" y="6205538"/>
                  <a:ext cx="17463" cy="68263"/>
                </a:xfrm>
                <a:custGeom>
                  <a:avLst/>
                  <a:gdLst>
                    <a:gd name="T0" fmla="*/ 2 w 4"/>
                    <a:gd name="T1" fmla="*/ 0 h 16"/>
                    <a:gd name="T2" fmla="*/ 3 w 4"/>
                    <a:gd name="T3" fmla="*/ 2 h 16"/>
                    <a:gd name="T4" fmla="*/ 4 w 4"/>
                    <a:gd name="T5" fmla="*/ 8 h 16"/>
                    <a:gd name="T6" fmla="*/ 4 w 4"/>
                    <a:gd name="T7" fmla="*/ 14 h 16"/>
                    <a:gd name="T8" fmla="*/ 3 w 4"/>
                    <a:gd name="T9" fmla="*/ 16 h 16"/>
                    <a:gd name="T10" fmla="*/ 1 w 4"/>
                    <a:gd name="T11" fmla="*/ 14 h 16"/>
                    <a:gd name="T12" fmla="*/ 0 w 4"/>
                    <a:gd name="T13" fmla="*/ 8 h 16"/>
                    <a:gd name="T14" fmla="*/ 1 w 4"/>
                    <a:gd name="T15" fmla="*/ 2 h 16"/>
                    <a:gd name="T16" fmla="*/ 2 w 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2" y="0"/>
                      </a:moveTo>
                      <a:cubicBezTo>
                        <a:pt x="2" y="0"/>
                        <a:pt x="3" y="1"/>
                        <a:pt x="3" y="2"/>
                      </a:cubicBezTo>
                      <a:cubicBezTo>
                        <a:pt x="4" y="4"/>
                        <a:pt x="4" y="6"/>
                        <a:pt x="4" y="8"/>
                      </a:cubicBezTo>
                      <a:cubicBezTo>
                        <a:pt x="4" y="10"/>
                        <a:pt x="4" y="12"/>
                        <a:pt x="4" y="14"/>
                      </a:cubicBezTo>
                      <a:cubicBezTo>
                        <a:pt x="3" y="15"/>
                        <a:pt x="3" y="16"/>
                        <a:pt x="3" y="16"/>
                      </a:cubicBezTo>
                      <a:cubicBezTo>
                        <a:pt x="3" y="16"/>
                        <a:pt x="2" y="15"/>
                        <a:pt x="1" y="14"/>
                      </a:cubicBezTo>
                      <a:cubicBezTo>
                        <a:pt x="1" y="12"/>
                        <a:pt x="0" y="10"/>
                        <a:pt x="0" y="8"/>
                      </a:cubicBezTo>
                      <a:cubicBezTo>
                        <a:pt x="0" y="6"/>
                        <a:pt x="0" y="4"/>
                        <a:pt x="1" y="2"/>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5"/>
                <p:cNvSpPr/>
                <p:nvPr/>
              </p:nvSpPr>
              <p:spPr bwMode="auto">
                <a:xfrm>
                  <a:off x="11528426" y="6149976"/>
                  <a:ext cx="17463" cy="71438"/>
                </a:xfrm>
                <a:custGeom>
                  <a:avLst/>
                  <a:gdLst>
                    <a:gd name="T0" fmla="*/ 2 w 4"/>
                    <a:gd name="T1" fmla="*/ 0 h 17"/>
                    <a:gd name="T2" fmla="*/ 3 w 4"/>
                    <a:gd name="T3" fmla="*/ 3 h 17"/>
                    <a:gd name="T4" fmla="*/ 4 w 4"/>
                    <a:gd name="T5" fmla="*/ 8 h 17"/>
                    <a:gd name="T6" fmla="*/ 4 w 4"/>
                    <a:gd name="T7" fmla="*/ 14 h 17"/>
                    <a:gd name="T8" fmla="*/ 2 w 4"/>
                    <a:gd name="T9" fmla="*/ 17 h 17"/>
                    <a:gd name="T10" fmla="*/ 1 w 4"/>
                    <a:gd name="T11" fmla="*/ 14 h 17"/>
                    <a:gd name="T12" fmla="*/ 0 w 4"/>
                    <a:gd name="T13" fmla="*/ 8 h 17"/>
                    <a:gd name="T14" fmla="*/ 1 w 4"/>
                    <a:gd name="T15" fmla="*/ 3 h 17"/>
                    <a:gd name="T16" fmla="*/ 2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2" y="0"/>
                      </a:moveTo>
                      <a:cubicBezTo>
                        <a:pt x="2" y="0"/>
                        <a:pt x="3" y="1"/>
                        <a:pt x="3" y="3"/>
                      </a:cubicBezTo>
                      <a:cubicBezTo>
                        <a:pt x="4" y="4"/>
                        <a:pt x="4" y="6"/>
                        <a:pt x="4" y="8"/>
                      </a:cubicBezTo>
                      <a:cubicBezTo>
                        <a:pt x="4" y="10"/>
                        <a:pt x="4" y="12"/>
                        <a:pt x="4" y="14"/>
                      </a:cubicBezTo>
                      <a:cubicBezTo>
                        <a:pt x="3" y="16"/>
                        <a:pt x="2" y="17"/>
                        <a:pt x="2" y="17"/>
                      </a:cubicBezTo>
                      <a:cubicBezTo>
                        <a:pt x="2" y="17"/>
                        <a:pt x="2" y="16"/>
                        <a:pt x="1" y="14"/>
                      </a:cubicBezTo>
                      <a:cubicBezTo>
                        <a:pt x="1" y="13"/>
                        <a:pt x="0" y="10"/>
                        <a:pt x="0" y="8"/>
                      </a:cubicBezTo>
                      <a:cubicBezTo>
                        <a:pt x="0" y="6"/>
                        <a:pt x="0" y="4"/>
                        <a:pt x="1" y="3"/>
                      </a:cubicBezTo>
                      <a:cubicBezTo>
                        <a:pt x="1" y="1"/>
                        <a:pt x="2" y="0"/>
                        <a:pt x="2"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6"/>
                <p:cNvSpPr/>
                <p:nvPr/>
              </p:nvSpPr>
              <p:spPr bwMode="auto">
                <a:xfrm>
                  <a:off x="11363326" y="5902326"/>
                  <a:ext cx="15875" cy="73025"/>
                </a:xfrm>
                <a:custGeom>
                  <a:avLst/>
                  <a:gdLst>
                    <a:gd name="T0" fmla="*/ 1 w 4"/>
                    <a:gd name="T1" fmla="*/ 0 h 17"/>
                    <a:gd name="T2" fmla="*/ 3 w 4"/>
                    <a:gd name="T3" fmla="*/ 3 h 17"/>
                    <a:gd name="T4" fmla="*/ 4 w 4"/>
                    <a:gd name="T5" fmla="*/ 9 h 17"/>
                    <a:gd name="T6" fmla="*/ 3 w 4"/>
                    <a:gd name="T7" fmla="*/ 14 h 17"/>
                    <a:gd name="T8" fmla="*/ 2 w 4"/>
                    <a:gd name="T9" fmla="*/ 17 h 17"/>
                    <a:gd name="T10" fmla="*/ 1 w 4"/>
                    <a:gd name="T11" fmla="*/ 14 h 17"/>
                    <a:gd name="T12" fmla="*/ 0 w 4"/>
                    <a:gd name="T13" fmla="*/ 9 h 17"/>
                    <a:gd name="T14" fmla="*/ 0 w 4"/>
                    <a:gd name="T15" fmla="*/ 3 h 17"/>
                    <a:gd name="T16" fmla="*/ 1 w 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7">
                      <a:moveTo>
                        <a:pt x="1" y="0"/>
                      </a:moveTo>
                      <a:cubicBezTo>
                        <a:pt x="1" y="0"/>
                        <a:pt x="2" y="1"/>
                        <a:pt x="3" y="3"/>
                      </a:cubicBezTo>
                      <a:cubicBezTo>
                        <a:pt x="3" y="4"/>
                        <a:pt x="4" y="7"/>
                        <a:pt x="4" y="9"/>
                      </a:cubicBezTo>
                      <a:cubicBezTo>
                        <a:pt x="4" y="11"/>
                        <a:pt x="4" y="13"/>
                        <a:pt x="3" y="14"/>
                      </a:cubicBezTo>
                      <a:cubicBezTo>
                        <a:pt x="3" y="16"/>
                        <a:pt x="2" y="17"/>
                        <a:pt x="2" y="17"/>
                      </a:cubicBezTo>
                      <a:cubicBezTo>
                        <a:pt x="2" y="17"/>
                        <a:pt x="1" y="16"/>
                        <a:pt x="1" y="14"/>
                      </a:cubicBezTo>
                      <a:cubicBezTo>
                        <a:pt x="0" y="13"/>
                        <a:pt x="0" y="11"/>
                        <a:pt x="0" y="9"/>
                      </a:cubicBezTo>
                      <a:cubicBezTo>
                        <a:pt x="0" y="7"/>
                        <a:pt x="0" y="5"/>
                        <a:pt x="0" y="3"/>
                      </a:cubicBezTo>
                      <a:cubicBezTo>
                        <a:pt x="1" y="1"/>
                        <a:pt x="1" y="0"/>
                        <a:pt x="1" y="0"/>
                      </a:cubicBezTo>
                      <a:close/>
                    </a:path>
                  </a:pathLst>
                </a:custGeom>
                <a:solidFill>
                  <a:srgbClr val="7746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2" name="组合 81"/>
              <p:cNvGrpSpPr/>
              <p:nvPr/>
            </p:nvGrpSpPr>
            <p:grpSpPr>
              <a:xfrm>
                <a:off x="2783350" y="4623341"/>
                <a:ext cx="2028629" cy="2092965"/>
                <a:chOff x="1698625" y="-4929188"/>
                <a:chExt cx="3954463" cy="4079876"/>
              </a:xfrm>
            </p:grpSpPr>
            <p:sp>
              <p:nvSpPr>
                <p:cNvPr id="83" name="Freeform 110"/>
                <p:cNvSpPr/>
                <p:nvPr/>
              </p:nvSpPr>
              <p:spPr bwMode="auto">
                <a:xfrm>
                  <a:off x="2811463" y="-4929188"/>
                  <a:ext cx="1898650" cy="1778000"/>
                </a:xfrm>
                <a:custGeom>
                  <a:avLst/>
                  <a:gdLst>
                    <a:gd name="T0" fmla="*/ 0 w 447"/>
                    <a:gd name="T1" fmla="*/ 361 h 419"/>
                    <a:gd name="T2" fmla="*/ 192 w 447"/>
                    <a:gd name="T3" fmla="*/ 242 h 419"/>
                    <a:gd name="T4" fmla="*/ 173 w 447"/>
                    <a:gd name="T5" fmla="*/ 115 h 419"/>
                    <a:gd name="T6" fmla="*/ 321 w 447"/>
                    <a:gd name="T7" fmla="*/ 88 h 419"/>
                    <a:gd name="T8" fmla="*/ 288 w 447"/>
                    <a:gd name="T9" fmla="*/ 16 h 419"/>
                    <a:gd name="T10" fmla="*/ 405 w 447"/>
                    <a:gd name="T11" fmla="*/ 0 h 419"/>
                    <a:gd name="T12" fmla="*/ 355 w 447"/>
                    <a:gd name="T13" fmla="*/ 44 h 419"/>
                    <a:gd name="T14" fmla="*/ 398 w 447"/>
                    <a:gd name="T15" fmla="*/ 130 h 419"/>
                    <a:gd name="T16" fmla="*/ 245 w 447"/>
                    <a:gd name="T17" fmla="*/ 145 h 419"/>
                    <a:gd name="T18" fmla="*/ 310 w 447"/>
                    <a:gd name="T19" fmla="*/ 244 h 419"/>
                    <a:gd name="T20" fmla="*/ 441 w 447"/>
                    <a:gd name="T21" fmla="*/ 346 h 419"/>
                    <a:gd name="T22" fmla="*/ 0 w 447"/>
                    <a:gd name="T23" fmla="*/ 36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419">
                      <a:moveTo>
                        <a:pt x="0" y="361"/>
                      </a:moveTo>
                      <a:cubicBezTo>
                        <a:pt x="0" y="361"/>
                        <a:pt x="47" y="258"/>
                        <a:pt x="192" y="242"/>
                      </a:cubicBezTo>
                      <a:cubicBezTo>
                        <a:pt x="173" y="115"/>
                        <a:pt x="173" y="115"/>
                        <a:pt x="173" y="115"/>
                      </a:cubicBezTo>
                      <a:cubicBezTo>
                        <a:pt x="321" y="88"/>
                        <a:pt x="321" y="88"/>
                        <a:pt x="321" y="88"/>
                      </a:cubicBezTo>
                      <a:cubicBezTo>
                        <a:pt x="288" y="16"/>
                        <a:pt x="288" y="16"/>
                        <a:pt x="288" y="16"/>
                      </a:cubicBezTo>
                      <a:cubicBezTo>
                        <a:pt x="405" y="0"/>
                        <a:pt x="405" y="0"/>
                        <a:pt x="405" y="0"/>
                      </a:cubicBezTo>
                      <a:cubicBezTo>
                        <a:pt x="355" y="44"/>
                        <a:pt x="355" y="44"/>
                        <a:pt x="355" y="44"/>
                      </a:cubicBezTo>
                      <a:cubicBezTo>
                        <a:pt x="398" y="130"/>
                        <a:pt x="398" y="130"/>
                        <a:pt x="398" y="130"/>
                      </a:cubicBezTo>
                      <a:cubicBezTo>
                        <a:pt x="245" y="145"/>
                        <a:pt x="245" y="145"/>
                        <a:pt x="245" y="145"/>
                      </a:cubicBezTo>
                      <a:cubicBezTo>
                        <a:pt x="310" y="244"/>
                        <a:pt x="310" y="244"/>
                        <a:pt x="310" y="244"/>
                      </a:cubicBezTo>
                      <a:cubicBezTo>
                        <a:pt x="310" y="244"/>
                        <a:pt x="435" y="273"/>
                        <a:pt x="441" y="346"/>
                      </a:cubicBezTo>
                      <a:cubicBezTo>
                        <a:pt x="447" y="419"/>
                        <a:pt x="61" y="405"/>
                        <a:pt x="0" y="361"/>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11"/>
                <p:cNvSpPr/>
                <p:nvPr/>
              </p:nvSpPr>
              <p:spPr bwMode="auto">
                <a:xfrm>
                  <a:off x="1698625" y="-3676650"/>
                  <a:ext cx="3954463" cy="2827338"/>
                </a:xfrm>
                <a:custGeom>
                  <a:avLst/>
                  <a:gdLst>
                    <a:gd name="T0" fmla="*/ 0 w 931"/>
                    <a:gd name="T1" fmla="*/ 308 h 666"/>
                    <a:gd name="T2" fmla="*/ 195 w 931"/>
                    <a:gd name="T3" fmla="*/ 31 h 666"/>
                    <a:gd name="T4" fmla="*/ 308 w 931"/>
                    <a:gd name="T5" fmla="*/ 44 h 666"/>
                    <a:gd name="T6" fmla="*/ 411 w 931"/>
                    <a:gd name="T7" fmla="*/ 2 h 666"/>
                    <a:gd name="T8" fmla="*/ 526 w 931"/>
                    <a:gd name="T9" fmla="*/ 44 h 666"/>
                    <a:gd name="T10" fmla="*/ 636 w 931"/>
                    <a:gd name="T11" fmla="*/ 4 h 666"/>
                    <a:gd name="T12" fmla="*/ 739 w 931"/>
                    <a:gd name="T13" fmla="*/ 57 h 666"/>
                    <a:gd name="T14" fmla="*/ 808 w 931"/>
                    <a:gd name="T15" fmla="*/ 33 h 666"/>
                    <a:gd name="T16" fmla="*/ 922 w 931"/>
                    <a:gd name="T17" fmla="*/ 321 h 666"/>
                    <a:gd name="T18" fmla="*/ 730 w 931"/>
                    <a:gd name="T19" fmla="*/ 579 h 666"/>
                    <a:gd name="T20" fmla="*/ 671 w 931"/>
                    <a:gd name="T21" fmla="*/ 559 h 666"/>
                    <a:gd name="T22" fmla="*/ 596 w 931"/>
                    <a:gd name="T23" fmla="*/ 650 h 666"/>
                    <a:gd name="T24" fmla="*/ 515 w 931"/>
                    <a:gd name="T25" fmla="*/ 606 h 666"/>
                    <a:gd name="T26" fmla="*/ 416 w 931"/>
                    <a:gd name="T27" fmla="*/ 665 h 666"/>
                    <a:gd name="T28" fmla="*/ 306 w 931"/>
                    <a:gd name="T29" fmla="*/ 595 h 666"/>
                    <a:gd name="T30" fmla="*/ 261 w 931"/>
                    <a:gd name="T31" fmla="*/ 613 h 666"/>
                    <a:gd name="T32" fmla="*/ 0 w 931"/>
                    <a:gd name="T33" fmla="*/ 30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1" h="666">
                      <a:moveTo>
                        <a:pt x="0" y="308"/>
                      </a:moveTo>
                      <a:cubicBezTo>
                        <a:pt x="0" y="192"/>
                        <a:pt x="77" y="91"/>
                        <a:pt x="195" y="31"/>
                      </a:cubicBezTo>
                      <a:cubicBezTo>
                        <a:pt x="219" y="18"/>
                        <a:pt x="281" y="52"/>
                        <a:pt x="308" y="44"/>
                      </a:cubicBezTo>
                      <a:cubicBezTo>
                        <a:pt x="344" y="32"/>
                        <a:pt x="371" y="6"/>
                        <a:pt x="411" y="2"/>
                      </a:cubicBezTo>
                      <a:cubicBezTo>
                        <a:pt x="430" y="0"/>
                        <a:pt x="506" y="44"/>
                        <a:pt x="526" y="44"/>
                      </a:cubicBezTo>
                      <a:cubicBezTo>
                        <a:pt x="547" y="44"/>
                        <a:pt x="616" y="1"/>
                        <a:pt x="636" y="4"/>
                      </a:cubicBezTo>
                      <a:cubicBezTo>
                        <a:pt x="672" y="7"/>
                        <a:pt x="706" y="47"/>
                        <a:pt x="739" y="57"/>
                      </a:cubicBezTo>
                      <a:cubicBezTo>
                        <a:pt x="759" y="63"/>
                        <a:pt x="797" y="21"/>
                        <a:pt x="808" y="33"/>
                      </a:cubicBezTo>
                      <a:cubicBezTo>
                        <a:pt x="865" y="93"/>
                        <a:pt x="911" y="196"/>
                        <a:pt x="922" y="321"/>
                      </a:cubicBezTo>
                      <a:cubicBezTo>
                        <a:pt x="931" y="429"/>
                        <a:pt x="849" y="521"/>
                        <a:pt x="730" y="579"/>
                      </a:cubicBezTo>
                      <a:cubicBezTo>
                        <a:pt x="712" y="588"/>
                        <a:pt x="690" y="552"/>
                        <a:pt x="671" y="559"/>
                      </a:cubicBezTo>
                      <a:cubicBezTo>
                        <a:pt x="646" y="568"/>
                        <a:pt x="622" y="644"/>
                        <a:pt x="596" y="650"/>
                      </a:cubicBezTo>
                      <a:cubicBezTo>
                        <a:pt x="569" y="656"/>
                        <a:pt x="542" y="603"/>
                        <a:pt x="515" y="606"/>
                      </a:cubicBezTo>
                      <a:cubicBezTo>
                        <a:pt x="491" y="609"/>
                        <a:pt x="426" y="666"/>
                        <a:pt x="416" y="665"/>
                      </a:cubicBezTo>
                      <a:cubicBezTo>
                        <a:pt x="383" y="663"/>
                        <a:pt x="336" y="602"/>
                        <a:pt x="306" y="595"/>
                      </a:cubicBezTo>
                      <a:cubicBezTo>
                        <a:pt x="286" y="591"/>
                        <a:pt x="280" y="619"/>
                        <a:pt x="261" y="613"/>
                      </a:cubicBezTo>
                      <a:cubicBezTo>
                        <a:pt x="107" y="560"/>
                        <a:pt x="0" y="443"/>
                        <a:pt x="0" y="308"/>
                      </a:cubicBezTo>
                      <a:close/>
                    </a:path>
                  </a:pathLst>
                </a:custGeom>
                <a:solidFill>
                  <a:srgbClr val="FF8E0D"/>
                </a:solidFill>
                <a:ln>
                  <a:noFill/>
                </a:ln>
              </p:spPr>
              <p:txBody>
                <a:bodyPr vert="horz" wrap="square" lIns="91440" tIns="45720" rIns="91440" bIns="45720" numCol="1" anchor="t" anchorCtr="0" compatLnSpc="1"/>
                <a:lstStyle/>
                <a:p>
                  <a:endParaRPr lang="zh-CN" altLang="en-US"/>
                </a:p>
              </p:txBody>
            </p:sp>
            <p:sp>
              <p:nvSpPr>
                <p:cNvPr id="85" name="Freeform 112"/>
                <p:cNvSpPr/>
                <p:nvPr/>
              </p:nvSpPr>
              <p:spPr bwMode="auto">
                <a:xfrm>
                  <a:off x="1919288" y="-3468688"/>
                  <a:ext cx="661988" cy="2081213"/>
                </a:xfrm>
                <a:custGeom>
                  <a:avLst/>
                  <a:gdLst>
                    <a:gd name="T0" fmla="*/ 156 w 156"/>
                    <a:gd name="T1" fmla="*/ 0 h 490"/>
                    <a:gd name="T2" fmla="*/ 139 w 156"/>
                    <a:gd name="T3" fmla="*/ 490 h 490"/>
                    <a:gd name="T4" fmla="*/ 156 w 156"/>
                    <a:gd name="T5" fmla="*/ 0 h 490"/>
                  </a:gdLst>
                  <a:ahLst/>
                  <a:cxnLst>
                    <a:cxn ang="0">
                      <a:pos x="T0" y="T1"/>
                    </a:cxn>
                    <a:cxn ang="0">
                      <a:pos x="T2" y="T3"/>
                    </a:cxn>
                    <a:cxn ang="0">
                      <a:pos x="T4" y="T5"/>
                    </a:cxn>
                  </a:cxnLst>
                  <a:rect l="0" t="0" r="r" b="b"/>
                  <a:pathLst>
                    <a:path w="156" h="490">
                      <a:moveTo>
                        <a:pt x="156" y="0"/>
                      </a:moveTo>
                      <a:cubicBezTo>
                        <a:pt x="31" y="155"/>
                        <a:pt x="33" y="329"/>
                        <a:pt x="139" y="490"/>
                      </a:cubicBezTo>
                      <a:cubicBezTo>
                        <a:pt x="1" y="352"/>
                        <a:pt x="0" y="129"/>
                        <a:pt x="156"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6" name="Freeform 113"/>
                <p:cNvSpPr/>
                <p:nvPr/>
              </p:nvSpPr>
              <p:spPr bwMode="auto">
                <a:xfrm>
                  <a:off x="2667000" y="-3451225"/>
                  <a:ext cx="407988" cy="2190750"/>
                </a:xfrm>
                <a:custGeom>
                  <a:avLst/>
                  <a:gdLst>
                    <a:gd name="T0" fmla="*/ 89 w 96"/>
                    <a:gd name="T1" fmla="*/ 0 h 516"/>
                    <a:gd name="T2" fmla="*/ 96 w 96"/>
                    <a:gd name="T3" fmla="*/ 516 h 516"/>
                    <a:gd name="T4" fmla="*/ 89 w 96"/>
                    <a:gd name="T5" fmla="*/ 0 h 516"/>
                  </a:gdLst>
                  <a:ahLst/>
                  <a:cxnLst>
                    <a:cxn ang="0">
                      <a:pos x="T0" y="T1"/>
                    </a:cxn>
                    <a:cxn ang="0">
                      <a:pos x="T2" y="T3"/>
                    </a:cxn>
                    <a:cxn ang="0">
                      <a:pos x="T4" y="T5"/>
                    </a:cxn>
                  </a:cxnLst>
                  <a:rect l="0" t="0" r="r" b="b"/>
                  <a:pathLst>
                    <a:path w="96" h="516">
                      <a:moveTo>
                        <a:pt x="89" y="0"/>
                      </a:moveTo>
                      <a:cubicBezTo>
                        <a:pt x="70" y="163"/>
                        <a:pt x="28" y="359"/>
                        <a:pt x="96" y="516"/>
                      </a:cubicBezTo>
                      <a:cubicBezTo>
                        <a:pt x="0" y="380"/>
                        <a:pt x="39" y="146"/>
                        <a:pt x="89"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7" name="Freeform 114"/>
                <p:cNvSpPr/>
                <p:nvPr/>
              </p:nvSpPr>
              <p:spPr bwMode="auto">
                <a:xfrm>
                  <a:off x="3427413" y="-3630613"/>
                  <a:ext cx="160338" cy="2667000"/>
                </a:xfrm>
                <a:custGeom>
                  <a:avLst/>
                  <a:gdLst>
                    <a:gd name="T0" fmla="*/ 20 w 38"/>
                    <a:gd name="T1" fmla="*/ 0 h 628"/>
                    <a:gd name="T2" fmla="*/ 34 w 38"/>
                    <a:gd name="T3" fmla="*/ 628 h 628"/>
                    <a:gd name="T4" fmla="*/ 20 w 38"/>
                    <a:gd name="T5" fmla="*/ 0 h 628"/>
                  </a:gdLst>
                  <a:ahLst/>
                  <a:cxnLst>
                    <a:cxn ang="0">
                      <a:pos x="T0" y="T1"/>
                    </a:cxn>
                    <a:cxn ang="0">
                      <a:pos x="T2" y="T3"/>
                    </a:cxn>
                    <a:cxn ang="0">
                      <a:pos x="T4" y="T5"/>
                    </a:cxn>
                  </a:cxnLst>
                  <a:rect l="0" t="0" r="r" b="b"/>
                  <a:pathLst>
                    <a:path w="38" h="628">
                      <a:moveTo>
                        <a:pt x="20" y="0"/>
                      </a:moveTo>
                      <a:cubicBezTo>
                        <a:pt x="36" y="208"/>
                        <a:pt x="38" y="420"/>
                        <a:pt x="34" y="628"/>
                      </a:cubicBezTo>
                      <a:cubicBezTo>
                        <a:pt x="0" y="424"/>
                        <a:pt x="0" y="206"/>
                        <a:pt x="20"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8" name="Freeform 115"/>
                <p:cNvSpPr/>
                <p:nvPr/>
              </p:nvSpPr>
              <p:spPr bwMode="auto">
                <a:xfrm>
                  <a:off x="4025900" y="-3451225"/>
                  <a:ext cx="182563" cy="2198688"/>
                </a:xfrm>
                <a:custGeom>
                  <a:avLst/>
                  <a:gdLst>
                    <a:gd name="T0" fmla="*/ 0 w 43"/>
                    <a:gd name="T1" fmla="*/ 0 h 518"/>
                    <a:gd name="T2" fmla="*/ 0 w 43"/>
                    <a:gd name="T3" fmla="*/ 518 h 518"/>
                    <a:gd name="T4" fmla="*/ 0 w 43"/>
                    <a:gd name="T5" fmla="*/ 0 h 518"/>
                  </a:gdLst>
                  <a:ahLst/>
                  <a:cxnLst>
                    <a:cxn ang="0">
                      <a:pos x="T0" y="T1"/>
                    </a:cxn>
                    <a:cxn ang="0">
                      <a:pos x="T2" y="T3"/>
                    </a:cxn>
                    <a:cxn ang="0">
                      <a:pos x="T4" y="T5"/>
                    </a:cxn>
                  </a:cxnLst>
                  <a:rect l="0" t="0" r="r" b="b"/>
                  <a:pathLst>
                    <a:path w="43" h="518">
                      <a:moveTo>
                        <a:pt x="0" y="0"/>
                      </a:moveTo>
                      <a:cubicBezTo>
                        <a:pt x="37" y="165"/>
                        <a:pt x="43" y="354"/>
                        <a:pt x="0" y="518"/>
                      </a:cubicBezTo>
                      <a:cubicBezTo>
                        <a:pt x="8" y="345"/>
                        <a:pt x="1" y="173"/>
                        <a:pt x="0"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89" name="Freeform 116"/>
                <p:cNvSpPr/>
                <p:nvPr/>
              </p:nvSpPr>
              <p:spPr bwMode="auto">
                <a:xfrm>
                  <a:off x="4502150" y="-3638550"/>
                  <a:ext cx="365125" cy="2203450"/>
                </a:xfrm>
                <a:custGeom>
                  <a:avLst/>
                  <a:gdLst>
                    <a:gd name="T0" fmla="*/ 0 w 86"/>
                    <a:gd name="T1" fmla="*/ 0 h 519"/>
                    <a:gd name="T2" fmla="*/ 39 w 86"/>
                    <a:gd name="T3" fmla="*/ 519 h 519"/>
                    <a:gd name="T4" fmla="*/ 0 w 86"/>
                    <a:gd name="T5" fmla="*/ 0 h 519"/>
                  </a:gdLst>
                  <a:ahLst/>
                  <a:cxnLst>
                    <a:cxn ang="0">
                      <a:pos x="T0" y="T1"/>
                    </a:cxn>
                    <a:cxn ang="0">
                      <a:pos x="T2" y="T3"/>
                    </a:cxn>
                    <a:cxn ang="0">
                      <a:pos x="T4" y="T5"/>
                    </a:cxn>
                  </a:cxnLst>
                  <a:rect l="0" t="0" r="r" b="b"/>
                  <a:pathLst>
                    <a:path w="86" h="519">
                      <a:moveTo>
                        <a:pt x="0" y="0"/>
                      </a:moveTo>
                      <a:cubicBezTo>
                        <a:pt x="76" y="155"/>
                        <a:pt x="86" y="354"/>
                        <a:pt x="39" y="519"/>
                      </a:cubicBezTo>
                      <a:cubicBezTo>
                        <a:pt x="51" y="343"/>
                        <a:pt x="44" y="172"/>
                        <a:pt x="0"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90" name="Freeform 117"/>
                <p:cNvSpPr/>
                <p:nvPr/>
              </p:nvSpPr>
              <p:spPr bwMode="auto">
                <a:xfrm>
                  <a:off x="4938713" y="-3375025"/>
                  <a:ext cx="420688" cy="2033588"/>
                </a:xfrm>
                <a:custGeom>
                  <a:avLst/>
                  <a:gdLst>
                    <a:gd name="T0" fmla="*/ 9 w 99"/>
                    <a:gd name="T1" fmla="*/ 0 h 479"/>
                    <a:gd name="T2" fmla="*/ 0 w 99"/>
                    <a:gd name="T3" fmla="*/ 479 h 479"/>
                    <a:gd name="T4" fmla="*/ 51 w 99"/>
                    <a:gd name="T5" fmla="*/ 242 h 479"/>
                    <a:gd name="T6" fmla="*/ 9 w 99"/>
                    <a:gd name="T7" fmla="*/ 0 h 479"/>
                  </a:gdLst>
                  <a:ahLst/>
                  <a:cxnLst>
                    <a:cxn ang="0">
                      <a:pos x="T0" y="T1"/>
                    </a:cxn>
                    <a:cxn ang="0">
                      <a:pos x="T2" y="T3"/>
                    </a:cxn>
                    <a:cxn ang="0">
                      <a:pos x="T4" y="T5"/>
                    </a:cxn>
                    <a:cxn ang="0">
                      <a:pos x="T6" y="T7"/>
                    </a:cxn>
                  </a:cxnLst>
                  <a:rect l="0" t="0" r="r" b="b"/>
                  <a:pathLst>
                    <a:path w="99" h="479">
                      <a:moveTo>
                        <a:pt x="9" y="0"/>
                      </a:moveTo>
                      <a:cubicBezTo>
                        <a:pt x="95" y="141"/>
                        <a:pt x="99" y="345"/>
                        <a:pt x="0" y="479"/>
                      </a:cubicBezTo>
                      <a:cubicBezTo>
                        <a:pt x="33" y="404"/>
                        <a:pt x="52" y="324"/>
                        <a:pt x="51" y="242"/>
                      </a:cubicBezTo>
                      <a:cubicBezTo>
                        <a:pt x="51" y="220"/>
                        <a:pt x="34" y="0"/>
                        <a:pt x="9" y="0"/>
                      </a:cubicBezTo>
                      <a:close/>
                    </a:path>
                  </a:pathLst>
                </a:custGeom>
                <a:solidFill>
                  <a:srgbClr val="E57403"/>
                </a:solidFill>
                <a:ln>
                  <a:noFill/>
                </a:ln>
              </p:spPr>
              <p:txBody>
                <a:bodyPr vert="horz" wrap="square" lIns="91440" tIns="45720" rIns="91440" bIns="45720" numCol="1" anchor="t" anchorCtr="0" compatLnSpc="1"/>
                <a:lstStyle/>
                <a:p>
                  <a:endParaRPr lang="zh-CN" altLang="en-US"/>
                </a:p>
              </p:txBody>
            </p:sp>
            <p:sp>
              <p:nvSpPr>
                <p:cNvPr id="91" name="Freeform 118"/>
                <p:cNvSpPr/>
                <p:nvPr/>
              </p:nvSpPr>
              <p:spPr bwMode="auto">
                <a:xfrm>
                  <a:off x="3656013" y="-2355850"/>
                  <a:ext cx="323850" cy="317500"/>
                </a:xfrm>
                <a:custGeom>
                  <a:avLst/>
                  <a:gdLst>
                    <a:gd name="T0" fmla="*/ 0 w 76"/>
                    <a:gd name="T1" fmla="*/ 59 h 75"/>
                    <a:gd name="T2" fmla="*/ 39 w 76"/>
                    <a:gd name="T3" fmla="*/ 0 h 75"/>
                    <a:gd name="T4" fmla="*/ 76 w 76"/>
                    <a:gd name="T5" fmla="*/ 61 h 75"/>
                    <a:gd name="T6" fmla="*/ 41 w 76"/>
                    <a:gd name="T7" fmla="*/ 51 h 75"/>
                    <a:gd name="T8" fmla="*/ 0 w 76"/>
                    <a:gd name="T9" fmla="*/ 59 h 75"/>
                  </a:gdLst>
                  <a:ahLst/>
                  <a:cxnLst>
                    <a:cxn ang="0">
                      <a:pos x="T0" y="T1"/>
                    </a:cxn>
                    <a:cxn ang="0">
                      <a:pos x="T2" y="T3"/>
                    </a:cxn>
                    <a:cxn ang="0">
                      <a:pos x="T4" y="T5"/>
                    </a:cxn>
                    <a:cxn ang="0">
                      <a:pos x="T6" y="T7"/>
                    </a:cxn>
                    <a:cxn ang="0">
                      <a:pos x="T8" y="T9"/>
                    </a:cxn>
                  </a:cxnLst>
                  <a:rect l="0" t="0" r="r" b="b"/>
                  <a:pathLst>
                    <a:path w="76" h="75">
                      <a:moveTo>
                        <a:pt x="0" y="59"/>
                      </a:moveTo>
                      <a:cubicBezTo>
                        <a:pt x="0" y="59"/>
                        <a:pt x="19" y="0"/>
                        <a:pt x="39" y="0"/>
                      </a:cubicBezTo>
                      <a:cubicBezTo>
                        <a:pt x="59" y="0"/>
                        <a:pt x="76" y="54"/>
                        <a:pt x="76" y="61"/>
                      </a:cubicBezTo>
                      <a:cubicBezTo>
                        <a:pt x="76" y="68"/>
                        <a:pt x="48" y="57"/>
                        <a:pt x="41" y="51"/>
                      </a:cubicBezTo>
                      <a:cubicBezTo>
                        <a:pt x="33" y="46"/>
                        <a:pt x="2" y="75"/>
                        <a:pt x="0" y="59"/>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9"/>
                <p:cNvSpPr/>
                <p:nvPr/>
              </p:nvSpPr>
              <p:spPr bwMode="auto">
                <a:xfrm>
                  <a:off x="2989263" y="-2066925"/>
                  <a:ext cx="1635125" cy="563563"/>
                </a:xfrm>
                <a:custGeom>
                  <a:avLst/>
                  <a:gdLst>
                    <a:gd name="T0" fmla="*/ 0 w 385"/>
                    <a:gd name="T1" fmla="*/ 29 h 133"/>
                    <a:gd name="T2" fmla="*/ 57 w 385"/>
                    <a:gd name="T3" fmla="*/ 128 h 133"/>
                    <a:gd name="T4" fmla="*/ 88 w 385"/>
                    <a:gd name="T5" fmla="*/ 61 h 133"/>
                    <a:gd name="T6" fmla="*/ 124 w 385"/>
                    <a:gd name="T7" fmla="*/ 121 h 133"/>
                    <a:gd name="T8" fmla="*/ 154 w 385"/>
                    <a:gd name="T9" fmla="*/ 70 h 133"/>
                    <a:gd name="T10" fmla="*/ 180 w 385"/>
                    <a:gd name="T11" fmla="*/ 114 h 133"/>
                    <a:gd name="T12" fmla="*/ 224 w 385"/>
                    <a:gd name="T13" fmla="*/ 65 h 133"/>
                    <a:gd name="T14" fmla="*/ 249 w 385"/>
                    <a:gd name="T15" fmla="*/ 111 h 133"/>
                    <a:gd name="T16" fmla="*/ 293 w 385"/>
                    <a:gd name="T17" fmla="*/ 46 h 133"/>
                    <a:gd name="T18" fmla="*/ 344 w 385"/>
                    <a:gd name="T19" fmla="*/ 118 h 133"/>
                    <a:gd name="T20" fmla="*/ 385 w 385"/>
                    <a:gd name="T21" fmla="*/ 0 h 133"/>
                    <a:gd name="T22" fmla="*/ 0 w 385"/>
                    <a:gd name="T23" fmla="*/ 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 h="133">
                      <a:moveTo>
                        <a:pt x="0" y="29"/>
                      </a:moveTo>
                      <a:cubicBezTo>
                        <a:pt x="57" y="128"/>
                        <a:pt x="57" y="128"/>
                        <a:pt x="57" y="128"/>
                      </a:cubicBezTo>
                      <a:cubicBezTo>
                        <a:pt x="88" y="61"/>
                        <a:pt x="88" y="61"/>
                        <a:pt x="88" y="61"/>
                      </a:cubicBezTo>
                      <a:cubicBezTo>
                        <a:pt x="124" y="121"/>
                        <a:pt x="124" y="121"/>
                        <a:pt x="124" y="121"/>
                      </a:cubicBezTo>
                      <a:cubicBezTo>
                        <a:pt x="154" y="70"/>
                        <a:pt x="154" y="70"/>
                        <a:pt x="154" y="70"/>
                      </a:cubicBezTo>
                      <a:cubicBezTo>
                        <a:pt x="180" y="114"/>
                        <a:pt x="180" y="114"/>
                        <a:pt x="180" y="114"/>
                      </a:cubicBezTo>
                      <a:cubicBezTo>
                        <a:pt x="224" y="65"/>
                        <a:pt x="224" y="65"/>
                        <a:pt x="224" y="65"/>
                      </a:cubicBezTo>
                      <a:cubicBezTo>
                        <a:pt x="249" y="111"/>
                        <a:pt x="249" y="111"/>
                        <a:pt x="249" y="111"/>
                      </a:cubicBezTo>
                      <a:cubicBezTo>
                        <a:pt x="293" y="46"/>
                        <a:pt x="293" y="46"/>
                        <a:pt x="293" y="46"/>
                      </a:cubicBezTo>
                      <a:cubicBezTo>
                        <a:pt x="344" y="118"/>
                        <a:pt x="344" y="118"/>
                        <a:pt x="344" y="118"/>
                      </a:cubicBezTo>
                      <a:cubicBezTo>
                        <a:pt x="385" y="0"/>
                        <a:pt x="385" y="0"/>
                        <a:pt x="385" y="0"/>
                      </a:cubicBezTo>
                      <a:cubicBezTo>
                        <a:pt x="385" y="0"/>
                        <a:pt x="214" y="133"/>
                        <a:pt x="0" y="29"/>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0"/>
                <p:cNvSpPr/>
                <p:nvPr/>
              </p:nvSpPr>
              <p:spPr bwMode="auto">
                <a:xfrm>
                  <a:off x="2786063" y="-2581275"/>
                  <a:ext cx="692150" cy="492125"/>
                </a:xfrm>
                <a:custGeom>
                  <a:avLst/>
                  <a:gdLst>
                    <a:gd name="T0" fmla="*/ 163 w 163"/>
                    <a:gd name="T1" fmla="*/ 44 h 116"/>
                    <a:gd name="T2" fmla="*/ 13 w 163"/>
                    <a:gd name="T3" fmla="*/ 9 h 116"/>
                    <a:gd name="T4" fmla="*/ 64 w 163"/>
                    <a:gd name="T5" fmla="*/ 105 h 116"/>
                    <a:gd name="T6" fmla="*/ 163 w 163"/>
                    <a:gd name="T7" fmla="*/ 44 h 116"/>
                  </a:gdLst>
                  <a:ahLst/>
                  <a:cxnLst>
                    <a:cxn ang="0">
                      <a:pos x="T0" y="T1"/>
                    </a:cxn>
                    <a:cxn ang="0">
                      <a:pos x="T2" y="T3"/>
                    </a:cxn>
                    <a:cxn ang="0">
                      <a:pos x="T4" y="T5"/>
                    </a:cxn>
                    <a:cxn ang="0">
                      <a:pos x="T6" y="T7"/>
                    </a:cxn>
                  </a:cxnLst>
                  <a:rect l="0" t="0" r="r" b="b"/>
                  <a:pathLst>
                    <a:path w="163" h="116">
                      <a:moveTo>
                        <a:pt x="163" y="44"/>
                      </a:moveTo>
                      <a:cubicBezTo>
                        <a:pt x="163" y="44"/>
                        <a:pt x="26" y="0"/>
                        <a:pt x="13" y="9"/>
                      </a:cubicBezTo>
                      <a:cubicBezTo>
                        <a:pt x="0" y="19"/>
                        <a:pt x="24" y="93"/>
                        <a:pt x="64" y="105"/>
                      </a:cubicBezTo>
                      <a:cubicBezTo>
                        <a:pt x="101" y="116"/>
                        <a:pt x="147" y="108"/>
                        <a:pt x="163" y="44"/>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21"/>
                <p:cNvSpPr/>
                <p:nvPr/>
              </p:nvSpPr>
              <p:spPr bwMode="auto">
                <a:xfrm>
                  <a:off x="4191000" y="-2662238"/>
                  <a:ext cx="676275" cy="527050"/>
                </a:xfrm>
                <a:custGeom>
                  <a:avLst/>
                  <a:gdLst>
                    <a:gd name="T0" fmla="*/ 0 w 159"/>
                    <a:gd name="T1" fmla="*/ 61 h 124"/>
                    <a:gd name="T2" fmla="*/ 145 w 159"/>
                    <a:gd name="T3" fmla="*/ 8 h 124"/>
                    <a:gd name="T4" fmla="*/ 105 w 159"/>
                    <a:gd name="T5" fmla="*/ 108 h 124"/>
                    <a:gd name="T6" fmla="*/ 0 w 159"/>
                    <a:gd name="T7" fmla="*/ 61 h 124"/>
                  </a:gdLst>
                  <a:ahLst/>
                  <a:cxnLst>
                    <a:cxn ang="0">
                      <a:pos x="T0" y="T1"/>
                    </a:cxn>
                    <a:cxn ang="0">
                      <a:pos x="T2" y="T3"/>
                    </a:cxn>
                    <a:cxn ang="0">
                      <a:pos x="T4" y="T5"/>
                    </a:cxn>
                    <a:cxn ang="0">
                      <a:pos x="T6" y="T7"/>
                    </a:cxn>
                  </a:cxnLst>
                  <a:rect l="0" t="0" r="r" b="b"/>
                  <a:pathLst>
                    <a:path w="159" h="124">
                      <a:moveTo>
                        <a:pt x="0" y="61"/>
                      </a:moveTo>
                      <a:cubicBezTo>
                        <a:pt x="0" y="61"/>
                        <a:pt x="131" y="0"/>
                        <a:pt x="145" y="8"/>
                      </a:cubicBezTo>
                      <a:cubicBezTo>
                        <a:pt x="159" y="15"/>
                        <a:pt x="144" y="91"/>
                        <a:pt x="105" y="108"/>
                      </a:cubicBezTo>
                      <a:cubicBezTo>
                        <a:pt x="70" y="124"/>
                        <a:pt x="24" y="122"/>
                        <a:pt x="0" y="61"/>
                      </a:cubicBezTo>
                      <a:close/>
                    </a:path>
                  </a:pathLst>
                </a:custGeom>
                <a:solidFill>
                  <a:srgbClr val="4624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5" name="Freeform 81"/>
            <p:cNvSpPr>
              <a:spLocks noEditPoints="1"/>
            </p:cNvSpPr>
            <p:nvPr/>
          </p:nvSpPr>
          <p:spPr bwMode="auto">
            <a:xfrm rot="10800000">
              <a:off x="9474200" y="536288"/>
              <a:ext cx="2717800" cy="1912938"/>
            </a:xfrm>
            <a:custGeom>
              <a:avLst/>
              <a:gdLst>
                <a:gd name="T0" fmla="*/ 43 w 639"/>
                <a:gd name="T1" fmla="*/ 91 h 449"/>
                <a:gd name="T2" fmla="*/ 40 w 639"/>
                <a:gd name="T3" fmla="*/ 105 h 449"/>
                <a:gd name="T4" fmla="*/ 0 w 639"/>
                <a:gd name="T5" fmla="*/ 188 h 449"/>
                <a:gd name="T6" fmla="*/ 0 w 639"/>
                <a:gd name="T7" fmla="*/ 241 h 449"/>
                <a:gd name="T8" fmla="*/ 3 w 639"/>
                <a:gd name="T9" fmla="*/ 306 h 449"/>
                <a:gd name="T10" fmla="*/ 0 w 639"/>
                <a:gd name="T11" fmla="*/ 318 h 449"/>
                <a:gd name="T12" fmla="*/ 39 w 639"/>
                <a:gd name="T13" fmla="*/ 408 h 449"/>
                <a:gd name="T14" fmla="*/ 31 w 639"/>
                <a:gd name="T15" fmla="*/ 449 h 449"/>
                <a:gd name="T16" fmla="*/ 76 w 639"/>
                <a:gd name="T17" fmla="*/ 449 h 449"/>
                <a:gd name="T18" fmla="*/ 65 w 639"/>
                <a:gd name="T19" fmla="*/ 410 h 449"/>
                <a:gd name="T20" fmla="*/ 152 w 639"/>
                <a:gd name="T21" fmla="*/ 441 h 449"/>
                <a:gd name="T22" fmla="*/ 168 w 639"/>
                <a:gd name="T23" fmla="*/ 448 h 449"/>
                <a:gd name="T24" fmla="*/ 231 w 639"/>
                <a:gd name="T25" fmla="*/ 449 h 449"/>
                <a:gd name="T26" fmla="*/ 283 w 639"/>
                <a:gd name="T27" fmla="*/ 449 h 449"/>
                <a:gd name="T28" fmla="*/ 361 w 639"/>
                <a:gd name="T29" fmla="*/ 380 h 449"/>
                <a:gd name="T30" fmla="*/ 375 w 639"/>
                <a:gd name="T31" fmla="*/ 375 h 449"/>
                <a:gd name="T32" fmla="*/ 422 w 639"/>
                <a:gd name="T33" fmla="*/ 449 h 449"/>
                <a:gd name="T34" fmla="*/ 638 w 639"/>
                <a:gd name="T35" fmla="*/ 279 h 449"/>
                <a:gd name="T36" fmla="*/ 635 w 639"/>
                <a:gd name="T37" fmla="*/ 277 h 449"/>
                <a:gd name="T38" fmla="*/ 634 w 639"/>
                <a:gd name="T39" fmla="*/ 277 h 449"/>
                <a:gd name="T40" fmla="*/ 634 w 639"/>
                <a:gd name="T41" fmla="*/ 277 h 449"/>
                <a:gd name="T42" fmla="*/ 630 w 639"/>
                <a:gd name="T43" fmla="*/ 273 h 449"/>
                <a:gd name="T44" fmla="*/ 302 w 639"/>
                <a:gd name="T45" fmla="*/ 133 h 449"/>
                <a:gd name="T46" fmla="*/ 306 w 639"/>
                <a:gd name="T47" fmla="*/ 120 h 449"/>
                <a:gd name="T48" fmla="*/ 305 w 639"/>
                <a:gd name="T49" fmla="*/ 117 h 449"/>
                <a:gd name="T50" fmla="*/ 268 w 639"/>
                <a:gd name="T51" fmla="*/ 126 h 449"/>
                <a:gd name="T52" fmla="*/ 71 w 639"/>
                <a:gd name="T53" fmla="*/ 3 h 449"/>
                <a:gd name="T54" fmla="*/ 66 w 639"/>
                <a:gd name="T55" fmla="*/ 2 h 449"/>
                <a:gd name="T56" fmla="*/ 61 w 639"/>
                <a:gd name="T57" fmla="*/ 0 h 449"/>
                <a:gd name="T58" fmla="*/ 0 w 639"/>
                <a:gd name="T59" fmla="*/ 57 h 449"/>
                <a:gd name="T60" fmla="*/ 234 w 639"/>
                <a:gd name="T61" fmla="*/ 195 h 449"/>
                <a:gd name="T62" fmla="*/ 40 w 639"/>
                <a:gd name="T63" fmla="*/ 166 h 449"/>
                <a:gd name="T64" fmla="*/ 106 w 639"/>
                <a:gd name="T65" fmla="*/ 228 h 449"/>
                <a:gd name="T66" fmla="*/ 27 w 639"/>
                <a:gd name="T67" fmla="*/ 238 h 449"/>
                <a:gd name="T68" fmla="*/ 28 w 639"/>
                <a:gd name="T69" fmla="*/ 391 h 449"/>
                <a:gd name="T70" fmla="*/ 11 w 639"/>
                <a:gd name="T71" fmla="*/ 320 h 449"/>
                <a:gd name="T72" fmla="*/ 93 w 639"/>
                <a:gd name="T73" fmla="*/ 359 h 449"/>
                <a:gd name="T74" fmla="*/ 14 w 639"/>
                <a:gd name="T75" fmla="*/ 308 h 449"/>
                <a:gd name="T76" fmla="*/ 139 w 639"/>
                <a:gd name="T77" fmla="*/ 306 h 449"/>
                <a:gd name="T78" fmla="*/ 133 w 639"/>
                <a:gd name="T79" fmla="*/ 400 h 449"/>
                <a:gd name="T80" fmla="*/ 176 w 639"/>
                <a:gd name="T81" fmla="*/ 370 h 449"/>
                <a:gd name="T82" fmla="*/ 231 w 639"/>
                <a:gd name="T83" fmla="*/ 413 h 449"/>
                <a:gd name="T84" fmla="*/ 194 w 639"/>
                <a:gd name="T85" fmla="*/ 259 h 449"/>
                <a:gd name="T86" fmla="*/ 231 w 639"/>
                <a:gd name="T87" fmla="*/ 413 h 449"/>
                <a:gd name="T88" fmla="*/ 204 w 639"/>
                <a:gd name="T89" fmla="*/ 248 h 449"/>
                <a:gd name="T90" fmla="*/ 357 w 639"/>
                <a:gd name="T91" fmla="*/ 369 h 449"/>
                <a:gd name="T92" fmla="*/ 429 w 639"/>
                <a:gd name="T93" fmla="*/ 344 h 449"/>
                <a:gd name="T94" fmla="*/ 252 w 639"/>
                <a:gd name="T95" fmla="*/ 191 h 449"/>
                <a:gd name="T96" fmla="*/ 65 w 639"/>
                <a:gd name="T97" fmla="*/ 32 h 449"/>
                <a:gd name="T98" fmla="*/ 284 w 639"/>
                <a:gd name="T99" fmla="*/ 137 h 449"/>
                <a:gd name="T100" fmla="*/ 54 w 639"/>
                <a:gd name="T101" fmla="*/ 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 h="449">
                  <a:moveTo>
                    <a:pt x="0" y="57"/>
                  </a:moveTo>
                  <a:cubicBezTo>
                    <a:pt x="19" y="51"/>
                    <a:pt x="38" y="42"/>
                    <a:pt x="55" y="30"/>
                  </a:cubicBezTo>
                  <a:cubicBezTo>
                    <a:pt x="43" y="91"/>
                    <a:pt x="43" y="91"/>
                    <a:pt x="43" y="91"/>
                  </a:cubicBezTo>
                  <a:cubicBezTo>
                    <a:pt x="30" y="99"/>
                    <a:pt x="15" y="105"/>
                    <a:pt x="0" y="111"/>
                  </a:cubicBezTo>
                  <a:cubicBezTo>
                    <a:pt x="0" y="123"/>
                    <a:pt x="0" y="123"/>
                    <a:pt x="0" y="123"/>
                  </a:cubicBezTo>
                  <a:cubicBezTo>
                    <a:pt x="14" y="118"/>
                    <a:pt x="28" y="112"/>
                    <a:pt x="40" y="105"/>
                  </a:cubicBezTo>
                  <a:cubicBezTo>
                    <a:pt x="29" y="164"/>
                    <a:pt x="29" y="164"/>
                    <a:pt x="29" y="164"/>
                  </a:cubicBezTo>
                  <a:cubicBezTo>
                    <a:pt x="20" y="169"/>
                    <a:pt x="10" y="173"/>
                    <a:pt x="0" y="176"/>
                  </a:cubicBezTo>
                  <a:cubicBezTo>
                    <a:pt x="0" y="188"/>
                    <a:pt x="0" y="188"/>
                    <a:pt x="0" y="188"/>
                  </a:cubicBezTo>
                  <a:cubicBezTo>
                    <a:pt x="9" y="185"/>
                    <a:pt x="18" y="182"/>
                    <a:pt x="27" y="178"/>
                  </a:cubicBezTo>
                  <a:cubicBezTo>
                    <a:pt x="16" y="236"/>
                    <a:pt x="16" y="236"/>
                    <a:pt x="16" y="236"/>
                  </a:cubicBezTo>
                  <a:cubicBezTo>
                    <a:pt x="11" y="238"/>
                    <a:pt x="5" y="240"/>
                    <a:pt x="0" y="241"/>
                  </a:cubicBezTo>
                  <a:cubicBezTo>
                    <a:pt x="0" y="253"/>
                    <a:pt x="0" y="253"/>
                    <a:pt x="0" y="253"/>
                  </a:cubicBezTo>
                  <a:cubicBezTo>
                    <a:pt x="5" y="252"/>
                    <a:pt x="9" y="251"/>
                    <a:pt x="13" y="249"/>
                  </a:cubicBezTo>
                  <a:cubicBezTo>
                    <a:pt x="3" y="306"/>
                    <a:pt x="3" y="306"/>
                    <a:pt x="3" y="306"/>
                  </a:cubicBezTo>
                  <a:cubicBezTo>
                    <a:pt x="2" y="306"/>
                    <a:pt x="1" y="306"/>
                    <a:pt x="0" y="306"/>
                  </a:cubicBezTo>
                  <a:cubicBezTo>
                    <a:pt x="0" y="318"/>
                    <a:pt x="0" y="318"/>
                    <a:pt x="0" y="318"/>
                  </a:cubicBezTo>
                  <a:cubicBezTo>
                    <a:pt x="0" y="318"/>
                    <a:pt x="0" y="318"/>
                    <a:pt x="0" y="318"/>
                  </a:cubicBezTo>
                  <a:cubicBezTo>
                    <a:pt x="0" y="321"/>
                    <a:pt x="0" y="321"/>
                    <a:pt x="0" y="321"/>
                  </a:cubicBezTo>
                  <a:cubicBezTo>
                    <a:pt x="0" y="389"/>
                    <a:pt x="0" y="389"/>
                    <a:pt x="0" y="389"/>
                  </a:cubicBezTo>
                  <a:cubicBezTo>
                    <a:pt x="13" y="397"/>
                    <a:pt x="27" y="404"/>
                    <a:pt x="39" y="408"/>
                  </a:cubicBezTo>
                  <a:cubicBezTo>
                    <a:pt x="42" y="410"/>
                    <a:pt x="45" y="411"/>
                    <a:pt x="48" y="412"/>
                  </a:cubicBezTo>
                  <a:cubicBezTo>
                    <a:pt x="16" y="449"/>
                    <a:pt x="16" y="449"/>
                    <a:pt x="16" y="449"/>
                  </a:cubicBezTo>
                  <a:cubicBezTo>
                    <a:pt x="31" y="449"/>
                    <a:pt x="31" y="449"/>
                    <a:pt x="31" y="449"/>
                  </a:cubicBezTo>
                  <a:cubicBezTo>
                    <a:pt x="57" y="419"/>
                    <a:pt x="57" y="419"/>
                    <a:pt x="57" y="419"/>
                  </a:cubicBezTo>
                  <a:cubicBezTo>
                    <a:pt x="61" y="427"/>
                    <a:pt x="66" y="435"/>
                    <a:pt x="71" y="442"/>
                  </a:cubicBezTo>
                  <a:cubicBezTo>
                    <a:pt x="73" y="445"/>
                    <a:pt x="74" y="447"/>
                    <a:pt x="76" y="449"/>
                  </a:cubicBezTo>
                  <a:cubicBezTo>
                    <a:pt x="90" y="449"/>
                    <a:pt x="90" y="449"/>
                    <a:pt x="90" y="449"/>
                  </a:cubicBezTo>
                  <a:cubicBezTo>
                    <a:pt x="87" y="445"/>
                    <a:pt x="84" y="441"/>
                    <a:pt x="80" y="436"/>
                  </a:cubicBezTo>
                  <a:cubicBezTo>
                    <a:pt x="75" y="428"/>
                    <a:pt x="69" y="419"/>
                    <a:pt x="65" y="410"/>
                  </a:cubicBezTo>
                  <a:cubicBezTo>
                    <a:pt x="102" y="367"/>
                    <a:pt x="102" y="367"/>
                    <a:pt x="102" y="367"/>
                  </a:cubicBezTo>
                  <a:cubicBezTo>
                    <a:pt x="108" y="381"/>
                    <a:pt x="115" y="394"/>
                    <a:pt x="124" y="406"/>
                  </a:cubicBezTo>
                  <a:cubicBezTo>
                    <a:pt x="132" y="419"/>
                    <a:pt x="142" y="430"/>
                    <a:pt x="152" y="441"/>
                  </a:cubicBezTo>
                  <a:cubicBezTo>
                    <a:pt x="129" y="449"/>
                    <a:pt x="129" y="449"/>
                    <a:pt x="129" y="449"/>
                  </a:cubicBezTo>
                  <a:cubicBezTo>
                    <a:pt x="168" y="449"/>
                    <a:pt x="168" y="449"/>
                    <a:pt x="168" y="449"/>
                  </a:cubicBezTo>
                  <a:cubicBezTo>
                    <a:pt x="168" y="449"/>
                    <a:pt x="168" y="448"/>
                    <a:pt x="168" y="448"/>
                  </a:cubicBezTo>
                  <a:cubicBezTo>
                    <a:pt x="223" y="429"/>
                    <a:pt x="223" y="429"/>
                    <a:pt x="223" y="429"/>
                  </a:cubicBezTo>
                  <a:cubicBezTo>
                    <a:pt x="221" y="436"/>
                    <a:pt x="221" y="442"/>
                    <a:pt x="220" y="449"/>
                  </a:cubicBezTo>
                  <a:cubicBezTo>
                    <a:pt x="231" y="449"/>
                    <a:pt x="231" y="449"/>
                    <a:pt x="231" y="449"/>
                  </a:cubicBezTo>
                  <a:cubicBezTo>
                    <a:pt x="232" y="441"/>
                    <a:pt x="234" y="433"/>
                    <a:pt x="235" y="424"/>
                  </a:cubicBezTo>
                  <a:cubicBezTo>
                    <a:pt x="291" y="405"/>
                    <a:pt x="291" y="405"/>
                    <a:pt x="291" y="405"/>
                  </a:cubicBezTo>
                  <a:cubicBezTo>
                    <a:pt x="287" y="419"/>
                    <a:pt x="284" y="434"/>
                    <a:pt x="283" y="449"/>
                  </a:cubicBezTo>
                  <a:cubicBezTo>
                    <a:pt x="295" y="449"/>
                    <a:pt x="295" y="449"/>
                    <a:pt x="295" y="449"/>
                  </a:cubicBezTo>
                  <a:cubicBezTo>
                    <a:pt x="296" y="433"/>
                    <a:pt x="299" y="416"/>
                    <a:pt x="304" y="400"/>
                  </a:cubicBezTo>
                  <a:cubicBezTo>
                    <a:pt x="361" y="380"/>
                    <a:pt x="361" y="380"/>
                    <a:pt x="361" y="380"/>
                  </a:cubicBezTo>
                  <a:cubicBezTo>
                    <a:pt x="353" y="402"/>
                    <a:pt x="348" y="426"/>
                    <a:pt x="347" y="449"/>
                  </a:cubicBezTo>
                  <a:cubicBezTo>
                    <a:pt x="358" y="449"/>
                    <a:pt x="358" y="449"/>
                    <a:pt x="358" y="449"/>
                  </a:cubicBezTo>
                  <a:cubicBezTo>
                    <a:pt x="360" y="424"/>
                    <a:pt x="365" y="399"/>
                    <a:pt x="375" y="375"/>
                  </a:cubicBezTo>
                  <a:cubicBezTo>
                    <a:pt x="433" y="355"/>
                    <a:pt x="433" y="355"/>
                    <a:pt x="433" y="355"/>
                  </a:cubicBezTo>
                  <a:cubicBezTo>
                    <a:pt x="419" y="384"/>
                    <a:pt x="411" y="417"/>
                    <a:pt x="410" y="449"/>
                  </a:cubicBezTo>
                  <a:cubicBezTo>
                    <a:pt x="422" y="449"/>
                    <a:pt x="422" y="449"/>
                    <a:pt x="422" y="449"/>
                  </a:cubicBezTo>
                  <a:cubicBezTo>
                    <a:pt x="423" y="414"/>
                    <a:pt x="432" y="380"/>
                    <a:pt x="447" y="350"/>
                  </a:cubicBezTo>
                  <a:cubicBezTo>
                    <a:pt x="636" y="283"/>
                    <a:pt x="636" y="283"/>
                    <a:pt x="636" y="283"/>
                  </a:cubicBezTo>
                  <a:cubicBezTo>
                    <a:pt x="638" y="279"/>
                    <a:pt x="638" y="279"/>
                    <a:pt x="638" y="279"/>
                  </a:cubicBezTo>
                  <a:cubicBezTo>
                    <a:pt x="639" y="277"/>
                    <a:pt x="639" y="277"/>
                    <a:pt x="639" y="277"/>
                  </a:cubicBezTo>
                  <a:cubicBezTo>
                    <a:pt x="635" y="277"/>
                    <a:pt x="635" y="277"/>
                    <a:pt x="635" y="277"/>
                  </a:cubicBezTo>
                  <a:cubicBezTo>
                    <a:pt x="635" y="277"/>
                    <a:pt x="635" y="277"/>
                    <a:pt x="635" y="277"/>
                  </a:cubicBezTo>
                  <a:cubicBezTo>
                    <a:pt x="634" y="275"/>
                    <a:pt x="634" y="275"/>
                    <a:pt x="634" y="275"/>
                  </a:cubicBezTo>
                  <a:cubicBezTo>
                    <a:pt x="634" y="276"/>
                    <a:pt x="634" y="276"/>
                    <a:pt x="634" y="276"/>
                  </a:cubicBezTo>
                  <a:cubicBezTo>
                    <a:pt x="634" y="277"/>
                    <a:pt x="634" y="277"/>
                    <a:pt x="634" y="277"/>
                  </a:cubicBezTo>
                  <a:cubicBezTo>
                    <a:pt x="635" y="277"/>
                    <a:pt x="635" y="277"/>
                    <a:pt x="635" y="277"/>
                  </a:cubicBezTo>
                  <a:cubicBezTo>
                    <a:pt x="634" y="277"/>
                    <a:pt x="634" y="277"/>
                    <a:pt x="634" y="277"/>
                  </a:cubicBezTo>
                  <a:cubicBezTo>
                    <a:pt x="634" y="277"/>
                    <a:pt x="634" y="277"/>
                    <a:pt x="634" y="277"/>
                  </a:cubicBezTo>
                  <a:cubicBezTo>
                    <a:pt x="630" y="275"/>
                    <a:pt x="630" y="275"/>
                    <a:pt x="630" y="275"/>
                  </a:cubicBezTo>
                  <a:cubicBezTo>
                    <a:pt x="630" y="274"/>
                    <a:pt x="630" y="274"/>
                    <a:pt x="630" y="274"/>
                  </a:cubicBezTo>
                  <a:cubicBezTo>
                    <a:pt x="630" y="273"/>
                    <a:pt x="630" y="273"/>
                    <a:pt x="630" y="273"/>
                  </a:cubicBezTo>
                  <a:cubicBezTo>
                    <a:pt x="445" y="339"/>
                    <a:pt x="445" y="339"/>
                    <a:pt x="445" y="339"/>
                  </a:cubicBezTo>
                  <a:cubicBezTo>
                    <a:pt x="404" y="322"/>
                    <a:pt x="369" y="293"/>
                    <a:pt x="344" y="255"/>
                  </a:cubicBezTo>
                  <a:cubicBezTo>
                    <a:pt x="319" y="219"/>
                    <a:pt x="305" y="176"/>
                    <a:pt x="302" y="133"/>
                  </a:cubicBezTo>
                  <a:cubicBezTo>
                    <a:pt x="310" y="120"/>
                    <a:pt x="310" y="120"/>
                    <a:pt x="310" y="120"/>
                  </a:cubicBezTo>
                  <a:cubicBezTo>
                    <a:pt x="306" y="120"/>
                    <a:pt x="306" y="120"/>
                    <a:pt x="306" y="120"/>
                  </a:cubicBezTo>
                  <a:cubicBezTo>
                    <a:pt x="306" y="120"/>
                    <a:pt x="306" y="120"/>
                    <a:pt x="306" y="120"/>
                  </a:cubicBezTo>
                  <a:cubicBezTo>
                    <a:pt x="305" y="118"/>
                    <a:pt x="305" y="118"/>
                    <a:pt x="305" y="118"/>
                  </a:cubicBezTo>
                  <a:cubicBezTo>
                    <a:pt x="306" y="117"/>
                    <a:pt x="306" y="117"/>
                    <a:pt x="306" y="117"/>
                  </a:cubicBezTo>
                  <a:cubicBezTo>
                    <a:pt x="305" y="117"/>
                    <a:pt x="305" y="117"/>
                    <a:pt x="305" y="117"/>
                  </a:cubicBezTo>
                  <a:cubicBezTo>
                    <a:pt x="300" y="117"/>
                    <a:pt x="300" y="117"/>
                    <a:pt x="300" y="117"/>
                  </a:cubicBezTo>
                  <a:cubicBezTo>
                    <a:pt x="294" y="124"/>
                    <a:pt x="294" y="124"/>
                    <a:pt x="294" y="124"/>
                  </a:cubicBezTo>
                  <a:cubicBezTo>
                    <a:pt x="286" y="125"/>
                    <a:pt x="277" y="126"/>
                    <a:pt x="268" y="126"/>
                  </a:cubicBezTo>
                  <a:cubicBezTo>
                    <a:pt x="233" y="126"/>
                    <a:pt x="198" y="118"/>
                    <a:pt x="166" y="102"/>
                  </a:cubicBezTo>
                  <a:cubicBezTo>
                    <a:pt x="126" y="83"/>
                    <a:pt x="92" y="53"/>
                    <a:pt x="68" y="16"/>
                  </a:cubicBezTo>
                  <a:cubicBezTo>
                    <a:pt x="71" y="3"/>
                    <a:pt x="71" y="3"/>
                    <a:pt x="71" y="3"/>
                  </a:cubicBezTo>
                  <a:cubicBezTo>
                    <a:pt x="70" y="2"/>
                    <a:pt x="70" y="2"/>
                    <a:pt x="70" y="2"/>
                  </a:cubicBezTo>
                  <a:cubicBezTo>
                    <a:pt x="66" y="3"/>
                    <a:pt x="66" y="3"/>
                    <a:pt x="66" y="3"/>
                  </a:cubicBezTo>
                  <a:cubicBezTo>
                    <a:pt x="66" y="2"/>
                    <a:pt x="66" y="2"/>
                    <a:pt x="66" y="2"/>
                  </a:cubicBezTo>
                  <a:cubicBezTo>
                    <a:pt x="63" y="1"/>
                    <a:pt x="63" y="1"/>
                    <a:pt x="63" y="1"/>
                  </a:cubicBezTo>
                  <a:cubicBezTo>
                    <a:pt x="63" y="1"/>
                    <a:pt x="63" y="1"/>
                    <a:pt x="63" y="1"/>
                  </a:cubicBezTo>
                  <a:cubicBezTo>
                    <a:pt x="61" y="0"/>
                    <a:pt x="61" y="0"/>
                    <a:pt x="61" y="0"/>
                  </a:cubicBezTo>
                  <a:cubicBezTo>
                    <a:pt x="58" y="14"/>
                    <a:pt x="58" y="14"/>
                    <a:pt x="58" y="14"/>
                  </a:cubicBezTo>
                  <a:cubicBezTo>
                    <a:pt x="41" y="27"/>
                    <a:pt x="21" y="38"/>
                    <a:pt x="0" y="45"/>
                  </a:cubicBezTo>
                  <a:lnTo>
                    <a:pt x="0" y="57"/>
                  </a:lnTo>
                  <a:close/>
                  <a:moveTo>
                    <a:pt x="51" y="107"/>
                  </a:moveTo>
                  <a:cubicBezTo>
                    <a:pt x="74" y="133"/>
                    <a:pt x="102" y="155"/>
                    <a:pt x="134" y="171"/>
                  </a:cubicBezTo>
                  <a:cubicBezTo>
                    <a:pt x="165" y="186"/>
                    <a:pt x="200" y="194"/>
                    <a:pt x="234" y="195"/>
                  </a:cubicBezTo>
                  <a:cubicBezTo>
                    <a:pt x="195" y="241"/>
                    <a:pt x="195" y="241"/>
                    <a:pt x="195" y="241"/>
                  </a:cubicBezTo>
                  <a:cubicBezTo>
                    <a:pt x="166" y="238"/>
                    <a:pt x="138" y="231"/>
                    <a:pt x="111" y="218"/>
                  </a:cubicBezTo>
                  <a:cubicBezTo>
                    <a:pt x="84" y="205"/>
                    <a:pt x="60" y="188"/>
                    <a:pt x="40" y="166"/>
                  </a:cubicBezTo>
                  <a:lnTo>
                    <a:pt x="51" y="107"/>
                  </a:lnTo>
                  <a:close/>
                  <a:moveTo>
                    <a:pt x="38" y="180"/>
                  </a:moveTo>
                  <a:cubicBezTo>
                    <a:pt x="57" y="200"/>
                    <a:pt x="80" y="216"/>
                    <a:pt x="106" y="228"/>
                  </a:cubicBezTo>
                  <a:cubicBezTo>
                    <a:pt x="131" y="240"/>
                    <a:pt x="158" y="248"/>
                    <a:pt x="186" y="251"/>
                  </a:cubicBezTo>
                  <a:cubicBezTo>
                    <a:pt x="148" y="296"/>
                    <a:pt x="148" y="296"/>
                    <a:pt x="148" y="296"/>
                  </a:cubicBezTo>
                  <a:cubicBezTo>
                    <a:pt x="104" y="289"/>
                    <a:pt x="60" y="268"/>
                    <a:pt x="27" y="238"/>
                  </a:cubicBezTo>
                  <a:lnTo>
                    <a:pt x="38" y="180"/>
                  </a:lnTo>
                  <a:close/>
                  <a:moveTo>
                    <a:pt x="56" y="402"/>
                  </a:moveTo>
                  <a:cubicBezTo>
                    <a:pt x="47" y="399"/>
                    <a:pt x="38" y="396"/>
                    <a:pt x="28" y="391"/>
                  </a:cubicBezTo>
                  <a:cubicBezTo>
                    <a:pt x="23" y="388"/>
                    <a:pt x="18" y="386"/>
                    <a:pt x="13" y="383"/>
                  </a:cubicBezTo>
                  <a:cubicBezTo>
                    <a:pt x="9" y="381"/>
                    <a:pt x="5" y="378"/>
                    <a:pt x="1" y="376"/>
                  </a:cubicBezTo>
                  <a:cubicBezTo>
                    <a:pt x="11" y="320"/>
                    <a:pt x="11" y="320"/>
                    <a:pt x="11" y="320"/>
                  </a:cubicBezTo>
                  <a:cubicBezTo>
                    <a:pt x="24" y="329"/>
                    <a:pt x="37" y="337"/>
                    <a:pt x="51" y="344"/>
                  </a:cubicBezTo>
                  <a:cubicBezTo>
                    <a:pt x="59" y="348"/>
                    <a:pt x="67" y="351"/>
                    <a:pt x="76" y="354"/>
                  </a:cubicBezTo>
                  <a:cubicBezTo>
                    <a:pt x="82" y="356"/>
                    <a:pt x="87" y="358"/>
                    <a:pt x="93" y="359"/>
                  </a:cubicBezTo>
                  <a:lnTo>
                    <a:pt x="56" y="402"/>
                  </a:lnTo>
                  <a:close/>
                  <a:moveTo>
                    <a:pt x="102" y="350"/>
                  </a:moveTo>
                  <a:cubicBezTo>
                    <a:pt x="70" y="342"/>
                    <a:pt x="39" y="327"/>
                    <a:pt x="14" y="308"/>
                  </a:cubicBezTo>
                  <a:cubicBezTo>
                    <a:pt x="24" y="251"/>
                    <a:pt x="24" y="251"/>
                    <a:pt x="24" y="251"/>
                  </a:cubicBezTo>
                  <a:cubicBezTo>
                    <a:pt x="41" y="265"/>
                    <a:pt x="59" y="276"/>
                    <a:pt x="78" y="286"/>
                  </a:cubicBezTo>
                  <a:cubicBezTo>
                    <a:pt x="98" y="295"/>
                    <a:pt x="118" y="302"/>
                    <a:pt x="139" y="306"/>
                  </a:cubicBezTo>
                  <a:lnTo>
                    <a:pt x="102" y="350"/>
                  </a:lnTo>
                  <a:close/>
                  <a:moveTo>
                    <a:pt x="165" y="437"/>
                  </a:moveTo>
                  <a:cubicBezTo>
                    <a:pt x="153" y="426"/>
                    <a:pt x="142" y="413"/>
                    <a:pt x="133" y="400"/>
                  </a:cubicBezTo>
                  <a:cubicBezTo>
                    <a:pt x="124" y="386"/>
                    <a:pt x="116" y="372"/>
                    <a:pt x="110" y="357"/>
                  </a:cubicBezTo>
                  <a:cubicBezTo>
                    <a:pt x="148" y="313"/>
                    <a:pt x="148" y="313"/>
                    <a:pt x="148" y="313"/>
                  </a:cubicBezTo>
                  <a:cubicBezTo>
                    <a:pt x="155" y="333"/>
                    <a:pt x="164" y="353"/>
                    <a:pt x="176" y="370"/>
                  </a:cubicBezTo>
                  <a:cubicBezTo>
                    <a:pt x="189" y="388"/>
                    <a:pt x="203" y="404"/>
                    <a:pt x="219" y="418"/>
                  </a:cubicBezTo>
                  <a:lnTo>
                    <a:pt x="165" y="437"/>
                  </a:lnTo>
                  <a:close/>
                  <a:moveTo>
                    <a:pt x="231" y="413"/>
                  </a:moveTo>
                  <a:cubicBezTo>
                    <a:pt x="214" y="399"/>
                    <a:pt x="199" y="382"/>
                    <a:pt x="186" y="364"/>
                  </a:cubicBezTo>
                  <a:cubicBezTo>
                    <a:pt x="173" y="345"/>
                    <a:pt x="163" y="325"/>
                    <a:pt x="156" y="303"/>
                  </a:cubicBezTo>
                  <a:cubicBezTo>
                    <a:pt x="194" y="259"/>
                    <a:pt x="194" y="259"/>
                    <a:pt x="194" y="259"/>
                  </a:cubicBezTo>
                  <a:cubicBezTo>
                    <a:pt x="202" y="286"/>
                    <a:pt x="213" y="311"/>
                    <a:pt x="229" y="334"/>
                  </a:cubicBezTo>
                  <a:cubicBezTo>
                    <a:pt x="245" y="357"/>
                    <a:pt x="265" y="377"/>
                    <a:pt x="287" y="394"/>
                  </a:cubicBezTo>
                  <a:lnTo>
                    <a:pt x="231" y="413"/>
                  </a:lnTo>
                  <a:close/>
                  <a:moveTo>
                    <a:pt x="300" y="389"/>
                  </a:moveTo>
                  <a:cubicBezTo>
                    <a:pt x="276" y="373"/>
                    <a:pt x="255" y="352"/>
                    <a:pt x="239" y="328"/>
                  </a:cubicBezTo>
                  <a:cubicBezTo>
                    <a:pt x="222" y="303"/>
                    <a:pt x="210" y="276"/>
                    <a:pt x="204" y="248"/>
                  </a:cubicBezTo>
                  <a:cubicBezTo>
                    <a:pt x="243" y="202"/>
                    <a:pt x="243" y="202"/>
                    <a:pt x="243" y="202"/>
                  </a:cubicBezTo>
                  <a:cubicBezTo>
                    <a:pt x="249" y="236"/>
                    <a:pt x="262" y="269"/>
                    <a:pt x="282" y="298"/>
                  </a:cubicBezTo>
                  <a:cubicBezTo>
                    <a:pt x="302" y="327"/>
                    <a:pt x="327" y="351"/>
                    <a:pt x="357" y="369"/>
                  </a:cubicBezTo>
                  <a:lnTo>
                    <a:pt x="300" y="389"/>
                  </a:lnTo>
                  <a:close/>
                  <a:moveTo>
                    <a:pt x="335" y="262"/>
                  </a:moveTo>
                  <a:cubicBezTo>
                    <a:pt x="359" y="297"/>
                    <a:pt x="391" y="325"/>
                    <a:pt x="429" y="344"/>
                  </a:cubicBezTo>
                  <a:cubicBezTo>
                    <a:pt x="371" y="364"/>
                    <a:pt x="371" y="364"/>
                    <a:pt x="371" y="364"/>
                  </a:cubicBezTo>
                  <a:cubicBezTo>
                    <a:pt x="340" y="347"/>
                    <a:pt x="312" y="322"/>
                    <a:pt x="292" y="291"/>
                  </a:cubicBezTo>
                  <a:cubicBezTo>
                    <a:pt x="271" y="261"/>
                    <a:pt x="257" y="227"/>
                    <a:pt x="252" y="191"/>
                  </a:cubicBezTo>
                  <a:cubicBezTo>
                    <a:pt x="293" y="144"/>
                    <a:pt x="293" y="144"/>
                    <a:pt x="293" y="144"/>
                  </a:cubicBezTo>
                  <a:cubicBezTo>
                    <a:pt x="296" y="186"/>
                    <a:pt x="311" y="227"/>
                    <a:pt x="335" y="262"/>
                  </a:cubicBezTo>
                  <a:close/>
                  <a:moveTo>
                    <a:pt x="65" y="32"/>
                  </a:moveTo>
                  <a:cubicBezTo>
                    <a:pt x="90" y="66"/>
                    <a:pt x="123" y="94"/>
                    <a:pt x="161" y="113"/>
                  </a:cubicBezTo>
                  <a:cubicBezTo>
                    <a:pt x="195" y="129"/>
                    <a:pt x="232" y="137"/>
                    <a:pt x="268" y="137"/>
                  </a:cubicBezTo>
                  <a:cubicBezTo>
                    <a:pt x="274" y="137"/>
                    <a:pt x="279" y="137"/>
                    <a:pt x="284" y="137"/>
                  </a:cubicBezTo>
                  <a:cubicBezTo>
                    <a:pt x="244" y="184"/>
                    <a:pt x="244" y="184"/>
                    <a:pt x="244" y="184"/>
                  </a:cubicBezTo>
                  <a:cubicBezTo>
                    <a:pt x="208" y="184"/>
                    <a:pt x="172" y="176"/>
                    <a:pt x="139" y="160"/>
                  </a:cubicBezTo>
                  <a:cubicBezTo>
                    <a:pt x="105" y="144"/>
                    <a:pt x="76" y="121"/>
                    <a:pt x="54" y="92"/>
                  </a:cubicBezTo>
                  <a:lnTo>
                    <a:pt x="65" y="32"/>
                  </a:ln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grpSp>
      <p:sp>
        <p:nvSpPr>
          <p:cNvPr id="7" name="Oval 5"/>
          <p:cNvSpPr>
            <a:spLocks noChangeArrowheads="1"/>
          </p:cNvSpPr>
          <p:nvPr/>
        </p:nvSpPr>
        <p:spPr bwMode="auto">
          <a:xfrm>
            <a:off x="3167248" y="5671344"/>
            <a:ext cx="46038" cy="47625"/>
          </a:xfrm>
          <a:prstGeom prst="ellipse">
            <a:avLst/>
          </a:prstGeom>
          <a:solidFill>
            <a:srgbClr val="081F26"/>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1095942" y="0"/>
            <a:ext cx="4123758" cy="5397022"/>
            <a:chOff x="1095942" y="0"/>
            <a:chExt cx="4123758" cy="5397022"/>
          </a:xfrm>
        </p:grpSpPr>
        <p:sp>
          <p:nvSpPr>
            <p:cNvPr id="2" name="文本框 1"/>
            <p:cNvSpPr txBox="1"/>
            <p:nvPr/>
          </p:nvSpPr>
          <p:spPr>
            <a:xfrm>
              <a:off x="1287514" y="1557300"/>
              <a:ext cx="2031325" cy="1200329"/>
            </a:xfrm>
            <a:prstGeom prst="rect">
              <a:avLst/>
            </a:prstGeom>
            <a:noFill/>
          </p:spPr>
          <p:txBody>
            <a:bodyPr wrap="none" rtlCol="0">
              <a:spAutoFit/>
            </a:bodyPr>
            <a:lstStyle/>
            <a:p>
              <a:r>
                <a:rPr lang="zh-CN" altLang="en-US" sz="7200" dirty="0">
                  <a:latin typeface="隶书" panose="02010509060101010101" pitchFamily="49" charset="-122"/>
                  <a:ea typeface="隶书" panose="02010509060101010101" pitchFamily="49" charset="-122"/>
                </a:rPr>
                <a:t>目录</a:t>
              </a:r>
            </a:p>
          </p:txBody>
        </p:sp>
        <p:sp>
          <p:nvSpPr>
            <p:cNvPr id="41" name="文本框 40"/>
            <p:cNvSpPr txBox="1"/>
            <p:nvPr/>
          </p:nvSpPr>
          <p:spPr>
            <a:xfrm>
              <a:off x="1095942" y="2517582"/>
              <a:ext cx="2691763" cy="830997"/>
            </a:xfrm>
            <a:prstGeom prst="rect">
              <a:avLst/>
            </a:prstGeom>
            <a:noFill/>
          </p:spPr>
          <p:txBody>
            <a:bodyPr wrap="none" rtlCol="0">
              <a:spAutoFit/>
            </a:bodyPr>
            <a:lstStyle/>
            <a:p>
              <a:r>
                <a:rPr lang="en-US" altLang="zh-CN" sz="4800" dirty="0">
                  <a:latin typeface="隶书" panose="02010509060101010101" pitchFamily="49" charset="-122"/>
                  <a:ea typeface="隶书" panose="02010509060101010101" pitchFamily="49" charset="-122"/>
                </a:rPr>
                <a:t>contents</a:t>
              </a:r>
              <a:endParaRPr lang="zh-CN" altLang="en-US" sz="4800" dirty="0">
                <a:latin typeface="隶书" panose="02010509060101010101" pitchFamily="49" charset="-122"/>
                <a:ea typeface="隶书" panose="02010509060101010101" pitchFamily="49" charset="-122"/>
              </a:endParaRPr>
            </a:p>
          </p:txBody>
        </p:sp>
        <p:grpSp>
          <p:nvGrpSpPr>
            <p:cNvPr id="49" name="组合 48"/>
            <p:cNvGrpSpPr/>
            <p:nvPr/>
          </p:nvGrpSpPr>
          <p:grpSpPr>
            <a:xfrm>
              <a:off x="2441824" y="0"/>
              <a:ext cx="2777876" cy="5397022"/>
              <a:chOff x="2441824" y="0"/>
              <a:chExt cx="2777876" cy="5397022"/>
            </a:xfrm>
          </p:grpSpPr>
          <p:pic>
            <p:nvPicPr>
              <p:cNvPr id="42" name="图片 41" descr="图片包含 物体&#10;&#10;已生成高可信度的说明"/>
              <p:cNvPicPr>
                <a:picLocks noChangeAspect="1"/>
              </p:cNvPicPr>
              <p:nvPr/>
            </p:nvPicPr>
            <p:blipFill>
              <a:blip r:embed="rId3" cstate="email"/>
              <a:stretch>
                <a:fillRect/>
              </a:stretch>
            </p:blipFill>
            <p:spPr>
              <a:xfrm>
                <a:off x="2441824" y="2619146"/>
                <a:ext cx="2777876" cy="2777876"/>
              </a:xfrm>
              <a:prstGeom prst="rect">
                <a:avLst/>
              </a:prstGeom>
            </p:spPr>
          </p:pic>
          <p:cxnSp>
            <p:nvCxnSpPr>
              <p:cNvPr id="47" name="直接连接符 46"/>
              <p:cNvCxnSpPr/>
              <p:nvPr/>
            </p:nvCxnSpPr>
            <p:spPr>
              <a:xfrm>
                <a:off x="3830762" y="0"/>
                <a:ext cx="9525" cy="32653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5814952" y="1797349"/>
            <a:ext cx="3547427" cy="3320263"/>
            <a:chOff x="5814952" y="1797349"/>
            <a:chExt cx="3547427" cy="3320263"/>
          </a:xfrm>
        </p:grpSpPr>
        <p:sp>
          <p:nvSpPr>
            <p:cNvPr id="50" name="标题 1"/>
            <p:cNvSpPr txBox="1"/>
            <p:nvPr/>
          </p:nvSpPr>
          <p:spPr>
            <a:xfrm>
              <a:off x="6024533" y="1797349"/>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01.</a:t>
              </a:r>
              <a:r>
                <a:rPr lang="zh-CN" altLang="en-US" sz="2800" dirty="0">
                  <a:latin typeface="+mn-ea"/>
                  <a:ea typeface="+mn-ea"/>
                  <a:sym typeface="Arial" panose="020B0604020202020204" pitchFamily="34" charset="0"/>
                </a:rPr>
                <a:t>活动背景介绍</a:t>
              </a:r>
            </a:p>
          </p:txBody>
        </p:sp>
        <p:sp>
          <p:nvSpPr>
            <p:cNvPr id="34" name="标题 1"/>
            <p:cNvSpPr txBox="1"/>
            <p:nvPr/>
          </p:nvSpPr>
          <p:spPr>
            <a:xfrm>
              <a:off x="6024532" y="2705309"/>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02.</a:t>
              </a:r>
              <a:r>
                <a:rPr lang="zh-CN" altLang="en-US" sz="2800" dirty="0">
                  <a:latin typeface="+mn-ea"/>
                  <a:ea typeface="+mn-ea"/>
                  <a:sym typeface="Arial" panose="020B0604020202020204" pitchFamily="34" charset="0"/>
                </a:rPr>
                <a:t>活动受众分析</a:t>
              </a:r>
            </a:p>
          </p:txBody>
        </p:sp>
        <p:sp>
          <p:nvSpPr>
            <p:cNvPr id="35" name="标题 1"/>
            <p:cNvSpPr txBox="1"/>
            <p:nvPr/>
          </p:nvSpPr>
          <p:spPr>
            <a:xfrm>
              <a:off x="6024533" y="3613270"/>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03.</a:t>
              </a:r>
              <a:r>
                <a:rPr lang="zh-CN" altLang="en-US" sz="2800" dirty="0">
                  <a:latin typeface="+mn-ea"/>
                  <a:ea typeface="+mn-ea"/>
                  <a:sym typeface="Arial" panose="020B0604020202020204" pitchFamily="34" charset="0"/>
                </a:rPr>
                <a:t>活动执行流程</a:t>
              </a:r>
            </a:p>
          </p:txBody>
        </p:sp>
        <p:sp>
          <p:nvSpPr>
            <p:cNvPr id="36" name="标题 1"/>
            <p:cNvSpPr txBox="1"/>
            <p:nvPr/>
          </p:nvSpPr>
          <p:spPr>
            <a:xfrm>
              <a:off x="6024532" y="4555415"/>
              <a:ext cx="3337846" cy="5621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mn-ea"/>
                  <a:ea typeface="+mn-ea"/>
                  <a:sym typeface="Arial" panose="020B0604020202020204" pitchFamily="34" charset="0"/>
                </a:rPr>
                <a:t>04.</a:t>
              </a:r>
              <a:r>
                <a:rPr lang="zh-CN" altLang="en-US" sz="2800" dirty="0">
                  <a:latin typeface="+mn-ea"/>
                  <a:ea typeface="+mn-ea"/>
                  <a:sym typeface="Arial" panose="020B0604020202020204" pitchFamily="34" charset="0"/>
                </a:rPr>
                <a:t>活动经费预算</a:t>
              </a:r>
            </a:p>
          </p:txBody>
        </p:sp>
        <p:pic>
          <p:nvPicPr>
            <p:cNvPr id="96" name="图片 95" descr="图片包含 物体&#10;&#10;已生成高可信度的说明"/>
            <p:cNvPicPr>
              <a:picLocks noChangeAspect="1"/>
            </p:cNvPicPr>
            <p:nvPr/>
          </p:nvPicPr>
          <p:blipFill rotWithShape="1">
            <a:blip r:embed="rId4" cstate="email"/>
            <a:srcRect/>
            <a:stretch>
              <a:fillRect/>
            </a:stretch>
          </p:blipFill>
          <p:spPr>
            <a:xfrm>
              <a:off x="5814952" y="1896199"/>
              <a:ext cx="575292" cy="553667"/>
            </a:xfrm>
            <a:prstGeom prst="rect">
              <a:avLst/>
            </a:prstGeom>
          </p:spPr>
        </p:pic>
        <p:pic>
          <p:nvPicPr>
            <p:cNvPr id="97" name="图片 96" descr="图片包含 物体&#10;&#10;已生成高可信度的说明"/>
            <p:cNvPicPr>
              <a:picLocks noChangeAspect="1"/>
            </p:cNvPicPr>
            <p:nvPr/>
          </p:nvPicPr>
          <p:blipFill rotWithShape="1">
            <a:blip r:embed="rId4" cstate="email"/>
            <a:srcRect/>
            <a:stretch>
              <a:fillRect/>
            </a:stretch>
          </p:blipFill>
          <p:spPr>
            <a:xfrm>
              <a:off x="5814952" y="2780683"/>
              <a:ext cx="575292" cy="553667"/>
            </a:xfrm>
            <a:prstGeom prst="rect">
              <a:avLst/>
            </a:prstGeom>
          </p:spPr>
        </p:pic>
        <p:pic>
          <p:nvPicPr>
            <p:cNvPr id="98" name="图片 97" descr="图片包含 物体&#10;&#10;已生成高可信度的说明"/>
            <p:cNvPicPr>
              <a:picLocks noChangeAspect="1"/>
            </p:cNvPicPr>
            <p:nvPr/>
          </p:nvPicPr>
          <p:blipFill rotWithShape="1">
            <a:blip r:embed="rId4" cstate="email"/>
            <a:srcRect/>
            <a:stretch>
              <a:fillRect/>
            </a:stretch>
          </p:blipFill>
          <p:spPr>
            <a:xfrm>
              <a:off x="5814952" y="3665167"/>
              <a:ext cx="575292" cy="553667"/>
            </a:xfrm>
            <a:prstGeom prst="rect">
              <a:avLst/>
            </a:prstGeom>
          </p:spPr>
        </p:pic>
        <p:pic>
          <p:nvPicPr>
            <p:cNvPr id="99" name="图片 98" descr="图片包含 物体&#10;&#10;已生成高可信度的说明"/>
            <p:cNvPicPr>
              <a:picLocks noChangeAspect="1"/>
            </p:cNvPicPr>
            <p:nvPr/>
          </p:nvPicPr>
          <p:blipFill rotWithShape="1">
            <a:blip r:embed="rId4" cstate="email"/>
            <a:srcRect/>
            <a:stretch>
              <a:fillRect/>
            </a:stretch>
          </p:blipFill>
          <p:spPr>
            <a:xfrm>
              <a:off x="5814952" y="4549651"/>
              <a:ext cx="575292" cy="5536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389617"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活动背景介绍</a:t>
            </a: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285787" y="266553"/>
            <a:ext cx="5592945" cy="4386346"/>
            <a:chOff x="3260387" y="88753"/>
            <a:chExt cx="5592945" cy="4386346"/>
          </a:xfrm>
        </p:grpSpPr>
        <p:sp>
          <p:nvSpPr>
            <p:cNvPr id="6"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8" name="图片 7"/>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83689" y="1188514"/>
            <a:ext cx="4184310" cy="4239603"/>
            <a:chOff x="643731" y="2016735"/>
            <a:chExt cx="4184310" cy="4239603"/>
          </a:xfrm>
        </p:grpSpPr>
        <p:sp>
          <p:nvSpPr>
            <p:cNvPr id="3" name="矩形 2"/>
            <p:cNvSpPr/>
            <p:nvPr/>
          </p:nvSpPr>
          <p:spPr>
            <a:xfrm>
              <a:off x="643731" y="2339975"/>
              <a:ext cx="4184310"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latin typeface="宋体" panose="02010600030101010101" pitchFamily="2" charset="-122"/>
                <a:sym typeface="宋体" panose="02010600030101010101" pitchFamily="2" charset="-122"/>
              </a:endParaRPr>
            </a:p>
          </p:txBody>
        </p:sp>
        <p:pic>
          <p:nvPicPr>
            <p:cNvPr id="4" name="图片 3"/>
            <p:cNvPicPr>
              <a:picLocks noChangeAspect="1"/>
            </p:cNvPicPr>
            <p:nvPr/>
          </p:nvPicPr>
          <p:blipFill>
            <a:blip r:embed="rId2" cstate="email"/>
            <a:stretch>
              <a:fillRect/>
            </a:stretch>
          </p:blipFill>
          <p:spPr>
            <a:xfrm>
              <a:off x="2130499" y="2016735"/>
              <a:ext cx="1150674" cy="646480"/>
            </a:xfrm>
            <a:prstGeom prst="rect">
              <a:avLst/>
            </a:prstGeom>
          </p:spPr>
        </p:pic>
      </p:grpSp>
      <p:grpSp>
        <p:nvGrpSpPr>
          <p:cNvPr id="5" name="组合 4"/>
          <p:cNvGrpSpPr/>
          <p:nvPr/>
        </p:nvGrpSpPr>
        <p:grpSpPr>
          <a:xfrm>
            <a:off x="6852424" y="2358155"/>
            <a:ext cx="3425051" cy="2747362"/>
            <a:chOff x="1478171" y="2225265"/>
            <a:chExt cx="3425051" cy="2747362"/>
          </a:xfrm>
        </p:grpSpPr>
        <p:sp>
          <p:nvSpPr>
            <p:cNvPr id="6" name="TextBox 21"/>
            <p:cNvSpPr>
              <a:spLocks noChangeArrowheads="1"/>
            </p:cNvSpPr>
            <p:nvPr/>
          </p:nvSpPr>
          <p:spPr bwMode="auto">
            <a:xfrm>
              <a:off x="1478171" y="2664303"/>
              <a:ext cx="3425051" cy="2308324"/>
            </a:xfrm>
            <a:prstGeom prst="rect">
              <a:avLst/>
            </a:prstGeom>
            <a:noFill/>
            <a:ln w="9525">
              <a:noFill/>
              <a:miter lim="800000"/>
            </a:ln>
          </p:spPr>
          <p:txBody>
            <a:bodyPr wrap="square">
              <a:spAutoFit/>
            </a:bodyPr>
            <a:lstStyle/>
            <a:p>
              <a:pPr>
                <a:lnSpc>
                  <a:spcPct val="200000"/>
                </a:lnSpc>
                <a:spcBef>
                  <a:spcPct val="0"/>
                </a:spcBef>
              </a:pPr>
              <a:r>
                <a:rPr lang="zh-CN" altLang="en-US" sz="12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点击此处添加文本信点击此处添加文本信点击此处添加文本信点击此处添加文本信点击此处添加文本信点击此处添加文本信点击此处添加文本信点击此处添加文本信点击此处添加文本信点击此处添加文本信</a:t>
              </a:r>
            </a:p>
            <a:p>
              <a:pPr>
                <a:lnSpc>
                  <a:spcPct val="200000"/>
                </a:lnSpc>
                <a:spcBef>
                  <a:spcPct val="0"/>
                </a:spcBef>
              </a:pPr>
              <a:endParaRPr lang="zh-CN" altLang="en-US" sz="1200" dirty="0">
                <a:latin typeface="隶书" panose="02010509060101010101" pitchFamily="49" charset="-122"/>
                <a:ea typeface="隶书" panose="02010509060101010101" pitchFamily="49" charset="-122"/>
                <a:sym typeface="宋体" panose="02010600030101010101" pitchFamily="2" charset="-122"/>
              </a:endParaRPr>
            </a:p>
          </p:txBody>
        </p:sp>
        <p:sp>
          <p:nvSpPr>
            <p:cNvPr id="7" name="文本框 6"/>
            <p:cNvSpPr txBox="1"/>
            <p:nvPr/>
          </p:nvSpPr>
          <p:spPr>
            <a:xfrm>
              <a:off x="1516699" y="2225265"/>
              <a:ext cx="1620957"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节日由来</a:t>
              </a:r>
            </a:p>
          </p:txBody>
        </p:sp>
      </p:grpSp>
      <p:pic>
        <p:nvPicPr>
          <p:cNvPr id="8" name="图片 7"/>
          <p:cNvPicPr>
            <a:picLocks noChangeAspect="1"/>
          </p:cNvPicPr>
          <p:nvPr/>
        </p:nvPicPr>
        <p:blipFill>
          <a:blip r:embed="rId3" cstate="email"/>
          <a:stretch>
            <a:fillRect/>
          </a:stretch>
        </p:blipFill>
        <p:spPr>
          <a:xfrm>
            <a:off x="1273114" y="1730148"/>
            <a:ext cx="3459186" cy="3479574"/>
          </a:xfrm>
          <a:prstGeom prst="rect">
            <a:avLst/>
          </a:prstGeom>
        </p:spPr>
      </p:pic>
      <p:grpSp>
        <p:nvGrpSpPr>
          <p:cNvPr id="9" name="组合 8"/>
          <p:cNvGrpSpPr/>
          <p:nvPr/>
        </p:nvGrpSpPr>
        <p:grpSpPr>
          <a:xfrm>
            <a:off x="267648" y="734906"/>
            <a:ext cx="3075475" cy="666291"/>
            <a:chOff x="507742" y="914400"/>
            <a:chExt cx="3075475" cy="666291"/>
          </a:xfrm>
        </p:grpSpPr>
        <p:sp>
          <p:nvSpPr>
            <p:cNvPr id="10" name="文本框 9"/>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活动背景介绍</a:t>
              </a:r>
            </a:p>
          </p:txBody>
        </p:sp>
        <p:pic>
          <p:nvPicPr>
            <p:cNvPr id="11" name="图片 10" descr="图片包含 物体&#10;&#10;已生成高可信度的说明"/>
            <p:cNvPicPr>
              <a:picLocks noChangeAspect="1"/>
            </p:cNvPicPr>
            <p:nvPr/>
          </p:nvPicPr>
          <p:blipFill rotWithShape="1">
            <a:blip r:embed="rId4" cstate="email"/>
            <a:srcRect/>
            <a:stretch>
              <a:fillRect/>
            </a:stretch>
          </p:blipFill>
          <p:spPr>
            <a:xfrm>
              <a:off x="507742" y="914400"/>
              <a:ext cx="767860" cy="6662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50642" y="2008564"/>
            <a:ext cx="6032315" cy="1232156"/>
            <a:chOff x="850642" y="2008564"/>
            <a:chExt cx="6032315" cy="1232156"/>
          </a:xfrm>
        </p:grpSpPr>
        <p:grpSp>
          <p:nvGrpSpPr>
            <p:cNvPr id="4" name="组合 3"/>
            <p:cNvGrpSpPr/>
            <p:nvPr/>
          </p:nvGrpSpPr>
          <p:grpSpPr>
            <a:xfrm>
              <a:off x="1991989" y="2063018"/>
              <a:ext cx="4890968" cy="1177702"/>
              <a:chOff x="1478171" y="2225265"/>
              <a:chExt cx="4890968" cy="1177702"/>
            </a:xfrm>
          </p:grpSpPr>
          <p:sp>
            <p:nvSpPr>
              <p:cNvPr id="5" name="TextBox 21"/>
              <p:cNvSpPr>
                <a:spLocks noChangeArrowheads="1"/>
              </p:cNvSpPr>
              <p:nvPr/>
            </p:nvSpPr>
            <p:spPr bwMode="auto">
              <a:xfrm>
                <a:off x="1478171" y="2664303"/>
                <a:ext cx="4890968" cy="738664"/>
              </a:xfrm>
              <a:prstGeom prst="rect">
                <a:avLst/>
              </a:prstGeom>
              <a:noFill/>
              <a:ln w="9525">
                <a:noFill/>
                <a:miter lim="800000"/>
              </a:ln>
            </p:spPr>
            <p:txBody>
              <a:bodyPr wrap="square">
                <a:spAutoFit/>
              </a:bodyPr>
              <a:lstStyle/>
              <a:p>
                <a:pPr>
                  <a:lnSpc>
                    <a:spcPct val="150000"/>
                  </a:lnSpc>
                </a:pPr>
                <a:r>
                  <a:rPr lang="zh-CN" altLang="en-US" sz="14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6" name="文本框 5"/>
              <p:cNvSpPr txBox="1"/>
              <p:nvPr/>
            </p:nvSpPr>
            <p:spPr>
              <a:xfrm>
                <a:off x="1478171" y="2225265"/>
                <a:ext cx="1210588" cy="400110"/>
              </a:xfrm>
              <a:prstGeom prst="rect">
                <a:avLst/>
              </a:prstGeom>
              <a:noFill/>
            </p:spPr>
            <p:txBody>
              <a:bodyPr wrap="none" rtlCol="0">
                <a:spAutoFit/>
              </a:bodyPr>
              <a:lstStyle/>
              <a:p>
                <a:r>
                  <a:rPr lang="zh-CN" altLang="en-US" sz="2000" b="1" dirty="0">
                    <a:latin typeface="隶书" panose="02010509060101010101" pitchFamily="49" charset="-122"/>
                    <a:ea typeface="隶书" panose="02010509060101010101" pitchFamily="49" charset="-122"/>
                  </a:rPr>
                  <a:t>添加标题</a:t>
                </a:r>
              </a:p>
            </p:txBody>
          </p:sp>
        </p:grpSp>
        <p:pic>
          <p:nvPicPr>
            <p:cNvPr id="11" name="图片 10" descr="图片包含 物体, 灯具&#10;&#10;已生成极高可信度的说明"/>
            <p:cNvPicPr>
              <a:picLocks noChangeAspect="1"/>
            </p:cNvPicPr>
            <p:nvPr/>
          </p:nvPicPr>
          <p:blipFill rotWithShape="1">
            <a:blip r:embed="rId2" cstate="email"/>
            <a:srcRect/>
            <a:stretch>
              <a:fillRect/>
            </a:stretch>
          </p:blipFill>
          <p:spPr>
            <a:xfrm>
              <a:off x="850642" y="2008564"/>
              <a:ext cx="1106262" cy="1156094"/>
            </a:xfrm>
            <a:prstGeom prst="rect">
              <a:avLst/>
            </a:prstGeom>
          </p:spPr>
        </p:pic>
      </p:grpSp>
      <p:grpSp>
        <p:nvGrpSpPr>
          <p:cNvPr id="18" name="组合 17"/>
          <p:cNvGrpSpPr/>
          <p:nvPr/>
        </p:nvGrpSpPr>
        <p:grpSpPr>
          <a:xfrm>
            <a:off x="875918" y="3984259"/>
            <a:ext cx="6022507" cy="1212346"/>
            <a:chOff x="875918" y="3984259"/>
            <a:chExt cx="6022507" cy="1212346"/>
          </a:xfrm>
        </p:grpSpPr>
        <p:grpSp>
          <p:nvGrpSpPr>
            <p:cNvPr id="8" name="组合 7"/>
            <p:cNvGrpSpPr/>
            <p:nvPr/>
          </p:nvGrpSpPr>
          <p:grpSpPr>
            <a:xfrm>
              <a:off x="2007457" y="3984259"/>
              <a:ext cx="4890968" cy="1177702"/>
              <a:chOff x="1478171" y="2225265"/>
              <a:chExt cx="4890968" cy="1177702"/>
            </a:xfrm>
          </p:grpSpPr>
          <p:sp>
            <p:nvSpPr>
              <p:cNvPr id="9" name="TextBox 21"/>
              <p:cNvSpPr>
                <a:spLocks noChangeArrowheads="1"/>
              </p:cNvSpPr>
              <p:nvPr/>
            </p:nvSpPr>
            <p:spPr bwMode="auto">
              <a:xfrm>
                <a:off x="1478171" y="2664303"/>
                <a:ext cx="4890968" cy="738664"/>
              </a:xfrm>
              <a:prstGeom prst="rect">
                <a:avLst/>
              </a:prstGeom>
              <a:noFill/>
              <a:ln w="9525">
                <a:noFill/>
                <a:miter lim="800000"/>
              </a:ln>
            </p:spPr>
            <p:txBody>
              <a:bodyPr wrap="square">
                <a:spAutoFit/>
              </a:bodyPr>
              <a:lstStyle/>
              <a:p>
                <a:pPr>
                  <a:lnSpc>
                    <a:spcPct val="150000"/>
                  </a:lnSpc>
                </a:pPr>
                <a:r>
                  <a:rPr lang="zh-CN" altLang="en-US" sz="14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10" name="文本框 9"/>
              <p:cNvSpPr txBox="1"/>
              <p:nvPr/>
            </p:nvSpPr>
            <p:spPr>
              <a:xfrm>
                <a:off x="1478171" y="2225265"/>
                <a:ext cx="1210588" cy="400110"/>
              </a:xfrm>
              <a:prstGeom prst="rect">
                <a:avLst/>
              </a:prstGeom>
              <a:noFill/>
            </p:spPr>
            <p:txBody>
              <a:bodyPr wrap="none" rtlCol="0">
                <a:spAutoFit/>
              </a:bodyPr>
              <a:lstStyle/>
              <a:p>
                <a:r>
                  <a:rPr lang="zh-CN" altLang="en-US" sz="2000" b="1" dirty="0">
                    <a:latin typeface="隶书" panose="02010509060101010101" pitchFamily="49" charset="-122"/>
                    <a:ea typeface="隶书" panose="02010509060101010101" pitchFamily="49" charset="-122"/>
                  </a:rPr>
                  <a:t>添加标题</a:t>
                </a:r>
              </a:p>
            </p:txBody>
          </p:sp>
        </p:grpSp>
        <p:pic>
          <p:nvPicPr>
            <p:cNvPr id="12" name="图片 11" descr="图片包含 物体, 灯具&#10;&#10;已生成极高可信度的说明"/>
            <p:cNvPicPr>
              <a:picLocks noChangeAspect="1"/>
            </p:cNvPicPr>
            <p:nvPr/>
          </p:nvPicPr>
          <p:blipFill rotWithShape="1">
            <a:blip r:embed="rId2" cstate="email"/>
            <a:srcRect/>
            <a:stretch>
              <a:fillRect/>
            </a:stretch>
          </p:blipFill>
          <p:spPr>
            <a:xfrm>
              <a:off x="875918" y="4040511"/>
              <a:ext cx="1106262" cy="1156094"/>
            </a:xfrm>
            <a:prstGeom prst="rect">
              <a:avLst/>
            </a:prstGeom>
          </p:spPr>
        </p:pic>
      </p:grpSp>
      <p:grpSp>
        <p:nvGrpSpPr>
          <p:cNvPr id="13" name="组合 12"/>
          <p:cNvGrpSpPr/>
          <p:nvPr/>
        </p:nvGrpSpPr>
        <p:grpSpPr>
          <a:xfrm>
            <a:off x="267648" y="734906"/>
            <a:ext cx="3075475" cy="666291"/>
            <a:chOff x="507742" y="914400"/>
            <a:chExt cx="3075475" cy="666291"/>
          </a:xfrm>
        </p:grpSpPr>
        <p:sp>
          <p:nvSpPr>
            <p:cNvPr id="14" name="文本框 13"/>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活动背景介绍</a:t>
              </a:r>
            </a:p>
          </p:txBody>
        </p:sp>
        <p:pic>
          <p:nvPicPr>
            <p:cNvPr id="15" name="图片 14" descr="图片包含 物体&#10;&#10;已生成高可信度的说明"/>
            <p:cNvPicPr>
              <a:picLocks noChangeAspect="1"/>
            </p:cNvPicPr>
            <p:nvPr/>
          </p:nvPicPr>
          <p:blipFill rotWithShape="1">
            <a:blip r:embed="rId3" cstate="email"/>
            <a:srcRect/>
            <a:stretch>
              <a:fillRect/>
            </a:stretch>
          </p:blipFill>
          <p:spPr>
            <a:xfrm>
              <a:off x="507742" y="914400"/>
              <a:ext cx="767860" cy="666291"/>
            </a:xfrm>
            <a:prstGeom prst="rect">
              <a:avLst/>
            </a:prstGeom>
          </p:spPr>
        </p:pic>
      </p:grpSp>
      <p:pic>
        <p:nvPicPr>
          <p:cNvPr id="16" name="图片 15"/>
          <p:cNvPicPr>
            <a:picLocks noChangeAspect="1"/>
          </p:cNvPicPr>
          <p:nvPr/>
        </p:nvPicPr>
        <p:blipFill>
          <a:blip r:embed="rId4" cstate="email"/>
          <a:stretch>
            <a:fillRect/>
          </a:stretch>
        </p:blipFill>
        <p:spPr>
          <a:xfrm>
            <a:off x="7183311" y="1401197"/>
            <a:ext cx="3576682" cy="4094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389617"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活动受众分析</a:t>
            </a:r>
            <a:endPar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81"/>
          <p:cNvSpPr>
            <a:spLocks noEditPoints="1"/>
          </p:cNvSpPr>
          <p:nvPr/>
        </p:nvSpPr>
        <p:spPr bwMode="auto">
          <a:xfrm rot="10800000">
            <a:off x="9472643" y="-91559"/>
            <a:ext cx="2717800" cy="1912938"/>
          </a:xfrm>
          <a:custGeom>
            <a:avLst/>
            <a:gdLst>
              <a:gd name="T0" fmla="*/ 43 w 639"/>
              <a:gd name="T1" fmla="*/ 91 h 449"/>
              <a:gd name="T2" fmla="*/ 40 w 639"/>
              <a:gd name="T3" fmla="*/ 105 h 449"/>
              <a:gd name="T4" fmla="*/ 0 w 639"/>
              <a:gd name="T5" fmla="*/ 188 h 449"/>
              <a:gd name="T6" fmla="*/ 0 w 639"/>
              <a:gd name="T7" fmla="*/ 241 h 449"/>
              <a:gd name="T8" fmla="*/ 3 w 639"/>
              <a:gd name="T9" fmla="*/ 306 h 449"/>
              <a:gd name="T10" fmla="*/ 0 w 639"/>
              <a:gd name="T11" fmla="*/ 318 h 449"/>
              <a:gd name="T12" fmla="*/ 39 w 639"/>
              <a:gd name="T13" fmla="*/ 408 h 449"/>
              <a:gd name="T14" fmla="*/ 31 w 639"/>
              <a:gd name="T15" fmla="*/ 449 h 449"/>
              <a:gd name="T16" fmla="*/ 76 w 639"/>
              <a:gd name="T17" fmla="*/ 449 h 449"/>
              <a:gd name="T18" fmla="*/ 65 w 639"/>
              <a:gd name="T19" fmla="*/ 410 h 449"/>
              <a:gd name="T20" fmla="*/ 152 w 639"/>
              <a:gd name="T21" fmla="*/ 441 h 449"/>
              <a:gd name="T22" fmla="*/ 168 w 639"/>
              <a:gd name="T23" fmla="*/ 448 h 449"/>
              <a:gd name="T24" fmla="*/ 231 w 639"/>
              <a:gd name="T25" fmla="*/ 449 h 449"/>
              <a:gd name="T26" fmla="*/ 283 w 639"/>
              <a:gd name="T27" fmla="*/ 449 h 449"/>
              <a:gd name="T28" fmla="*/ 361 w 639"/>
              <a:gd name="T29" fmla="*/ 380 h 449"/>
              <a:gd name="T30" fmla="*/ 375 w 639"/>
              <a:gd name="T31" fmla="*/ 375 h 449"/>
              <a:gd name="T32" fmla="*/ 422 w 639"/>
              <a:gd name="T33" fmla="*/ 449 h 449"/>
              <a:gd name="T34" fmla="*/ 638 w 639"/>
              <a:gd name="T35" fmla="*/ 279 h 449"/>
              <a:gd name="T36" fmla="*/ 635 w 639"/>
              <a:gd name="T37" fmla="*/ 277 h 449"/>
              <a:gd name="T38" fmla="*/ 634 w 639"/>
              <a:gd name="T39" fmla="*/ 277 h 449"/>
              <a:gd name="T40" fmla="*/ 634 w 639"/>
              <a:gd name="T41" fmla="*/ 277 h 449"/>
              <a:gd name="T42" fmla="*/ 630 w 639"/>
              <a:gd name="T43" fmla="*/ 273 h 449"/>
              <a:gd name="T44" fmla="*/ 302 w 639"/>
              <a:gd name="T45" fmla="*/ 133 h 449"/>
              <a:gd name="T46" fmla="*/ 306 w 639"/>
              <a:gd name="T47" fmla="*/ 120 h 449"/>
              <a:gd name="T48" fmla="*/ 305 w 639"/>
              <a:gd name="T49" fmla="*/ 117 h 449"/>
              <a:gd name="T50" fmla="*/ 268 w 639"/>
              <a:gd name="T51" fmla="*/ 126 h 449"/>
              <a:gd name="T52" fmla="*/ 71 w 639"/>
              <a:gd name="T53" fmla="*/ 3 h 449"/>
              <a:gd name="T54" fmla="*/ 66 w 639"/>
              <a:gd name="T55" fmla="*/ 2 h 449"/>
              <a:gd name="T56" fmla="*/ 61 w 639"/>
              <a:gd name="T57" fmla="*/ 0 h 449"/>
              <a:gd name="T58" fmla="*/ 0 w 639"/>
              <a:gd name="T59" fmla="*/ 57 h 449"/>
              <a:gd name="T60" fmla="*/ 234 w 639"/>
              <a:gd name="T61" fmla="*/ 195 h 449"/>
              <a:gd name="T62" fmla="*/ 40 w 639"/>
              <a:gd name="T63" fmla="*/ 166 h 449"/>
              <a:gd name="T64" fmla="*/ 106 w 639"/>
              <a:gd name="T65" fmla="*/ 228 h 449"/>
              <a:gd name="T66" fmla="*/ 27 w 639"/>
              <a:gd name="T67" fmla="*/ 238 h 449"/>
              <a:gd name="T68" fmla="*/ 28 w 639"/>
              <a:gd name="T69" fmla="*/ 391 h 449"/>
              <a:gd name="T70" fmla="*/ 11 w 639"/>
              <a:gd name="T71" fmla="*/ 320 h 449"/>
              <a:gd name="T72" fmla="*/ 93 w 639"/>
              <a:gd name="T73" fmla="*/ 359 h 449"/>
              <a:gd name="T74" fmla="*/ 14 w 639"/>
              <a:gd name="T75" fmla="*/ 308 h 449"/>
              <a:gd name="T76" fmla="*/ 139 w 639"/>
              <a:gd name="T77" fmla="*/ 306 h 449"/>
              <a:gd name="T78" fmla="*/ 133 w 639"/>
              <a:gd name="T79" fmla="*/ 400 h 449"/>
              <a:gd name="T80" fmla="*/ 176 w 639"/>
              <a:gd name="T81" fmla="*/ 370 h 449"/>
              <a:gd name="T82" fmla="*/ 231 w 639"/>
              <a:gd name="T83" fmla="*/ 413 h 449"/>
              <a:gd name="T84" fmla="*/ 194 w 639"/>
              <a:gd name="T85" fmla="*/ 259 h 449"/>
              <a:gd name="T86" fmla="*/ 231 w 639"/>
              <a:gd name="T87" fmla="*/ 413 h 449"/>
              <a:gd name="T88" fmla="*/ 204 w 639"/>
              <a:gd name="T89" fmla="*/ 248 h 449"/>
              <a:gd name="T90" fmla="*/ 357 w 639"/>
              <a:gd name="T91" fmla="*/ 369 h 449"/>
              <a:gd name="T92" fmla="*/ 429 w 639"/>
              <a:gd name="T93" fmla="*/ 344 h 449"/>
              <a:gd name="T94" fmla="*/ 252 w 639"/>
              <a:gd name="T95" fmla="*/ 191 h 449"/>
              <a:gd name="T96" fmla="*/ 65 w 639"/>
              <a:gd name="T97" fmla="*/ 32 h 449"/>
              <a:gd name="T98" fmla="*/ 284 w 639"/>
              <a:gd name="T99" fmla="*/ 137 h 449"/>
              <a:gd name="T100" fmla="*/ 54 w 639"/>
              <a:gd name="T101" fmla="*/ 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 h="449">
                <a:moveTo>
                  <a:pt x="0" y="57"/>
                </a:moveTo>
                <a:cubicBezTo>
                  <a:pt x="19" y="51"/>
                  <a:pt x="38" y="42"/>
                  <a:pt x="55" y="30"/>
                </a:cubicBezTo>
                <a:cubicBezTo>
                  <a:pt x="43" y="91"/>
                  <a:pt x="43" y="91"/>
                  <a:pt x="43" y="91"/>
                </a:cubicBezTo>
                <a:cubicBezTo>
                  <a:pt x="30" y="99"/>
                  <a:pt x="15" y="105"/>
                  <a:pt x="0" y="111"/>
                </a:cubicBezTo>
                <a:cubicBezTo>
                  <a:pt x="0" y="123"/>
                  <a:pt x="0" y="123"/>
                  <a:pt x="0" y="123"/>
                </a:cubicBezTo>
                <a:cubicBezTo>
                  <a:pt x="14" y="118"/>
                  <a:pt x="28" y="112"/>
                  <a:pt x="40" y="105"/>
                </a:cubicBezTo>
                <a:cubicBezTo>
                  <a:pt x="29" y="164"/>
                  <a:pt x="29" y="164"/>
                  <a:pt x="29" y="164"/>
                </a:cubicBezTo>
                <a:cubicBezTo>
                  <a:pt x="20" y="169"/>
                  <a:pt x="10" y="173"/>
                  <a:pt x="0" y="176"/>
                </a:cubicBezTo>
                <a:cubicBezTo>
                  <a:pt x="0" y="188"/>
                  <a:pt x="0" y="188"/>
                  <a:pt x="0" y="188"/>
                </a:cubicBezTo>
                <a:cubicBezTo>
                  <a:pt x="9" y="185"/>
                  <a:pt x="18" y="182"/>
                  <a:pt x="27" y="178"/>
                </a:cubicBezTo>
                <a:cubicBezTo>
                  <a:pt x="16" y="236"/>
                  <a:pt x="16" y="236"/>
                  <a:pt x="16" y="236"/>
                </a:cubicBezTo>
                <a:cubicBezTo>
                  <a:pt x="11" y="238"/>
                  <a:pt x="5" y="240"/>
                  <a:pt x="0" y="241"/>
                </a:cubicBezTo>
                <a:cubicBezTo>
                  <a:pt x="0" y="253"/>
                  <a:pt x="0" y="253"/>
                  <a:pt x="0" y="253"/>
                </a:cubicBezTo>
                <a:cubicBezTo>
                  <a:pt x="5" y="252"/>
                  <a:pt x="9" y="251"/>
                  <a:pt x="13" y="249"/>
                </a:cubicBezTo>
                <a:cubicBezTo>
                  <a:pt x="3" y="306"/>
                  <a:pt x="3" y="306"/>
                  <a:pt x="3" y="306"/>
                </a:cubicBezTo>
                <a:cubicBezTo>
                  <a:pt x="2" y="306"/>
                  <a:pt x="1" y="306"/>
                  <a:pt x="0" y="306"/>
                </a:cubicBezTo>
                <a:cubicBezTo>
                  <a:pt x="0" y="318"/>
                  <a:pt x="0" y="318"/>
                  <a:pt x="0" y="318"/>
                </a:cubicBezTo>
                <a:cubicBezTo>
                  <a:pt x="0" y="318"/>
                  <a:pt x="0" y="318"/>
                  <a:pt x="0" y="318"/>
                </a:cubicBezTo>
                <a:cubicBezTo>
                  <a:pt x="0" y="321"/>
                  <a:pt x="0" y="321"/>
                  <a:pt x="0" y="321"/>
                </a:cubicBezTo>
                <a:cubicBezTo>
                  <a:pt x="0" y="389"/>
                  <a:pt x="0" y="389"/>
                  <a:pt x="0" y="389"/>
                </a:cubicBezTo>
                <a:cubicBezTo>
                  <a:pt x="13" y="397"/>
                  <a:pt x="27" y="404"/>
                  <a:pt x="39" y="408"/>
                </a:cubicBezTo>
                <a:cubicBezTo>
                  <a:pt x="42" y="410"/>
                  <a:pt x="45" y="411"/>
                  <a:pt x="48" y="412"/>
                </a:cubicBezTo>
                <a:cubicBezTo>
                  <a:pt x="16" y="449"/>
                  <a:pt x="16" y="449"/>
                  <a:pt x="16" y="449"/>
                </a:cubicBezTo>
                <a:cubicBezTo>
                  <a:pt x="31" y="449"/>
                  <a:pt x="31" y="449"/>
                  <a:pt x="31" y="449"/>
                </a:cubicBezTo>
                <a:cubicBezTo>
                  <a:pt x="57" y="419"/>
                  <a:pt x="57" y="419"/>
                  <a:pt x="57" y="419"/>
                </a:cubicBezTo>
                <a:cubicBezTo>
                  <a:pt x="61" y="427"/>
                  <a:pt x="66" y="435"/>
                  <a:pt x="71" y="442"/>
                </a:cubicBezTo>
                <a:cubicBezTo>
                  <a:pt x="73" y="445"/>
                  <a:pt x="74" y="447"/>
                  <a:pt x="76" y="449"/>
                </a:cubicBezTo>
                <a:cubicBezTo>
                  <a:pt x="90" y="449"/>
                  <a:pt x="90" y="449"/>
                  <a:pt x="90" y="449"/>
                </a:cubicBezTo>
                <a:cubicBezTo>
                  <a:pt x="87" y="445"/>
                  <a:pt x="84" y="441"/>
                  <a:pt x="80" y="436"/>
                </a:cubicBezTo>
                <a:cubicBezTo>
                  <a:pt x="75" y="428"/>
                  <a:pt x="69" y="419"/>
                  <a:pt x="65" y="410"/>
                </a:cubicBezTo>
                <a:cubicBezTo>
                  <a:pt x="102" y="367"/>
                  <a:pt x="102" y="367"/>
                  <a:pt x="102" y="367"/>
                </a:cubicBezTo>
                <a:cubicBezTo>
                  <a:pt x="108" y="381"/>
                  <a:pt x="115" y="394"/>
                  <a:pt x="124" y="406"/>
                </a:cubicBezTo>
                <a:cubicBezTo>
                  <a:pt x="132" y="419"/>
                  <a:pt x="142" y="430"/>
                  <a:pt x="152" y="441"/>
                </a:cubicBezTo>
                <a:cubicBezTo>
                  <a:pt x="129" y="449"/>
                  <a:pt x="129" y="449"/>
                  <a:pt x="129" y="449"/>
                </a:cubicBezTo>
                <a:cubicBezTo>
                  <a:pt x="168" y="449"/>
                  <a:pt x="168" y="449"/>
                  <a:pt x="168" y="449"/>
                </a:cubicBezTo>
                <a:cubicBezTo>
                  <a:pt x="168" y="449"/>
                  <a:pt x="168" y="448"/>
                  <a:pt x="168" y="448"/>
                </a:cubicBezTo>
                <a:cubicBezTo>
                  <a:pt x="223" y="429"/>
                  <a:pt x="223" y="429"/>
                  <a:pt x="223" y="429"/>
                </a:cubicBezTo>
                <a:cubicBezTo>
                  <a:pt x="221" y="436"/>
                  <a:pt x="221" y="442"/>
                  <a:pt x="220" y="449"/>
                </a:cubicBezTo>
                <a:cubicBezTo>
                  <a:pt x="231" y="449"/>
                  <a:pt x="231" y="449"/>
                  <a:pt x="231" y="449"/>
                </a:cubicBezTo>
                <a:cubicBezTo>
                  <a:pt x="232" y="441"/>
                  <a:pt x="234" y="433"/>
                  <a:pt x="235" y="424"/>
                </a:cubicBezTo>
                <a:cubicBezTo>
                  <a:pt x="291" y="405"/>
                  <a:pt x="291" y="405"/>
                  <a:pt x="291" y="405"/>
                </a:cubicBezTo>
                <a:cubicBezTo>
                  <a:pt x="287" y="419"/>
                  <a:pt x="284" y="434"/>
                  <a:pt x="283" y="449"/>
                </a:cubicBezTo>
                <a:cubicBezTo>
                  <a:pt x="295" y="449"/>
                  <a:pt x="295" y="449"/>
                  <a:pt x="295" y="449"/>
                </a:cubicBezTo>
                <a:cubicBezTo>
                  <a:pt x="296" y="433"/>
                  <a:pt x="299" y="416"/>
                  <a:pt x="304" y="400"/>
                </a:cubicBezTo>
                <a:cubicBezTo>
                  <a:pt x="361" y="380"/>
                  <a:pt x="361" y="380"/>
                  <a:pt x="361" y="380"/>
                </a:cubicBezTo>
                <a:cubicBezTo>
                  <a:pt x="353" y="402"/>
                  <a:pt x="348" y="426"/>
                  <a:pt x="347" y="449"/>
                </a:cubicBezTo>
                <a:cubicBezTo>
                  <a:pt x="358" y="449"/>
                  <a:pt x="358" y="449"/>
                  <a:pt x="358" y="449"/>
                </a:cubicBezTo>
                <a:cubicBezTo>
                  <a:pt x="360" y="424"/>
                  <a:pt x="365" y="399"/>
                  <a:pt x="375" y="375"/>
                </a:cubicBezTo>
                <a:cubicBezTo>
                  <a:pt x="433" y="355"/>
                  <a:pt x="433" y="355"/>
                  <a:pt x="433" y="355"/>
                </a:cubicBezTo>
                <a:cubicBezTo>
                  <a:pt x="419" y="384"/>
                  <a:pt x="411" y="417"/>
                  <a:pt x="410" y="449"/>
                </a:cubicBezTo>
                <a:cubicBezTo>
                  <a:pt x="422" y="449"/>
                  <a:pt x="422" y="449"/>
                  <a:pt x="422" y="449"/>
                </a:cubicBezTo>
                <a:cubicBezTo>
                  <a:pt x="423" y="414"/>
                  <a:pt x="432" y="380"/>
                  <a:pt x="447" y="350"/>
                </a:cubicBezTo>
                <a:cubicBezTo>
                  <a:pt x="636" y="283"/>
                  <a:pt x="636" y="283"/>
                  <a:pt x="636" y="283"/>
                </a:cubicBezTo>
                <a:cubicBezTo>
                  <a:pt x="638" y="279"/>
                  <a:pt x="638" y="279"/>
                  <a:pt x="638" y="279"/>
                </a:cubicBezTo>
                <a:cubicBezTo>
                  <a:pt x="639" y="277"/>
                  <a:pt x="639" y="277"/>
                  <a:pt x="639" y="277"/>
                </a:cubicBezTo>
                <a:cubicBezTo>
                  <a:pt x="635" y="277"/>
                  <a:pt x="635" y="277"/>
                  <a:pt x="635" y="277"/>
                </a:cubicBezTo>
                <a:cubicBezTo>
                  <a:pt x="635" y="277"/>
                  <a:pt x="635" y="277"/>
                  <a:pt x="635" y="277"/>
                </a:cubicBezTo>
                <a:cubicBezTo>
                  <a:pt x="634" y="275"/>
                  <a:pt x="634" y="275"/>
                  <a:pt x="634" y="275"/>
                </a:cubicBezTo>
                <a:cubicBezTo>
                  <a:pt x="634" y="276"/>
                  <a:pt x="634" y="276"/>
                  <a:pt x="634" y="276"/>
                </a:cubicBezTo>
                <a:cubicBezTo>
                  <a:pt x="634" y="277"/>
                  <a:pt x="634" y="277"/>
                  <a:pt x="634" y="277"/>
                </a:cubicBezTo>
                <a:cubicBezTo>
                  <a:pt x="635" y="277"/>
                  <a:pt x="635" y="277"/>
                  <a:pt x="635" y="277"/>
                </a:cubicBezTo>
                <a:cubicBezTo>
                  <a:pt x="634" y="277"/>
                  <a:pt x="634" y="277"/>
                  <a:pt x="634" y="277"/>
                </a:cubicBezTo>
                <a:cubicBezTo>
                  <a:pt x="634" y="277"/>
                  <a:pt x="634" y="277"/>
                  <a:pt x="634" y="277"/>
                </a:cubicBezTo>
                <a:cubicBezTo>
                  <a:pt x="630" y="275"/>
                  <a:pt x="630" y="275"/>
                  <a:pt x="630" y="275"/>
                </a:cubicBezTo>
                <a:cubicBezTo>
                  <a:pt x="630" y="274"/>
                  <a:pt x="630" y="274"/>
                  <a:pt x="630" y="274"/>
                </a:cubicBezTo>
                <a:cubicBezTo>
                  <a:pt x="630" y="273"/>
                  <a:pt x="630" y="273"/>
                  <a:pt x="630" y="273"/>
                </a:cubicBezTo>
                <a:cubicBezTo>
                  <a:pt x="445" y="339"/>
                  <a:pt x="445" y="339"/>
                  <a:pt x="445" y="339"/>
                </a:cubicBezTo>
                <a:cubicBezTo>
                  <a:pt x="404" y="322"/>
                  <a:pt x="369" y="293"/>
                  <a:pt x="344" y="255"/>
                </a:cubicBezTo>
                <a:cubicBezTo>
                  <a:pt x="319" y="219"/>
                  <a:pt x="305" y="176"/>
                  <a:pt x="302" y="133"/>
                </a:cubicBezTo>
                <a:cubicBezTo>
                  <a:pt x="310" y="120"/>
                  <a:pt x="310" y="120"/>
                  <a:pt x="310" y="120"/>
                </a:cubicBezTo>
                <a:cubicBezTo>
                  <a:pt x="306" y="120"/>
                  <a:pt x="306" y="120"/>
                  <a:pt x="306" y="120"/>
                </a:cubicBezTo>
                <a:cubicBezTo>
                  <a:pt x="306" y="120"/>
                  <a:pt x="306" y="120"/>
                  <a:pt x="306" y="120"/>
                </a:cubicBezTo>
                <a:cubicBezTo>
                  <a:pt x="305" y="118"/>
                  <a:pt x="305" y="118"/>
                  <a:pt x="305" y="118"/>
                </a:cubicBezTo>
                <a:cubicBezTo>
                  <a:pt x="306" y="117"/>
                  <a:pt x="306" y="117"/>
                  <a:pt x="306" y="117"/>
                </a:cubicBezTo>
                <a:cubicBezTo>
                  <a:pt x="305" y="117"/>
                  <a:pt x="305" y="117"/>
                  <a:pt x="305" y="117"/>
                </a:cubicBezTo>
                <a:cubicBezTo>
                  <a:pt x="300" y="117"/>
                  <a:pt x="300" y="117"/>
                  <a:pt x="300" y="117"/>
                </a:cubicBezTo>
                <a:cubicBezTo>
                  <a:pt x="294" y="124"/>
                  <a:pt x="294" y="124"/>
                  <a:pt x="294" y="124"/>
                </a:cubicBezTo>
                <a:cubicBezTo>
                  <a:pt x="286" y="125"/>
                  <a:pt x="277" y="126"/>
                  <a:pt x="268" y="126"/>
                </a:cubicBezTo>
                <a:cubicBezTo>
                  <a:pt x="233" y="126"/>
                  <a:pt x="198" y="118"/>
                  <a:pt x="166" y="102"/>
                </a:cubicBezTo>
                <a:cubicBezTo>
                  <a:pt x="126" y="83"/>
                  <a:pt x="92" y="53"/>
                  <a:pt x="68" y="16"/>
                </a:cubicBezTo>
                <a:cubicBezTo>
                  <a:pt x="71" y="3"/>
                  <a:pt x="71" y="3"/>
                  <a:pt x="71" y="3"/>
                </a:cubicBezTo>
                <a:cubicBezTo>
                  <a:pt x="70" y="2"/>
                  <a:pt x="70" y="2"/>
                  <a:pt x="70" y="2"/>
                </a:cubicBezTo>
                <a:cubicBezTo>
                  <a:pt x="66" y="3"/>
                  <a:pt x="66" y="3"/>
                  <a:pt x="66" y="3"/>
                </a:cubicBezTo>
                <a:cubicBezTo>
                  <a:pt x="66" y="2"/>
                  <a:pt x="66" y="2"/>
                  <a:pt x="66" y="2"/>
                </a:cubicBezTo>
                <a:cubicBezTo>
                  <a:pt x="63" y="1"/>
                  <a:pt x="63" y="1"/>
                  <a:pt x="63" y="1"/>
                </a:cubicBezTo>
                <a:cubicBezTo>
                  <a:pt x="63" y="1"/>
                  <a:pt x="63" y="1"/>
                  <a:pt x="63" y="1"/>
                </a:cubicBezTo>
                <a:cubicBezTo>
                  <a:pt x="61" y="0"/>
                  <a:pt x="61" y="0"/>
                  <a:pt x="61" y="0"/>
                </a:cubicBezTo>
                <a:cubicBezTo>
                  <a:pt x="58" y="14"/>
                  <a:pt x="58" y="14"/>
                  <a:pt x="58" y="14"/>
                </a:cubicBezTo>
                <a:cubicBezTo>
                  <a:pt x="41" y="27"/>
                  <a:pt x="21" y="38"/>
                  <a:pt x="0" y="45"/>
                </a:cubicBezTo>
                <a:lnTo>
                  <a:pt x="0" y="57"/>
                </a:lnTo>
                <a:close/>
                <a:moveTo>
                  <a:pt x="51" y="107"/>
                </a:moveTo>
                <a:cubicBezTo>
                  <a:pt x="74" y="133"/>
                  <a:pt x="102" y="155"/>
                  <a:pt x="134" y="171"/>
                </a:cubicBezTo>
                <a:cubicBezTo>
                  <a:pt x="165" y="186"/>
                  <a:pt x="200" y="194"/>
                  <a:pt x="234" y="195"/>
                </a:cubicBezTo>
                <a:cubicBezTo>
                  <a:pt x="195" y="241"/>
                  <a:pt x="195" y="241"/>
                  <a:pt x="195" y="241"/>
                </a:cubicBezTo>
                <a:cubicBezTo>
                  <a:pt x="166" y="238"/>
                  <a:pt x="138" y="231"/>
                  <a:pt x="111" y="218"/>
                </a:cubicBezTo>
                <a:cubicBezTo>
                  <a:pt x="84" y="205"/>
                  <a:pt x="60" y="188"/>
                  <a:pt x="40" y="166"/>
                </a:cubicBezTo>
                <a:lnTo>
                  <a:pt x="51" y="107"/>
                </a:lnTo>
                <a:close/>
                <a:moveTo>
                  <a:pt x="38" y="180"/>
                </a:moveTo>
                <a:cubicBezTo>
                  <a:pt x="57" y="200"/>
                  <a:pt x="80" y="216"/>
                  <a:pt x="106" y="228"/>
                </a:cubicBezTo>
                <a:cubicBezTo>
                  <a:pt x="131" y="240"/>
                  <a:pt x="158" y="248"/>
                  <a:pt x="186" y="251"/>
                </a:cubicBezTo>
                <a:cubicBezTo>
                  <a:pt x="148" y="296"/>
                  <a:pt x="148" y="296"/>
                  <a:pt x="148" y="296"/>
                </a:cubicBezTo>
                <a:cubicBezTo>
                  <a:pt x="104" y="289"/>
                  <a:pt x="60" y="268"/>
                  <a:pt x="27" y="238"/>
                </a:cubicBezTo>
                <a:lnTo>
                  <a:pt x="38" y="180"/>
                </a:lnTo>
                <a:close/>
                <a:moveTo>
                  <a:pt x="56" y="402"/>
                </a:moveTo>
                <a:cubicBezTo>
                  <a:pt x="47" y="399"/>
                  <a:pt x="38" y="396"/>
                  <a:pt x="28" y="391"/>
                </a:cubicBezTo>
                <a:cubicBezTo>
                  <a:pt x="23" y="388"/>
                  <a:pt x="18" y="386"/>
                  <a:pt x="13" y="383"/>
                </a:cubicBezTo>
                <a:cubicBezTo>
                  <a:pt x="9" y="381"/>
                  <a:pt x="5" y="378"/>
                  <a:pt x="1" y="376"/>
                </a:cubicBezTo>
                <a:cubicBezTo>
                  <a:pt x="11" y="320"/>
                  <a:pt x="11" y="320"/>
                  <a:pt x="11" y="320"/>
                </a:cubicBezTo>
                <a:cubicBezTo>
                  <a:pt x="24" y="329"/>
                  <a:pt x="37" y="337"/>
                  <a:pt x="51" y="344"/>
                </a:cubicBezTo>
                <a:cubicBezTo>
                  <a:pt x="59" y="348"/>
                  <a:pt x="67" y="351"/>
                  <a:pt x="76" y="354"/>
                </a:cubicBezTo>
                <a:cubicBezTo>
                  <a:pt x="82" y="356"/>
                  <a:pt x="87" y="358"/>
                  <a:pt x="93" y="359"/>
                </a:cubicBezTo>
                <a:lnTo>
                  <a:pt x="56" y="402"/>
                </a:lnTo>
                <a:close/>
                <a:moveTo>
                  <a:pt x="102" y="350"/>
                </a:moveTo>
                <a:cubicBezTo>
                  <a:pt x="70" y="342"/>
                  <a:pt x="39" y="327"/>
                  <a:pt x="14" y="308"/>
                </a:cubicBezTo>
                <a:cubicBezTo>
                  <a:pt x="24" y="251"/>
                  <a:pt x="24" y="251"/>
                  <a:pt x="24" y="251"/>
                </a:cubicBezTo>
                <a:cubicBezTo>
                  <a:pt x="41" y="265"/>
                  <a:pt x="59" y="276"/>
                  <a:pt x="78" y="286"/>
                </a:cubicBezTo>
                <a:cubicBezTo>
                  <a:pt x="98" y="295"/>
                  <a:pt x="118" y="302"/>
                  <a:pt x="139" y="306"/>
                </a:cubicBezTo>
                <a:lnTo>
                  <a:pt x="102" y="350"/>
                </a:lnTo>
                <a:close/>
                <a:moveTo>
                  <a:pt x="165" y="437"/>
                </a:moveTo>
                <a:cubicBezTo>
                  <a:pt x="153" y="426"/>
                  <a:pt x="142" y="413"/>
                  <a:pt x="133" y="400"/>
                </a:cubicBezTo>
                <a:cubicBezTo>
                  <a:pt x="124" y="386"/>
                  <a:pt x="116" y="372"/>
                  <a:pt x="110" y="357"/>
                </a:cubicBezTo>
                <a:cubicBezTo>
                  <a:pt x="148" y="313"/>
                  <a:pt x="148" y="313"/>
                  <a:pt x="148" y="313"/>
                </a:cubicBezTo>
                <a:cubicBezTo>
                  <a:pt x="155" y="333"/>
                  <a:pt x="164" y="353"/>
                  <a:pt x="176" y="370"/>
                </a:cubicBezTo>
                <a:cubicBezTo>
                  <a:pt x="189" y="388"/>
                  <a:pt x="203" y="404"/>
                  <a:pt x="219" y="418"/>
                </a:cubicBezTo>
                <a:lnTo>
                  <a:pt x="165" y="437"/>
                </a:lnTo>
                <a:close/>
                <a:moveTo>
                  <a:pt x="231" y="413"/>
                </a:moveTo>
                <a:cubicBezTo>
                  <a:pt x="214" y="399"/>
                  <a:pt x="199" y="382"/>
                  <a:pt x="186" y="364"/>
                </a:cubicBezTo>
                <a:cubicBezTo>
                  <a:pt x="173" y="345"/>
                  <a:pt x="163" y="325"/>
                  <a:pt x="156" y="303"/>
                </a:cubicBezTo>
                <a:cubicBezTo>
                  <a:pt x="194" y="259"/>
                  <a:pt x="194" y="259"/>
                  <a:pt x="194" y="259"/>
                </a:cubicBezTo>
                <a:cubicBezTo>
                  <a:pt x="202" y="286"/>
                  <a:pt x="213" y="311"/>
                  <a:pt x="229" y="334"/>
                </a:cubicBezTo>
                <a:cubicBezTo>
                  <a:pt x="245" y="357"/>
                  <a:pt x="265" y="377"/>
                  <a:pt x="287" y="394"/>
                </a:cubicBezTo>
                <a:lnTo>
                  <a:pt x="231" y="413"/>
                </a:lnTo>
                <a:close/>
                <a:moveTo>
                  <a:pt x="300" y="389"/>
                </a:moveTo>
                <a:cubicBezTo>
                  <a:pt x="276" y="373"/>
                  <a:pt x="255" y="352"/>
                  <a:pt x="239" y="328"/>
                </a:cubicBezTo>
                <a:cubicBezTo>
                  <a:pt x="222" y="303"/>
                  <a:pt x="210" y="276"/>
                  <a:pt x="204" y="248"/>
                </a:cubicBezTo>
                <a:cubicBezTo>
                  <a:pt x="243" y="202"/>
                  <a:pt x="243" y="202"/>
                  <a:pt x="243" y="202"/>
                </a:cubicBezTo>
                <a:cubicBezTo>
                  <a:pt x="249" y="236"/>
                  <a:pt x="262" y="269"/>
                  <a:pt x="282" y="298"/>
                </a:cubicBezTo>
                <a:cubicBezTo>
                  <a:pt x="302" y="327"/>
                  <a:pt x="327" y="351"/>
                  <a:pt x="357" y="369"/>
                </a:cubicBezTo>
                <a:lnTo>
                  <a:pt x="300" y="389"/>
                </a:lnTo>
                <a:close/>
                <a:moveTo>
                  <a:pt x="335" y="262"/>
                </a:moveTo>
                <a:cubicBezTo>
                  <a:pt x="359" y="297"/>
                  <a:pt x="391" y="325"/>
                  <a:pt x="429" y="344"/>
                </a:cubicBezTo>
                <a:cubicBezTo>
                  <a:pt x="371" y="364"/>
                  <a:pt x="371" y="364"/>
                  <a:pt x="371" y="364"/>
                </a:cubicBezTo>
                <a:cubicBezTo>
                  <a:pt x="340" y="347"/>
                  <a:pt x="312" y="322"/>
                  <a:pt x="292" y="291"/>
                </a:cubicBezTo>
                <a:cubicBezTo>
                  <a:pt x="271" y="261"/>
                  <a:pt x="257" y="227"/>
                  <a:pt x="252" y="191"/>
                </a:cubicBezTo>
                <a:cubicBezTo>
                  <a:pt x="293" y="144"/>
                  <a:pt x="293" y="144"/>
                  <a:pt x="293" y="144"/>
                </a:cubicBezTo>
                <a:cubicBezTo>
                  <a:pt x="296" y="186"/>
                  <a:pt x="311" y="227"/>
                  <a:pt x="335" y="262"/>
                </a:cubicBezTo>
                <a:close/>
                <a:moveTo>
                  <a:pt x="65" y="32"/>
                </a:moveTo>
                <a:cubicBezTo>
                  <a:pt x="90" y="66"/>
                  <a:pt x="123" y="94"/>
                  <a:pt x="161" y="113"/>
                </a:cubicBezTo>
                <a:cubicBezTo>
                  <a:pt x="195" y="129"/>
                  <a:pt x="232" y="137"/>
                  <a:pt x="268" y="137"/>
                </a:cubicBezTo>
                <a:cubicBezTo>
                  <a:pt x="274" y="137"/>
                  <a:pt x="279" y="137"/>
                  <a:pt x="284" y="137"/>
                </a:cubicBezTo>
                <a:cubicBezTo>
                  <a:pt x="244" y="184"/>
                  <a:pt x="244" y="184"/>
                  <a:pt x="244" y="184"/>
                </a:cubicBezTo>
                <a:cubicBezTo>
                  <a:pt x="208" y="184"/>
                  <a:pt x="172" y="176"/>
                  <a:pt x="139" y="160"/>
                </a:cubicBezTo>
                <a:cubicBezTo>
                  <a:pt x="105" y="144"/>
                  <a:pt x="76" y="121"/>
                  <a:pt x="54" y="92"/>
                </a:cubicBezTo>
                <a:lnTo>
                  <a:pt x="65" y="32"/>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1"/>
          <p:cNvSpPr>
            <a:spLocks noEditPoints="1"/>
          </p:cNvSpPr>
          <p:nvPr/>
        </p:nvSpPr>
        <p:spPr bwMode="auto">
          <a:xfrm flipH="1">
            <a:off x="9459196" y="4945063"/>
            <a:ext cx="2717800" cy="1912938"/>
          </a:xfrm>
          <a:custGeom>
            <a:avLst/>
            <a:gdLst>
              <a:gd name="T0" fmla="*/ 43 w 639"/>
              <a:gd name="T1" fmla="*/ 91 h 449"/>
              <a:gd name="T2" fmla="*/ 40 w 639"/>
              <a:gd name="T3" fmla="*/ 105 h 449"/>
              <a:gd name="T4" fmla="*/ 0 w 639"/>
              <a:gd name="T5" fmla="*/ 188 h 449"/>
              <a:gd name="T6" fmla="*/ 0 w 639"/>
              <a:gd name="T7" fmla="*/ 241 h 449"/>
              <a:gd name="T8" fmla="*/ 3 w 639"/>
              <a:gd name="T9" fmla="*/ 306 h 449"/>
              <a:gd name="T10" fmla="*/ 0 w 639"/>
              <a:gd name="T11" fmla="*/ 318 h 449"/>
              <a:gd name="T12" fmla="*/ 39 w 639"/>
              <a:gd name="T13" fmla="*/ 408 h 449"/>
              <a:gd name="T14" fmla="*/ 31 w 639"/>
              <a:gd name="T15" fmla="*/ 449 h 449"/>
              <a:gd name="T16" fmla="*/ 76 w 639"/>
              <a:gd name="T17" fmla="*/ 449 h 449"/>
              <a:gd name="T18" fmla="*/ 65 w 639"/>
              <a:gd name="T19" fmla="*/ 410 h 449"/>
              <a:gd name="T20" fmla="*/ 152 w 639"/>
              <a:gd name="T21" fmla="*/ 441 h 449"/>
              <a:gd name="T22" fmla="*/ 168 w 639"/>
              <a:gd name="T23" fmla="*/ 448 h 449"/>
              <a:gd name="T24" fmla="*/ 231 w 639"/>
              <a:gd name="T25" fmla="*/ 449 h 449"/>
              <a:gd name="T26" fmla="*/ 283 w 639"/>
              <a:gd name="T27" fmla="*/ 449 h 449"/>
              <a:gd name="T28" fmla="*/ 361 w 639"/>
              <a:gd name="T29" fmla="*/ 380 h 449"/>
              <a:gd name="T30" fmla="*/ 375 w 639"/>
              <a:gd name="T31" fmla="*/ 375 h 449"/>
              <a:gd name="T32" fmla="*/ 422 w 639"/>
              <a:gd name="T33" fmla="*/ 449 h 449"/>
              <a:gd name="T34" fmla="*/ 638 w 639"/>
              <a:gd name="T35" fmla="*/ 279 h 449"/>
              <a:gd name="T36" fmla="*/ 635 w 639"/>
              <a:gd name="T37" fmla="*/ 277 h 449"/>
              <a:gd name="T38" fmla="*/ 634 w 639"/>
              <a:gd name="T39" fmla="*/ 277 h 449"/>
              <a:gd name="T40" fmla="*/ 634 w 639"/>
              <a:gd name="T41" fmla="*/ 277 h 449"/>
              <a:gd name="T42" fmla="*/ 630 w 639"/>
              <a:gd name="T43" fmla="*/ 273 h 449"/>
              <a:gd name="T44" fmla="*/ 302 w 639"/>
              <a:gd name="T45" fmla="*/ 133 h 449"/>
              <a:gd name="T46" fmla="*/ 306 w 639"/>
              <a:gd name="T47" fmla="*/ 120 h 449"/>
              <a:gd name="T48" fmla="*/ 305 w 639"/>
              <a:gd name="T49" fmla="*/ 117 h 449"/>
              <a:gd name="T50" fmla="*/ 268 w 639"/>
              <a:gd name="T51" fmla="*/ 126 h 449"/>
              <a:gd name="T52" fmla="*/ 71 w 639"/>
              <a:gd name="T53" fmla="*/ 3 h 449"/>
              <a:gd name="T54" fmla="*/ 66 w 639"/>
              <a:gd name="T55" fmla="*/ 2 h 449"/>
              <a:gd name="T56" fmla="*/ 61 w 639"/>
              <a:gd name="T57" fmla="*/ 0 h 449"/>
              <a:gd name="T58" fmla="*/ 0 w 639"/>
              <a:gd name="T59" fmla="*/ 57 h 449"/>
              <a:gd name="T60" fmla="*/ 234 w 639"/>
              <a:gd name="T61" fmla="*/ 195 h 449"/>
              <a:gd name="T62" fmla="*/ 40 w 639"/>
              <a:gd name="T63" fmla="*/ 166 h 449"/>
              <a:gd name="T64" fmla="*/ 106 w 639"/>
              <a:gd name="T65" fmla="*/ 228 h 449"/>
              <a:gd name="T66" fmla="*/ 27 w 639"/>
              <a:gd name="T67" fmla="*/ 238 h 449"/>
              <a:gd name="T68" fmla="*/ 28 w 639"/>
              <a:gd name="T69" fmla="*/ 391 h 449"/>
              <a:gd name="T70" fmla="*/ 11 w 639"/>
              <a:gd name="T71" fmla="*/ 320 h 449"/>
              <a:gd name="T72" fmla="*/ 93 w 639"/>
              <a:gd name="T73" fmla="*/ 359 h 449"/>
              <a:gd name="T74" fmla="*/ 14 w 639"/>
              <a:gd name="T75" fmla="*/ 308 h 449"/>
              <a:gd name="T76" fmla="*/ 139 w 639"/>
              <a:gd name="T77" fmla="*/ 306 h 449"/>
              <a:gd name="T78" fmla="*/ 133 w 639"/>
              <a:gd name="T79" fmla="*/ 400 h 449"/>
              <a:gd name="T80" fmla="*/ 176 w 639"/>
              <a:gd name="T81" fmla="*/ 370 h 449"/>
              <a:gd name="T82" fmla="*/ 231 w 639"/>
              <a:gd name="T83" fmla="*/ 413 h 449"/>
              <a:gd name="T84" fmla="*/ 194 w 639"/>
              <a:gd name="T85" fmla="*/ 259 h 449"/>
              <a:gd name="T86" fmla="*/ 231 w 639"/>
              <a:gd name="T87" fmla="*/ 413 h 449"/>
              <a:gd name="T88" fmla="*/ 204 w 639"/>
              <a:gd name="T89" fmla="*/ 248 h 449"/>
              <a:gd name="T90" fmla="*/ 357 w 639"/>
              <a:gd name="T91" fmla="*/ 369 h 449"/>
              <a:gd name="T92" fmla="*/ 429 w 639"/>
              <a:gd name="T93" fmla="*/ 344 h 449"/>
              <a:gd name="T94" fmla="*/ 252 w 639"/>
              <a:gd name="T95" fmla="*/ 191 h 449"/>
              <a:gd name="T96" fmla="*/ 65 w 639"/>
              <a:gd name="T97" fmla="*/ 32 h 449"/>
              <a:gd name="T98" fmla="*/ 284 w 639"/>
              <a:gd name="T99" fmla="*/ 137 h 449"/>
              <a:gd name="T100" fmla="*/ 54 w 639"/>
              <a:gd name="T101" fmla="*/ 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9" h="449">
                <a:moveTo>
                  <a:pt x="0" y="57"/>
                </a:moveTo>
                <a:cubicBezTo>
                  <a:pt x="19" y="51"/>
                  <a:pt x="38" y="42"/>
                  <a:pt x="55" y="30"/>
                </a:cubicBezTo>
                <a:cubicBezTo>
                  <a:pt x="43" y="91"/>
                  <a:pt x="43" y="91"/>
                  <a:pt x="43" y="91"/>
                </a:cubicBezTo>
                <a:cubicBezTo>
                  <a:pt x="30" y="99"/>
                  <a:pt x="15" y="105"/>
                  <a:pt x="0" y="111"/>
                </a:cubicBezTo>
                <a:cubicBezTo>
                  <a:pt x="0" y="123"/>
                  <a:pt x="0" y="123"/>
                  <a:pt x="0" y="123"/>
                </a:cubicBezTo>
                <a:cubicBezTo>
                  <a:pt x="14" y="118"/>
                  <a:pt x="28" y="112"/>
                  <a:pt x="40" y="105"/>
                </a:cubicBezTo>
                <a:cubicBezTo>
                  <a:pt x="29" y="164"/>
                  <a:pt x="29" y="164"/>
                  <a:pt x="29" y="164"/>
                </a:cubicBezTo>
                <a:cubicBezTo>
                  <a:pt x="20" y="169"/>
                  <a:pt x="10" y="173"/>
                  <a:pt x="0" y="176"/>
                </a:cubicBezTo>
                <a:cubicBezTo>
                  <a:pt x="0" y="188"/>
                  <a:pt x="0" y="188"/>
                  <a:pt x="0" y="188"/>
                </a:cubicBezTo>
                <a:cubicBezTo>
                  <a:pt x="9" y="185"/>
                  <a:pt x="18" y="182"/>
                  <a:pt x="27" y="178"/>
                </a:cubicBezTo>
                <a:cubicBezTo>
                  <a:pt x="16" y="236"/>
                  <a:pt x="16" y="236"/>
                  <a:pt x="16" y="236"/>
                </a:cubicBezTo>
                <a:cubicBezTo>
                  <a:pt x="11" y="238"/>
                  <a:pt x="5" y="240"/>
                  <a:pt x="0" y="241"/>
                </a:cubicBezTo>
                <a:cubicBezTo>
                  <a:pt x="0" y="253"/>
                  <a:pt x="0" y="253"/>
                  <a:pt x="0" y="253"/>
                </a:cubicBezTo>
                <a:cubicBezTo>
                  <a:pt x="5" y="252"/>
                  <a:pt x="9" y="251"/>
                  <a:pt x="13" y="249"/>
                </a:cubicBezTo>
                <a:cubicBezTo>
                  <a:pt x="3" y="306"/>
                  <a:pt x="3" y="306"/>
                  <a:pt x="3" y="306"/>
                </a:cubicBezTo>
                <a:cubicBezTo>
                  <a:pt x="2" y="306"/>
                  <a:pt x="1" y="306"/>
                  <a:pt x="0" y="306"/>
                </a:cubicBezTo>
                <a:cubicBezTo>
                  <a:pt x="0" y="318"/>
                  <a:pt x="0" y="318"/>
                  <a:pt x="0" y="318"/>
                </a:cubicBezTo>
                <a:cubicBezTo>
                  <a:pt x="0" y="318"/>
                  <a:pt x="0" y="318"/>
                  <a:pt x="0" y="318"/>
                </a:cubicBezTo>
                <a:cubicBezTo>
                  <a:pt x="0" y="321"/>
                  <a:pt x="0" y="321"/>
                  <a:pt x="0" y="321"/>
                </a:cubicBezTo>
                <a:cubicBezTo>
                  <a:pt x="0" y="389"/>
                  <a:pt x="0" y="389"/>
                  <a:pt x="0" y="389"/>
                </a:cubicBezTo>
                <a:cubicBezTo>
                  <a:pt x="13" y="397"/>
                  <a:pt x="27" y="404"/>
                  <a:pt x="39" y="408"/>
                </a:cubicBezTo>
                <a:cubicBezTo>
                  <a:pt x="42" y="410"/>
                  <a:pt x="45" y="411"/>
                  <a:pt x="48" y="412"/>
                </a:cubicBezTo>
                <a:cubicBezTo>
                  <a:pt x="16" y="449"/>
                  <a:pt x="16" y="449"/>
                  <a:pt x="16" y="449"/>
                </a:cubicBezTo>
                <a:cubicBezTo>
                  <a:pt x="31" y="449"/>
                  <a:pt x="31" y="449"/>
                  <a:pt x="31" y="449"/>
                </a:cubicBezTo>
                <a:cubicBezTo>
                  <a:pt x="57" y="419"/>
                  <a:pt x="57" y="419"/>
                  <a:pt x="57" y="419"/>
                </a:cubicBezTo>
                <a:cubicBezTo>
                  <a:pt x="61" y="427"/>
                  <a:pt x="66" y="435"/>
                  <a:pt x="71" y="442"/>
                </a:cubicBezTo>
                <a:cubicBezTo>
                  <a:pt x="73" y="445"/>
                  <a:pt x="74" y="447"/>
                  <a:pt x="76" y="449"/>
                </a:cubicBezTo>
                <a:cubicBezTo>
                  <a:pt x="90" y="449"/>
                  <a:pt x="90" y="449"/>
                  <a:pt x="90" y="449"/>
                </a:cubicBezTo>
                <a:cubicBezTo>
                  <a:pt x="87" y="445"/>
                  <a:pt x="84" y="441"/>
                  <a:pt x="80" y="436"/>
                </a:cubicBezTo>
                <a:cubicBezTo>
                  <a:pt x="75" y="428"/>
                  <a:pt x="69" y="419"/>
                  <a:pt x="65" y="410"/>
                </a:cubicBezTo>
                <a:cubicBezTo>
                  <a:pt x="102" y="367"/>
                  <a:pt x="102" y="367"/>
                  <a:pt x="102" y="367"/>
                </a:cubicBezTo>
                <a:cubicBezTo>
                  <a:pt x="108" y="381"/>
                  <a:pt x="115" y="394"/>
                  <a:pt x="124" y="406"/>
                </a:cubicBezTo>
                <a:cubicBezTo>
                  <a:pt x="132" y="419"/>
                  <a:pt x="142" y="430"/>
                  <a:pt x="152" y="441"/>
                </a:cubicBezTo>
                <a:cubicBezTo>
                  <a:pt x="129" y="449"/>
                  <a:pt x="129" y="449"/>
                  <a:pt x="129" y="449"/>
                </a:cubicBezTo>
                <a:cubicBezTo>
                  <a:pt x="168" y="449"/>
                  <a:pt x="168" y="449"/>
                  <a:pt x="168" y="449"/>
                </a:cubicBezTo>
                <a:cubicBezTo>
                  <a:pt x="168" y="449"/>
                  <a:pt x="168" y="448"/>
                  <a:pt x="168" y="448"/>
                </a:cubicBezTo>
                <a:cubicBezTo>
                  <a:pt x="223" y="429"/>
                  <a:pt x="223" y="429"/>
                  <a:pt x="223" y="429"/>
                </a:cubicBezTo>
                <a:cubicBezTo>
                  <a:pt x="221" y="436"/>
                  <a:pt x="221" y="442"/>
                  <a:pt x="220" y="449"/>
                </a:cubicBezTo>
                <a:cubicBezTo>
                  <a:pt x="231" y="449"/>
                  <a:pt x="231" y="449"/>
                  <a:pt x="231" y="449"/>
                </a:cubicBezTo>
                <a:cubicBezTo>
                  <a:pt x="232" y="441"/>
                  <a:pt x="234" y="433"/>
                  <a:pt x="235" y="424"/>
                </a:cubicBezTo>
                <a:cubicBezTo>
                  <a:pt x="291" y="405"/>
                  <a:pt x="291" y="405"/>
                  <a:pt x="291" y="405"/>
                </a:cubicBezTo>
                <a:cubicBezTo>
                  <a:pt x="287" y="419"/>
                  <a:pt x="284" y="434"/>
                  <a:pt x="283" y="449"/>
                </a:cubicBezTo>
                <a:cubicBezTo>
                  <a:pt x="295" y="449"/>
                  <a:pt x="295" y="449"/>
                  <a:pt x="295" y="449"/>
                </a:cubicBezTo>
                <a:cubicBezTo>
                  <a:pt x="296" y="433"/>
                  <a:pt x="299" y="416"/>
                  <a:pt x="304" y="400"/>
                </a:cubicBezTo>
                <a:cubicBezTo>
                  <a:pt x="361" y="380"/>
                  <a:pt x="361" y="380"/>
                  <a:pt x="361" y="380"/>
                </a:cubicBezTo>
                <a:cubicBezTo>
                  <a:pt x="353" y="402"/>
                  <a:pt x="348" y="426"/>
                  <a:pt x="347" y="449"/>
                </a:cubicBezTo>
                <a:cubicBezTo>
                  <a:pt x="358" y="449"/>
                  <a:pt x="358" y="449"/>
                  <a:pt x="358" y="449"/>
                </a:cubicBezTo>
                <a:cubicBezTo>
                  <a:pt x="360" y="424"/>
                  <a:pt x="365" y="399"/>
                  <a:pt x="375" y="375"/>
                </a:cubicBezTo>
                <a:cubicBezTo>
                  <a:pt x="433" y="355"/>
                  <a:pt x="433" y="355"/>
                  <a:pt x="433" y="355"/>
                </a:cubicBezTo>
                <a:cubicBezTo>
                  <a:pt x="419" y="384"/>
                  <a:pt x="411" y="417"/>
                  <a:pt x="410" y="449"/>
                </a:cubicBezTo>
                <a:cubicBezTo>
                  <a:pt x="422" y="449"/>
                  <a:pt x="422" y="449"/>
                  <a:pt x="422" y="449"/>
                </a:cubicBezTo>
                <a:cubicBezTo>
                  <a:pt x="423" y="414"/>
                  <a:pt x="432" y="380"/>
                  <a:pt x="447" y="350"/>
                </a:cubicBezTo>
                <a:cubicBezTo>
                  <a:pt x="636" y="283"/>
                  <a:pt x="636" y="283"/>
                  <a:pt x="636" y="283"/>
                </a:cubicBezTo>
                <a:cubicBezTo>
                  <a:pt x="638" y="279"/>
                  <a:pt x="638" y="279"/>
                  <a:pt x="638" y="279"/>
                </a:cubicBezTo>
                <a:cubicBezTo>
                  <a:pt x="639" y="277"/>
                  <a:pt x="639" y="277"/>
                  <a:pt x="639" y="277"/>
                </a:cubicBezTo>
                <a:cubicBezTo>
                  <a:pt x="635" y="277"/>
                  <a:pt x="635" y="277"/>
                  <a:pt x="635" y="277"/>
                </a:cubicBezTo>
                <a:cubicBezTo>
                  <a:pt x="635" y="277"/>
                  <a:pt x="635" y="277"/>
                  <a:pt x="635" y="277"/>
                </a:cubicBezTo>
                <a:cubicBezTo>
                  <a:pt x="634" y="275"/>
                  <a:pt x="634" y="275"/>
                  <a:pt x="634" y="275"/>
                </a:cubicBezTo>
                <a:cubicBezTo>
                  <a:pt x="634" y="276"/>
                  <a:pt x="634" y="276"/>
                  <a:pt x="634" y="276"/>
                </a:cubicBezTo>
                <a:cubicBezTo>
                  <a:pt x="634" y="277"/>
                  <a:pt x="634" y="277"/>
                  <a:pt x="634" y="277"/>
                </a:cubicBezTo>
                <a:cubicBezTo>
                  <a:pt x="635" y="277"/>
                  <a:pt x="635" y="277"/>
                  <a:pt x="635" y="277"/>
                </a:cubicBezTo>
                <a:cubicBezTo>
                  <a:pt x="634" y="277"/>
                  <a:pt x="634" y="277"/>
                  <a:pt x="634" y="277"/>
                </a:cubicBezTo>
                <a:cubicBezTo>
                  <a:pt x="634" y="277"/>
                  <a:pt x="634" y="277"/>
                  <a:pt x="634" y="277"/>
                </a:cubicBezTo>
                <a:cubicBezTo>
                  <a:pt x="630" y="275"/>
                  <a:pt x="630" y="275"/>
                  <a:pt x="630" y="275"/>
                </a:cubicBezTo>
                <a:cubicBezTo>
                  <a:pt x="630" y="274"/>
                  <a:pt x="630" y="274"/>
                  <a:pt x="630" y="274"/>
                </a:cubicBezTo>
                <a:cubicBezTo>
                  <a:pt x="630" y="273"/>
                  <a:pt x="630" y="273"/>
                  <a:pt x="630" y="273"/>
                </a:cubicBezTo>
                <a:cubicBezTo>
                  <a:pt x="445" y="339"/>
                  <a:pt x="445" y="339"/>
                  <a:pt x="445" y="339"/>
                </a:cubicBezTo>
                <a:cubicBezTo>
                  <a:pt x="404" y="322"/>
                  <a:pt x="369" y="293"/>
                  <a:pt x="344" y="255"/>
                </a:cubicBezTo>
                <a:cubicBezTo>
                  <a:pt x="319" y="219"/>
                  <a:pt x="305" y="176"/>
                  <a:pt x="302" y="133"/>
                </a:cubicBezTo>
                <a:cubicBezTo>
                  <a:pt x="310" y="120"/>
                  <a:pt x="310" y="120"/>
                  <a:pt x="310" y="120"/>
                </a:cubicBezTo>
                <a:cubicBezTo>
                  <a:pt x="306" y="120"/>
                  <a:pt x="306" y="120"/>
                  <a:pt x="306" y="120"/>
                </a:cubicBezTo>
                <a:cubicBezTo>
                  <a:pt x="306" y="120"/>
                  <a:pt x="306" y="120"/>
                  <a:pt x="306" y="120"/>
                </a:cubicBezTo>
                <a:cubicBezTo>
                  <a:pt x="305" y="118"/>
                  <a:pt x="305" y="118"/>
                  <a:pt x="305" y="118"/>
                </a:cubicBezTo>
                <a:cubicBezTo>
                  <a:pt x="306" y="117"/>
                  <a:pt x="306" y="117"/>
                  <a:pt x="306" y="117"/>
                </a:cubicBezTo>
                <a:cubicBezTo>
                  <a:pt x="305" y="117"/>
                  <a:pt x="305" y="117"/>
                  <a:pt x="305" y="117"/>
                </a:cubicBezTo>
                <a:cubicBezTo>
                  <a:pt x="300" y="117"/>
                  <a:pt x="300" y="117"/>
                  <a:pt x="300" y="117"/>
                </a:cubicBezTo>
                <a:cubicBezTo>
                  <a:pt x="294" y="124"/>
                  <a:pt x="294" y="124"/>
                  <a:pt x="294" y="124"/>
                </a:cubicBezTo>
                <a:cubicBezTo>
                  <a:pt x="286" y="125"/>
                  <a:pt x="277" y="126"/>
                  <a:pt x="268" y="126"/>
                </a:cubicBezTo>
                <a:cubicBezTo>
                  <a:pt x="233" y="126"/>
                  <a:pt x="198" y="118"/>
                  <a:pt x="166" y="102"/>
                </a:cubicBezTo>
                <a:cubicBezTo>
                  <a:pt x="126" y="83"/>
                  <a:pt x="92" y="53"/>
                  <a:pt x="68" y="16"/>
                </a:cubicBezTo>
                <a:cubicBezTo>
                  <a:pt x="71" y="3"/>
                  <a:pt x="71" y="3"/>
                  <a:pt x="71" y="3"/>
                </a:cubicBezTo>
                <a:cubicBezTo>
                  <a:pt x="70" y="2"/>
                  <a:pt x="70" y="2"/>
                  <a:pt x="70" y="2"/>
                </a:cubicBezTo>
                <a:cubicBezTo>
                  <a:pt x="66" y="3"/>
                  <a:pt x="66" y="3"/>
                  <a:pt x="66" y="3"/>
                </a:cubicBezTo>
                <a:cubicBezTo>
                  <a:pt x="66" y="2"/>
                  <a:pt x="66" y="2"/>
                  <a:pt x="66" y="2"/>
                </a:cubicBezTo>
                <a:cubicBezTo>
                  <a:pt x="63" y="1"/>
                  <a:pt x="63" y="1"/>
                  <a:pt x="63" y="1"/>
                </a:cubicBezTo>
                <a:cubicBezTo>
                  <a:pt x="63" y="1"/>
                  <a:pt x="63" y="1"/>
                  <a:pt x="63" y="1"/>
                </a:cubicBezTo>
                <a:cubicBezTo>
                  <a:pt x="61" y="0"/>
                  <a:pt x="61" y="0"/>
                  <a:pt x="61" y="0"/>
                </a:cubicBezTo>
                <a:cubicBezTo>
                  <a:pt x="58" y="14"/>
                  <a:pt x="58" y="14"/>
                  <a:pt x="58" y="14"/>
                </a:cubicBezTo>
                <a:cubicBezTo>
                  <a:pt x="41" y="27"/>
                  <a:pt x="21" y="38"/>
                  <a:pt x="0" y="45"/>
                </a:cubicBezTo>
                <a:lnTo>
                  <a:pt x="0" y="57"/>
                </a:lnTo>
                <a:close/>
                <a:moveTo>
                  <a:pt x="51" y="107"/>
                </a:moveTo>
                <a:cubicBezTo>
                  <a:pt x="74" y="133"/>
                  <a:pt x="102" y="155"/>
                  <a:pt x="134" y="171"/>
                </a:cubicBezTo>
                <a:cubicBezTo>
                  <a:pt x="165" y="186"/>
                  <a:pt x="200" y="194"/>
                  <a:pt x="234" y="195"/>
                </a:cubicBezTo>
                <a:cubicBezTo>
                  <a:pt x="195" y="241"/>
                  <a:pt x="195" y="241"/>
                  <a:pt x="195" y="241"/>
                </a:cubicBezTo>
                <a:cubicBezTo>
                  <a:pt x="166" y="238"/>
                  <a:pt x="138" y="231"/>
                  <a:pt x="111" y="218"/>
                </a:cubicBezTo>
                <a:cubicBezTo>
                  <a:pt x="84" y="205"/>
                  <a:pt x="60" y="188"/>
                  <a:pt x="40" y="166"/>
                </a:cubicBezTo>
                <a:lnTo>
                  <a:pt x="51" y="107"/>
                </a:lnTo>
                <a:close/>
                <a:moveTo>
                  <a:pt x="38" y="180"/>
                </a:moveTo>
                <a:cubicBezTo>
                  <a:pt x="57" y="200"/>
                  <a:pt x="80" y="216"/>
                  <a:pt x="106" y="228"/>
                </a:cubicBezTo>
                <a:cubicBezTo>
                  <a:pt x="131" y="240"/>
                  <a:pt x="158" y="248"/>
                  <a:pt x="186" y="251"/>
                </a:cubicBezTo>
                <a:cubicBezTo>
                  <a:pt x="148" y="296"/>
                  <a:pt x="148" y="296"/>
                  <a:pt x="148" y="296"/>
                </a:cubicBezTo>
                <a:cubicBezTo>
                  <a:pt x="104" y="289"/>
                  <a:pt x="60" y="268"/>
                  <a:pt x="27" y="238"/>
                </a:cubicBezTo>
                <a:lnTo>
                  <a:pt x="38" y="180"/>
                </a:lnTo>
                <a:close/>
                <a:moveTo>
                  <a:pt x="56" y="402"/>
                </a:moveTo>
                <a:cubicBezTo>
                  <a:pt x="47" y="399"/>
                  <a:pt x="38" y="396"/>
                  <a:pt x="28" y="391"/>
                </a:cubicBezTo>
                <a:cubicBezTo>
                  <a:pt x="23" y="388"/>
                  <a:pt x="18" y="386"/>
                  <a:pt x="13" y="383"/>
                </a:cubicBezTo>
                <a:cubicBezTo>
                  <a:pt x="9" y="381"/>
                  <a:pt x="5" y="378"/>
                  <a:pt x="1" y="376"/>
                </a:cubicBezTo>
                <a:cubicBezTo>
                  <a:pt x="11" y="320"/>
                  <a:pt x="11" y="320"/>
                  <a:pt x="11" y="320"/>
                </a:cubicBezTo>
                <a:cubicBezTo>
                  <a:pt x="24" y="329"/>
                  <a:pt x="37" y="337"/>
                  <a:pt x="51" y="344"/>
                </a:cubicBezTo>
                <a:cubicBezTo>
                  <a:pt x="59" y="348"/>
                  <a:pt x="67" y="351"/>
                  <a:pt x="76" y="354"/>
                </a:cubicBezTo>
                <a:cubicBezTo>
                  <a:pt x="82" y="356"/>
                  <a:pt x="87" y="358"/>
                  <a:pt x="93" y="359"/>
                </a:cubicBezTo>
                <a:lnTo>
                  <a:pt x="56" y="402"/>
                </a:lnTo>
                <a:close/>
                <a:moveTo>
                  <a:pt x="102" y="350"/>
                </a:moveTo>
                <a:cubicBezTo>
                  <a:pt x="70" y="342"/>
                  <a:pt x="39" y="327"/>
                  <a:pt x="14" y="308"/>
                </a:cubicBezTo>
                <a:cubicBezTo>
                  <a:pt x="24" y="251"/>
                  <a:pt x="24" y="251"/>
                  <a:pt x="24" y="251"/>
                </a:cubicBezTo>
                <a:cubicBezTo>
                  <a:pt x="41" y="265"/>
                  <a:pt x="59" y="276"/>
                  <a:pt x="78" y="286"/>
                </a:cubicBezTo>
                <a:cubicBezTo>
                  <a:pt x="98" y="295"/>
                  <a:pt x="118" y="302"/>
                  <a:pt x="139" y="306"/>
                </a:cubicBezTo>
                <a:lnTo>
                  <a:pt x="102" y="350"/>
                </a:lnTo>
                <a:close/>
                <a:moveTo>
                  <a:pt x="165" y="437"/>
                </a:moveTo>
                <a:cubicBezTo>
                  <a:pt x="153" y="426"/>
                  <a:pt x="142" y="413"/>
                  <a:pt x="133" y="400"/>
                </a:cubicBezTo>
                <a:cubicBezTo>
                  <a:pt x="124" y="386"/>
                  <a:pt x="116" y="372"/>
                  <a:pt x="110" y="357"/>
                </a:cubicBezTo>
                <a:cubicBezTo>
                  <a:pt x="148" y="313"/>
                  <a:pt x="148" y="313"/>
                  <a:pt x="148" y="313"/>
                </a:cubicBezTo>
                <a:cubicBezTo>
                  <a:pt x="155" y="333"/>
                  <a:pt x="164" y="353"/>
                  <a:pt x="176" y="370"/>
                </a:cubicBezTo>
                <a:cubicBezTo>
                  <a:pt x="189" y="388"/>
                  <a:pt x="203" y="404"/>
                  <a:pt x="219" y="418"/>
                </a:cubicBezTo>
                <a:lnTo>
                  <a:pt x="165" y="437"/>
                </a:lnTo>
                <a:close/>
                <a:moveTo>
                  <a:pt x="231" y="413"/>
                </a:moveTo>
                <a:cubicBezTo>
                  <a:pt x="214" y="399"/>
                  <a:pt x="199" y="382"/>
                  <a:pt x="186" y="364"/>
                </a:cubicBezTo>
                <a:cubicBezTo>
                  <a:pt x="173" y="345"/>
                  <a:pt x="163" y="325"/>
                  <a:pt x="156" y="303"/>
                </a:cubicBezTo>
                <a:cubicBezTo>
                  <a:pt x="194" y="259"/>
                  <a:pt x="194" y="259"/>
                  <a:pt x="194" y="259"/>
                </a:cubicBezTo>
                <a:cubicBezTo>
                  <a:pt x="202" y="286"/>
                  <a:pt x="213" y="311"/>
                  <a:pt x="229" y="334"/>
                </a:cubicBezTo>
                <a:cubicBezTo>
                  <a:pt x="245" y="357"/>
                  <a:pt x="265" y="377"/>
                  <a:pt x="287" y="394"/>
                </a:cubicBezTo>
                <a:lnTo>
                  <a:pt x="231" y="413"/>
                </a:lnTo>
                <a:close/>
                <a:moveTo>
                  <a:pt x="300" y="389"/>
                </a:moveTo>
                <a:cubicBezTo>
                  <a:pt x="276" y="373"/>
                  <a:pt x="255" y="352"/>
                  <a:pt x="239" y="328"/>
                </a:cubicBezTo>
                <a:cubicBezTo>
                  <a:pt x="222" y="303"/>
                  <a:pt x="210" y="276"/>
                  <a:pt x="204" y="248"/>
                </a:cubicBezTo>
                <a:cubicBezTo>
                  <a:pt x="243" y="202"/>
                  <a:pt x="243" y="202"/>
                  <a:pt x="243" y="202"/>
                </a:cubicBezTo>
                <a:cubicBezTo>
                  <a:pt x="249" y="236"/>
                  <a:pt x="262" y="269"/>
                  <a:pt x="282" y="298"/>
                </a:cubicBezTo>
                <a:cubicBezTo>
                  <a:pt x="302" y="327"/>
                  <a:pt x="327" y="351"/>
                  <a:pt x="357" y="369"/>
                </a:cubicBezTo>
                <a:lnTo>
                  <a:pt x="300" y="389"/>
                </a:lnTo>
                <a:close/>
                <a:moveTo>
                  <a:pt x="335" y="262"/>
                </a:moveTo>
                <a:cubicBezTo>
                  <a:pt x="359" y="297"/>
                  <a:pt x="391" y="325"/>
                  <a:pt x="429" y="344"/>
                </a:cubicBezTo>
                <a:cubicBezTo>
                  <a:pt x="371" y="364"/>
                  <a:pt x="371" y="364"/>
                  <a:pt x="371" y="364"/>
                </a:cubicBezTo>
                <a:cubicBezTo>
                  <a:pt x="340" y="347"/>
                  <a:pt x="312" y="322"/>
                  <a:pt x="292" y="291"/>
                </a:cubicBezTo>
                <a:cubicBezTo>
                  <a:pt x="271" y="261"/>
                  <a:pt x="257" y="227"/>
                  <a:pt x="252" y="191"/>
                </a:cubicBezTo>
                <a:cubicBezTo>
                  <a:pt x="293" y="144"/>
                  <a:pt x="293" y="144"/>
                  <a:pt x="293" y="144"/>
                </a:cubicBezTo>
                <a:cubicBezTo>
                  <a:pt x="296" y="186"/>
                  <a:pt x="311" y="227"/>
                  <a:pt x="335" y="262"/>
                </a:cubicBezTo>
                <a:close/>
                <a:moveTo>
                  <a:pt x="65" y="32"/>
                </a:moveTo>
                <a:cubicBezTo>
                  <a:pt x="90" y="66"/>
                  <a:pt x="123" y="94"/>
                  <a:pt x="161" y="113"/>
                </a:cubicBezTo>
                <a:cubicBezTo>
                  <a:pt x="195" y="129"/>
                  <a:pt x="232" y="137"/>
                  <a:pt x="268" y="137"/>
                </a:cubicBezTo>
                <a:cubicBezTo>
                  <a:pt x="274" y="137"/>
                  <a:pt x="279" y="137"/>
                  <a:pt x="284" y="137"/>
                </a:cubicBezTo>
                <a:cubicBezTo>
                  <a:pt x="244" y="184"/>
                  <a:pt x="244" y="184"/>
                  <a:pt x="244" y="184"/>
                </a:cubicBezTo>
                <a:cubicBezTo>
                  <a:pt x="208" y="184"/>
                  <a:pt x="172" y="176"/>
                  <a:pt x="139" y="160"/>
                </a:cubicBezTo>
                <a:cubicBezTo>
                  <a:pt x="105" y="144"/>
                  <a:pt x="76" y="121"/>
                  <a:pt x="54" y="92"/>
                </a:cubicBezTo>
                <a:lnTo>
                  <a:pt x="65" y="32"/>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3285787" y="266553"/>
            <a:ext cx="5592945" cy="4386346"/>
            <a:chOff x="3260387" y="88753"/>
            <a:chExt cx="5592945" cy="4386346"/>
          </a:xfrm>
        </p:grpSpPr>
        <p:sp>
          <p:nvSpPr>
            <p:cNvPr id="8"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0" name="图片 9"/>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物体, 灯具&#10;&#10;已生成极高可信度的说明"/>
          <p:cNvPicPr>
            <a:picLocks noChangeAspect="1"/>
          </p:cNvPicPr>
          <p:nvPr/>
        </p:nvPicPr>
        <p:blipFill rotWithShape="1">
          <a:blip r:embed="rId3" cstate="email"/>
          <a:srcRect/>
          <a:stretch>
            <a:fillRect/>
          </a:stretch>
        </p:blipFill>
        <p:spPr>
          <a:xfrm>
            <a:off x="8790317" y="1914453"/>
            <a:ext cx="2053088" cy="2084155"/>
          </a:xfrm>
          <a:prstGeom prst="rect">
            <a:avLst/>
          </a:prstGeom>
        </p:spPr>
      </p:pic>
      <p:pic>
        <p:nvPicPr>
          <p:cNvPr id="8" name="图片 7" descr="图片包含 物体, 灯具&#10;&#10;已生成极高可信度的说明"/>
          <p:cNvPicPr>
            <a:picLocks noChangeAspect="1"/>
          </p:cNvPicPr>
          <p:nvPr/>
        </p:nvPicPr>
        <p:blipFill rotWithShape="1">
          <a:blip r:embed="rId4" cstate="email"/>
          <a:srcRect/>
          <a:stretch>
            <a:fillRect/>
          </a:stretch>
        </p:blipFill>
        <p:spPr>
          <a:xfrm>
            <a:off x="5285276" y="1914453"/>
            <a:ext cx="2110218" cy="2084155"/>
          </a:xfrm>
          <a:prstGeom prst="rect">
            <a:avLst/>
          </a:prstGeom>
        </p:spPr>
      </p:pic>
      <p:pic>
        <p:nvPicPr>
          <p:cNvPr id="9" name="图片 8" descr="图片包含 物体, 灯具&#10;&#10;已生成极高可信度的说明"/>
          <p:cNvPicPr>
            <a:picLocks noChangeAspect="1"/>
          </p:cNvPicPr>
          <p:nvPr/>
        </p:nvPicPr>
        <p:blipFill rotWithShape="1">
          <a:blip r:embed="rId5" cstate="email"/>
          <a:srcRect/>
          <a:stretch>
            <a:fillRect/>
          </a:stretch>
        </p:blipFill>
        <p:spPr>
          <a:xfrm>
            <a:off x="1745381" y="1982949"/>
            <a:ext cx="2070339" cy="2084155"/>
          </a:xfrm>
          <a:prstGeom prst="rect">
            <a:avLst/>
          </a:prstGeom>
        </p:spPr>
      </p:pic>
      <p:sp>
        <p:nvSpPr>
          <p:cNvPr id="4" name="椭圆 3"/>
          <p:cNvSpPr/>
          <p:nvPr/>
        </p:nvSpPr>
        <p:spPr>
          <a:xfrm>
            <a:off x="1429049" y="1673525"/>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88883" y="1673524"/>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465359" y="1673524"/>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280133" y="4685953"/>
            <a:ext cx="3218908" cy="907941"/>
            <a:chOff x="1436373" y="2266564"/>
            <a:chExt cx="3218908" cy="907941"/>
          </a:xfrm>
        </p:grpSpPr>
        <p:sp>
          <p:nvSpPr>
            <p:cNvPr id="16" name="TextBox 21"/>
            <p:cNvSpPr>
              <a:spLocks noChangeArrowheads="1"/>
            </p:cNvSpPr>
            <p:nvPr/>
          </p:nvSpPr>
          <p:spPr bwMode="auto">
            <a:xfrm>
              <a:off x="1436373" y="2666674"/>
              <a:ext cx="3218908" cy="507831"/>
            </a:xfrm>
            <a:prstGeom prst="rect">
              <a:avLst/>
            </a:prstGeom>
            <a:noFill/>
            <a:ln w="9525">
              <a:noFill/>
              <a:miter lim="800000"/>
            </a:ln>
          </p:spPr>
          <p:txBody>
            <a:bodyPr wrap="square">
              <a:spAutoFit/>
            </a:bodyPr>
            <a:lstStyle/>
            <a:p>
              <a:pPr algn="ct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17" name="文本框 16"/>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隶书" panose="02010509060101010101" pitchFamily="49" charset="-122"/>
                  <a:ea typeface="隶书" panose="02010509060101010101" pitchFamily="49" charset="-122"/>
                </a:rPr>
                <a:t>添加标题</a:t>
              </a:r>
            </a:p>
          </p:txBody>
        </p:sp>
      </p:grpSp>
      <p:grpSp>
        <p:nvGrpSpPr>
          <p:cNvPr id="18" name="组合 17"/>
          <p:cNvGrpSpPr/>
          <p:nvPr/>
        </p:nvGrpSpPr>
        <p:grpSpPr>
          <a:xfrm>
            <a:off x="4848593" y="4685953"/>
            <a:ext cx="3218908" cy="907941"/>
            <a:chOff x="1436373" y="2266564"/>
            <a:chExt cx="3218908" cy="907941"/>
          </a:xfrm>
        </p:grpSpPr>
        <p:sp>
          <p:nvSpPr>
            <p:cNvPr id="19" name="TextBox 21"/>
            <p:cNvSpPr>
              <a:spLocks noChangeArrowheads="1"/>
            </p:cNvSpPr>
            <p:nvPr/>
          </p:nvSpPr>
          <p:spPr bwMode="auto">
            <a:xfrm>
              <a:off x="1436373" y="2666674"/>
              <a:ext cx="3218908" cy="507831"/>
            </a:xfrm>
            <a:prstGeom prst="rect">
              <a:avLst/>
            </a:prstGeom>
            <a:noFill/>
            <a:ln w="9525">
              <a:noFill/>
              <a:miter lim="800000"/>
            </a:ln>
          </p:spPr>
          <p:txBody>
            <a:bodyPr wrap="square">
              <a:spAutoFit/>
            </a:bodyPr>
            <a:lstStyle/>
            <a:p>
              <a:pPr algn="ct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20" name="文本框 19"/>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隶书" panose="02010509060101010101" pitchFamily="49" charset="-122"/>
                  <a:ea typeface="隶书" panose="02010509060101010101" pitchFamily="49" charset="-122"/>
                </a:rPr>
                <a:t>添加标题</a:t>
              </a:r>
            </a:p>
          </p:txBody>
        </p:sp>
      </p:grpSp>
      <p:grpSp>
        <p:nvGrpSpPr>
          <p:cNvPr id="21" name="组合 20"/>
          <p:cNvGrpSpPr/>
          <p:nvPr/>
        </p:nvGrpSpPr>
        <p:grpSpPr>
          <a:xfrm>
            <a:off x="8321500" y="4685953"/>
            <a:ext cx="3218908" cy="907941"/>
            <a:chOff x="1436373" y="2266564"/>
            <a:chExt cx="3218908" cy="907941"/>
          </a:xfrm>
        </p:grpSpPr>
        <p:sp>
          <p:nvSpPr>
            <p:cNvPr id="22" name="TextBox 21"/>
            <p:cNvSpPr>
              <a:spLocks noChangeArrowheads="1"/>
            </p:cNvSpPr>
            <p:nvPr/>
          </p:nvSpPr>
          <p:spPr bwMode="auto">
            <a:xfrm>
              <a:off x="1436373" y="2666674"/>
              <a:ext cx="3218908" cy="507831"/>
            </a:xfrm>
            <a:prstGeom prst="rect">
              <a:avLst/>
            </a:prstGeom>
            <a:noFill/>
            <a:ln w="9525">
              <a:noFill/>
              <a:miter lim="800000"/>
            </a:ln>
          </p:spPr>
          <p:txBody>
            <a:bodyPr wrap="square">
              <a:spAutoFit/>
            </a:bodyPr>
            <a:lstStyle/>
            <a:p>
              <a:pPr algn="ctr">
                <a:lnSpc>
                  <a:spcPct val="150000"/>
                </a:lnSpc>
              </a:pPr>
              <a:r>
                <a:rPr lang="zh-CN" altLang="en-US" sz="900" dirty="0">
                  <a:latin typeface="隶书" panose="02010509060101010101" pitchFamily="49" charset="-122"/>
                  <a:ea typeface="隶书" panose="02010509060101010101" pitchFamily="49"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隶书" panose="02010509060101010101" pitchFamily="49" charset="-122"/>
                  <a:ea typeface="隶书" panose="02010509060101010101" pitchFamily="49" charset="-122"/>
                </a:rPr>
                <a:t>添加标题</a:t>
              </a:r>
            </a:p>
          </p:txBody>
        </p:sp>
      </p:grpSp>
      <p:grpSp>
        <p:nvGrpSpPr>
          <p:cNvPr id="24" name="组合 23"/>
          <p:cNvGrpSpPr/>
          <p:nvPr/>
        </p:nvGrpSpPr>
        <p:grpSpPr>
          <a:xfrm>
            <a:off x="267648" y="734906"/>
            <a:ext cx="3075475" cy="666291"/>
            <a:chOff x="507742" y="914400"/>
            <a:chExt cx="3075475" cy="666291"/>
          </a:xfrm>
        </p:grpSpPr>
        <p:sp>
          <p:nvSpPr>
            <p:cNvPr id="25" name="文本框 24"/>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sym typeface="Arial" panose="020B0604020202020204" pitchFamily="34" charset="0"/>
                </a:rPr>
                <a:t>活动受众分析</a:t>
              </a:r>
              <a:endParaRPr lang="zh-CN" altLang="en-US" sz="2800" dirty="0">
                <a:latin typeface="隶书" panose="02010509060101010101" pitchFamily="49" charset="-122"/>
                <a:ea typeface="隶书" panose="02010509060101010101" pitchFamily="49" charset="-122"/>
              </a:endParaRPr>
            </a:p>
          </p:txBody>
        </p:sp>
        <p:pic>
          <p:nvPicPr>
            <p:cNvPr id="26" name="图片 25" descr="图片包含 物体&#10;&#10;已生成高可信度的说明"/>
            <p:cNvPicPr>
              <a:picLocks noChangeAspect="1"/>
            </p:cNvPicPr>
            <p:nvPr/>
          </p:nvPicPr>
          <p:blipFill rotWithShape="1">
            <a:blip r:embed="rId6" cstate="email"/>
            <a:srcRect/>
            <a:stretch>
              <a:fillRect/>
            </a:stretch>
          </p:blipFill>
          <p:spPr>
            <a:xfrm>
              <a:off x="507742" y="914400"/>
              <a:ext cx="767860" cy="6662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par>
                          <p:cTn id="33" fill="hold">
                            <p:stCondLst>
                              <p:cond delay="3500"/>
                            </p:stCondLst>
                            <p:childTnLst>
                              <p:par>
                                <p:cTn id="34" presetID="26"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par>
                          <p:cTn id="50" fill="hold">
                            <p:stCondLst>
                              <p:cond delay="5500"/>
                            </p:stCondLst>
                            <p:childTnLst>
                              <p:par>
                                <p:cTn id="51" presetID="26"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580">
                                          <p:stCondLst>
                                            <p:cond delay="0"/>
                                          </p:stCondLst>
                                        </p:cTn>
                                        <p:tgtEl>
                                          <p:spTgt spid="3"/>
                                        </p:tgtEl>
                                      </p:cBhvr>
                                    </p:animEffect>
                                    <p:anim calcmode="lin" valueType="num">
                                      <p:cBhvr>
                                        <p:cTn id="5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gtEl>
                                      </p:cBhvr>
                                      <p:to x="100000" y="60000"/>
                                    </p:animScale>
                                    <p:animScale>
                                      <p:cBhvr>
                                        <p:cTn id="60" dur="166" decel="50000">
                                          <p:stCondLst>
                                            <p:cond delay="676"/>
                                          </p:stCondLst>
                                        </p:cTn>
                                        <p:tgtEl>
                                          <p:spTgt spid="3"/>
                                        </p:tgtEl>
                                      </p:cBhvr>
                                      <p:to x="100000" y="100000"/>
                                    </p:animScale>
                                    <p:animScale>
                                      <p:cBhvr>
                                        <p:cTn id="61" dur="26">
                                          <p:stCondLst>
                                            <p:cond delay="1312"/>
                                          </p:stCondLst>
                                        </p:cTn>
                                        <p:tgtEl>
                                          <p:spTgt spid="3"/>
                                        </p:tgtEl>
                                      </p:cBhvr>
                                      <p:to x="100000" y="80000"/>
                                    </p:animScale>
                                    <p:animScale>
                                      <p:cBhvr>
                                        <p:cTn id="62" dur="166" decel="50000">
                                          <p:stCondLst>
                                            <p:cond delay="1338"/>
                                          </p:stCondLst>
                                        </p:cTn>
                                        <p:tgtEl>
                                          <p:spTgt spid="3"/>
                                        </p:tgtEl>
                                      </p:cBhvr>
                                      <p:to x="100000" y="100000"/>
                                    </p:animScale>
                                    <p:animScale>
                                      <p:cBhvr>
                                        <p:cTn id="63" dur="26">
                                          <p:stCondLst>
                                            <p:cond delay="1642"/>
                                          </p:stCondLst>
                                        </p:cTn>
                                        <p:tgtEl>
                                          <p:spTgt spid="3"/>
                                        </p:tgtEl>
                                      </p:cBhvr>
                                      <p:to x="100000" y="90000"/>
                                    </p:animScale>
                                    <p:animScale>
                                      <p:cBhvr>
                                        <p:cTn id="64" dur="166" decel="50000">
                                          <p:stCondLst>
                                            <p:cond delay="1668"/>
                                          </p:stCondLst>
                                        </p:cTn>
                                        <p:tgtEl>
                                          <p:spTgt spid="3"/>
                                        </p:tgtEl>
                                      </p:cBhvr>
                                      <p:to x="100000" y="100000"/>
                                    </p:animScale>
                                    <p:animScale>
                                      <p:cBhvr>
                                        <p:cTn id="65" dur="26">
                                          <p:stCondLst>
                                            <p:cond delay="1808"/>
                                          </p:stCondLst>
                                        </p:cTn>
                                        <p:tgtEl>
                                          <p:spTgt spid="3"/>
                                        </p:tgtEl>
                                      </p:cBhvr>
                                      <p:to x="100000" y="95000"/>
                                    </p:animScale>
                                    <p:animScale>
                                      <p:cBhvr>
                                        <p:cTn id="66" dur="166" decel="50000">
                                          <p:stCondLst>
                                            <p:cond delay="1834"/>
                                          </p:stCondLst>
                                        </p:cTn>
                                        <p:tgtEl>
                                          <p:spTgt spid="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67648" y="734906"/>
            <a:ext cx="3075475" cy="666291"/>
            <a:chOff x="507742" y="914400"/>
            <a:chExt cx="3075475" cy="666291"/>
          </a:xfrm>
        </p:grpSpPr>
        <p:sp>
          <p:nvSpPr>
            <p:cNvPr id="38" name="文本框 37"/>
            <p:cNvSpPr txBox="1"/>
            <p:nvPr/>
          </p:nvSpPr>
          <p:spPr>
            <a:xfrm>
              <a:off x="1244115" y="1057471"/>
              <a:ext cx="2339102"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sym typeface="Arial" panose="020B0604020202020204" pitchFamily="34" charset="0"/>
                </a:rPr>
                <a:t>活动受众分析</a:t>
              </a:r>
              <a:endParaRPr lang="zh-CN" altLang="en-US" sz="2800" dirty="0">
                <a:latin typeface="隶书" panose="02010509060101010101" pitchFamily="49" charset="-122"/>
                <a:ea typeface="隶书" panose="02010509060101010101" pitchFamily="49" charset="-122"/>
              </a:endParaRPr>
            </a:p>
          </p:txBody>
        </p:sp>
        <p:pic>
          <p:nvPicPr>
            <p:cNvPr id="39" name="图片 38" descr="图片包含 物体&#10;&#10;已生成高可信度的说明"/>
            <p:cNvPicPr>
              <a:picLocks noChangeAspect="1"/>
            </p:cNvPicPr>
            <p:nvPr/>
          </p:nvPicPr>
          <p:blipFill rotWithShape="1">
            <a:blip r:embed="rId3" cstate="email"/>
            <a:srcRect/>
            <a:stretch>
              <a:fillRect/>
            </a:stretch>
          </p:blipFill>
          <p:spPr>
            <a:xfrm>
              <a:off x="507742" y="914400"/>
              <a:ext cx="767860" cy="666291"/>
            </a:xfrm>
            <a:prstGeom prst="rect">
              <a:avLst/>
            </a:prstGeom>
          </p:spPr>
        </p:pic>
      </p:grpSp>
      <p:pic>
        <p:nvPicPr>
          <p:cNvPr id="40" name="图片占位符 7"/>
          <p:cNvPicPr>
            <a:picLocks noChangeAspect="1"/>
          </p:cNvPicPr>
          <p:nvPr/>
        </p:nvPicPr>
        <p:blipFill>
          <a:blip r:embed="rId4" cstate="email"/>
          <a:srcRect/>
          <a:stretch>
            <a:fillRect/>
          </a:stretch>
        </p:blipFill>
        <p:spPr>
          <a:xfrm>
            <a:off x="5882848" y="763512"/>
            <a:ext cx="5694690" cy="5424417"/>
          </a:xfrm>
          <a:custGeom>
            <a:avLst/>
            <a:gdLst>
              <a:gd name="connsiteX0" fmla="*/ 2525832 w 5694690"/>
              <a:gd name="connsiteY0" fmla="*/ 5298931 h 5424417"/>
              <a:gd name="connsiteX1" fmla="*/ 2536121 w 5694690"/>
              <a:gd name="connsiteY1" fmla="*/ 5298931 h 5424417"/>
              <a:gd name="connsiteX2" fmla="*/ 2525832 w 5694690"/>
              <a:gd name="connsiteY2" fmla="*/ 5327374 h 5424417"/>
              <a:gd name="connsiteX3" fmla="*/ 2536121 w 5694690"/>
              <a:gd name="connsiteY3" fmla="*/ 5347452 h 5424417"/>
              <a:gd name="connsiteX4" fmla="*/ 2492391 w 5694690"/>
              <a:gd name="connsiteY4" fmla="*/ 5369203 h 5424417"/>
              <a:gd name="connsiteX5" fmla="*/ 2482107 w 5694690"/>
              <a:gd name="connsiteY5" fmla="*/ 5354145 h 5424417"/>
              <a:gd name="connsiteX6" fmla="*/ 2525832 w 5694690"/>
              <a:gd name="connsiteY6" fmla="*/ 5298931 h 5424417"/>
              <a:gd name="connsiteX7" fmla="*/ 2428088 w 5694690"/>
              <a:gd name="connsiteY7" fmla="*/ 5292238 h 5424417"/>
              <a:gd name="connsiteX8" fmla="*/ 2438377 w 5694690"/>
              <a:gd name="connsiteY8" fmla="*/ 5305624 h 5424417"/>
              <a:gd name="connsiteX9" fmla="*/ 2428088 w 5694690"/>
              <a:gd name="connsiteY9" fmla="*/ 5375895 h 5424417"/>
              <a:gd name="connsiteX10" fmla="*/ 2438377 w 5694690"/>
              <a:gd name="connsiteY10" fmla="*/ 5395974 h 5424417"/>
              <a:gd name="connsiteX11" fmla="*/ 2428088 w 5694690"/>
              <a:gd name="connsiteY11" fmla="*/ 5395974 h 5424417"/>
              <a:gd name="connsiteX12" fmla="*/ 2397227 w 5694690"/>
              <a:gd name="connsiteY12" fmla="*/ 5382588 h 5424417"/>
              <a:gd name="connsiteX13" fmla="*/ 2332924 w 5694690"/>
              <a:gd name="connsiteY13" fmla="*/ 5424417 h 5424417"/>
              <a:gd name="connsiteX14" fmla="*/ 2235180 w 5694690"/>
              <a:gd name="connsiteY14" fmla="*/ 5424417 h 5424417"/>
              <a:gd name="connsiteX15" fmla="*/ 2214602 w 5694690"/>
              <a:gd name="connsiteY15" fmla="*/ 5402667 h 5424417"/>
              <a:gd name="connsiteX16" fmla="*/ 2214602 w 5694690"/>
              <a:gd name="connsiteY16" fmla="*/ 5382588 h 5424417"/>
              <a:gd name="connsiteX17" fmla="*/ 2201744 w 5694690"/>
              <a:gd name="connsiteY17" fmla="*/ 5382588 h 5424417"/>
              <a:gd name="connsiteX18" fmla="*/ 2309772 w 5694690"/>
              <a:gd name="connsiteY18" fmla="*/ 5305624 h 5424417"/>
              <a:gd name="connsiteX19" fmla="*/ 2332924 w 5694690"/>
              <a:gd name="connsiteY19" fmla="*/ 5319009 h 5424417"/>
              <a:gd name="connsiteX20" fmla="*/ 2428088 w 5694690"/>
              <a:gd name="connsiteY20" fmla="*/ 5292238 h 5424417"/>
              <a:gd name="connsiteX21" fmla="*/ 1653882 w 5694690"/>
              <a:gd name="connsiteY21" fmla="*/ 5283870 h 5424417"/>
              <a:gd name="connsiteX22" fmla="*/ 1666740 w 5694690"/>
              <a:gd name="connsiteY22" fmla="*/ 5298931 h 5424417"/>
              <a:gd name="connsiteX23" fmla="*/ 1633304 w 5694690"/>
              <a:gd name="connsiteY23" fmla="*/ 5327374 h 5424417"/>
              <a:gd name="connsiteX24" fmla="*/ 1666740 w 5694690"/>
              <a:gd name="connsiteY24" fmla="*/ 5340760 h 5424417"/>
              <a:gd name="connsiteX25" fmla="*/ 1633304 w 5694690"/>
              <a:gd name="connsiteY25" fmla="*/ 5354145 h 5424417"/>
              <a:gd name="connsiteX26" fmla="*/ 1643593 w 5694690"/>
              <a:gd name="connsiteY26" fmla="*/ 5369203 h 5424417"/>
              <a:gd name="connsiteX27" fmla="*/ 1643593 w 5694690"/>
              <a:gd name="connsiteY27" fmla="*/ 5382588 h 5424417"/>
              <a:gd name="connsiteX28" fmla="*/ 1623015 w 5694690"/>
              <a:gd name="connsiteY28" fmla="*/ 5395974 h 5424417"/>
              <a:gd name="connsiteX29" fmla="*/ 1599862 w 5694690"/>
              <a:gd name="connsiteY29" fmla="*/ 5395974 h 5424417"/>
              <a:gd name="connsiteX30" fmla="*/ 1514982 w 5694690"/>
              <a:gd name="connsiteY30" fmla="*/ 5360838 h 5424417"/>
              <a:gd name="connsiteX31" fmla="*/ 1514982 w 5694690"/>
              <a:gd name="connsiteY31" fmla="*/ 5354145 h 5424417"/>
              <a:gd name="connsiteX32" fmla="*/ 1558713 w 5694690"/>
              <a:gd name="connsiteY32" fmla="*/ 5305624 h 5424417"/>
              <a:gd name="connsiteX33" fmla="*/ 1589574 w 5694690"/>
              <a:gd name="connsiteY33" fmla="*/ 5298931 h 5424417"/>
              <a:gd name="connsiteX34" fmla="*/ 1612726 w 5694690"/>
              <a:gd name="connsiteY34" fmla="*/ 5312317 h 5424417"/>
              <a:gd name="connsiteX35" fmla="*/ 1623015 w 5694690"/>
              <a:gd name="connsiteY35" fmla="*/ 5312317 h 5424417"/>
              <a:gd name="connsiteX36" fmla="*/ 1653882 w 5694690"/>
              <a:gd name="connsiteY36" fmla="*/ 5283870 h 5424417"/>
              <a:gd name="connsiteX37" fmla="*/ 1761909 w 5694690"/>
              <a:gd name="connsiteY37" fmla="*/ 5032897 h 5424417"/>
              <a:gd name="connsiteX38" fmla="*/ 1772198 w 5694690"/>
              <a:gd name="connsiteY38" fmla="*/ 5046283 h 5424417"/>
              <a:gd name="connsiteX39" fmla="*/ 1795345 w 5694690"/>
              <a:gd name="connsiteY39" fmla="*/ 5039590 h 5424417"/>
              <a:gd name="connsiteX40" fmla="*/ 1805634 w 5694690"/>
              <a:gd name="connsiteY40" fmla="*/ 5039590 h 5424417"/>
              <a:gd name="connsiteX41" fmla="*/ 1805634 w 5694690"/>
              <a:gd name="connsiteY41" fmla="*/ 5054647 h 5424417"/>
              <a:gd name="connsiteX42" fmla="*/ 1718184 w 5694690"/>
              <a:gd name="connsiteY42" fmla="*/ 5131612 h 5424417"/>
              <a:gd name="connsiteX43" fmla="*/ 1707896 w 5694690"/>
              <a:gd name="connsiteY43" fmla="*/ 5131612 h 5424417"/>
              <a:gd name="connsiteX44" fmla="*/ 1687318 w 5694690"/>
              <a:gd name="connsiteY44" fmla="*/ 5116554 h 5424417"/>
              <a:gd name="connsiteX45" fmla="*/ 1687318 w 5694690"/>
              <a:gd name="connsiteY45" fmla="*/ 5103169 h 5424417"/>
              <a:gd name="connsiteX46" fmla="*/ 1761909 w 5694690"/>
              <a:gd name="connsiteY46" fmla="*/ 5032897 h 5424417"/>
              <a:gd name="connsiteX47" fmla="*/ 1342652 w 5694690"/>
              <a:gd name="connsiteY47" fmla="*/ 5026204 h 5424417"/>
              <a:gd name="connsiteX48" fmla="*/ 1352941 w 5694690"/>
              <a:gd name="connsiteY48" fmla="*/ 5039590 h 5424417"/>
              <a:gd name="connsiteX49" fmla="*/ 1203758 w 5694690"/>
              <a:gd name="connsiteY49" fmla="*/ 5151690 h 5424417"/>
              <a:gd name="connsiteX50" fmla="*/ 1193469 w 5694690"/>
              <a:gd name="connsiteY50" fmla="*/ 5151690 h 5424417"/>
              <a:gd name="connsiteX51" fmla="*/ 1268061 w 5694690"/>
              <a:gd name="connsiteY51" fmla="*/ 5046283 h 5424417"/>
              <a:gd name="connsiteX52" fmla="*/ 1342652 w 5694690"/>
              <a:gd name="connsiteY52" fmla="*/ 5026204 h 5424417"/>
              <a:gd name="connsiteX53" fmla="*/ 1761909 w 5694690"/>
              <a:gd name="connsiteY53" fmla="*/ 4654758 h 5424417"/>
              <a:gd name="connsiteX54" fmla="*/ 1751620 w 5694690"/>
              <a:gd name="connsiteY54" fmla="*/ 4669819 h 5424417"/>
              <a:gd name="connsiteX55" fmla="*/ 1785056 w 5694690"/>
              <a:gd name="connsiteY55" fmla="*/ 4669819 h 5424417"/>
              <a:gd name="connsiteX56" fmla="*/ 1761909 w 5694690"/>
              <a:gd name="connsiteY56" fmla="*/ 4654758 h 5424417"/>
              <a:gd name="connsiteX57" fmla="*/ 1977970 w 5694690"/>
              <a:gd name="connsiteY57" fmla="*/ 4383706 h 5424417"/>
              <a:gd name="connsiteX58" fmla="*/ 1923950 w 5694690"/>
              <a:gd name="connsiteY58" fmla="*/ 4403785 h 5424417"/>
              <a:gd name="connsiteX59" fmla="*/ 1923950 w 5694690"/>
              <a:gd name="connsiteY59" fmla="*/ 4425535 h 5424417"/>
              <a:gd name="connsiteX60" fmla="*/ 1944528 w 5694690"/>
              <a:gd name="connsiteY60" fmla="*/ 4425535 h 5424417"/>
              <a:gd name="connsiteX61" fmla="*/ 1944528 w 5694690"/>
              <a:gd name="connsiteY61" fmla="*/ 4410478 h 5424417"/>
              <a:gd name="connsiteX62" fmla="*/ 1967681 w 5694690"/>
              <a:gd name="connsiteY62" fmla="*/ 4425535 h 5424417"/>
              <a:gd name="connsiteX63" fmla="*/ 1944528 w 5694690"/>
              <a:gd name="connsiteY63" fmla="*/ 4438921 h 5424417"/>
              <a:gd name="connsiteX64" fmla="*/ 1913662 w 5694690"/>
              <a:gd name="connsiteY64" fmla="*/ 4432228 h 5424417"/>
              <a:gd name="connsiteX65" fmla="*/ 1900803 w 5694690"/>
              <a:gd name="connsiteY65" fmla="*/ 4438921 h 5424417"/>
              <a:gd name="connsiteX66" fmla="*/ 1913662 w 5694690"/>
              <a:gd name="connsiteY66" fmla="*/ 4452307 h 5424417"/>
              <a:gd name="connsiteX67" fmla="*/ 1913662 w 5694690"/>
              <a:gd name="connsiteY67" fmla="*/ 4459000 h 5424417"/>
              <a:gd name="connsiteX68" fmla="*/ 1869937 w 5694690"/>
              <a:gd name="connsiteY68" fmla="*/ 4474057 h 5424417"/>
              <a:gd name="connsiteX69" fmla="*/ 1849359 w 5694690"/>
              <a:gd name="connsiteY69" fmla="*/ 4467364 h 5424417"/>
              <a:gd name="connsiteX70" fmla="*/ 1836501 w 5694690"/>
              <a:gd name="connsiteY70" fmla="*/ 4467364 h 5424417"/>
              <a:gd name="connsiteX71" fmla="*/ 1795345 w 5694690"/>
              <a:gd name="connsiteY71" fmla="*/ 4515886 h 5424417"/>
              <a:gd name="connsiteX72" fmla="*/ 1761909 w 5694690"/>
              <a:gd name="connsiteY72" fmla="*/ 4586158 h 5424417"/>
              <a:gd name="connsiteX73" fmla="*/ 1772198 w 5694690"/>
              <a:gd name="connsiteY73" fmla="*/ 4592851 h 5424417"/>
              <a:gd name="connsiteX74" fmla="*/ 1761909 w 5694690"/>
              <a:gd name="connsiteY74" fmla="*/ 4612929 h 5424417"/>
              <a:gd name="connsiteX75" fmla="*/ 1751620 w 5694690"/>
              <a:gd name="connsiteY75" fmla="*/ 4612929 h 5424417"/>
              <a:gd name="connsiteX76" fmla="*/ 1731043 w 5694690"/>
              <a:gd name="connsiteY76" fmla="*/ 4606236 h 5424417"/>
              <a:gd name="connsiteX77" fmla="*/ 1718184 w 5694690"/>
              <a:gd name="connsiteY77" fmla="*/ 4621297 h 5424417"/>
              <a:gd name="connsiteX78" fmla="*/ 1731043 w 5694690"/>
              <a:gd name="connsiteY78" fmla="*/ 4641372 h 5424417"/>
              <a:gd name="connsiteX79" fmla="*/ 1741332 w 5694690"/>
              <a:gd name="connsiteY79" fmla="*/ 4641372 h 5424417"/>
              <a:gd name="connsiteX80" fmla="*/ 1805634 w 5694690"/>
              <a:gd name="connsiteY80" fmla="*/ 4612929 h 5424417"/>
              <a:gd name="connsiteX81" fmla="*/ 1836501 w 5694690"/>
              <a:gd name="connsiteY81" fmla="*/ 4612929 h 5424417"/>
              <a:gd name="connsiteX82" fmla="*/ 1849359 w 5694690"/>
              <a:gd name="connsiteY82" fmla="*/ 4592851 h 5424417"/>
              <a:gd name="connsiteX83" fmla="*/ 1836501 w 5694690"/>
              <a:gd name="connsiteY83" fmla="*/ 4577793 h 5424417"/>
              <a:gd name="connsiteX84" fmla="*/ 1859648 w 5694690"/>
              <a:gd name="connsiteY84" fmla="*/ 4564408 h 5424417"/>
              <a:gd name="connsiteX85" fmla="*/ 1869937 w 5694690"/>
              <a:gd name="connsiteY85" fmla="*/ 4564408 h 5424417"/>
              <a:gd name="connsiteX86" fmla="*/ 1900803 w 5694690"/>
              <a:gd name="connsiteY86" fmla="*/ 4577793 h 5424417"/>
              <a:gd name="connsiteX87" fmla="*/ 1998542 w 5694690"/>
              <a:gd name="connsiteY87" fmla="*/ 4459000 h 5424417"/>
              <a:gd name="connsiteX88" fmla="*/ 1977970 w 5694690"/>
              <a:gd name="connsiteY88" fmla="*/ 4403785 h 5424417"/>
              <a:gd name="connsiteX89" fmla="*/ 1998542 w 5694690"/>
              <a:gd name="connsiteY89" fmla="*/ 4390399 h 5424417"/>
              <a:gd name="connsiteX90" fmla="*/ 1998542 w 5694690"/>
              <a:gd name="connsiteY90" fmla="*/ 4383706 h 5424417"/>
              <a:gd name="connsiteX91" fmla="*/ 1612726 w 5694690"/>
              <a:gd name="connsiteY91" fmla="*/ 3614047 h 5424417"/>
              <a:gd name="connsiteX92" fmla="*/ 1623015 w 5694690"/>
              <a:gd name="connsiteY92" fmla="*/ 3634126 h 5424417"/>
              <a:gd name="connsiteX93" fmla="*/ 1643593 w 5694690"/>
              <a:gd name="connsiteY93" fmla="*/ 3620740 h 5424417"/>
              <a:gd name="connsiteX94" fmla="*/ 1643593 w 5694690"/>
              <a:gd name="connsiteY94" fmla="*/ 3614047 h 5424417"/>
              <a:gd name="connsiteX95" fmla="*/ 1633304 w 5694690"/>
              <a:gd name="connsiteY95" fmla="*/ 3537082 h 5424417"/>
              <a:gd name="connsiteX96" fmla="*/ 1599862 w 5694690"/>
              <a:gd name="connsiteY96" fmla="*/ 3592297 h 5424417"/>
              <a:gd name="connsiteX97" fmla="*/ 1623015 w 5694690"/>
              <a:gd name="connsiteY97" fmla="*/ 3600661 h 5424417"/>
              <a:gd name="connsiteX98" fmla="*/ 1633304 w 5694690"/>
              <a:gd name="connsiteY98" fmla="*/ 3600661 h 5424417"/>
              <a:gd name="connsiteX99" fmla="*/ 1666740 w 5694690"/>
              <a:gd name="connsiteY99" fmla="*/ 3558832 h 5424417"/>
              <a:gd name="connsiteX100" fmla="*/ 1666740 w 5694690"/>
              <a:gd name="connsiteY100" fmla="*/ 3550468 h 5424417"/>
              <a:gd name="connsiteX101" fmla="*/ 1643593 w 5694690"/>
              <a:gd name="connsiteY101" fmla="*/ 3537082 h 5424417"/>
              <a:gd name="connsiteX102" fmla="*/ 1450680 w 5694690"/>
              <a:gd name="connsiteY102" fmla="*/ 3501946 h 5424417"/>
              <a:gd name="connsiteX103" fmla="*/ 1471257 w 5694690"/>
              <a:gd name="connsiteY103" fmla="*/ 3501946 h 5424417"/>
              <a:gd name="connsiteX104" fmla="*/ 1471257 w 5694690"/>
              <a:gd name="connsiteY104" fmla="*/ 3508636 h 5424417"/>
              <a:gd name="connsiteX105" fmla="*/ 1450680 w 5694690"/>
              <a:gd name="connsiteY105" fmla="*/ 3523697 h 5424417"/>
              <a:gd name="connsiteX106" fmla="*/ 1514982 w 5694690"/>
              <a:gd name="connsiteY106" fmla="*/ 3363070 h 5424417"/>
              <a:gd name="connsiteX107" fmla="*/ 1558713 w 5694690"/>
              <a:gd name="connsiteY107" fmla="*/ 3383149 h 5424417"/>
              <a:gd name="connsiteX108" fmla="*/ 1484121 w 5694690"/>
              <a:gd name="connsiteY108" fmla="*/ 3481868 h 5424417"/>
              <a:gd name="connsiteX109" fmla="*/ 1450680 w 5694690"/>
              <a:gd name="connsiteY109" fmla="*/ 3460114 h 5424417"/>
              <a:gd name="connsiteX110" fmla="*/ 1514982 w 5694690"/>
              <a:gd name="connsiteY110" fmla="*/ 3363070 h 5424417"/>
              <a:gd name="connsiteX111" fmla="*/ 74592 w 5694690"/>
              <a:gd name="connsiteY111" fmla="*/ 3264355 h 5424417"/>
              <a:gd name="connsiteX112" fmla="*/ 74592 w 5694690"/>
              <a:gd name="connsiteY112" fmla="*/ 3271048 h 5424417"/>
              <a:gd name="connsiteX113" fmla="*/ 64303 w 5694690"/>
              <a:gd name="connsiteY113" fmla="*/ 3299491 h 5424417"/>
              <a:gd name="connsiteX114" fmla="*/ 84881 w 5694690"/>
              <a:gd name="connsiteY114" fmla="*/ 3312877 h 5424417"/>
              <a:gd name="connsiteX115" fmla="*/ 64303 w 5694690"/>
              <a:gd name="connsiteY115" fmla="*/ 3327934 h 5424417"/>
              <a:gd name="connsiteX116" fmla="*/ 84881 w 5694690"/>
              <a:gd name="connsiteY116" fmla="*/ 3348013 h 5424417"/>
              <a:gd name="connsiteX117" fmla="*/ 64303 w 5694690"/>
              <a:gd name="connsiteY117" fmla="*/ 3369763 h 5424417"/>
              <a:gd name="connsiteX118" fmla="*/ 74592 w 5694690"/>
              <a:gd name="connsiteY118" fmla="*/ 3411592 h 5424417"/>
              <a:gd name="connsiteX119" fmla="*/ 64303 w 5694690"/>
              <a:gd name="connsiteY119" fmla="*/ 3431671 h 5424417"/>
              <a:gd name="connsiteX120" fmla="*/ 74592 w 5694690"/>
              <a:gd name="connsiteY120" fmla="*/ 3453421 h 5424417"/>
              <a:gd name="connsiteX121" fmla="*/ 20578 w 5694690"/>
              <a:gd name="connsiteY121" fmla="*/ 3473500 h 5424417"/>
              <a:gd name="connsiteX122" fmla="*/ 20578 w 5694690"/>
              <a:gd name="connsiteY122" fmla="*/ 3466807 h 5424417"/>
              <a:gd name="connsiteX123" fmla="*/ 43725 w 5694690"/>
              <a:gd name="connsiteY123" fmla="*/ 3446732 h 5424417"/>
              <a:gd name="connsiteX124" fmla="*/ 20578 w 5694690"/>
              <a:gd name="connsiteY124" fmla="*/ 3431671 h 5424417"/>
              <a:gd name="connsiteX125" fmla="*/ 43725 w 5694690"/>
              <a:gd name="connsiteY125" fmla="*/ 3369763 h 5424417"/>
              <a:gd name="connsiteX126" fmla="*/ 33436 w 5694690"/>
              <a:gd name="connsiteY126" fmla="*/ 3348013 h 5424417"/>
              <a:gd name="connsiteX127" fmla="*/ 43725 w 5694690"/>
              <a:gd name="connsiteY127" fmla="*/ 3319570 h 5424417"/>
              <a:gd name="connsiteX128" fmla="*/ 20578 w 5694690"/>
              <a:gd name="connsiteY128" fmla="*/ 3306184 h 5424417"/>
              <a:gd name="connsiteX129" fmla="*/ 20578 w 5694690"/>
              <a:gd name="connsiteY129" fmla="*/ 3286106 h 5424417"/>
              <a:gd name="connsiteX130" fmla="*/ 74592 w 5694690"/>
              <a:gd name="connsiteY130" fmla="*/ 3264355 h 5424417"/>
              <a:gd name="connsiteX131" fmla="*/ 504138 w 5694690"/>
              <a:gd name="connsiteY131" fmla="*/ 3117115 h 5424417"/>
              <a:gd name="connsiteX132" fmla="*/ 517002 w 5694690"/>
              <a:gd name="connsiteY132" fmla="*/ 3117115 h 5424417"/>
              <a:gd name="connsiteX133" fmla="*/ 537574 w 5694690"/>
              <a:gd name="connsiteY133" fmla="*/ 3132172 h 5424417"/>
              <a:gd name="connsiteX134" fmla="*/ 385821 w 5694690"/>
              <a:gd name="connsiteY134" fmla="*/ 3327934 h 5424417"/>
              <a:gd name="connsiteX135" fmla="*/ 290652 w 5694690"/>
              <a:gd name="connsiteY135" fmla="*/ 3460114 h 5424417"/>
              <a:gd name="connsiteX136" fmla="*/ 257216 w 5694690"/>
              <a:gd name="connsiteY136" fmla="*/ 3501946 h 5424417"/>
              <a:gd name="connsiteX137" fmla="*/ 267499 w 5694690"/>
              <a:gd name="connsiteY137" fmla="*/ 3508636 h 5424417"/>
              <a:gd name="connsiteX138" fmla="*/ 246927 w 5694690"/>
              <a:gd name="connsiteY138" fmla="*/ 3515329 h 5424417"/>
              <a:gd name="connsiteX139" fmla="*/ 203197 w 5694690"/>
              <a:gd name="connsiteY139" fmla="*/ 3481868 h 5424417"/>
              <a:gd name="connsiteX140" fmla="*/ 236639 w 5694690"/>
              <a:gd name="connsiteY140" fmla="*/ 3466807 h 5424417"/>
              <a:gd name="connsiteX141" fmla="*/ 226350 w 5694690"/>
              <a:gd name="connsiteY141" fmla="*/ 3453421 h 5424417"/>
              <a:gd name="connsiteX142" fmla="*/ 290652 w 5694690"/>
              <a:gd name="connsiteY142" fmla="*/ 3376456 h 5424417"/>
              <a:gd name="connsiteX143" fmla="*/ 280363 w 5694690"/>
              <a:gd name="connsiteY143" fmla="*/ 3363070 h 5424417"/>
              <a:gd name="connsiteX144" fmla="*/ 280363 w 5694690"/>
              <a:gd name="connsiteY144" fmla="*/ 3354706 h 5424417"/>
              <a:gd name="connsiteX145" fmla="*/ 408969 w 5694690"/>
              <a:gd name="connsiteY145" fmla="*/ 3229219 h 5424417"/>
              <a:gd name="connsiteX146" fmla="*/ 450124 w 5694690"/>
              <a:gd name="connsiteY146" fmla="*/ 3180694 h 5424417"/>
              <a:gd name="connsiteX147" fmla="*/ 504138 w 5694690"/>
              <a:gd name="connsiteY147" fmla="*/ 3117115 h 5424417"/>
              <a:gd name="connsiteX148" fmla="*/ 2031984 w 5694690"/>
              <a:gd name="connsiteY148" fmla="*/ 3081979 h 5424417"/>
              <a:gd name="connsiteX149" fmla="*/ 1944528 w 5694690"/>
              <a:gd name="connsiteY149" fmla="*/ 3180694 h 5424417"/>
              <a:gd name="connsiteX150" fmla="*/ 1944528 w 5694690"/>
              <a:gd name="connsiteY150" fmla="*/ 3200773 h 5424417"/>
              <a:gd name="connsiteX151" fmla="*/ 1967681 w 5694690"/>
              <a:gd name="connsiteY151" fmla="*/ 3215834 h 5424417"/>
              <a:gd name="connsiteX152" fmla="*/ 1977970 w 5694690"/>
              <a:gd name="connsiteY152" fmla="*/ 3215834 h 5424417"/>
              <a:gd name="connsiteX153" fmla="*/ 2031984 w 5694690"/>
              <a:gd name="connsiteY153" fmla="*/ 3123808 h 5424417"/>
              <a:gd name="connsiteX154" fmla="*/ 699621 w 5694690"/>
              <a:gd name="connsiteY154" fmla="*/ 2901278 h 5424417"/>
              <a:gd name="connsiteX155" fmla="*/ 709909 w 5694690"/>
              <a:gd name="connsiteY155" fmla="*/ 2901278 h 5424417"/>
              <a:gd name="connsiteX156" fmla="*/ 730487 w 5694690"/>
              <a:gd name="connsiteY156" fmla="*/ 2914660 h 5424417"/>
              <a:gd name="connsiteX157" fmla="*/ 730487 w 5694690"/>
              <a:gd name="connsiteY157" fmla="*/ 2949800 h 5424417"/>
              <a:gd name="connsiteX158" fmla="*/ 699621 w 5694690"/>
              <a:gd name="connsiteY158" fmla="*/ 2971550 h 5424417"/>
              <a:gd name="connsiteX159" fmla="*/ 709909 w 5694690"/>
              <a:gd name="connsiteY159" fmla="*/ 2998321 h 5424417"/>
              <a:gd name="connsiteX160" fmla="*/ 699621 w 5694690"/>
              <a:gd name="connsiteY160" fmla="*/ 3033457 h 5424417"/>
              <a:gd name="connsiteX161" fmla="*/ 686757 w 5694690"/>
              <a:gd name="connsiteY161" fmla="*/ 3033457 h 5424417"/>
              <a:gd name="connsiteX162" fmla="*/ 645607 w 5694690"/>
              <a:gd name="connsiteY162" fmla="*/ 3013379 h 5424417"/>
              <a:gd name="connsiteX163" fmla="*/ 645607 w 5694690"/>
              <a:gd name="connsiteY163" fmla="*/ 3026764 h 5424417"/>
              <a:gd name="connsiteX164" fmla="*/ 686757 w 5694690"/>
              <a:gd name="connsiteY164" fmla="*/ 3040150 h 5424417"/>
              <a:gd name="connsiteX165" fmla="*/ 655896 w 5694690"/>
              <a:gd name="connsiteY165" fmla="*/ 3068593 h 5424417"/>
              <a:gd name="connsiteX166" fmla="*/ 645607 w 5694690"/>
              <a:gd name="connsiteY166" fmla="*/ 3068593 h 5424417"/>
              <a:gd name="connsiteX167" fmla="*/ 655896 w 5694690"/>
              <a:gd name="connsiteY167" fmla="*/ 3055207 h 5424417"/>
              <a:gd name="connsiteX168" fmla="*/ 655896 w 5694690"/>
              <a:gd name="connsiteY168" fmla="*/ 3048515 h 5424417"/>
              <a:gd name="connsiteX169" fmla="*/ 632743 w 5694690"/>
              <a:gd name="connsiteY169" fmla="*/ 3033457 h 5424417"/>
              <a:gd name="connsiteX170" fmla="*/ 612165 w 5694690"/>
              <a:gd name="connsiteY170" fmla="*/ 3048515 h 5424417"/>
              <a:gd name="connsiteX171" fmla="*/ 622454 w 5694690"/>
              <a:gd name="connsiteY171" fmla="*/ 3055207 h 5424417"/>
              <a:gd name="connsiteX172" fmla="*/ 591593 w 5694690"/>
              <a:gd name="connsiteY172" fmla="*/ 3068593 h 5424417"/>
              <a:gd name="connsiteX173" fmla="*/ 568440 w 5694690"/>
              <a:gd name="connsiteY173" fmla="*/ 3055207 h 5424417"/>
              <a:gd name="connsiteX174" fmla="*/ 699621 w 5694690"/>
              <a:gd name="connsiteY174" fmla="*/ 2901278 h 5424417"/>
              <a:gd name="connsiteX175" fmla="*/ 354955 w 5694690"/>
              <a:gd name="connsiteY175" fmla="*/ 2852756 h 5424417"/>
              <a:gd name="connsiteX176" fmla="*/ 365244 w 5694690"/>
              <a:gd name="connsiteY176" fmla="*/ 2866138 h 5424417"/>
              <a:gd name="connsiteX177" fmla="*/ 334377 w 5694690"/>
              <a:gd name="connsiteY177" fmla="*/ 2879524 h 5424417"/>
              <a:gd name="connsiteX178" fmla="*/ 321519 w 5694690"/>
              <a:gd name="connsiteY178" fmla="*/ 2879524 h 5424417"/>
              <a:gd name="connsiteX179" fmla="*/ 321519 w 5694690"/>
              <a:gd name="connsiteY179" fmla="*/ 2872831 h 5424417"/>
              <a:gd name="connsiteX180" fmla="*/ 354955 w 5694690"/>
              <a:gd name="connsiteY180" fmla="*/ 2852756 h 5424417"/>
              <a:gd name="connsiteX181" fmla="*/ 246927 w 5694690"/>
              <a:gd name="connsiteY181" fmla="*/ 2817616 h 5424417"/>
              <a:gd name="connsiteX182" fmla="*/ 257216 w 5694690"/>
              <a:gd name="connsiteY182" fmla="*/ 2817616 h 5424417"/>
              <a:gd name="connsiteX183" fmla="*/ 290652 w 5694690"/>
              <a:gd name="connsiteY183" fmla="*/ 2837695 h 5424417"/>
              <a:gd name="connsiteX184" fmla="*/ 290652 w 5694690"/>
              <a:gd name="connsiteY184" fmla="*/ 2852756 h 5424417"/>
              <a:gd name="connsiteX185" fmla="*/ 246927 w 5694690"/>
              <a:gd name="connsiteY185" fmla="*/ 2886217 h 5424417"/>
              <a:gd name="connsiteX186" fmla="*/ 257216 w 5694690"/>
              <a:gd name="connsiteY186" fmla="*/ 2901278 h 5424417"/>
              <a:gd name="connsiteX187" fmla="*/ 257216 w 5694690"/>
              <a:gd name="connsiteY187" fmla="*/ 2907971 h 5424417"/>
              <a:gd name="connsiteX188" fmla="*/ 192908 w 5694690"/>
              <a:gd name="connsiteY188" fmla="*/ 2984936 h 5424417"/>
              <a:gd name="connsiteX189" fmla="*/ 192908 w 5694690"/>
              <a:gd name="connsiteY189" fmla="*/ 2998321 h 5424417"/>
              <a:gd name="connsiteX190" fmla="*/ 216061 w 5694690"/>
              <a:gd name="connsiteY190" fmla="*/ 3020072 h 5424417"/>
              <a:gd name="connsiteX191" fmla="*/ 182619 w 5694690"/>
              <a:gd name="connsiteY191" fmla="*/ 3033457 h 5424417"/>
              <a:gd name="connsiteX192" fmla="*/ 192908 w 5694690"/>
              <a:gd name="connsiteY192" fmla="*/ 3048515 h 5424417"/>
              <a:gd name="connsiteX193" fmla="*/ 182619 w 5694690"/>
              <a:gd name="connsiteY193" fmla="*/ 3048515 h 5424417"/>
              <a:gd name="connsiteX194" fmla="*/ 192908 w 5694690"/>
              <a:gd name="connsiteY194" fmla="*/ 3061900 h 5424417"/>
              <a:gd name="connsiteX195" fmla="*/ 192908 w 5694690"/>
              <a:gd name="connsiteY195" fmla="*/ 3068593 h 5424417"/>
              <a:gd name="connsiteX196" fmla="*/ 138894 w 5694690"/>
              <a:gd name="connsiteY196" fmla="*/ 3081979 h 5424417"/>
              <a:gd name="connsiteX197" fmla="*/ 149183 w 5694690"/>
              <a:gd name="connsiteY197" fmla="*/ 3097036 h 5424417"/>
              <a:gd name="connsiteX198" fmla="*/ 108028 w 5694690"/>
              <a:gd name="connsiteY198" fmla="*/ 3145558 h 5424417"/>
              <a:gd name="connsiteX199" fmla="*/ 97739 w 5694690"/>
              <a:gd name="connsiteY199" fmla="*/ 3145558 h 5424417"/>
              <a:gd name="connsiteX200" fmla="*/ 108028 w 5694690"/>
              <a:gd name="connsiteY200" fmla="*/ 3180694 h 5424417"/>
              <a:gd name="connsiteX201" fmla="*/ 108028 w 5694690"/>
              <a:gd name="connsiteY201" fmla="*/ 3194080 h 5424417"/>
              <a:gd name="connsiteX202" fmla="*/ 64303 w 5694690"/>
              <a:gd name="connsiteY202" fmla="*/ 3229219 h 5424417"/>
              <a:gd name="connsiteX203" fmla="*/ 54014 w 5694690"/>
              <a:gd name="connsiteY203" fmla="*/ 3229219 h 5424417"/>
              <a:gd name="connsiteX204" fmla="*/ 54014 w 5694690"/>
              <a:gd name="connsiteY204" fmla="*/ 3222527 h 5424417"/>
              <a:gd name="connsiteX205" fmla="*/ 64303 w 5694690"/>
              <a:gd name="connsiteY205" fmla="*/ 3215834 h 5424417"/>
              <a:gd name="connsiteX206" fmla="*/ 43725 w 5694690"/>
              <a:gd name="connsiteY206" fmla="*/ 3132172 h 5424417"/>
              <a:gd name="connsiteX207" fmla="*/ 74592 w 5694690"/>
              <a:gd name="connsiteY207" fmla="*/ 3123808 h 5424417"/>
              <a:gd name="connsiteX208" fmla="*/ 74592 w 5694690"/>
              <a:gd name="connsiteY208" fmla="*/ 3117115 h 5424417"/>
              <a:gd name="connsiteX209" fmla="*/ 54014 w 5694690"/>
              <a:gd name="connsiteY209" fmla="*/ 3103729 h 5424417"/>
              <a:gd name="connsiteX210" fmla="*/ 97739 w 5694690"/>
              <a:gd name="connsiteY210" fmla="*/ 3040150 h 5424417"/>
              <a:gd name="connsiteX211" fmla="*/ 84881 w 5694690"/>
              <a:gd name="connsiteY211" fmla="*/ 3026764 h 5424417"/>
              <a:gd name="connsiteX212" fmla="*/ 84881 w 5694690"/>
              <a:gd name="connsiteY212" fmla="*/ 3020072 h 5424417"/>
              <a:gd name="connsiteX213" fmla="*/ 149183 w 5694690"/>
              <a:gd name="connsiteY213" fmla="*/ 2991628 h 5424417"/>
              <a:gd name="connsiteX214" fmla="*/ 138894 w 5694690"/>
              <a:gd name="connsiteY214" fmla="*/ 2978243 h 5424417"/>
              <a:gd name="connsiteX215" fmla="*/ 236639 w 5694690"/>
              <a:gd name="connsiteY215" fmla="*/ 2866138 h 5424417"/>
              <a:gd name="connsiteX216" fmla="*/ 226350 w 5694690"/>
              <a:gd name="connsiteY216" fmla="*/ 2852756 h 5424417"/>
              <a:gd name="connsiteX217" fmla="*/ 236639 w 5694690"/>
              <a:gd name="connsiteY217" fmla="*/ 2831002 h 5424417"/>
              <a:gd name="connsiteX218" fmla="*/ 226350 w 5694690"/>
              <a:gd name="connsiteY218" fmla="*/ 2824309 h 5424417"/>
              <a:gd name="connsiteX219" fmla="*/ 527285 w 5694690"/>
              <a:gd name="connsiteY219" fmla="*/ 2789173 h 5424417"/>
              <a:gd name="connsiteX220" fmla="*/ 537574 w 5694690"/>
              <a:gd name="connsiteY220" fmla="*/ 2789173 h 5424417"/>
              <a:gd name="connsiteX221" fmla="*/ 558151 w 5694690"/>
              <a:gd name="connsiteY221" fmla="*/ 2802559 h 5424417"/>
              <a:gd name="connsiteX222" fmla="*/ 537574 w 5694690"/>
              <a:gd name="connsiteY222" fmla="*/ 2809252 h 5424417"/>
              <a:gd name="connsiteX223" fmla="*/ 527285 w 5694690"/>
              <a:gd name="connsiteY223" fmla="*/ 2795866 h 5424417"/>
              <a:gd name="connsiteX224" fmla="*/ 923395 w 5694690"/>
              <a:gd name="connsiteY224" fmla="*/ 2767423 h 5424417"/>
              <a:gd name="connsiteX225" fmla="*/ 933684 w 5694690"/>
              <a:gd name="connsiteY225" fmla="*/ 2767423 h 5424417"/>
              <a:gd name="connsiteX226" fmla="*/ 956831 w 5694690"/>
              <a:gd name="connsiteY226" fmla="*/ 2789173 h 5424417"/>
              <a:gd name="connsiteX227" fmla="*/ 946542 w 5694690"/>
              <a:gd name="connsiteY227" fmla="*/ 2802559 h 5424417"/>
              <a:gd name="connsiteX228" fmla="*/ 956831 w 5694690"/>
              <a:gd name="connsiteY228" fmla="*/ 2831002 h 5424417"/>
              <a:gd name="connsiteX229" fmla="*/ 946542 w 5694690"/>
              <a:gd name="connsiteY229" fmla="*/ 2831002 h 5424417"/>
              <a:gd name="connsiteX230" fmla="*/ 923395 w 5694690"/>
              <a:gd name="connsiteY230" fmla="*/ 2817616 h 5424417"/>
              <a:gd name="connsiteX231" fmla="*/ 923395 w 5694690"/>
              <a:gd name="connsiteY231" fmla="*/ 2809252 h 5424417"/>
              <a:gd name="connsiteX232" fmla="*/ 933684 w 5694690"/>
              <a:gd name="connsiteY232" fmla="*/ 2802559 h 5424417"/>
              <a:gd name="connsiteX233" fmla="*/ 923395 w 5694690"/>
              <a:gd name="connsiteY233" fmla="*/ 2789173 h 5424417"/>
              <a:gd name="connsiteX234" fmla="*/ 462982 w 5694690"/>
              <a:gd name="connsiteY234" fmla="*/ 2670380 h 5424417"/>
              <a:gd name="connsiteX235" fmla="*/ 483560 w 5694690"/>
              <a:gd name="connsiteY235" fmla="*/ 2670380 h 5424417"/>
              <a:gd name="connsiteX236" fmla="*/ 493849 w 5694690"/>
              <a:gd name="connsiteY236" fmla="*/ 2698823 h 5424417"/>
              <a:gd name="connsiteX237" fmla="*/ 450124 w 5694690"/>
              <a:gd name="connsiteY237" fmla="*/ 2718902 h 5424417"/>
              <a:gd name="connsiteX238" fmla="*/ 429546 w 5694690"/>
              <a:gd name="connsiteY238" fmla="*/ 2705516 h 5424417"/>
              <a:gd name="connsiteX239" fmla="*/ 473271 w 5694690"/>
              <a:gd name="connsiteY239" fmla="*/ 2690459 h 5424417"/>
              <a:gd name="connsiteX240" fmla="*/ 462982 w 5694690"/>
              <a:gd name="connsiteY240" fmla="*/ 2670380 h 5424417"/>
              <a:gd name="connsiteX241" fmla="*/ 517002 w 5694690"/>
              <a:gd name="connsiteY241" fmla="*/ 2635244 h 5424417"/>
              <a:gd name="connsiteX242" fmla="*/ 517002 w 5694690"/>
              <a:gd name="connsiteY242" fmla="*/ 2663687 h 5424417"/>
              <a:gd name="connsiteX243" fmla="*/ 493849 w 5694690"/>
              <a:gd name="connsiteY243" fmla="*/ 2663687 h 5424417"/>
              <a:gd name="connsiteX244" fmla="*/ 493849 w 5694690"/>
              <a:gd name="connsiteY244" fmla="*/ 2648626 h 5424417"/>
              <a:gd name="connsiteX245" fmla="*/ 517002 w 5694690"/>
              <a:gd name="connsiteY245" fmla="*/ 2635244 h 5424417"/>
              <a:gd name="connsiteX246" fmla="*/ 321519 w 5694690"/>
              <a:gd name="connsiteY246" fmla="*/ 2586722 h 5424417"/>
              <a:gd name="connsiteX247" fmla="*/ 334377 w 5694690"/>
              <a:gd name="connsiteY247" fmla="*/ 2586722 h 5424417"/>
              <a:gd name="connsiteX248" fmla="*/ 385821 w 5694690"/>
              <a:gd name="connsiteY248" fmla="*/ 2628551 h 5424417"/>
              <a:gd name="connsiteX249" fmla="*/ 385821 w 5694690"/>
              <a:gd name="connsiteY249" fmla="*/ 2635244 h 5424417"/>
              <a:gd name="connsiteX250" fmla="*/ 408969 w 5694690"/>
              <a:gd name="connsiteY250" fmla="*/ 2621858 h 5424417"/>
              <a:gd name="connsiteX251" fmla="*/ 398680 w 5694690"/>
              <a:gd name="connsiteY251" fmla="*/ 2615165 h 5424417"/>
              <a:gd name="connsiteX252" fmla="*/ 429546 w 5694690"/>
              <a:gd name="connsiteY252" fmla="*/ 2586722 h 5424417"/>
              <a:gd name="connsiteX253" fmla="*/ 450124 w 5694690"/>
              <a:gd name="connsiteY253" fmla="*/ 2606797 h 5424417"/>
              <a:gd name="connsiteX254" fmla="*/ 385821 w 5694690"/>
              <a:gd name="connsiteY254" fmla="*/ 2712209 h 5424417"/>
              <a:gd name="connsiteX255" fmla="*/ 344666 w 5694690"/>
              <a:gd name="connsiteY255" fmla="*/ 2775788 h 5424417"/>
              <a:gd name="connsiteX256" fmla="*/ 321519 w 5694690"/>
              <a:gd name="connsiteY256" fmla="*/ 2767423 h 5424417"/>
              <a:gd name="connsiteX257" fmla="*/ 311230 w 5694690"/>
              <a:gd name="connsiteY257" fmla="*/ 2782480 h 5424417"/>
              <a:gd name="connsiteX258" fmla="*/ 311230 w 5694690"/>
              <a:gd name="connsiteY258" fmla="*/ 2824309 h 5424417"/>
              <a:gd name="connsiteX259" fmla="*/ 290652 w 5694690"/>
              <a:gd name="connsiteY259" fmla="*/ 2824309 h 5424417"/>
              <a:gd name="connsiteX260" fmla="*/ 236639 w 5694690"/>
              <a:gd name="connsiteY260" fmla="*/ 2782480 h 5424417"/>
              <a:gd name="connsiteX261" fmla="*/ 246927 w 5694690"/>
              <a:gd name="connsiteY261" fmla="*/ 2767423 h 5424417"/>
              <a:gd name="connsiteX262" fmla="*/ 290652 w 5694690"/>
              <a:gd name="connsiteY262" fmla="*/ 2782480 h 5424417"/>
              <a:gd name="connsiteX263" fmla="*/ 290652 w 5694690"/>
              <a:gd name="connsiteY263" fmla="*/ 2775788 h 5424417"/>
              <a:gd name="connsiteX264" fmla="*/ 257216 w 5694690"/>
              <a:gd name="connsiteY264" fmla="*/ 2733959 h 5424417"/>
              <a:gd name="connsiteX265" fmla="*/ 236639 w 5694690"/>
              <a:gd name="connsiteY265" fmla="*/ 2718902 h 5424417"/>
              <a:gd name="connsiteX266" fmla="*/ 257216 w 5694690"/>
              <a:gd name="connsiteY266" fmla="*/ 2705516 h 5424417"/>
              <a:gd name="connsiteX267" fmla="*/ 280363 w 5694690"/>
              <a:gd name="connsiteY267" fmla="*/ 2718902 h 5424417"/>
              <a:gd name="connsiteX268" fmla="*/ 290652 w 5694690"/>
              <a:gd name="connsiteY268" fmla="*/ 2718902 h 5424417"/>
              <a:gd name="connsiteX269" fmla="*/ 321519 w 5694690"/>
              <a:gd name="connsiteY269" fmla="*/ 2698823 h 5424417"/>
              <a:gd name="connsiteX270" fmla="*/ 300941 w 5694690"/>
              <a:gd name="connsiteY270" fmla="*/ 2677073 h 5424417"/>
              <a:gd name="connsiteX271" fmla="*/ 321519 w 5694690"/>
              <a:gd name="connsiteY271" fmla="*/ 2656994 h 5424417"/>
              <a:gd name="connsiteX272" fmla="*/ 300941 w 5694690"/>
              <a:gd name="connsiteY272" fmla="*/ 2641937 h 5424417"/>
              <a:gd name="connsiteX273" fmla="*/ 300941 w 5694690"/>
              <a:gd name="connsiteY273" fmla="*/ 2635244 h 5424417"/>
              <a:gd name="connsiteX274" fmla="*/ 334377 w 5694690"/>
              <a:gd name="connsiteY274" fmla="*/ 2635244 h 5424417"/>
              <a:gd name="connsiteX275" fmla="*/ 344666 w 5694690"/>
              <a:gd name="connsiteY275" fmla="*/ 2663687 h 5424417"/>
              <a:gd name="connsiteX276" fmla="*/ 354955 w 5694690"/>
              <a:gd name="connsiteY276" fmla="*/ 2663687 h 5424417"/>
              <a:gd name="connsiteX277" fmla="*/ 354955 w 5694690"/>
              <a:gd name="connsiteY277" fmla="*/ 2628551 h 5424417"/>
              <a:gd name="connsiteX278" fmla="*/ 311230 w 5694690"/>
              <a:gd name="connsiteY278" fmla="*/ 2606797 h 5424417"/>
              <a:gd name="connsiteX279" fmla="*/ 321519 w 5694690"/>
              <a:gd name="connsiteY279" fmla="*/ 2586722 h 5424417"/>
              <a:gd name="connsiteX280" fmla="*/ 344666 w 5694690"/>
              <a:gd name="connsiteY280" fmla="*/ 2538197 h 5424417"/>
              <a:gd name="connsiteX281" fmla="*/ 375533 w 5694690"/>
              <a:gd name="connsiteY281" fmla="*/ 2544889 h 5424417"/>
              <a:gd name="connsiteX282" fmla="*/ 408969 w 5694690"/>
              <a:gd name="connsiteY282" fmla="*/ 2538197 h 5424417"/>
              <a:gd name="connsiteX283" fmla="*/ 408969 w 5694690"/>
              <a:gd name="connsiteY283" fmla="*/ 2558275 h 5424417"/>
              <a:gd name="connsiteX284" fmla="*/ 385821 w 5694690"/>
              <a:gd name="connsiteY284" fmla="*/ 2558275 h 5424417"/>
              <a:gd name="connsiteX285" fmla="*/ 334377 w 5694690"/>
              <a:gd name="connsiteY285" fmla="*/ 2551582 h 5424417"/>
              <a:gd name="connsiteX286" fmla="*/ 473271 w 5694690"/>
              <a:gd name="connsiteY286" fmla="*/ 2509754 h 5424417"/>
              <a:gd name="connsiteX287" fmla="*/ 483560 w 5694690"/>
              <a:gd name="connsiteY287" fmla="*/ 2509754 h 5424417"/>
              <a:gd name="connsiteX288" fmla="*/ 493849 w 5694690"/>
              <a:gd name="connsiteY288" fmla="*/ 2538197 h 5424417"/>
              <a:gd name="connsiteX289" fmla="*/ 473271 w 5694690"/>
              <a:gd name="connsiteY289" fmla="*/ 2544889 h 5424417"/>
              <a:gd name="connsiteX290" fmla="*/ 439835 w 5694690"/>
              <a:gd name="connsiteY290" fmla="*/ 2523140 h 5424417"/>
              <a:gd name="connsiteX291" fmla="*/ 0 w 5694690"/>
              <a:gd name="connsiteY291" fmla="*/ 2439482 h 5424417"/>
              <a:gd name="connsiteX292" fmla="*/ 10289 w 5694690"/>
              <a:gd name="connsiteY292" fmla="*/ 2439482 h 5424417"/>
              <a:gd name="connsiteX293" fmla="*/ 33436 w 5694690"/>
              <a:gd name="connsiteY293" fmla="*/ 2452868 h 5424417"/>
              <a:gd name="connsiteX294" fmla="*/ 0 w 5694690"/>
              <a:gd name="connsiteY294" fmla="*/ 2452868 h 5424417"/>
              <a:gd name="connsiteX295" fmla="*/ 1160033 w 5694690"/>
              <a:gd name="connsiteY295" fmla="*/ 2390960 h 5424417"/>
              <a:gd name="connsiteX296" fmla="*/ 1149744 w 5694690"/>
              <a:gd name="connsiteY296" fmla="*/ 2419403 h 5424417"/>
              <a:gd name="connsiteX297" fmla="*/ 1170316 w 5694690"/>
              <a:gd name="connsiteY297" fmla="*/ 2397653 h 5424417"/>
              <a:gd name="connsiteX298" fmla="*/ 1170316 w 5694690"/>
              <a:gd name="connsiteY298" fmla="*/ 2390960 h 5424417"/>
              <a:gd name="connsiteX299" fmla="*/ 558151 w 5694690"/>
              <a:gd name="connsiteY299" fmla="*/ 2313995 h 5424417"/>
              <a:gd name="connsiteX300" fmla="*/ 568440 w 5694690"/>
              <a:gd name="connsiteY300" fmla="*/ 2313995 h 5424417"/>
              <a:gd name="connsiteX301" fmla="*/ 547863 w 5694690"/>
              <a:gd name="connsiteY301" fmla="*/ 2327377 h 5424417"/>
              <a:gd name="connsiteX302" fmla="*/ 537574 w 5694690"/>
              <a:gd name="connsiteY302" fmla="*/ 2327377 h 5424417"/>
              <a:gd name="connsiteX303" fmla="*/ 558151 w 5694690"/>
              <a:gd name="connsiteY303" fmla="*/ 2313995 h 5424417"/>
              <a:gd name="connsiteX304" fmla="*/ 439835 w 5694690"/>
              <a:gd name="connsiteY304" fmla="*/ 2146676 h 5424417"/>
              <a:gd name="connsiteX305" fmla="*/ 462982 w 5694690"/>
              <a:gd name="connsiteY305" fmla="*/ 2160062 h 5424417"/>
              <a:gd name="connsiteX306" fmla="*/ 462982 w 5694690"/>
              <a:gd name="connsiteY306" fmla="*/ 2166755 h 5424417"/>
              <a:gd name="connsiteX307" fmla="*/ 439835 w 5694690"/>
              <a:gd name="connsiteY307" fmla="*/ 2166755 h 5424417"/>
              <a:gd name="connsiteX308" fmla="*/ 5684401 w 5694690"/>
              <a:gd name="connsiteY308" fmla="*/ 2047961 h 5424417"/>
              <a:gd name="connsiteX309" fmla="*/ 5694690 w 5694690"/>
              <a:gd name="connsiteY309" fmla="*/ 2061343 h 5424417"/>
              <a:gd name="connsiteX310" fmla="*/ 5674118 w 5694690"/>
              <a:gd name="connsiteY310" fmla="*/ 2069711 h 5424417"/>
              <a:gd name="connsiteX311" fmla="*/ 5620099 w 5694690"/>
              <a:gd name="connsiteY311" fmla="*/ 2069711 h 5424417"/>
              <a:gd name="connsiteX312" fmla="*/ 5620099 w 5694690"/>
              <a:gd name="connsiteY312" fmla="*/ 2054650 h 5424417"/>
              <a:gd name="connsiteX313" fmla="*/ 5684401 w 5694690"/>
              <a:gd name="connsiteY313" fmla="*/ 2047961 h 5424417"/>
              <a:gd name="connsiteX314" fmla="*/ 1612726 w 5694690"/>
              <a:gd name="connsiteY314" fmla="*/ 1671498 h 5424417"/>
              <a:gd name="connsiteX315" fmla="*/ 1612726 w 5694690"/>
              <a:gd name="connsiteY315" fmla="*/ 1691573 h 5424417"/>
              <a:gd name="connsiteX316" fmla="*/ 1633304 w 5694690"/>
              <a:gd name="connsiteY316" fmla="*/ 1691573 h 5424417"/>
              <a:gd name="connsiteX317" fmla="*/ 1633304 w 5694690"/>
              <a:gd name="connsiteY317" fmla="*/ 1671498 h 5424417"/>
              <a:gd name="connsiteX318" fmla="*/ 2363785 w 5694690"/>
              <a:gd name="connsiteY318" fmla="*/ 1104290 h 5424417"/>
              <a:gd name="connsiteX319" fmla="*/ 2332924 w 5694690"/>
              <a:gd name="connsiteY319" fmla="*/ 1110983 h 5424417"/>
              <a:gd name="connsiteX320" fmla="*/ 2332924 w 5694690"/>
              <a:gd name="connsiteY320" fmla="*/ 1117676 h 5424417"/>
              <a:gd name="connsiteX321" fmla="*/ 2363785 w 5694690"/>
              <a:gd name="connsiteY321" fmla="*/ 1117676 h 5424417"/>
              <a:gd name="connsiteX322" fmla="*/ 2374074 w 5694690"/>
              <a:gd name="connsiteY322" fmla="*/ 1104290 h 5424417"/>
              <a:gd name="connsiteX323" fmla="*/ 2309772 w 5694690"/>
              <a:gd name="connsiteY323" fmla="*/ 1084215 h 5424417"/>
              <a:gd name="connsiteX324" fmla="*/ 2332924 w 5694690"/>
              <a:gd name="connsiteY324" fmla="*/ 1097597 h 5424417"/>
              <a:gd name="connsiteX325" fmla="*/ 2343208 w 5694690"/>
              <a:gd name="connsiteY325" fmla="*/ 1097597 h 5424417"/>
              <a:gd name="connsiteX326" fmla="*/ 2320061 w 5694690"/>
              <a:gd name="connsiteY326" fmla="*/ 1084215 h 5424417"/>
              <a:gd name="connsiteX327" fmla="*/ 2214602 w 5694690"/>
              <a:gd name="connsiteY327" fmla="*/ 957053 h 5424417"/>
              <a:gd name="connsiteX328" fmla="*/ 2191455 w 5694690"/>
              <a:gd name="connsiteY328" fmla="*/ 972111 h 5424417"/>
              <a:gd name="connsiteX329" fmla="*/ 2201744 w 5694690"/>
              <a:gd name="connsiteY329" fmla="*/ 978803 h 5424417"/>
              <a:gd name="connsiteX330" fmla="*/ 2181166 w 5694690"/>
              <a:gd name="connsiteY330" fmla="*/ 992189 h 5424417"/>
              <a:gd name="connsiteX331" fmla="*/ 2201744 w 5694690"/>
              <a:gd name="connsiteY331" fmla="*/ 998882 h 5424417"/>
              <a:gd name="connsiteX332" fmla="*/ 2235180 w 5694690"/>
              <a:gd name="connsiteY332" fmla="*/ 992189 h 5424417"/>
              <a:gd name="connsiteX333" fmla="*/ 2235180 w 5694690"/>
              <a:gd name="connsiteY333" fmla="*/ 985496 h 5424417"/>
              <a:gd name="connsiteX334" fmla="*/ 2214602 w 5694690"/>
              <a:gd name="connsiteY334" fmla="*/ 957053 h 5424417"/>
              <a:gd name="connsiteX335" fmla="*/ 2255758 w 5694690"/>
              <a:gd name="connsiteY335" fmla="*/ 901839 h 5424417"/>
              <a:gd name="connsiteX336" fmla="*/ 2255758 w 5694690"/>
              <a:gd name="connsiteY336" fmla="*/ 930282 h 5424417"/>
              <a:gd name="connsiteX337" fmla="*/ 2278905 w 5694690"/>
              <a:gd name="connsiteY337" fmla="*/ 915225 h 5424417"/>
              <a:gd name="connsiteX338" fmla="*/ 2278905 w 5694690"/>
              <a:gd name="connsiteY338" fmla="*/ 901839 h 5424417"/>
              <a:gd name="connsiteX339" fmla="*/ 2309772 w 5694690"/>
              <a:gd name="connsiteY339" fmla="*/ 888453 h 5424417"/>
              <a:gd name="connsiteX340" fmla="*/ 2289194 w 5694690"/>
              <a:gd name="connsiteY340" fmla="*/ 930282 h 5424417"/>
              <a:gd name="connsiteX341" fmla="*/ 2309772 w 5694690"/>
              <a:gd name="connsiteY341" fmla="*/ 936975 h 5424417"/>
              <a:gd name="connsiteX342" fmla="*/ 2332924 w 5694690"/>
              <a:gd name="connsiteY342" fmla="*/ 930282 h 5424417"/>
              <a:gd name="connsiteX343" fmla="*/ 2343208 w 5694690"/>
              <a:gd name="connsiteY343" fmla="*/ 936975 h 5424417"/>
              <a:gd name="connsiteX344" fmla="*/ 2353496 w 5694690"/>
              <a:gd name="connsiteY344" fmla="*/ 921917 h 5424417"/>
              <a:gd name="connsiteX345" fmla="*/ 2309772 w 5694690"/>
              <a:gd name="connsiteY345" fmla="*/ 888453 h 5424417"/>
              <a:gd name="connsiteX346" fmla="*/ 2579846 w 5694690"/>
              <a:gd name="connsiteY346" fmla="*/ 880085 h 5424417"/>
              <a:gd name="connsiteX347" fmla="*/ 2546410 w 5694690"/>
              <a:gd name="connsiteY347" fmla="*/ 895146 h 5424417"/>
              <a:gd name="connsiteX348" fmla="*/ 2515543 w 5694690"/>
              <a:gd name="connsiteY348" fmla="*/ 888453 h 5424417"/>
              <a:gd name="connsiteX349" fmla="*/ 2515543 w 5694690"/>
              <a:gd name="connsiteY349" fmla="*/ 901839 h 5424417"/>
              <a:gd name="connsiteX350" fmla="*/ 2536121 w 5694690"/>
              <a:gd name="connsiteY350" fmla="*/ 901839 h 5424417"/>
              <a:gd name="connsiteX351" fmla="*/ 2536121 w 5694690"/>
              <a:gd name="connsiteY351" fmla="*/ 915225 h 5424417"/>
              <a:gd name="connsiteX352" fmla="*/ 2502679 w 5694690"/>
              <a:gd name="connsiteY352" fmla="*/ 915225 h 5424417"/>
              <a:gd name="connsiteX353" fmla="*/ 2502679 w 5694690"/>
              <a:gd name="connsiteY353" fmla="*/ 930282 h 5424417"/>
              <a:gd name="connsiteX354" fmla="*/ 2515543 w 5694690"/>
              <a:gd name="connsiteY354" fmla="*/ 943667 h 5424417"/>
              <a:gd name="connsiteX355" fmla="*/ 2461530 w 5694690"/>
              <a:gd name="connsiteY355" fmla="*/ 957053 h 5424417"/>
              <a:gd name="connsiteX356" fmla="*/ 2492391 w 5694690"/>
              <a:gd name="connsiteY356" fmla="*/ 985496 h 5424417"/>
              <a:gd name="connsiteX357" fmla="*/ 2482107 w 5694690"/>
              <a:gd name="connsiteY357" fmla="*/ 992189 h 5424417"/>
              <a:gd name="connsiteX358" fmla="*/ 2492391 w 5694690"/>
              <a:gd name="connsiteY358" fmla="*/ 992189 h 5424417"/>
              <a:gd name="connsiteX359" fmla="*/ 2556699 w 5694690"/>
              <a:gd name="connsiteY359" fmla="*/ 915225 h 5424417"/>
              <a:gd name="connsiteX360" fmla="*/ 2590135 w 5694690"/>
              <a:gd name="connsiteY360" fmla="*/ 921917 h 5424417"/>
              <a:gd name="connsiteX361" fmla="*/ 2590135 w 5694690"/>
              <a:gd name="connsiteY361" fmla="*/ 908532 h 5424417"/>
              <a:gd name="connsiteX362" fmla="*/ 2569557 w 5694690"/>
              <a:gd name="connsiteY362" fmla="*/ 908532 h 5424417"/>
              <a:gd name="connsiteX363" fmla="*/ 2590135 w 5694690"/>
              <a:gd name="connsiteY363" fmla="*/ 888453 h 5424417"/>
              <a:gd name="connsiteX364" fmla="*/ 2590135 w 5694690"/>
              <a:gd name="connsiteY364" fmla="*/ 880085 h 5424417"/>
              <a:gd name="connsiteX365" fmla="*/ 2783043 w 5694690"/>
              <a:gd name="connsiteY365" fmla="*/ 818181 h 5424417"/>
              <a:gd name="connsiteX366" fmla="*/ 2816479 w 5694690"/>
              <a:gd name="connsiteY366" fmla="*/ 838256 h 5424417"/>
              <a:gd name="connsiteX367" fmla="*/ 2816479 w 5694690"/>
              <a:gd name="connsiteY367" fmla="*/ 831563 h 5424417"/>
              <a:gd name="connsiteX368" fmla="*/ 2793331 w 5694690"/>
              <a:gd name="connsiteY368" fmla="*/ 818181 h 5424417"/>
              <a:gd name="connsiteX369" fmla="*/ 2384363 w 5694690"/>
              <a:gd name="connsiteY369" fmla="*/ 789734 h 5424417"/>
              <a:gd name="connsiteX370" fmla="*/ 2374074 w 5694690"/>
              <a:gd name="connsiteY370" fmla="*/ 824870 h 5424417"/>
              <a:gd name="connsiteX371" fmla="*/ 2397227 w 5694690"/>
              <a:gd name="connsiteY371" fmla="*/ 824870 h 5424417"/>
              <a:gd name="connsiteX372" fmla="*/ 2417799 w 5694690"/>
              <a:gd name="connsiteY372" fmla="*/ 796427 h 5424417"/>
              <a:gd name="connsiteX373" fmla="*/ 2397227 w 5694690"/>
              <a:gd name="connsiteY373" fmla="*/ 789734 h 5424417"/>
              <a:gd name="connsiteX374" fmla="*/ 2428088 w 5694690"/>
              <a:gd name="connsiteY374" fmla="*/ 761291 h 5424417"/>
              <a:gd name="connsiteX375" fmla="*/ 2417799 w 5694690"/>
              <a:gd name="connsiteY375" fmla="*/ 783041 h 5424417"/>
              <a:gd name="connsiteX376" fmla="*/ 2428088 w 5694690"/>
              <a:gd name="connsiteY376" fmla="*/ 783041 h 5424417"/>
              <a:gd name="connsiteX377" fmla="*/ 2451241 w 5694690"/>
              <a:gd name="connsiteY377" fmla="*/ 769655 h 5424417"/>
              <a:gd name="connsiteX378" fmla="*/ 2451241 w 5694690"/>
              <a:gd name="connsiteY378" fmla="*/ 761291 h 5424417"/>
              <a:gd name="connsiteX379" fmla="*/ 2965667 w 5694690"/>
              <a:gd name="connsiteY379" fmla="*/ 699384 h 5424417"/>
              <a:gd name="connsiteX380" fmla="*/ 2955378 w 5694690"/>
              <a:gd name="connsiteY380" fmla="*/ 712769 h 5424417"/>
              <a:gd name="connsiteX381" fmla="*/ 2965667 w 5694690"/>
              <a:gd name="connsiteY381" fmla="*/ 747905 h 5424417"/>
              <a:gd name="connsiteX382" fmla="*/ 2975950 w 5694690"/>
              <a:gd name="connsiteY382" fmla="*/ 747905 h 5424417"/>
              <a:gd name="connsiteX383" fmla="*/ 2986239 w 5694690"/>
              <a:gd name="connsiteY383" fmla="*/ 706077 h 5424417"/>
              <a:gd name="connsiteX384" fmla="*/ 2891070 w 5694690"/>
              <a:gd name="connsiteY384" fmla="*/ 699384 h 5424417"/>
              <a:gd name="connsiteX385" fmla="*/ 2891070 w 5694690"/>
              <a:gd name="connsiteY385" fmla="*/ 712769 h 5424417"/>
              <a:gd name="connsiteX386" fmla="*/ 2921937 w 5694690"/>
              <a:gd name="connsiteY386" fmla="*/ 712769 h 5424417"/>
              <a:gd name="connsiteX387" fmla="*/ 2901359 w 5694690"/>
              <a:gd name="connsiteY387" fmla="*/ 699384 h 5424417"/>
              <a:gd name="connsiteX388" fmla="*/ 2438377 w 5694690"/>
              <a:gd name="connsiteY388" fmla="*/ 684326 h 5424417"/>
              <a:gd name="connsiteX389" fmla="*/ 2471819 w 5694690"/>
              <a:gd name="connsiteY389" fmla="*/ 684326 h 5424417"/>
              <a:gd name="connsiteX390" fmla="*/ 2451241 w 5694690"/>
              <a:gd name="connsiteY390" fmla="*/ 699384 h 5424417"/>
              <a:gd name="connsiteX391" fmla="*/ 2610713 w 5694690"/>
              <a:gd name="connsiteY391" fmla="*/ 615726 h 5424417"/>
              <a:gd name="connsiteX392" fmla="*/ 2644149 w 5694690"/>
              <a:gd name="connsiteY392" fmla="*/ 615726 h 5424417"/>
              <a:gd name="connsiteX393" fmla="*/ 2664726 w 5694690"/>
              <a:gd name="connsiteY393" fmla="*/ 629112 h 5424417"/>
              <a:gd name="connsiteX394" fmla="*/ 2610713 w 5694690"/>
              <a:gd name="connsiteY394" fmla="*/ 677633 h 5424417"/>
              <a:gd name="connsiteX395" fmla="*/ 2600424 w 5694690"/>
              <a:gd name="connsiteY395" fmla="*/ 677633 h 5424417"/>
              <a:gd name="connsiteX396" fmla="*/ 2569557 w 5694690"/>
              <a:gd name="connsiteY396" fmla="*/ 642498 h 5424417"/>
              <a:gd name="connsiteX397" fmla="*/ 2600424 w 5694690"/>
              <a:gd name="connsiteY397" fmla="*/ 657555 h 5424417"/>
              <a:gd name="connsiteX398" fmla="*/ 2610713 w 5694690"/>
              <a:gd name="connsiteY398" fmla="*/ 615726 h 5424417"/>
              <a:gd name="connsiteX399" fmla="*/ 2654437 w 5694690"/>
              <a:gd name="connsiteY399" fmla="*/ 600665 h 5424417"/>
              <a:gd name="connsiteX400" fmla="*/ 2664726 w 5694690"/>
              <a:gd name="connsiteY400" fmla="*/ 600665 h 5424417"/>
              <a:gd name="connsiteX401" fmla="*/ 2685304 w 5694690"/>
              <a:gd name="connsiteY401" fmla="*/ 615726 h 5424417"/>
              <a:gd name="connsiteX402" fmla="*/ 2685304 w 5694690"/>
              <a:gd name="connsiteY402" fmla="*/ 629112 h 5424417"/>
              <a:gd name="connsiteX403" fmla="*/ 2664726 w 5694690"/>
              <a:gd name="connsiteY403" fmla="*/ 629112 h 5424417"/>
              <a:gd name="connsiteX404" fmla="*/ 2654437 w 5694690"/>
              <a:gd name="connsiteY404" fmla="*/ 600665 h 5424417"/>
              <a:gd name="connsiteX405" fmla="*/ 4514085 w 5694690"/>
              <a:gd name="connsiteY405" fmla="*/ 587283 h 5424417"/>
              <a:gd name="connsiteX406" fmla="*/ 4503796 w 5694690"/>
              <a:gd name="connsiteY406" fmla="*/ 615726 h 5424417"/>
              <a:gd name="connsiteX407" fmla="*/ 4578387 w 5694690"/>
              <a:gd name="connsiteY407" fmla="*/ 615726 h 5424417"/>
              <a:gd name="connsiteX408" fmla="*/ 4524374 w 5694690"/>
              <a:gd name="connsiteY408" fmla="*/ 587283 h 5424417"/>
              <a:gd name="connsiteX409" fmla="*/ 3384924 w 5694690"/>
              <a:gd name="connsiteY409" fmla="*/ 565529 h 5424417"/>
              <a:gd name="connsiteX410" fmla="*/ 3395213 w 5694690"/>
              <a:gd name="connsiteY410" fmla="*/ 580590 h 5424417"/>
              <a:gd name="connsiteX411" fmla="*/ 3351483 w 5694690"/>
              <a:gd name="connsiteY411" fmla="*/ 635805 h 5424417"/>
              <a:gd name="connsiteX412" fmla="*/ 3364347 w 5694690"/>
              <a:gd name="connsiteY412" fmla="*/ 650862 h 5424417"/>
              <a:gd name="connsiteX413" fmla="*/ 3300044 w 5694690"/>
              <a:gd name="connsiteY413" fmla="*/ 719462 h 5424417"/>
              <a:gd name="connsiteX414" fmla="*/ 3287180 w 5694690"/>
              <a:gd name="connsiteY414" fmla="*/ 719462 h 5424417"/>
              <a:gd name="connsiteX415" fmla="*/ 3266602 w 5694690"/>
              <a:gd name="connsiteY415" fmla="*/ 706077 h 5424417"/>
              <a:gd name="connsiteX416" fmla="*/ 3266602 w 5694690"/>
              <a:gd name="connsiteY416" fmla="*/ 684326 h 5424417"/>
              <a:gd name="connsiteX417" fmla="*/ 3320616 w 5694690"/>
              <a:gd name="connsiteY417" fmla="*/ 629112 h 5424417"/>
              <a:gd name="connsiteX418" fmla="*/ 3300044 w 5694690"/>
              <a:gd name="connsiteY418" fmla="*/ 615726 h 5424417"/>
              <a:gd name="connsiteX419" fmla="*/ 3384924 w 5694690"/>
              <a:gd name="connsiteY419" fmla="*/ 565529 h 5424417"/>
              <a:gd name="connsiteX420" fmla="*/ 2675015 w 5694690"/>
              <a:gd name="connsiteY420" fmla="*/ 558836 h 5424417"/>
              <a:gd name="connsiteX421" fmla="*/ 2698162 w 5694690"/>
              <a:gd name="connsiteY421" fmla="*/ 558836 h 5424417"/>
              <a:gd name="connsiteX422" fmla="*/ 2698162 w 5694690"/>
              <a:gd name="connsiteY422" fmla="*/ 580590 h 5424417"/>
              <a:gd name="connsiteX423" fmla="*/ 2675015 w 5694690"/>
              <a:gd name="connsiteY423" fmla="*/ 580590 h 5424417"/>
              <a:gd name="connsiteX424" fmla="*/ 2685304 w 5694690"/>
              <a:gd name="connsiteY424" fmla="*/ 565529 h 5424417"/>
              <a:gd name="connsiteX425" fmla="*/ 2675015 w 5694690"/>
              <a:gd name="connsiteY425" fmla="*/ 558836 h 5424417"/>
              <a:gd name="connsiteX426" fmla="*/ 2299483 w 5694690"/>
              <a:gd name="connsiteY426" fmla="*/ 440043 h 5424417"/>
              <a:gd name="connsiteX427" fmla="*/ 2320061 w 5694690"/>
              <a:gd name="connsiteY427" fmla="*/ 440043 h 5424417"/>
              <a:gd name="connsiteX428" fmla="*/ 2320061 w 5694690"/>
              <a:gd name="connsiteY428" fmla="*/ 446735 h 5424417"/>
              <a:gd name="connsiteX429" fmla="*/ 2309772 w 5694690"/>
              <a:gd name="connsiteY429" fmla="*/ 468486 h 5424417"/>
              <a:gd name="connsiteX430" fmla="*/ 2320061 w 5694690"/>
              <a:gd name="connsiteY430" fmla="*/ 475178 h 5424417"/>
              <a:gd name="connsiteX431" fmla="*/ 2289194 w 5694690"/>
              <a:gd name="connsiteY431" fmla="*/ 481871 h 5424417"/>
              <a:gd name="connsiteX432" fmla="*/ 2299483 w 5694690"/>
              <a:gd name="connsiteY432" fmla="*/ 503621 h 5424417"/>
              <a:gd name="connsiteX433" fmla="*/ 2289194 w 5694690"/>
              <a:gd name="connsiteY433" fmla="*/ 517007 h 5424417"/>
              <a:gd name="connsiteX434" fmla="*/ 2299483 w 5694690"/>
              <a:gd name="connsiteY434" fmla="*/ 538761 h 5424417"/>
              <a:gd name="connsiteX435" fmla="*/ 2320061 w 5694690"/>
              <a:gd name="connsiteY435" fmla="*/ 532068 h 5424417"/>
              <a:gd name="connsiteX436" fmla="*/ 2332924 w 5694690"/>
              <a:gd name="connsiteY436" fmla="*/ 532068 h 5424417"/>
              <a:gd name="connsiteX437" fmla="*/ 2353496 w 5694690"/>
              <a:gd name="connsiteY437" fmla="*/ 545454 h 5424417"/>
              <a:gd name="connsiteX438" fmla="*/ 2353496 w 5694690"/>
              <a:gd name="connsiteY438" fmla="*/ 565529 h 5424417"/>
              <a:gd name="connsiteX439" fmla="*/ 2332924 w 5694690"/>
              <a:gd name="connsiteY439" fmla="*/ 545454 h 5424417"/>
              <a:gd name="connsiteX440" fmla="*/ 2289194 w 5694690"/>
              <a:gd name="connsiteY440" fmla="*/ 587283 h 5424417"/>
              <a:gd name="connsiteX441" fmla="*/ 2309772 w 5694690"/>
              <a:gd name="connsiteY441" fmla="*/ 587283 h 5424417"/>
              <a:gd name="connsiteX442" fmla="*/ 2332924 w 5694690"/>
              <a:gd name="connsiteY442" fmla="*/ 580590 h 5424417"/>
              <a:gd name="connsiteX443" fmla="*/ 2343208 w 5694690"/>
              <a:gd name="connsiteY443" fmla="*/ 593976 h 5424417"/>
              <a:gd name="connsiteX444" fmla="*/ 2343208 w 5694690"/>
              <a:gd name="connsiteY444" fmla="*/ 607362 h 5424417"/>
              <a:gd name="connsiteX445" fmla="*/ 2268616 w 5694690"/>
              <a:gd name="connsiteY445" fmla="*/ 615726 h 5424417"/>
              <a:gd name="connsiteX446" fmla="*/ 2278905 w 5694690"/>
              <a:gd name="connsiteY446" fmla="*/ 622419 h 5424417"/>
              <a:gd name="connsiteX447" fmla="*/ 2224891 w 5694690"/>
              <a:gd name="connsiteY447" fmla="*/ 699384 h 5424417"/>
              <a:gd name="connsiteX448" fmla="*/ 2235180 w 5694690"/>
              <a:gd name="connsiteY448" fmla="*/ 706077 h 5424417"/>
              <a:gd name="connsiteX449" fmla="*/ 2191455 w 5694690"/>
              <a:gd name="connsiteY449" fmla="*/ 734520 h 5424417"/>
              <a:gd name="connsiteX450" fmla="*/ 2170878 w 5694690"/>
              <a:gd name="connsiteY450" fmla="*/ 726155 h 5424417"/>
              <a:gd name="connsiteX451" fmla="*/ 2160589 w 5694690"/>
              <a:gd name="connsiteY451" fmla="*/ 754598 h 5424417"/>
              <a:gd name="connsiteX452" fmla="*/ 2181166 w 5694690"/>
              <a:gd name="connsiteY452" fmla="*/ 769655 h 5424417"/>
              <a:gd name="connsiteX453" fmla="*/ 2096286 w 5694690"/>
              <a:gd name="connsiteY453" fmla="*/ 846624 h 5424417"/>
              <a:gd name="connsiteX454" fmla="*/ 2106575 w 5694690"/>
              <a:gd name="connsiteY454" fmla="*/ 860010 h 5424417"/>
              <a:gd name="connsiteX455" fmla="*/ 2106575 w 5694690"/>
              <a:gd name="connsiteY455" fmla="*/ 866703 h 5424417"/>
              <a:gd name="connsiteX456" fmla="*/ 2052561 w 5694690"/>
              <a:gd name="connsiteY456" fmla="*/ 908532 h 5424417"/>
              <a:gd name="connsiteX457" fmla="*/ 2062850 w 5694690"/>
              <a:gd name="connsiteY457" fmla="*/ 921917 h 5424417"/>
              <a:gd name="connsiteX458" fmla="*/ 2062850 w 5694690"/>
              <a:gd name="connsiteY458" fmla="*/ 930282 h 5424417"/>
              <a:gd name="connsiteX459" fmla="*/ 1977970 w 5694690"/>
              <a:gd name="connsiteY459" fmla="*/ 998882 h 5424417"/>
              <a:gd name="connsiteX460" fmla="*/ 1977970 w 5694690"/>
              <a:gd name="connsiteY460" fmla="*/ 1027325 h 5424417"/>
              <a:gd name="connsiteX461" fmla="*/ 1954817 w 5694690"/>
              <a:gd name="connsiteY461" fmla="*/ 1027325 h 5424417"/>
              <a:gd name="connsiteX462" fmla="*/ 1954817 w 5694690"/>
              <a:gd name="connsiteY462" fmla="*/ 1013939 h 5424417"/>
              <a:gd name="connsiteX463" fmla="*/ 1934239 w 5694690"/>
              <a:gd name="connsiteY463" fmla="*/ 1020632 h 5424417"/>
              <a:gd name="connsiteX464" fmla="*/ 1944528 w 5694690"/>
              <a:gd name="connsiteY464" fmla="*/ 1034018 h 5424417"/>
              <a:gd name="connsiteX465" fmla="*/ 1944528 w 5694690"/>
              <a:gd name="connsiteY465" fmla="*/ 1055768 h 5424417"/>
              <a:gd name="connsiteX466" fmla="*/ 1923950 w 5694690"/>
              <a:gd name="connsiteY466" fmla="*/ 1069154 h 5424417"/>
              <a:gd name="connsiteX467" fmla="*/ 1913662 w 5694690"/>
              <a:gd name="connsiteY467" fmla="*/ 1062461 h 5424417"/>
              <a:gd name="connsiteX468" fmla="*/ 1900803 w 5694690"/>
              <a:gd name="connsiteY468" fmla="*/ 1069154 h 5424417"/>
              <a:gd name="connsiteX469" fmla="*/ 1890514 w 5694690"/>
              <a:gd name="connsiteY469" fmla="*/ 1055768 h 5424417"/>
              <a:gd name="connsiteX470" fmla="*/ 1900803 w 5694690"/>
              <a:gd name="connsiteY470" fmla="*/ 1049075 h 5424417"/>
              <a:gd name="connsiteX471" fmla="*/ 1880226 w 5694690"/>
              <a:gd name="connsiteY471" fmla="*/ 1049075 h 5424417"/>
              <a:gd name="connsiteX472" fmla="*/ 1880226 w 5694690"/>
              <a:gd name="connsiteY472" fmla="*/ 1034018 h 5424417"/>
              <a:gd name="connsiteX473" fmla="*/ 1890514 w 5694690"/>
              <a:gd name="connsiteY473" fmla="*/ 1034018 h 5424417"/>
              <a:gd name="connsiteX474" fmla="*/ 1913662 w 5694690"/>
              <a:gd name="connsiteY474" fmla="*/ 1040711 h 5424417"/>
              <a:gd name="connsiteX475" fmla="*/ 1913662 w 5694690"/>
              <a:gd name="connsiteY475" fmla="*/ 1034018 h 5424417"/>
              <a:gd name="connsiteX476" fmla="*/ 1900803 w 5694690"/>
              <a:gd name="connsiteY476" fmla="*/ 1027325 h 5424417"/>
              <a:gd name="connsiteX477" fmla="*/ 1913662 w 5694690"/>
              <a:gd name="connsiteY477" fmla="*/ 1013939 h 5424417"/>
              <a:gd name="connsiteX478" fmla="*/ 1859648 w 5694690"/>
              <a:gd name="connsiteY478" fmla="*/ 985496 h 5424417"/>
              <a:gd name="connsiteX479" fmla="*/ 1859648 w 5694690"/>
              <a:gd name="connsiteY479" fmla="*/ 972111 h 5424417"/>
              <a:gd name="connsiteX480" fmla="*/ 1913662 w 5694690"/>
              <a:gd name="connsiteY480" fmla="*/ 930282 h 5424417"/>
              <a:gd name="connsiteX481" fmla="*/ 1900803 w 5694690"/>
              <a:gd name="connsiteY481" fmla="*/ 901839 h 5424417"/>
              <a:gd name="connsiteX482" fmla="*/ 1954817 w 5694690"/>
              <a:gd name="connsiteY482" fmla="*/ 880085 h 5424417"/>
              <a:gd name="connsiteX483" fmla="*/ 1954817 w 5694690"/>
              <a:gd name="connsiteY483" fmla="*/ 866703 h 5424417"/>
              <a:gd name="connsiteX484" fmla="*/ 1944528 w 5694690"/>
              <a:gd name="connsiteY484" fmla="*/ 831563 h 5424417"/>
              <a:gd name="connsiteX485" fmla="*/ 2008831 w 5694690"/>
              <a:gd name="connsiteY485" fmla="*/ 769655 h 5424417"/>
              <a:gd name="connsiteX486" fmla="*/ 1998542 w 5694690"/>
              <a:gd name="connsiteY486" fmla="*/ 761291 h 5424417"/>
              <a:gd name="connsiteX487" fmla="*/ 2073139 w 5694690"/>
              <a:gd name="connsiteY487" fmla="*/ 677633 h 5424417"/>
              <a:gd name="connsiteX488" fmla="*/ 2116864 w 5694690"/>
              <a:gd name="connsiteY488" fmla="*/ 664248 h 5424417"/>
              <a:gd name="connsiteX489" fmla="*/ 2106575 w 5694690"/>
              <a:gd name="connsiteY489" fmla="*/ 657555 h 5424417"/>
              <a:gd name="connsiteX490" fmla="*/ 2299483 w 5694690"/>
              <a:gd name="connsiteY490" fmla="*/ 440043 h 5424417"/>
              <a:gd name="connsiteX491" fmla="*/ 3374635 w 5694690"/>
              <a:gd name="connsiteY491" fmla="*/ 411599 h 5424417"/>
              <a:gd name="connsiteX492" fmla="*/ 3384924 w 5694690"/>
              <a:gd name="connsiteY492" fmla="*/ 411599 h 5424417"/>
              <a:gd name="connsiteX493" fmla="*/ 3428649 w 5694690"/>
              <a:gd name="connsiteY493" fmla="*/ 475178 h 5424417"/>
              <a:gd name="connsiteX494" fmla="*/ 3418360 w 5694690"/>
              <a:gd name="connsiteY494" fmla="*/ 475178 h 5424417"/>
              <a:gd name="connsiteX495" fmla="*/ 3374635 w 5694690"/>
              <a:gd name="connsiteY495" fmla="*/ 446735 h 5424417"/>
              <a:gd name="connsiteX496" fmla="*/ 4213150 w 5694690"/>
              <a:gd name="connsiteY496" fmla="*/ 384828 h 5424417"/>
              <a:gd name="connsiteX497" fmla="*/ 4223433 w 5694690"/>
              <a:gd name="connsiteY497" fmla="*/ 384828 h 5424417"/>
              <a:gd name="connsiteX498" fmla="*/ 4244011 w 5694690"/>
              <a:gd name="connsiteY498" fmla="*/ 398214 h 5424417"/>
              <a:gd name="connsiteX499" fmla="*/ 4213150 w 5694690"/>
              <a:gd name="connsiteY499" fmla="*/ 398214 h 5424417"/>
              <a:gd name="connsiteX500" fmla="*/ 3395213 w 5694690"/>
              <a:gd name="connsiteY500" fmla="*/ 301170 h 5424417"/>
              <a:gd name="connsiteX501" fmla="*/ 3438938 w 5694690"/>
              <a:gd name="connsiteY501" fmla="*/ 327942 h 5424417"/>
              <a:gd name="connsiteX502" fmla="*/ 3438938 w 5694690"/>
              <a:gd name="connsiteY502" fmla="*/ 349692 h 5424417"/>
              <a:gd name="connsiteX503" fmla="*/ 3395213 w 5694690"/>
              <a:gd name="connsiteY503" fmla="*/ 391521 h 5424417"/>
              <a:gd name="connsiteX504" fmla="*/ 3384924 w 5694690"/>
              <a:gd name="connsiteY504" fmla="*/ 391521 h 5424417"/>
              <a:gd name="connsiteX505" fmla="*/ 3384924 w 5694690"/>
              <a:gd name="connsiteY505" fmla="*/ 369771 h 5424417"/>
              <a:gd name="connsiteX506" fmla="*/ 3364347 w 5694690"/>
              <a:gd name="connsiteY506" fmla="*/ 378135 h 5424417"/>
              <a:gd name="connsiteX507" fmla="*/ 3341194 w 5694690"/>
              <a:gd name="connsiteY507" fmla="*/ 363078 h 5424417"/>
              <a:gd name="connsiteX508" fmla="*/ 3341194 w 5694690"/>
              <a:gd name="connsiteY508" fmla="*/ 356385 h 5424417"/>
              <a:gd name="connsiteX509" fmla="*/ 3364347 w 5694690"/>
              <a:gd name="connsiteY509" fmla="*/ 356385 h 5424417"/>
              <a:gd name="connsiteX510" fmla="*/ 3351483 w 5694690"/>
              <a:gd name="connsiteY510" fmla="*/ 342999 h 5424417"/>
              <a:gd name="connsiteX511" fmla="*/ 3351483 w 5694690"/>
              <a:gd name="connsiteY511" fmla="*/ 327942 h 5424417"/>
              <a:gd name="connsiteX512" fmla="*/ 3395213 w 5694690"/>
              <a:gd name="connsiteY512" fmla="*/ 301170 h 5424417"/>
              <a:gd name="connsiteX513" fmla="*/ 3310333 w 5694690"/>
              <a:gd name="connsiteY513" fmla="*/ 0 h 5424417"/>
              <a:gd name="connsiteX514" fmla="*/ 3341194 w 5694690"/>
              <a:gd name="connsiteY514" fmla="*/ 13382 h 5424417"/>
              <a:gd name="connsiteX515" fmla="*/ 3341194 w 5694690"/>
              <a:gd name="connsiteY515" fmla="*/ 21750 h 5424417"/>
              <a:gd name="connsiteX516" fmla="*/ 3276891 w 5694690"/>
              <a:gd name="connsiteY516" fmla="*/ 105408 h 5424417"/>
              <a:gd name="connsiteX517" fmla="*/ 3063405 w 5694690"/>
              <a:gd name="connsiteY517" fmla="*/ 384828 h 5424417"/>
              <a:gd name="connsiteX518" fmla="*/ 3073695 w 5694690"/>
              <a:gd name="connsiteY518" fmla="*/ 391521 h 5424417"/>
              <a:gd name="connsiteX519" fmla="*/ 2965667 w 5694690"/>
              <a:gd name="connsiteY519" fmla="*/ 503621 h 5424417"/>
              <a:gd name="connsiteX520" fmla="*/ 2975950 w 5694690"/>
              <a:gd name="connsiteY520" fmla="*/ 523700 h 5424417"/>
              <a:gd name="connsiteX521" fmla="*/ 2955378 w 5694690"/>
              <a:gd name="connsiteY521" fmla="*/ 565529 h 5424417"/>
              <a:gd name="connsiteX522" fmla="*/ 2955378 w 5694690"/>
              <a:gd name="connsiteY522" fmla="*/ 573897 h 5424417"/>
              <a:gd name="connsiteX523" fmla="*/ 2965667 w 5694690"/>
              <a:gd name="connsiteY523" fmla="*/ 622419 h 5424417"/>
              <a:gd name="connsiteX524" fmla="*/ 2945089 w 5694690"/>
              <a:gd name="connsiteY524" fmla="*/ 629112 h 5424417"/>
              <a:gd name="connsiteX525" fmla="*/ 2945089 w 5694690"/>
              <a:gd name="connsiteY525" fmla="*/ 650862 h 5424417"/>
              <a:gd name="connsiteX526" fmla="*/ 2891070 w 5694690"/>
              <a:gd name="connsiteY526" fmla="*/ 664248 h 5424417"/>
              <a:gd name="connsiteX527" fmla="*/ 2891070 w 5694690"/>
              <a:gd name="connsiteY527" fmla="*/ 670941 h 5424417"/>
              <a:gd name="connsiteX528" fmla="*/ 2934801 w 5694690"/>
              <a:gd name="connsiteY528" fmla="*/ 699384 h 5424417"/>
              <a:gd name="connsiteX529" fmla="*/ 2965667 w 5694690"/>
              <a:gd name="connsiteY529" fmla="*/ 684326 h 5424417"/>
              <a:gd name="connsiteX530" fmla="*/ 2975950 w 5694690"/>
              <a:gd name="connsiteY530" fmla="*/ 684326 h 5424417"/>
              <a:gd name="connsiteX531" fmla="*/ 2999103 w 5694690"/>
              <a:gd name="connsiteY531" fmla="*/ 692691 h 5424417"/>
              <a:gd name="connsiteX532" fmla="*/ 3009392 w 5694690"/>
              <a:gd name="connsiteY532" fmla="*/ 677633 h 5424417"/>
              <a:gd name="connsiteX533" fmla="*/ 2999103 w 5694690"/>
              <a:gd name="connsiteY533" fmla="*/ 664248 h 5424417"/>
              <a:gd name="connsiteX534" fmla="*/ 3009392 w 5694690"/>
              <a:gd name="connsiteY534" fmla="*/ 664248 h 5424417"/>
              <a:gd name="connsiteX535" fmla="*/ 3040259 w 5694690"/>
              <a:gd name="connsiteY535" fmla="*/ 670941 h 5424417"/>
              <a:gd name="connsiteX536" fmla="*/ 3117419 w 5694690"/>
              <a:gd name="connsiteY536" fmla="*/ 517007 h 5424417"/>
              <a:gd name="connsiteX537" fmla="*/ 3137997 w 5694690"/>
              <a:gd name="connsiteY537" fmla="*/ 517007 h 5424417"/>
              <a:gd name="connsiteX538" fmla="*/ 3158575 w 5694690"/>
              <a:gd name="connsiteY538" fmla="*/ 523700 h 5424417"/>
              <a:gd name="connsiteX539" fmla="*/ 3137997 w 5694690"/>
              <a:gd name="connsiteY539" fmla="*/ 565529 h 5424417"/>
              <a:gd name="connsiteX540" fmla="*/ 3148286 w 5694690"/>
              <a:gd name="connsiteY540" fmla="*/ 587283 h 5424417"/>
              <a:gd name="connsiteX541" fmla="*/ 3137997 w 5694690"/>
              <a:gd name="connsiteY541" fmla="*/ 650862 h 5424417"/>
              <a:gd name="connsiteX542" fmla="*/ 3137997 w 5694690"/>
              <a:gd name="connsiteY542" fmla="*/ 699384 h 5424417"/>
              <a:gd name="connsiteX543" fmla="*/ 3094272 w 5694690"/>
              <a:gd name="connsiteY543" fmla="*/ 754598 h 5424417"/>
              <a:gd name="connsiteX544" fmla="*/ 3104561 w 5694690"/>
              <a:gd name="connsiteY544" fmla="*/ 776348 h 5424417"/>
              <a:gd name="connsiteX545" fmla="*/ 3073695 w 5694690"/>
              <a:gd name="connsiteY545" fmla="*/ 796427 h 5424417"/>
              <a:gd name="connsiteX546" fmla="*/ 3127708 w 5694690"/>
              <a:gd name="connsiteY546" fmla="*/ 796427 h 5424417"/>
              <a:gd name="connsiteX547" fmla="*/ 3235735 w 5694690"/>
              <a:gd name="connsiteY547" fmla="*/ 769655 h 5424417"/>
              <a:gd name="connsiteX548" fmla="*/ 3246025 w 5694690"/>
              <a:gd name="connsiteY548" fmla="*/ 783041 h 5424417"/>
              <a:gd name="connsiteX549" fmla="*/ 3300044 w 5694690"/>
              <a:gd name="connsiteY549" fmla="*/ 769655 h 5424417"/>
              <a:gd name="connsiteX550" fmla="*/ 3320616 w 5694690"/>
              <a:gd name="connsiteY550" fmla="*/ 789734 h 5424417"/>
              <a:gd name="connsiteX551" fmla="*/ 3310333 w 5694690"/>
              <a:gd name="connsiteY551" fmla="*/ 803120 h 5424417"/>
              <a:gd name="connsiteX552" fmla="*/ 3351483 w 5694690"/>
              <a:gd name="connsiteY552" fmla="*/ 866703 h 5424417"/>
              <a:gd name="connsiteX553" fmla="*/ 3374635 w 5694690"/>
              <a:gd name="connsiteY553" fmla="*/ 873396 h 5424417"/>
              <a:gd name="connsiteX554" fmla="*/ 3395213 w 5694690"/>
              <a:gd name="connsiteY554" fmla="*/ 866703 h 5424417"/>
              <a:gd name="connsiteX555" fmla="*/ 3405496 w 5694690"/>
              <a:gd name="connsiteY555" fmla="*/ 866703 h 5424417"/>
              <a:gd name="connsiteX556" fmla="*/ 3428649 w 5694690"/>
              <a:gd name="connsiteY556" fmla="*/ 880085 h 5424417"/>
              <a:gd name="connsiteX557" fmla="*/ 3428649 w 5694690"/>
              <a:gd name="connsiteY557" fmla="*/ 888453 h 5424417"/>
              <a:gd name="connsiteX558" fmla="*/ 3351483 w 5694690"/>
              <a:gd name="connsiteY558" fmla="*/ 930282 h 5424417"/>
              <a:gd name="connsiteX559" fmla="*/ 3364347 w 5694690"/>
              <a:gd name="connsiteY559" fmla="*/ 965418 h 5424417"/>
              <a:gd name="connsiteX560" fmla="*/ 3567543 w 5694690"/>
              <a:gd name="connsiteY560" fmla="*/ 873396 h 5424417"/>
              <a:gd name="connsiteX561" fmla="*/ 3567543 w 5694690"/>
              <a:gd name="connsiteY561" fmla="*/ 860010 h 5424417"/>
              <a:gd name="connsiteX562" fmla="*/ 3546965 w 5694690"/>
              <a:gd name="connsiteY562" fmla="*/ 860010 h 5424417"/>
              <a:gd name="connsiteX563" fmla="*/ 3546965 w 5694690"/>
              <a:gd name="connsiteY563" fmla="*/ 846624 h 5424417"/>
              <a:gd name="connsiteX564" fmla="*/ 3611268 w 5694690"/>
              <a:gd name="connsiteY564" fmla="*/ 818181 h 5424417"/>
              <a:gd name="connsiteX565" fmla="*/ 3642135 w 5694690"/>
              <a:gd name="connsiteY565" fmla="*/ 838256 h 5424417"/>
              <a:gd name="connsiteX566" fmla="*/ 3642135 w 5694690"/>
              <a:gd name="connsiteY566" fmla="*/ 853317 h 5424417"/>
              <a:gd name="connsiteX567" fmla="*/ 3600979 w 5694690"/>
              <a:gd name="connsiteY567" fmla="*/ 880085 h 5424417"/>
              <a:gd name="connsiteX568" fmla="*/ 3631846 w 5694690"/>
              <a:gd name="connsiteY568" fmla="*/ 915225 h 5424417"/>
              <a:gd name="connsiteX569" fmla="*/ 3652423 w 5694690"/>
              <a:gd name="connsiteY569" fmla="*/ 908532 h 5424417"/>
              <a:gd name="connsiteX570" fmla="*/ 3652423 w 5694690"/>
              <a:gd name="connsiteY570" fmla="*/ 921917 h 5424417"/>
              <a:gd name="connsiteX571" fmla="*/ 3631846 w 5694690"/>
              <a:gd name="connsiteY571" fmla="*/ 921917 h 5424417"/>
              <a:gd name="connsiteX572" fmla="*/ 3631846 w 5694690"/>
              <a:gd name="connsiteY572" fmla="*/ 943667 h 5424417"/>
              <a:gd name="connsiteX573" fmla="*/ 3675571 w 5694690"/>
              <a:gd name="connsiteY573" fmla="*/ 950360 h 5424417"/>
              <a:gd name="connsiteX574" fmla="*/ 3719295 w 5694690"/>
              <a:gd name="connsiteY574" fmla="*/ 943667 h 5424417"/>
              <a:gd name="connsiteX575" fmla="*/ 3729584 w 5694690"/>
              <a:gd name="connsiteY575" fmla="*/ 950360 h 5424417"/>
              <a:gd name="connsiteX576" fmla="*/ 3783604 w 5694690"/>
              <a:gd name="connsiteY576" fmla="*/ 936975 h 5424417"/>
              <a:gd name="connsiteX577" fmla="*/ 3783604 w 5694690"/>
              <a:gd name="connsiteY577" fmla="*/ 943667 h 5424417"/>
              <a:gd name="connsiteX578" fmla="*/ 3932787 w 5694690"/>
              <a:gd name="connsiteY578" fmla="*/ 866703 h 5424417"/>
              <a:gd name="connsiteX579" fmla="*/ 4094828 w 5694690"/>
              <a:gd name="connsiteY579" fmla="*/ 684326 h 5424417"/>
              <a:gd name="connsiteX580" fmla="*/ 4084539 w 5694690"/>
              <a:gd name="connsiteY580" fmla="*/ 664248 h 5424417"/>
              <a:gd name="connsiteX581" fmla="*/ 4094828 w 5694690"/>
              <a:gd name="connsiteY581" fmla="*/ 664248 h 5424417"/>
              <a:gd name="connsiteX582" fmla="*/ 4084539 w 5694690"/>
              <a:gd name="connsiteY582" fmla="*/ 650862 h 5424417"/>
              <a:gd name="connsiteX583" fmla="*/ 4115405 w 5694690"/>
              <a:gd name="connsiteY583" fmla="*/ 607362 h 5424417"/>
              <a:gd name="connsiteX584" fmla="*/ 4159130 w 5694690"/>
              <a:gd name="connsiteY584" fmla="*/ 607362 h 5424417"/>
              <a:gd name="connsiteX585" fmla="*/ 4159130 w 5694690"/>
              <a:gd name="connsiteY585" fmla="*/ 622419 h 5424417"/>
              <a:gd name="connsiteX586" fmla="*/ 4148841 w 5694690"/>
              <a:gd name="connsiteY586" fmla="*/ 635805 h 5424417"/>
              <a:gd name="connsiteX587" fmla="*/ 4233722 w 5694690"/>
              <a:gd name="connsiteY587" fmla="*/ 699384 h 5424417"/>
              <a:gd name="connsiteX588" fmla="*/ 4244011 w 5694690"/>
              <a:gd name="connsiteY588" fmla="*/ 699384 h 5424417"/>
              <a:gd name="connsiteX589" fmla="*/ 4331466 w 5694690"/>
              <a:gd name="connsiteY589" fmla="*/ 565529 h 5424417"/>
              <a:gd name="connsiteX590" fmla="*/ 4318602 w 5694690"/>
              <a:gd name="connsiteY590" fmla="*/ 552143 h 5424417"/>
              <a:gd name="connsiteX591" fmla="*/ 4372621 w 5694690"/>
              <a:gd name="connsiteY591" fmla="*/ 475178 h 5424417"/>
              <a:gd name="connsiteX592" fmla="*/ 4362333 w 5694690"/>
              <a:gd name="connsiteY592" fmla="*/ 446735 h 5424417"/>
              <a:gd name="connsiteX593" fmla="*/ 4416347 w 5694690"/>
              <a:gd name="connsiteY593" fmla="*/ 363078 h 5424417"/>
              <a:gd name="connsiteX594" fmla="*/ 4426635 w 5694690"/>
              <a:gd name="connsiteY594" fmla="*/ 363078 h 5424417"/>
              <a:gd name="connsiteX595" fmla="*/ 4480649 w 5694690"/>
              <a:gd name="connsiteY595" fmla="*/ 411599 h 5424417"/>
              <a:gd name="connsiteX596" fmla="*/ 4727571 w 5694690"/>
              <a:gd name="connsiteY596" fmla="*/ 488564 h 5424417"/>
              <a:gd name="connsiteX597" fmla="*/ 4717281 w 5694690"/>
              <a:gd name="connsiteY597" fmla="*/ 523700 h 5424417"/>
              <a:gd name="connsiteX598" fmla="*/ 4717281 w 5694690"/>
              <a:gd name="connsiteY598" fmla="*/ 552143 h 5424417"/>
              <a:gd name="connsiteX599" fmla="*/ 4815026 w 5694690"/>
              <a:gd name="connsiteY599" fmla="*/ 587283 h 5424417"/>
              <a:gd name="connsiteX600" fmla="*/ 4845893 w 5694690"/>
              <a:gd name="connsiteY600" fmla="*/ 580590 h 5424417"/>
              <a:gd name="connsiteX601" fmla="*/ 4856181 w 5694690"/>
              <a:gd name="connsiteY601" fmla="*/ 593976 h 5424417"/>
              <a:gd name="connsiteX602" fmla="*/ 4802162 w 5694690"/>
              <a:gd name="connsiteY602" fmla="*/ 692691 h 5424417"/>
              <a:gd name="connsiteX603" fmla="*/ 4953920 w 5694690"/>
              <a:gd name="connsiteY603" fmla="*/ 761291 h 5424417"/>
              <a:gd name="connsiteX604" fmla="*/ 5092814 w 5694690"/>
              <a:gd name="connsiteY604" fmla="*/ 853317 h 5424417"/>
              <a:gd name="connsiteX605" fmla="*/ 5157117 w 5694690"/>
              <a:gd name="connsiteY605" fmla="*/ 978803 h 5424417"/>
              <a:gd name="connsiteX606" fmla="*/ 5103103 w 5694690"/>
              <a:gd name="connsiteY606" fmla="*/ 1049075 h 5424417"/>
              <a:gd name="connsiteX607" fmla="*/ 5115967 w 5694690"/>
              <a:gd name="connsiteY607" fmla="*/ 1069154 h 5424417"/>
              <a:gd name="connsiteX608" fmla="*/ 5092814 w 5694690"/>
              <a:gd name="connsiteY608" fmla="*/ 1104290 h 5424417"/>
              <a:gd name="connsiteX609" fmla="*/ 5103103 w 5694690"/>
              <a:gd name="connsiteY609" fmla="*/ 1132737 h 5424417"/>
              <a:gd name="connsiteX610" fmla="*/ 5092814 w 5694690"/>
              <a:gd name="connsiteY610" fmla="*/ 1132737 h 5424417"/>
              <a:gd name="connsiteX611" fmla="*/ 5103103 w 5694690"/>
              <a:gd name="connsiteY611" fmla="*/ 1146119 h 5424417"/>
              <a:gd name="connsiteX612" fmla="*/ 5103103 w 5694690"/>
              <a:gd name="connsiteY612" fmla="*/ 1279973 h 5424417"/>
              <a:gd name="connsiteX613" fmla="*/ 5157117 w 5694690"/>
              <a:gd name="connsiteY613" fmla="*/ 1405464 h 5424417"/>
              <a:gd name="connsiteX614" fmla="*/ 5146827 w 5694690"/>
              <a:gd name="connsiteY614" fmla="*/ 1405464 h 5424417"/>
              <a:gd name="connsiteX615" fmla="*/ 5244572 w 5694690"/>
              <a:gd name="connsiteY615" fmla="*/ 1601222 h 5424417"/>
              <a:gd name="connsiteX616" fmla="*/ 5190558 w 5694690"/>
              <a:gd name="connsiteY616" fmla="*/ 1698266 h 5424417"/>
              <a:gd name="connsiteX617" fmla="*/ 5352599 w 5694690"/>
              <a:gd name="connsiteY617" fmla="*/ 1873949 h 5424417"/>
              <a:gd name="connsiteX618" fmla="*/ 5319163 w 5694690"/>
              <a:gd name="connsiteY618" fmla="*/ 1887335 h 5424417"/>
              <a:gd name="connsiteX619" fmla="*/ 5319163 w 5694690"/>
              <a:gd name="connsiteY619" fmla="*/ 1992746 h 5424417"/>
              <a:gd name="connsiteX620" fmla="*/ 5373177 w 5694690"/>
              <a:gd name="connsiteY620" fmla="*/ 2034575 h 5424417"/>
              <a:gd name="connsiteX621" fmla="*/ 5437479 w 5694690"/>
              <a:gd name="connsiteY621" fmla="*/ 2034575 h 5424417"/>
              <a:gd name="connsiteX622" fmla="*/ 5437479 w 5694690"/>
              <a:gd name="connsiteY622" fmla="*/ 2047961 h 5424417"/>
              <a:gd name="connsiteX623" fmla="*/ 5404043 w 5694690"/>
              <a:gd name="connsiteY623" fmla="*/ 2054650 h 5424417"/>
              <a:gd name="connsiteX624" fmla="*/ 5362888 w 5694690"/>
              <a:gd name="connsiteY624" fmla="*/ 2047961 h 5424417"/>
              <a:gd name="connsiteX625" fmla="*/ 5339741 w 5694690"/>
              <a:gd name="connsiteY625" fmla="*/ 2069711 h 5424417"/>
              <a:gd name="connsiteX626" fmla="*/ 5339741 w 5694690"/>
              <a:gd name="connsiteY626" fmla="*/ 2076404 h 5424417"/>
              <a:gd name="connsiteX627" fmla="*/ 5383466 w 5694690"/>
              <a:gd name="connsiteY627" fmla="*/ 2138312 h 5424417"/>
              <a:gd name="connsiteX628" fmla="*/ 5339741 w 5694690"/>
              <a:gd name="connsiteY628" fmla="*/ 2342438 h 5424417"/>
              <a:gd name="connsiteX629" fmla="*/ 5352599 w 5694690"/>
              <a:gd name="connsiteY629" fmla="*/ 2355824 h 5424417"/>
              <a:gd name="connsiteX630" fmla="*/ 5339741 w 5694690"/>
              <a:gd name="connsiteY630" fmla="*/ 2362517 h 5424417"/>
              <a:gd name="connsiteX631" fmla="*/ 5352599 w 5694690"/>
              <a:gd name="connsiteY631" fmla="*/ 2369210 h 5424417"/>
              <a:gd name="connsiteX632" fmla="*/ 5339741 w 5694690"/>
              <a:gd name="connsiteY632" fmla="*/ 2419403 h 5424417"/>
              <a:gd name="connsiteX633" fmla="*/ 5352599 w 5694690"/>
              <a:gd name="connsiteY633" fmla="*/ 2446175 h 5424417"/>
              <a:gd name="connsiteX634" fmla="*/ 5329453 w 5694690"/>
              <a:gd name="connsiteY634" fmla="*/ 2551582 h 5424417"/>
              <a:gd name="connsiteX635" fmla="*/ 5339741 w 5694690"/>
              <a:gd name="connsiteY635" fmla="*/ 2564968 h 5424417"/>
              <a:gd name="connsiteX636" fmla="*/ 5234283 w 5694690"/>
              <a:gd name="connsiteY636" fmla="*/ 2789173 h 5424417"/>
              <a:gd name="connsiteX637" fmla="*/ 5072236 w 5694690"/>
              <a:gd name="connsiteY637" fmla="*/ 2991628 h 5424417"/>
              <a:gd name="connsiteX638" fmla="*/ 5061947 w 5694690"/>
              <a:gd name="connsiteY638" fmla="*/ 2998321 h 5424417"/>
              <a:gd name="connsiteX639" fmla="*/ 5061947 w 5694690"/>
              <a:gd name="connsiteY639" fmla="*/ 3013379 h 5424417"/>
              <a:gd name="connsiteX640" fmla="*/ 5082525 w 5694690"/>
              <a:gd name="connsiteY640" fmla="*/ 3055207 h 5424417"/>
              <a:gd name="connsiteX641" fmla="*/ 4974497 w 5694690"/>
              <a:gd name="connsiteY641" fmla="*/ 3117115 h 5424417"/>
              <a:gd name="connsiteX642" fmla="*/ 4889617 w 5694690"/>
              <a:gd name="connsiteY642" fmla="*/ 3277741 h 5424417"/>
              <a:gd name="connsiteX643" fmla="*/ 4869039 w 5694690"/>
              <a:gd name="connsiteY643" fmla="*/ 3306184 h 5424417"/>
              <a:gd name="connsiteX644" fmla="*/ 4869039 w 5694690"/>
              <a:gd name="connsiteY644" fmla="*/ 3341320 h 5424417"/>
              <a:gd name="connsiteX645" fmla="*/ 4802162 w 5694690"/>
              <a:gd name="connsiteY645" fmla="*/ 3376456 h 5424417"/>
              <a:gd name="connsiteX646" fmla="*/ 4815026 w 5694690"/>
              <a:gd name="connsiteY646" fmla="*/ 3438364 h 5424417"/>
              <a:gd name="connsiteX647" fmla="*/ 4802162 w 5694690"/>
              <a:gd name="connsiteY647" fmla="*/ 3453421 h 5424417"/>
              <a:gd name="connsiteX648" fmla="*/ 4825315 w 5694690"/>
              <a:gd name="connsiteY648" fmla="*/ 3508636 h 5424417"/>
              <a:gd name="connsiteX649" fmla="*/ 4652979 w 5694690"/>
              <a:gd name="connsiteY649" fmla="*/ 3585604 h 5424417"/>
              <a:gd name="connsiteX650" fmla="*/ 4619543 w 5694690"/>
              <a:gd name="connsiteY650" fmla="*/ 3614047 h 5424417"/>
              <a:gd name="connsiteX651" fmla="*/ 4619543 w 5694690"/>
              <a:gd name="connsiteY651" fmla="*/ 3634126 h 5424417"/>
              <a:gd name="connsiteX652" fmla="*/ 4503796 w 5694690"/>
              <a:gd name="connsiteY652" fmla="*/ 3711091 h 5424417"/>
              <a:gd name="connsiteX653" fmla="*/ 4544951 w 5694690"/>
              <a:gd name="connsiteY653" fmla="*/ 3746227 h 5424417"/>
              <a:gd name="connsiteX654" fmla="*/ 4544951 w 5694690"/>
              <a:gd name="connsiteY654" fmla="*/ 3767980 h 5424417"/>
              <a:gd name="connsiteX655" fmla="*/ 4503796 w 5694690"/>
              <a:gd name="connsiteY655" fmla="*/ 3829884 h 5424417"/>
              <a:gd name="connsiteX656" fmla="*/ 4514085 w 5694690"/>
              <a:gd name="connsiteY656" fmla="*/ 3844945 h 5424417"/>
              <a:gd name="connsiteX657" fmla="*/ 4460071 w 5694690"/>
              <a:gd name="connsiteY657" fmla="*/ 3886774 h 5424417"/>
              <a:gd name="connsiteX658" fmla="*/ 4395769 w 5694690"/>
              <a:gd name="connsiteY658" fmla="*/ 3886774 h 5424417"/>
              <a:gd name="connsiteX659" fmla="*/ 4179708 w 5694690"/>
              <a:gd name="connsiteY659" fmla="*/ 4089229 h 5424417"/>
              <a:gd name="connsiteX660" fmla="*/ 4105117 w 5694690"/>
              <a:gd name="connsiteY660" fmla="*/ 4144440 h 5424417"/>
              <a:gd name="connsiteX661" fmla="*/ 4071681 w 5694690"/>
              <a:gd name="connsiteY661" fmla="*/ 4194637 h 5424417"/>
              <a:gd name="connsiteX662" fmla="*/ 4094828 w 5694690"/>
              <a:gd name="connsiteY662" fmla="*/ 4291681 h 5424417"/>
              <a:gd name="connsiteX663" fmla="*/ 3943075 w 5694690"/>
              <a:gd name="connsiteY663" fmla="*/ 4375338 h 5424417"/>
              <a:gd name="connsiteX664" fmla="*/ 3901920 w 5694690"/>
              <a:gd name="connsiteY664" fmla="*/ 4375338 h 5424417"/>
              <a:gd name="connsiteX665" fmla="*/ 3868484 w 5694690"/>
              <a:gd name="connsiteY665" fmla="*/ 4361952 h 5424417"/>
              <a:gd name="connsiteX666" fmla="*/ 3858195 w 5694690"/>
              <a:gd name="connsiteY666" fmla="*/ 4368645 h 5424417"/>
              <a:gd name="connsiteX667" fmla="*/ 3835042 w 5694690"/>
              <a:gd name="connsiteY667" fmla="*/ 4361952 h 5424417"/>
              <a:gd name="connsiteX668" fmla="*/ 3804176 w 5694690"/>
              <a:gd name="connsiteY668" fmla="*/ 4361952 h 5424417"/>
              <a:gd name="connsiteX669" fmla="*/ 3696148 w 5694690"/>
              <a:gd name="connsiteY669" fmla="*/ 4459000 h 5424417"/>
              <a:gd name="connsiteX670" fmla="*/ 3577832 w 5694690"/>
              <a:gd name="connsiteY670" fmla="*/ 4544329 h 5424417"/>
              <a:gd name="connsiteX671" fmla="*/ 3567543 w 5694690"/>
              <a:gd name="connsiteY671" fmla="*/ 4544329 h 5424417"/>
              <a:gd name="connsiteX672" fmla="*/ 3567543 w 5694690"/>
              <a:gd name="connsiteY672" fmla="*/ 4557715 h 5424417"/>
              <a:gd name="connsiteX673" fmla="*/ 3577832 w 5694690"/>
              <a:gd name="connsiteY673" fmla="*/ 4551022 h 5424417"/>
              <a:gd name="connsiteX674" fmla="*/ 3652423 w 5694690"/>
              <a:gd name="connsiteY674" fmla="*/ 4577793 h 5424417"/>
              <a:gd name="connsiteX675" fmla="*/ 3513529 w 5694690"/>
              <a:gd name="connsiteY675" fmla="*/ 4654758 h 5424417"/>
              <a:gd name="connsiteX676" fmla="*/ 3364347 w 5694690"/>
              <a:gd name="connsiteY676" fmla="*/ 4740091 h 5424417"/>
              <a:gd name="connsiteX677" fmla="*/ 3374635 w 5694690"/>
              <a:gd name="connsiteY677" fmla="*/ 4773556 h 5424417"/>
              <a:gd name="connsiteX678" fmla="*/ 3181722 w 5694690"/>
              <a:gd name="connsiteY678" fmla="*/ 4872270 h 5424417"/>
              <a:gd name="connsiteX679" fmla="*/ 3212589 w 5694690"/>
              <a:gd name="connsiteY679" fmla="*/ 4892349 h 5424417"/>
              <a:gd name="connsiteX680" fmla="*/ 3212589 w 5694690"/>
              <a:gd name="connsiteY680" fmla="*/ 4907406 h 5424417"/>
              <a:gd name="connsiteX681" fmla="*/ 3168864 w 5694690"/>
              <a:gd name="connsiteY681" fmla="*/ 4935853 h 5424417"/>
              <a:gd name="connsiteX682" fmla="*/ 3148286 w 5694690"/>
              <a:gd name="connsiteY682" fmla="*/ 4920792 h 5424417"/>
              <a:gd name="connsiteX683" fmla="*/ 3137997 w 5694690"/>
              <a:gd name="connsiteY683" fmla="*/ 4920792 h 5424417"/>
              <a:gd name="connsiteX684" fmla="*/ 2955378 w 5694690"/>
              <a:gd name="connsiteY684" fmla="*/ 5026204 h 5424417"/>
              <a:gd name="connsiteX685" fmla="*/ 2934801 w 5694690"/>
              <a:gd name="connsiteY685" fmla="*/ 5026204 h 5424417"/>
              <a:gd name="connsiteX686" fmla="*/ 2911647 w 5694690"/>
              <a:gd name="connsiteY686" fmla="*/ 4991068 h 5424417"/>
              <a:gd name="connsiteX687" fmla="*/ 2708451 w 5694690"/>
              <a:gd name="connsiteY687" fmla="*/ 5074726 h 5424417"/>
              <a:gd name="connsiteX688" fmla="*/ 2675015 w 5694690"/>
              <a:gd name="connsiteY688" fmla="*/ 5061340 h 5424417"/>
              <a:gd name="connsiteX689" fmla="*/ 2675015 w 5694690"/>
              <a:gd name="connsiteY689" fmla="*/ 5074726 h 5424417"/>
              <a:gd name="connsiteX690" fmla="*/ 2685304 w 5694690"/>
              <a:gd name="connsiteY690" fmla="*/ 5096476 h 5424417"/>
              <a:gd name="connsiteX691" fmla="*/ 2675015 w 5694690"/>
              <a:gd name="connsiteY691" fmla="*/ 5096476 h 5424417"/>
              <a:gd name="connsiteX692" fmla="*/ 2654437 w 5694690"/>
              <a:gd name="connsiteY692" fmla="*/ 5074726 h 5424417"/>
              <a:gd name="connsiteX693" fmla="*/ 2644149 w 5694690"/>
              <a:gd name="connsiteY693" fmla="*/ 5074726 h 5424417"/>
              <a:gd name="connsiteX694" fmla="*/ 2590135 w 5694690"/>
              <a:gd name="connsiteY694" fmla="*/ 5081418 h 5424417"/>
              <a:gd name="connsiteX695" fmla="*/ 2556699 w 5694690"/>
              <a:gd name="connsiteY695" fmla="*/ 5032897 h 5424417"/>
              <a:gd name="connsiteX696" fmla="*/ 2569557 w 5694690"/>
              <a:gd name="connsiteY696" fmla="*/ 5004454 h 5424417"/>
              <a:gd name="connsiteX697" fmla="*/ 2502679 w 5694690"/>
              <a:gd name="connsiteY697" fmla="*/ 5004454 h 5424417"/>
              <a:gd name="connsiteX698" fmla="*/ 2397227 w 5694690"/>
              <a:gd name="connsiteY698" fmla="*/ 5074726 h 5424417"/>
              <a:gd name="connsiteX699" fmla="*/ 2332924 w 5694690"/>
              <a:gd name="connsiteY699" fmla="*/ 5103169 h 5424417"/>
              <a:gd name="connsiteX700" fmla="*/ 2289194 w 5694690"/>
              <a:gd name="connsiteY700" fmla="*/ 5131612 h 5424417"/>
              <a:gd name="connsiteX701" fmla="*/ 2031984 w 5694690"/>
              <a:gd name="connsiteY701" fmla="*/ 5215273 h 5424417"/>
              <a:gd name="connsiteX702" fmla="*/ 1954817 w 5694690"/>
              <a:gd name="connsiteY702" fmla="*/ 5228655 h 5424417"/>
              <a:gd name="connsiteX703" fmla="*/ 1944528 w 5694690"/>
              <a:gd name="connsiteY703" fmla="*/ 5228655 h 5424417"/>
              <a:gd name="connsiteX704" fmla="*/ 1913662 w 5694690"/>
              <a:gd name="connsiteY704" fmla="*/ 5186826 h 5424417"/>
              <a:gd name="connsiteX705" fmla="*/ 2031984 w 5694690"/>
              <a:gd name="connsiteY705" fmla="*/ 5088111 h 5424417"/>
              <a:gd name="connsiteX706" fmla="*/ 2106575 w 5694690"/>
              <a:gd name="connsiteY706" fmla="*/ 5088111 h 5424417"/>
              <a:gd name="connsiteX707" fmla="*/ 2181166 w 5694690"/>
              <a:gd name="connsiteY707" fmla="*/ 5019511 h 5424417"/>
              <a:gd name="connsiteX708" fmla="*/ 2181166 w 5694690"/>
              <a:gd name="connsiteY708" fmla="*/ 4991068 h 5424417"/>
              <a:gd name="connsiteX709" fmla="*/ 2085997 w 5694690"/>
              <a:gd name="connsiteY709" fmla="*/ 4962621 h 5424417"/>
              <a:gd name="connsiteX710" fmla="*/ 2031984 w 5694690"/>
              <a:gd name="connsiteY710" fmla="*/ 4969314 h 5424417"/>
              <a:gd name="connsiteX711" fmla="*/ 1954817 w 5694690"/>
              <a:gd name="connsiteY711" fmla="*/ 4962621 h 5424417"/>
              <a:gd name="connsiteX712" fmla="*/ 1934239 w 5694690"/>
              <a:gd name="connsiteY712" fmla="*/ 4969314 h 5424417"/>
              <a:gd name="connsiteX713" fmla="*/ 1805634 w 5694690"/>
              <a:gd name="connsiteY713" fmla="*/ 4920792 h 5424417"/>
              <a:gd name="connsiteX714" fmla="*/ 1741332 w 5694690"/>
              <a:gd name="connsiteY714" fmla="*/ 4865578 h 5424417"/>
              <a:gd name="connsiteX715" fmla="*/ 1707896 w 5694690"/>
              <a:gd name="connsiteY715" fmla="*/ 4865578 h 5424417"/>
              <a:gd name="connsiteX716" fmla="*/ 1643593 w 5694690"/>
              <a:gd name="connsiteY716" fmla="*/ 4900713 h 5424417"/>
              <a:gd name="connsiteX717" fmla="*/ 1525271 w 5694690"/>
              <a:gd name="connsiteY717" fmla="*/ 4955928 h 5424417"/>
              <a:gd name="connsiteX718" fmla="*/ 1471257 w 5694690"/>
              <a:gd name="connsiteY718" fmla="*/ 4977682 h 5424417"/>
              <a:gd name="connsiteX719" fmla="*/ 1450680 w 5694690"/>
              <a:gd name="connsiteY719" fmla="*/ 4977682 h 5424417"/>
              <a:gd name="connsiteX720" fmla="*/ 1430102 w 5694690"/>
              <a:gd name="connsiteY720" fmla="*/ 4962621 h 5424417"/>
              <a:gd name="connsiteX721" fmla="*/ 1440391 w 5694690"/>
              <a:gd name="connsiteY721" fmla="*/ 4935853 h 5424417"/>
              <a:gd name="connsiteX722" fmla="*/ 1430102 w 5694690"/>
              <a:gd name="connsiteY722" fmla="*/ 4907406 h 5424417"/>
              <a:gd name="connsiteX723" fmla="*/ 1460968 w 5694690"/>
              <a:gd name="connsiteY723" fmla="*/ 4865578 h 5424417"/>
              <a:gd name="connsiteX724" fmla="*/ 1460968 w 5694690"/>
              <a:gd name="connsiteY724" fmla="*/ 4837135 h 5424417"/>
              <a:gd name="connsiteX725" fmla="*/ 1440391 w 5694690"/>
              <a:gd name="connsiteY725" fmla="*/ 4837135 h 5424417"/>
              <a:gd name="connsiteX726" fmla="*/ 1406955 w 5694690"/>
              <a:gd name="connsiteY726" fmla="*/ 4850520 h 5424417"/>
              <a:gd name="connsiteX727" fmla="*/ 1396666 w 5694690"/>
              <a:gd name="connsiteY727" fmla="*/ 4850520 h 5424417"/>
              <a:gd name="connsiteX728" fmla="*/ 1278350 w 5694690"/>
              <a:gd name="connsiteY728" fmla="*/ 4795306 h 5424417"/>
              <a:gd name="connsiteX729" fmla="*/ 1278350 w 5694690"/>
              <a:gd name="connsiteY729" fmla="*/ 4781920 h 5424417"/>
              <a:gd name="connsiteX730" fmla="*/ 1322074 w 5694690"/>
              <a:gd name="connsiteY730" fmla="*/ 4781920 h 5424417"/>
              <a:gd name="connsiteX731" fmla="*/ 1322074 w 5694690"/>
              <a:gd name="connsiteY731" fmla="*/ 4766863 h 5424417"/>
              <a:gd name="connsiteX732" fmla="*/ 1301497 w 5694690"/>
              <a:gd name="connsiteY732" fmla="*/ 4766863 h 5424417"/>
              <a:gd name="connsiteX733" fmla="*/ 1322074 w 5694690"/>
              <a:gd name="connsiteY733" fmla="*/ 4654758 h 5424417"/>
              <a:gd name="connsiteX734" fmla="*/ 1342652 w 5694690"/>
              <a:gd name="connsiteY734" fmla="*/ 4654758 h 5424417"/>
              <a:gd name="connsiteX735" fmla="*/ 1342652 w 5694690"/>
              <a:gd name="connsiteY735" fmla="*/ 4683201 h 5424417"/>
              <a:gd name="connsiteX736" fmla="*/ 1386377 w 5694690"/>
              <a:gd name="connsiteY736" fmla="*/ 4683201 h 5424417"/>
              <a:gd name="connsiteX737" fmla="*/ 1417244 w 5694690"/>
              <a:gd name="connsiteY737" fmla="*/ 4663126 h 5424417"/>
              <a:gd name="connsiteX738" fmla="*/ 1417244 w 5694690"/>
              <a:gd name="connsiteY738" fmla="*/ 4654758 h 5424417"/>
              <a:gd name="connsiteX739" fmla="*/ 1396666 w 5694690"/>
              <a:gd name="connsiteY739" fmla="*/ 4654758 h 5424417"/>
              <a:gd name="connsiteX740" fmla="*/ 1396666 w 5694690"/>
              <a:gd name="connsiteY740" fmla="*/ 4634679 h 5424417"/>
              <a:gd name="connsiteX741" fmla="*/ 1471257 w 5694690"/>
              <a:gd name="connsiteY741" fmla="*/ 4606236 h 5424417"/>
              <a:gd name="connsiteX742" fmla="*/ 1697607 w 5694690"/>
              <a:gd name="connsiteY742" fmla="*/ 4375338 h 5424417"/>
              <a:gd name="connsiteX743" fmla="*/ 1687318 w 5694690"/>
              <a:gd name="connsiteY743" fmla="*/ 4361952 h 5424417"/>
              <a:gd name="connsiteX744" fmla="*/ 1697607 w 5694690"/>
              <a:gd name="connsiteY744" fmla="*/ 4348570 h 5424417"/>
              <a:gd name="connsiteX745" fmla="*/ 1697607 w 5694690"/>
              <a:gd name="connsiteY745" fmla="*/ 4326817 h 5424417"/>
              <a:gd name="connsiteX746" fmla="*/ 1707896 w 5694690"/>
              <a:gd name="connsiteY746" fmla="*/ 4320124 h 5424417"/>
              <a:gd name="connsiteX747" fmla="*/ 1697607 w 5694690"/>
              <a:gd name="connsiteY747" fmla="*/ 4298374 h 5424417"/>
              <a:gd name="connsiteX748" fmla="*/ 1741332 w 5694690"/>
              <a:gd name="connsiteY748" fmla="*/ 4236466 h 5424417"/>
              <a:gd name="connsiteX749" fmla="*/ 1718184 w 5694690"/>
              <a:gd name="connsiteY749" fmla="*/ 4221409 h 5424417"/>
              <a:gd name="connsiteX750" fmla="*/ 1718184 w 5694690"/>
              <a:gd name="connsiteY750" fmla="*/ 4214716 h 5424417"/>
              <a:gd name="connsiteX751" fmla="*/ 1741332 w 5694690"/>
              <a:gd name="connsiteY751" fmla="*/ 4214716 h 5424417"/>
              <a:gd name="connsiteX752" fmla="*/ 1741332 w 5694690"/>
              <a:gd name="connsiteY752" fmla="*/ 4152808 h 5424417"/>
              <a:gd name="connsiteX753" fmla="*/ 1731043 w 5694690"/>
              <a:gd name="connsiteY753" fmla="*/ 4137751 h 5424417"/>
              <a:gd name="connsiteX754" fmla="*/ 1707896 w 5694690"/>
              <a:gd name="connsiteY754" fmla="*/ 4144440 h 5424417"/>
              <a:gd name="connsiteX755" fmla="*/ 1697607 w 5694690"/>
              <a:gd name="connsiteY755" fmla="*/ 4144440 h 5424417"/>
              <a:gd name="connsiteX756" fmla="*/ 1815923 w 5694690"/>
              <a:gd name="connsiteY756" fmla="*/ 3992182 h 5424417"/>
              <a:gd name="connsiteX757" fmla="*/ 1869937 w 5694690"/>
              <a:gd name="connsiteY757" fmla="*/ 3858331 h 5424417"/>
              <a:gd name="connsiteX758" fmla="*/ 1826212 w 5694690"/>
              <a:gd name="connsiteY758" fmla="*/ 3823195 h 5424417"/>
              <a:gd name="connsiteX759" fmla="*/ 1623015 w 5694690"/>
              <a:gd name="connsiteY759" fmla="*/ 3983818 h 5424417"/>
              <a:gd name="connsiteX760" fmla="*/ 1579290 w 5694690"/>
              <a:gd name="connsiteY760" fmla="*/ 4005568 h 5424417"/>
              <a:gd name="connsiteX761" fmla="*/ 1558713 w 5694690"/>
              <a:gd name="connsiteY761" fmla="*/ 3992182 h 5424417"/>
              <a:gd name="connsiteX762" fmla="*/ 1558713 w 5694690"/>
              <a:gd name="connsiteY762" fmla="*/ 3957046 h 5424417"/>
              <a:gd name="connsiteX763" fmla="*/ 1504693 w 5694690"/>
              <a:gd name="connsiteY763" fmla="*/ 3935296 h 5424417"/>
              <a:gd name="connsiteX764" fmla="*/ 1514982 w 5694690"/>
              <a:gd name="connsiteY764" fmla="*/ 3921910 h 5424417"/>
              <a:gd name="connsiteX765" fmla="*/ 1514982 w 5694690"/>
              <a:gd name="connsiteY765" fmla="*/ 3761288 h 5424417"/>
              <a:gd name="connsiteX766" fmla="*/ 1579290 w 5694690"/>
              <a:gd name="connsiteY766" fmla="*/ 3649183 h 5424417"/>
              <a:gd name="connsiteX767" fmla="*/ 1579290 w 5694690"/>
              <a:gd name="connsiteY767" fmla="*/ 3634126 h 5424417"/>
              <a:gd name="connsiteX768" fmla="*/ 1558713 w 5694690"/>
              <a:gd name="connsiteY768" fmla="*/ 3607354 h 5424417"/>
              <a:gd name="connsiteX769" fmla="*/ 1687318 w 5694690"/>
              <a:gd name="connsiteY769" fmla="*/ 3369763 h 5424417"/>
              <a:gd name="connsiteX770" fmla="*/ 1697607 w 5694690"/>
              <a:gd name="connsiteY770" fmla="*/ 3363070 h 5424417"/>
              <a:gd name="connsiteX771" fmla="*/ 1687318 w 5694690"/>
              <a:gd name="connsiteY771" fmla="*/ 3354706 h 5424417"/>
              <a:gd name="connsiteX772" fmla="*/ 1718184 w 5694690"/>
              <a:gd name="connsiteY772" fmla="*/ 3341320 h 5424417"/>
              <a:gd name="connsiteX773" fmla="*/ 1707896 w 5694690"/>
              <a:gd name="connsiteY773" fmla="*/ 3327934 h 5424417"/>
              <a:gd name="connsiteX774" fmla="*/ 1741332 w 5694690"/>
              <a:gd name="connsiteY774" fmla="*/ 3264355 h 5424417"/>
              <a:gd name="connsiteX775" fmla="*/ 1731043 w 5694690"/>
              <a:gd name="connsiteY775" fmla="*/ 3244277 h 5424417"/>
              <a:gd name="connsiteX776" fmla="*/ 1805634 w 5694690"/>
              <a:gd name="connsiteY776" fmla="*/ 3117115 h 5424417"/>
              <a:gd name="connsiteX777" fmla="*/ 1795345 w 5694690"/>
              <a:gd name="connsiteY777" fmla="*/ 3103729 h 5424417"/>
              <a:gd name="connsiteX778" fmla="*/ 1826212 w 5694690"/>
              <a:gd name="connsiteY778" fmla="*/ 3061900 h 5424417"/>
              <a:gd name="connsiteX779" fmla="*/ 1815923 w 5694690"/>
              <a:gd name="connsiteY779" fmla="*/ 3055207 h 5424417"/>
              <a:gd name="connsiteX780" fmla="*/ 1826212 w 5694690"/>
              <a:gd name="connsiteY780" fmla="*/ 3020072 h 5424417"/>
              <a:gd name="connsiteX781" fmla="*/ 1815923 w 5694690"/>
              <a:gd name="connsiteY781" fmla="*/ 2991628 h 5424417"/>
              <a:gd name="connsiteX782" fmla="*/ 1751620 w 5694690"/>
              <a:gd name="connsiteY782" fmla="*/ 2991628 h 5424417"/>
              <a:gd name="connsiteX783" fmla="*/ 1677029 w 5694690"/>
              <a:gd name="connsiteY783" fmla="*/ 3040150 h 5424417"/>
              <a:gd name="connsiteX784" fmla="*/ 1569002 w 5694690"/>
              <a:gd name="connsiteY784" fmla="*/ 2956493 h 5424417"/>
              <a:gd name="connsiteX785" fmla="*/ 1589574 w 5694690"/>
              <a:gd name="connsiteY785" fmla="*/ 2943107 h 5424417"/>
              <a:gd name="connsiteX786" fmla="*/ 1579290 w 5694690"/>
              <a:gd name="connsiteY786" fmla="*/ 2929721 h 5424417"/>
              <a:gd name="connsiteX787" fmla="*/ 1612726 w 5694690"/>
              <a:gd name="connsiteY787" fmla="*/ 2914660 h 5424417"/>
              <a:gd name="connsiteX788" fmla="*/ 1599862 w 5694690"/>
              <a:gd name="connsiteY788" fmla="*/ 2901278 h 5424417"/>
              <a:gd name="connsiteX789" fmla="*/ 1633304 w 5694690"/>
              <a:gd name="connsiteY789" fmla="*/ 2866138 h 5424417"/>
              <a:gd name="connsiteX790" fmla="*/ 1623015 w 5694690"/>
              <a:gd name="connsiteY790" fmla="*/ 2844388 h 5424417"/>
              <a:gd name="connsiteX791" fmla="*/ 1653882 w 5694690"/>
              <a:gd name="connsiteY791" fmla="*/ 2837695 h 5424417"/>
              <a:gd name="connsiteX792" fmla="*/ 1643593 w 5694690"/>
              <a:gd name="connsiteY792" fmla="*/ 2789173 h 5424417"/>
              <a:gd name="connsiteX793" fmla="*/ 1666740 w 5694690"/>
              <a:gd name="connsiteY793" fmla="*/ 2775788 h 5424417"/>
              <a:gd name="connsiteX794" fmla="*/ 1666740 w 5694690"/>
              <a:gd name="connsiteY794" fmla="*/ 2754037 h 5424417"/>
              <a:gd name="connsiteX795" fmla="*/ 1687318 w 5694690"/>
              <a:gd name="connsiteY795" fmla="*/ 2740652 h 5424417"/>
              <a:gd name="connsiteX796" fmla="*/ 1666740 w 5694690"/>
              <a:gd name="connsiteY796" fmla="*/ 2718902 h 5424417"/>
              <a:gd name="connsiteX797" fmla="*/ 1677029 w 5694690"/>
              <a:gd name="connsiteY797" fmla="*/ 2663687 h 5424417"/>
              <a:gd name="connsiteX798" fmla="*/ 1666740 w 5694690"/>
              <a:gd name="connsiteY798" fmla="*/ 2628551 h 5424417"/>
              <a:gd name="connsiteX799" fmla="*/ 1633304 w 5694690"/>
              <a:gd name="connsiteY799" fmla="*/ 2628551 h 5424417"/>
              <a:gd name="connsiteX800" fmla="*/ 1548424 w 5694690"/>
              <a:gd name="connsiteY800" fmla="*/ 2705516 h 5424417"/>
              <a:gd name="connsiteX801" fmla="*/ 1460968 w 5694690"/>
              <a:gd name="connsiteY801" fmla="*/ 2802559 h 5424417"/>
              <a:gd name="connsiteX802" fmla="*/ 1396666 w 5694690"/>
              <a:gd name="connsiteY802" fmla="*/ 2852756 h 5424417"/>
              <a:gd name="connsiteX803" fmla="*/ 1406955 w 5694690"/>
              <a:gd name="connsiteY803" fmla="*/ 2866138 h 5424417"/>
              <a:gd name="connsiteX804" fmla="*/ 1311786 w 5694690"/>
              <a:gd name="connsiteY804" fmla="*/ 2991628 h 5424417"/>
              <a:gd name="connsiteX805" fmla="*/ 1301497 w 5694690"/>
              <a:gd name="connsiteY805" fmla="*/ 2991628 h 5424417"/>
              <a:gd name="connsiteX806" fmla="*/ 1311786 w 5694690"/>
              <a:gd name="connsiteY806" fmla="*/ 3005014 h 5424417"/>
              <a:gd name="connsiteX807" fmla="*/ 1170316 w 5694690"/>
              <a:gd name="connsiteY807" fmla="*/ 3061900 h 5424417"/>
              <a:gd name="connsiteX808" fmla="*/ 1052000 w 5694690"/>
              <a:gd name="connsiteY808" fmla="*/ 3167312 h 5424417"/>
              <a:gd name="connsiteX809" fmla="*/ 902817 w 5694690"/>
              <a:gd name="connsiteY809" fmla="*/ 3363070 h 5424417"/>
              <a:gd name="connsiteX810" fmla="*/ 859092 w 5694690"/>
              <a:gd name="connsiteY810" fmla="*/ 3411592 h 5424417"/>
              <a:gd name="connsiteX811" fmla="*/ 751065 w 5694690"/>
              <a:gd name="connsiteY811" fmla="*/ 3515329 h 5424417"/>
              <a:gd name="connsiteX812" fmla="*/ 740776 w 5694690"/>
              <a:gd name="connsiteY812" fmla="*/ 3515329 h 5424417"/>
              <a:gd name="connsiteX813" fmla="*/ 720198 w 5694690"/>
              <a:gd name="connsiteY813" fmla="*/ 3508636 h 5424417"/>
              <a:gd name="connsiteX814" fmla="*/ 699621 w 5694690"/>
              <a:gd name="connsiteY814" fmla="*/ 3523697 h 5424417"/>
              <a:gd name="connsiteX815" fmla="*/ 686757 w 5694690"/>
              <a:gd name="connsiteY815" fmla="*/ 3515329 h 5424417"/>
              <a:gd name="connsiteX816" fmla="*/ 591593 w 5694690"/>
              <a:gd name="connsiteY816" fmla="*/ 3634126 h 5424417"/>
              <a:gd name="connsiteX817" fmla="*/ 601876 w 5694690"/>
              <a:gd name="connsiteY817" fmla="*/ 3649183 h 5424417"/>
              <a:gd name="connsiteX818" fmla="*/ 558151 w 5694690"/>
              <a:gd name="connsiteY818" fmla="*/ 3697705 h 5424417"/>
              <a:gd name="connsiteX819" fmla="*/ 568440 w 5694690"/>
              <a:gd name="connsiteY819" fmla="*/ 3711091 h 5424417"/>
              <a:gd name="connsiteX820" fmla="*/ 558151 w 5694690"/>
              <a:gd name="connsiteY820" fmla="*/ 3726148 h 5424417"/>
              <a:gd name="connsiteX821" fmla="*/ 568440 w 5694690"/>
              <a:gd name="connsiteY821" fmla="*/ 3739534 h 5424417"/>
              <a:gd name="connsiteX822" fmla="*/ 558151 w 5694690"/>
              <a:gd name="connsiteY822" fmla="*/ 3761288 h 5424417"/>
              <a:gd name="connsiteX823" fmla="*/ 568440 w 5694690"/>
              <a:gd name="connsiteY823" fmla="*/ 3796423 h 5424417"/>
              <a:gd name="connsiteX824" fmla="*/ 483560 w 5694690"/>
              <a:gd name="connsiteY824" fmla="*/ 3865024 h 5424417"/>
              <a:gd name="connsiteX825" fmla="*/ 462982 w 5694690"/>
              <a:gd name="connsiteY825" fmla="*/ 3838252 h 5424417"/>
              <a:gd name="connsiteX826" fmla="*/ 473271 w 5694690"/>
              <a:gd name="connsiteY826" fmla="*/ 3829884 h 5424417"/>
              <a:gd name="connsiteX827" fmla="*/ 462982 w 5694690"/>
              <a:gd name="connsiteY827" fmla="*/ 3796423 h 5424417"/>
              <a:gd name="connsiteX828" fmla="*/ 462982 w 5694690"/>
              <a:gd name="connsiteY828" fmla="*/ 3774670 h 5424417"/>
              <a:gd name="connsiteX829" fmla="*/ 483560 w 5694690"/>
              <a:gd name="connsiteY829" fmla="*/ 3761288 h 5424417"/>
              <a:gd name="connsiteX830" fmla="*/ 473271 w 5694690"/>
              <a:gd name="connsiteY830" fmla="*/ 3739534 h 5424417"/>
              <a:gd name="connsiteX831" fmla="*/ 517002 w 5694690"/>
              <a:gd name="connsiteY831" fmla="*/ 3530389 h 5424417"/>
              <a:gd name="connsiteX832" fmla="*/ 504138 w 5694690"/>
              <a:gd name="connsiteY832" fmla="*/ 3515329 h 5424417"/>
              <a:gd name="connsiteX833" fmla="*/ 504138 w 5694690"/>
              <a:gd name="connsiteY833" fmla="*/ 3508636 h 5424417"/>
              <a:gd name="connsiteX834" fmla="*/ 612165 w 5694690"/>
              <a:gd name="connsiteY834" fmla="*/ 3396535 h 5424417"/>
              <a:gd name="connsiteX835" fmla="*/ 601876 w 5694690"/>
              <a:gd name="connsiteY835" fmla="*/ 3383149 h 5424417"/>
              <a:gd name="connsiteX836" fmla="*/ 601876 w 5694690"/>
              <a:gd name="connsiteY836" fmla="*/ 3376456 h 5424417"/>
              <a:gd name="connsiteX837" fmla="*/ 632743 w 5694690"/>
              <a:gd name="connsiteY837" fmla="*/ 3319570 h 5424417"/>
              <a:gd name="connsiteX838" fmla="*/ 622454 w 5694690"/>
              <a:gd name="connsiteY838" fmla="*/ 3299491 h 5424417"/>
              <a:gd name="connsiteX839" fmla="*/ 666185 w 5694690"/>
              <a:gd name="connsiteY839" fmla="*/ 3277741 h 5424417"/>
              <a:gd name="connsiteX840" fmla="*/ 686757 w 5694690"/>
              <a:gd name="connsiteY840" fmla="*/ 3292798 h 5424417"/>
              <a:gd name="connsiteX841" fmla="*/ 686757 w 5694690"/>
              <a:gd name="connsiteY841" fmla="*/ 3299491 h 5424417"/>
              <a:gd name="connsiteX842" fmla="*/ 676474 w 5694690"/>
              <a:gd name="connsiteY842" fmla="*/ 3312877 h 5424417"/>
              <a:gd name="connsiteX843" fmla="*/ 699621 w 5694690"/>
              <a:gd name="connsiteY843" fmla="*/ 3312877 h 5424417"/>
              <a:gd name="connsiteX844" fmla="*/ 805079 w 5694690"/>
              <a:gd name="connsiteY844" fmla="*/ 3200773 h 5424417"/>
              <a:gd name="connsiteX845" fmla="*/ 882239 w 5694690"/>
              <a:gd name="connsiteY845" fmla="*/ 3090343 h 5424417"/>
              <a:gd name="connsiteX846" fmla="*/ 869381 w 5694690"/>
              <a:gd name="connsiteY846" fmla="*/ 3075286 h 5424417"/>
              <a:gd name="connsiteX847" fmla="*/ 902817 w 5694690"/>
              <a:gd name="connsiteY847" fmla="*/ 3026764 h 5424417"/>
              <a:gd name="connsiteX848" fmla="*/ 882239 w 5694690"/>
              <a:gd name="connsiteY848" fmla="*/ 3013379 h 5424417"/>
              <a:gd name="connsiteX849" fmla="*/ 923395 w 5694690"/>
              <a:gd name="connsiteY849" fmla="*/ 3013379 h 5424417"/>
              <a:gd name="connsiteX850" fmla="*/ 923395 w 5694690"/>
              <a:gd name="connsiteY850" fmla="*/ 3005014 h 5424417"/>
              <a:gd name="connsiteX851" fmla="*/ 902817 w 5694690"/>
              <a:gd name="connsiteY851" fmla="*/ 3005014 h 5424417"/>
              <a:gd name="connsiteX852" fmla="*/ 902817 w 5694690"/>
              <a:gd name="connsiteY852" fmla="*/ 2971550 h 5424417"/>
              <a:gd name="connsiteX853" fmla="*/ 923395 w 5694690"/>
              <a:gd name="connsiteY853" fmla="*/ 2978243 h 5424417"/>
              <a:gd name="connsiteX854" fmla="*/ 923395 w 5694690"/>
              <a:gd name="connsiteY854" fmla="*/ 2971550 h 5424417"/>
              <a:gd name="connsiteX855" fmla="*/ 902817 w 5694690"/>
              <a:gd name="connsiteY855" fmla="*/ 2956493 h 5424417"/>
              <a:gd name="connsiteX856" fmla="*/ 902817 w 5694690"/>
              <a:gd name="connsiteY856" fmla="*/ 2929721 h 5424417"/>
              <a:gd name="connsiteX857" fmla="*/ 967120 w 5694690"/>
              <a:gd name="connsiteY857" fmla="*/ 2879524 h 5424417"/>
              <a:gd name="connsiteX858" fmla="*/ 956831 w 5694690"/>
              <a:gd name="connsiteY858" fmla="*/ 2866138 h 5424417"/>
              <a:gd name="connsiteX859" fmla="*/ 1000556 w 5694690"/>
              <a:gd name="connsiteY859" fmla="*/ 2824309 h 5424417"/>
              <a:gd name="connsiteX860" fmla="*/ 987698 w 5694690"/>
              <a:gd name="connsiteY860" fmla="*/ 2809252 h 5424417"/>
              <a:gd name="connsiteX861" fmla="*/ 1000556 w 5694690"/>
              <a:gd name="connsiteY861" fmla="*/ 2802559 h 5424417"/>
              <a:gd name="connsiteX862" fmla="*/ 987698 w 5694690"/>
              <a:gd name="connsiteY862" fmla="*/ 2789173 h 5424417"/>
              <a:gd name="connsiteX863" fmla="*/ 1021133 w 5694690"/>
              <a:gd name="connsiteY863" fmla="*/ 2747345 h 5424417"/>
              <a:gd name="connsiteX864" fmla="*/ 1064864 w 5694690"/>
              <a:gd name="connsiteY864" fmla="*/ 2698823 h 5424417"/>
              <a:gd name="connsiteX865" fmla="*/ 1075153 w 5694690"/>
              <a:gd name="connsiteY865" fmla="*/ 2698823 h 5424417"/>
              <a:gd name="connsiteX866" fmla="*/ 1064864 w 5694690"/>
              <a:gd name="connsiteY866" fmla="*/ 2656994 h 5424417"/>
              <a:gd name="connsiteX867" fmla="*/ 967120 w 5694690"/>
              <a:gd name="connsiteY867" fmla="*/ 2747345 h 5424417"/>
              <a:gd name="connsiteX868" fmla="*/ 956831 w 5694690"/>
              <a:gd name="connsiteY868" fmla="*/ 2747345 h 5424417"/>
              <a:gd name="connsiteX869" fmla="*/ 956831 w 5694690"/>
              <a:gd name="connsiteY869" fmla="*/ 2740652 h 5424417"/>
              <a:gd name="connsiteX870" fmla="*/ 977409 w 5694690"/>
              <a:gd name="connsiteY870" fmla="*/ 2718902 h 5424417"/>
              <a:gd name="connsiteX871" fmla="*/ 977409 w 5694690"/>
              <a:gd name="connsiteY871" fmla="*/ 2712209 h 5424417"/>
              <a:gd name="connsiteX872" fmla="*/ 956831 w 5694690"/>
              <a:gd name="connsiteY872" fmla="*/ 2705516 h 5424417"/>
              <a:gd name="connsiteX873" fmla="*/ 967120 w 5694690"/>
              <a:gd name="connsiteY873" fmla="*/ 2690459 h 5424417"/>
              <a:gd name="connsiteX874" fmla="*/ 956831 w 5694690"/>
              <a:gd name="connsiteY874" fmla="*/ 2663687 h 5424417"/>
              <a:gd name="connsiteX875" fmla="*/ 987698 w 5694690"/>
              <a:gd name="connsiteY875" fmla="*/ 2641937 h 5424417"/>
              <a:gd name="connsiteX876" fmla="*/ 987698 w 5694690"/>
              <a:gd name="connsiteY876" fmla="*/ 2635244 h 5424417"/>
              <a:gd name="connsiteX877" fmla="*/ 977409 w 5694690"/>
              <a:gd name="connsiteY877" fmla="*/ 2621858 h 5424417"/>
              <a:gd name="connsiteX878" fmla="*/ 1000556 w 5694690"/>
              <a:gd name="connsiteY878" fmla="*/ 2615165 h 5424417"/>
              <a:gd name="connsiteX879" fmla="*/ 987698 w 5694690"/>
              <a:gd name="connsiteY879" fmla="*/ 2600104 h 5424417"/>
              <a:gd name="connsiteX880" fmla="*/ 987698 w 5694690"/>
              <a:gd name="connsiteY880" fmla="*/ 2586722 h 5424417"/>
              <a:gd name="connsiteX881" fmla="*/ 1021133 w 5694690"/>
              <a:gd name="connsiteY881" fmla="*/ 2586722 h 5424417"/>
              <a:gd name="connsiteX882" fmla="*/ 1021133 w 5694690"/>
              <a:gd name="connsiteY882" fmla="*/ 2564968 h 5424417"/>
              <a:gd name="connsiteX883" fmla="*/ 987698 w 5694690"/>
              <a:gd name="connsiteY883" fmla="*/ 2551582 h 5424417"/>
              <a:gd name="connsiteX884" fmla="*/ 1031422 w 5694690"/>
              <a:gd name="connsiteY884" fmla="*/ 2516446 h 5424417"/>
              <a:gd name="connsiteX885" fmla="*/ 1075153 w 5694690"/>
              <a:gd name="connsiteY885" fmla="*/ 2516446 h 5424417"/>
              <a:gd name="connsiteX886" fmla="*/ 1095725 w 5694690"/>
              <a:gd name="connsiteY886" fmla="*/ 2523140 h 5424417"/>
              <a:gd name="connsiteX887" fmla="*/ 1095725 w 5694690"/>
              <a:gd name="connsiteY887" fmla="*/ 2516446 h 5424417"/>
              <a:gd name="connsiteX888" fmla="*/ 1064864 w 5694690"/>
              <a:gd name="connsiteY888" fmla="*/ 2488004 h 5424417"/>
              <a:gd name="connsiteX889" fmla="*/ 1064864 w 5694690"/>
              <a:gd name="connsiteY889" fmla="*/ 2474618 h 5424417"/>
              <a:gd name="connsiteX890" fmla="*/ 1095725 w 5694690"/>
              <a:gd name="connsiteY890" fmla="*/ 2461232 h 5424417"/>
              <a:gd name="connsiteX891" fmla="*/ 1085436 w 5694690"/>
              <a:gd name="connsiteY891" fmla="*/ 2426096 h 5424417"/>
              <a:gd name="connsiteX892" fmla="*/ 1095725 w 5694690"/>
              <a:gd name="connsiteY892" fmla="*/ 2426096 h 5424417"/>
              <a:gd name="connsiteX893" fmla="*/ 1116303 w 5694690"/>
              <a:gd name="connsiteY893" fmla="*/ 2432789 h 5424417"/>
              <a:gd name="connsiteX894" fmla="*/ 1116303 w 5694690"/>
              <a:gd name="connsiteY894" fmla="*/ 2404346 h 5424417"/>
              <a:gd name="connsiteX895" fmla="*/ 1106014 w 5694690"/>
              <a:gd name="connsiteY895" fmla="*/ 2390960 h 5424417"/>
              <a:gd name="connsiteX896" fmla="*/ 1139456 w 5694690"/>
              <a:gd name="connsiteY896" fmla="*/ 2375903 h 5424417"/>
              <a:gd name="connsiteX897" fmla="*/ 1129167 w 5694690"/>
              <a:gd name="connsiteY897" fmla="*/ 2342438 h 5424417"/>
              <a:gd name="connsiteX898" fmla="*/ 1193469 w 5694690"/>
              <a:gd name="connsiteY898" fmla="*/ 2307302 h 5424417"/>
              <a:gd name="connsiteX899" fmla="*/ 1170316 w 5694690"/>
              <a:gd name="connsiteY899" fmla="*/ 2278855 h 5424417"/>
              <a:gd name="connsiteX900" fmla="*/ 1224336 w 5694690"/>
              <a:gd name="connsiteY900" fmla="*/ 2215277 h 5424417"/>
              <a:gd name="connsiteX901" fmla="*/ 1268061 w 5694690"/>
              <a:gd name="connsiteY901" fmla="*/ 2208584 h 5424417"/>
              <a:gd name="connsiteX902" fmla="*/ 1257772 w 5694690"/>
              <a:gd name="connsiteY902" fmla="*/ 2195198 h 5424417"/>
              <a:gd name="connsiteX903" fmla="*/ 1257772 w 5694690"/>
              <a:gd name="connsiteY903" fmla="*/ 2160062 h 5424417"/>
              <a:gd name="connsiteX904" fmla="*/ 1301497 w 5694690"/>
              <a:gd name="connsiteY904" fmla="*/ 2124926 h 5424417"/>
              <a:gd name="connsiteX905" fmla="*/ 1301497 w 5694690"/>
              <a:gd name="connsiteY905" fmla="*/ 2104847 h 5424417"/>
              <a:gd name="connsiteX906" fmla="*/ 1342652 w 5694690"/>
              <a:gd name="connsiteY906" fmla="*/ 2076404 h 5424417"/>
              <a:gd name="connsiteX907" fmla="*/ 1342652 w 5694690"/>
              <a:gd name="connsiteY907" fmla="*/ 2069711 h 5424417"/>
              <a:gd name="connsiteX908" fmla="*/ 1322074 w 5694690"/>
              <a:gd name="connsiteY908" fmla="*/ 2047961 h 5424417"/>
              <a:gd name="connsiteX909" fmla="*/ 1365799 w 5694690"/>
              <a:gd name="connsiteY909" fmla="*/ 2034575 h 5424417"/>
              <a:gd name="connsiteX910" fmla="*/ 1365799 w 5694690"/>
              <a:gd name="connsiteY910" fmla="*/ 1999436 h 5424417"/>
              <a:gd name="connsiteX911" fmla="*/ 1406955 w 5694690"/>
              <a:gd name="connsiteY911" fmla="*/ 1977686 h 5424417"/>
              <a:gd name="connsiteX912" fmla="*/ 1396666 w 5694690"/>
              <a:gd name="connsiteY912" fmla="*/ 1957607 h 5424417"/>
              <a:gd name="connsiteX913" fmla="*/ 1406955 w 5694690"/>
              <a:gd name="connsiteY913" fmla="*/ 1935857 h 5424417"/>
              <a:gd name="connsiteX914" fmla="*/ 1365799 w 5694690"/>
              <a:gd name="connsiteY914" fmla="*/ 1909085 h 5424417"/>
              <a:gd name="connsiteX915" fmla="*/ 1396666 w 5694690"/>
              <a:gd name="connsiteY915" fmla="*/ 1900721 h 5424417"/>
              <a:gd name="connsiteX916" fmla="*/ 1386377 w 5694690"/>
              <a:gd name="connsiteY916" fmla="*/ 1887335 h 5424417"/>
              <a:gd name="connsiteX917" fmla="*/ 1440391 w 5694690"/>
              <a:gd name="connsiteY917" fmla="*/ 1838813 h 5424417"/>
              <a:gd name="connsiteX918" fmla="*/ 1460968 w 5694690"/>
              <a:gd name="connsiteY918" fmla="*/ 1832120 h 5424417"/>
              <a:gd name="connsiteX919" fmla="*/ 1450680 w 5694690"/>
              <a:gd name="connsiteY919" fmla="*/ 1796984 h 5424417"/>
              <a:gd name="connsiteX920" fmla="*/ 1504693 w 5694690"/>
              <a:gd name="connsiteY920" fmla="*/ 1755155 h 5424417"/>
              <a:gd name="connsiteX921" fmla="*/ 1569002 w 5694690"/>
              <a:gd name="connsiteY921" fmla="*/ 1649744 h 5424417"/>
              <a:gd name="connsiteX922" fmla="*/ 1623015 w 5694690"/>
              <a:gd name="connsiteY922" fmla="*/ 1656437 h 5424417"/>
              <a:gd name="connsiteX923" fmla="*/ 1623015 w 5694690"/>
              <a:gd name="connsiteY923" fmla="*/ 1649744 h 5424417"/>
              <a:gd name="connsiteX924" fmla="*/ 1599862 w 5694690"/>
              <a:gd name="connsiteY924" fmla="*/ 1627994 h 5424417"/>
              <a:gd name="connsiteX925" fmla="*/ 1653882 w 5694690"/>
              <a:gd name="connsiteY925" fmla="*/ 1586165 h 5424417"/>
              <a:gd name="connsiteX926" fmla="*/ 1633304 w 5694690"/>
              <a:gd name="connsiteY926" fmla="*/ 1572779 h 5424417"/>
              <a:gd name="connsiteX927" fmla="*/ 1687318 w 5694690"/>
              <a:gd name="connsiteY927" fmla="*/ 1537643 h 5424417"/>
              <a:gd name="connsiteX928" fmla="*/ 1677029 w 5694690"/>
              <a:gd name="connsiteY928" fmla="*/ 1530950 h 5424417"/>
              <a:gd name="connsiteX929" fmla="*/ 1731043 w 5694690"/>
              <a:gd name="connsiteY929" fmla="*/ 1460678 h 5424417"/>
              <a:gd name="connsiteX930" fmla="*/ 1741332 w 5694690"/>
              <a:gd name="connsiteY930" fmla="*/ 1460678 h 5424417"/>
              <a:gd name="connsiteX931" fmla="*/ 1772198 w 5694690"/>
              <a:gd name="connsiteY931" fmla="*/ 1475736 h 5424417"/>
              <a:gd name="connsiteX932" fmla="*/ 1785056 w 5694690"/>
              <a:gd name="connsiteY932" fmla="*/ 1460678 h 5424417"/>
              <a:gd name="connsiteX933" fmla="*/ 1785056 w 5694690"/>
              <a:gd name="connsiteY933" fmla="*/ 1453986 h 5424417"/>
              <a:gd name="connsiteX934" fmla="*/ 1761909 w 5694690"/>
              <a:gd name="connsiteY934" fmla="*/ 1432232 h 5424417"/>
              <a:gd name="connsiteX935" fmla="*/ 1805634 w 5694690"/>
              <a:gd name="connsiteY935" fmla="*/ 1405464 h 5424417"/>
              <a:gd name="connsiteX936" fmla="*/ 1795345 w 5694690"/>
              <a:gd name="connsiteY936" fmla="*/ 1383710 h 5424417"/>
              <a:gd name="connsiteX937" fmla="*/ 1859648 w 5694690"/>
              <a:gd name="connsiteY937" fmla="*/ 1321802 h 5424417"/>
              <a:gd name="connsiteX938" fmla="*/ 1869937 w 5694690"/>
              <a:gd name="connsiteY938" fmla="*/ 1321802 h 5424417"/>
              <a:gd name="connsiteX939" fmla="*/ 1859648 w 5694690"/>
              <a:gd name="connsiteY939" fmla="*/ 1286666 h 5424417"/>
              <a:gd name="connsiteX940" fmla="*/ 1934239 w 5694690"/>
              <a:gd name="connsiteY940" fmla="*/ 1251530 h 5424417"/>
              <a:gd name="connsiteX941" fmla="*/ 1923950 w 5694690"/>
              <a:gd name="connsiteY941" fmla="*/ 1236473 h 5424417"/>
              <a:gd name="connsiteX942" fmla="*/ 1988253 w 5694690"/>
              <a:gd name="connsiteY942" fmla="*/ 1174566 h 5424417"/>
              <a:gd name="connsiteX943" fmla="*/ 2019120 w 5694690"/>
              <a:gd name="connsiteY943" fmla="*/ 1167873 h 5424417"/>
              <a:gd name="connsiteX944" fmla="*/ 2019120 w 5694690"/>
              <a:gd name="connsiteY944" fmla="*/ 1161180 h 5424417"/>
              <a:gd name="connsiteX945" fmla="*/ 1998542 w 5694690"/>
              <a:gd name="connsiteY945" fmla="*/ 1146119 h 5424417"/>
              <a:gd name="connsiteX946" fmla="*/ 2137442 w 5694690"/>
              <a:gd name="connsiteY946" fmla="*/ 1020632 h 5424417"/>
              <a:gd name="connsiteX947" fmla="*/ 2137442 w 5694690"/>
              <a:gd name="connsiteY947" fmla="*/ 1040711 h 5424417"/>
              <a:gd name="connsiteX948" fmla="*/ 2160589 w 5694690"/>
              <a:gd name="connsiteY948" fmla="*/ 1040711 h 5424417"/>
              <a:gd name="connsiteX949" fmla="*/ 2160589 w 5694690"/>
              <a:gd name="connsiteY949" fmla="*/ 1034018 h 5424417"/>
              <a:gd name="connsiteX950" fmla="*/ 2137442 w 5694690"/>
              <a:gd name="connsiteY950" fmla="*/ 1013939 h 5424417"/>
              <a:gd name="connsiteX951" fmla="*/ 2170878 w 5694690"/>
              <a:gd name="connsiteY951" fmla="*/ 992189 h 5424417"/>
              <a:gd name="connsiteX952" fmla="*/ 2150300 w 5694690"/>
              <a:gd name="connsiteY952" fmla="*/ 978803 h 5424417"/>
              <a:gd name="connsiteX953" fmla="*/ 2150300 w 5694690"/>
              <a:gd name="connsiteY953" fmla="*/ 965418 h 5424417"/>
              <a:gd name="connsiteX954" fmla="*/ 2191455 w 5694690"/>
              <a:gd name="connsiteY954" fmla="*/ 915225 h 5424417"/>
              <a:gd name="connsiteX955" fmla="*/ 2235180 w 5694690"/>
              <a:gd name="connsiteY955" fmla="*/ 921917 h 5424417"/>
              <a:gd name="connsiteX956" fmla="*/ 2214602 w 5694690"/>
              <a:gd name="connsiteY956" fmla="*/ 873396 h 5424417"/>
              <a:gd name="connsiteX957" fmla="*/ 2278905 w 5694690"/>
              <a:gd name="connsiteY957" fmla="*/ 846624 h 5424417"/>
              <a:gd name="connsiteX958" fmla="*/ 2255758 w 5694690"/>
              <a:gd name="connsiteY958" fmla="*/ 831563 h 5424417"/>
              <a:gd name="connsiteX959" fmla="*/ 2255758 w 5694690"/>
              <a:gd name="connsiteY959" fmla="*/ 824870 h 5424417"/>
              <a:gd name="connsiteX960" fmla="*/ 2268616 w 5694690"/>
              <a:gd name="connsiteY960" fmla="*/ 824870 h 5424417"/>
              <a:gd name="connsiteX961" fmla="*/ 2289194 w 5694690"/>
              <a:gd name="connsiteY961" fmla="*/ 831563 h 5424417"/>
              <a:gd name="connsiteX962" fmla="*/ 2289194 w 5694690"/>
              <a:gd name="connsiteY962" fmla="*/ 824870 h 5424417"/>
              <a:gd name="connsiteX963" fmla="*/ 2278905 w 5694690"/>
              <a:gd name="connsiteY963" fmla="*/ 796427 h 5424417"/>
              <a:gd name="connsiteX964" fmla="*/ 2299483 w 5694690"/>
              <a:gd name="connsiteY964" fmla="*/ 789734 h 5424417"/>
              <a:gd name="connsiteX965" fmla="*/ 2320061 w 5694690"/>
              <a:gd name="connsiteY965" fmla="*/ 796427 h 5424417"/>
              <a:gd name="connsiteX966" fmla="*/ 2332924 w 5694690"/>
              <a:gd name="connsiteY966" fmla="*/ 783041 h 5424417"/>
              <a:gd name="connsiteX967" fmla="*/ 2320061 w 5694690"/>
              <a:gd name="connsiteY967" fmla="*/ 761291 h 5424417"/>
              <a:gd name="connsiteX968" fmla="*/ 2343208 w 5694690"/>
              <a:gd name="connsiteY968" fmla="*/ 769655 h 5424417"/>
              <a:gd name="connsiteX969" fmla="*/ 2384363 w 5694690"/>
              <a:gd name="connsiteY969" fmla="*/ 769655 h 5424417"/>
              <a:gd name="connsiteX970" fmla="*/ 2397227 w 5694690"/>
              <a:gd name="connsiteY970" fmla="*/ 747905 h 5424417"/>
              <a:gd name="connsiteX971" fmla="*/ 2397227 w 5694690"/>
              <a:gd name="connsiteY971" fmla="*/ 741212 h 5424417"/>
              <a:gd name="connsiteX972" fmla="*/ 2384363 w 5694690"/>
              <a:gd name="connsiteY972" fmla="*/ 741212 h 5424417"/>
              <a:gd name="connsiteX973" fmla="*/ 2384363 w 5694690"/>
              <a:gd name="connsiteY973" fmla="*/ 754598 h 5424417"/>
              <a:gd name="connsiteX974" fmla="*/ 2353496 w 5694690"/>
              <a:gd name="connsiteY974" fmla="*/ 754598 h 5424417"/>
              <a:gd name="connsiteX975" fmla="*/ 2374074 w 5694690"/>
              <a:gd name="connsiteY975" fmla="*/ 712769 h 5424417"/>
              <a:gd name="connsiteX976" fmla="*/ 2343208 w 5694690"/>
              <a:gd name="connsiteY976" fmla="*/ 706077 h 5424417"/>
              <a:gd name="connsiteX977" fmla="*/ 2343208 w 5694690"/>
              <a:gd name="connsiteY977" fmla="*/ 699384 h 5424417"/>
              <a:gd name="connsiteX978" fmla="*/ 2363785 w 5694690"/>
              <a:gd name="connsiteY978" fmla="*/ 684326 h 5424417"/>
              <a:gd name="connsiteX979" fmla="*/ 2451241 w 5694690"/>
              <a:gd name="connsiteY979" fmla="*/ 754598 h 5424417"/>
              <a:gd name="connsiteX980" fmla="*/ 2502679 w 5694690"/>
              <a:gd name="connsiteY980" fmla="*/ 719462 h 5424417"/>
              <a:gd name="connsiteX981" fmla="*/ 2492391 w 5694690"/>
              <a:gd name="connsiteY981" fmla="*/ 706077 h 5424417"/>
              <a:gd name="connsiteX982" fmla="*/ 2502679 w 5694690"/>
              <a:gd name="connsiteY982" fmla="*/ 692691 h 5424417"/>
              <a:gd name="connsiteX983" fmla="*/ 2525832 w 5694690"/>
              <a:gd name="connsiteY983" fmla="*/ 699384 h 5424417"/>
              <a:gd name="connsiteX984" fmla="*/ 2590135 w 5694690"/>
              <a:gd name="connsiteY984" fmla="*/ 684326 h 5424417"/>
              <a:gd name="connsiteX985" fmla="*/ 2600424 w 5694690"/>
              <a:gd name="connsiteY985" fmla="*/ 706077 h 5424417"/>
              <a:gd name="connsiteX986" fmla="*/ 2525832 w 5694690"/>
              <a:gd name="connsiteY986" fmla="*/ 776348 h 5424417"/>
              <a:gd name="connsiteX987" fmla="*/ 2536121 w 5694690"/>
              <a:gd name="connsiteY987" fmla="*/ 811488 h 5424417"/>
              <a:gd name="connsiteX988" fmla="*/ 2556699 w 5694690"/>
              <a:gd name="connsiteY988" fmla="*/ 803120 h 5424417"/>
              <a:gd name="connsiteX989" fmla="*/ 2579846 w 5694690"/>
              <a:gd name="connsiteY989" fmla="*/ 818181 h 5424417"/>
              <a:gd name="connsiteX990" fmla="*/ 2546410 w 5694690"/>
              <a:gd name="connsiteY990" fmla="*/ 873396 h 5424417"/>
              <a:gd name="connsiteX991" fmla="*/ 2546410 w 5694690"/>
              <a:gd name="connsiteY991" fmla="*/ 880085 h 5424417"/>
              <a:gd name="connsiteX992" fmla="*/ 2556699 w 5694690"/>
              <a:gd name="connsiteY992" fmla="*/ 880085 h 5424417"/>
              <a:gd name="connsiteX993" fmla="*/ 2621001 w 5694690"/>
              <a:gd name="connsiteY993" fmla="*/ 860010 h 5424417"/>
              <a:gd name="connsiteX994" fmla="*/ 2621001 w 5694690"/>
              <a:gd name="connsiteY994" fmla="*/ 838256 h 5424417"/>
              <a:gd name="connsiteX995" fmla="*/ 2590135 w 5694690"/>
              <a:gd name="connsiteY995" fmla="*/ 853317 h 5424417"/>
              <a:gd name="connsiteX996" fmla="*/ 2590135 w 5694690"/>
              <a:gd name="connsiteY996" fmla="*/ 838256 h 5424417"/>
              <a:gd name="connsiteX997" fmla="*/ 2633860 w 5694690"/>
              <a:gd name="connsiteY997" fmla="*/ 818181 h 5424417"/>
              <a:gd name="connsiteX998" fmla="*/ 2621001 w 5694690"/>
              <a:gd name="connsiteY998" fmla="*/ 803120 h 5424417"/>
              <a:gd name="connsiteX999" fmla="*/ 2621001 w 5694690"/>
              <a:gd name="connsiteY999" fmla="*/ 783041 h 5424417"/>
              <a:gd name="connsiteX1000" fmla="*/ 2664726 w 5694690"/>
              <a:gd name="connsiteY1000" fmla="*/ 783041 h 5424417"/>
              <a:gd name="connsiteX1001" fmla="*/ 2718740 w 5694690"/>
              <a:gd name="connsiteY1001" fmla="*/ 741212 h 5424417"/>
              <a:gd name="connsiteX1002" fmla="*/ 2772753 w 5694690"/>
              <a:gd name="connsiteY1002" fmla="*/ 677633 h 5424417"/>
              <a:gd name="connsiteX1003" fmla="*/ 2837056 w 5694690"/>
              <a:gd name="connsiteY1003" fmla="*/ 622419 h 5424417"/>
              <a:gd name="connsiteX1004" fmla="*/ 2816479 w 5694690"/>
              <a:gd name="connsiteY1004" fmla="*/ 607362 h 5424417"/>
              <a:gd name="connsiteX1005" fmla="*/ 2837056 w 5694690"/>
              <a:gd name="connsiteY1005" fmla="*/ 600665 h 5424417"/>
              <a:gd name="connsiteX1006" fmla="*/ 2826767 w 5694690"/>
              <a:gd name="connsiteY1006" fmla="*/ 587283 h 5424417"/>
              <a:gd name="connsiteX1007" fmla="*/ 2955378 w 5694690"/>
              <a:gd name="connsiteY1007" fmla="*/ 481871 h 5424417"/>
              <a:gd name="connsiteX1008" fmla="*/ 2945089 w 5694690"/>
              <a:gd name="connsiteY1008" fmla="*/ 461793 h 5424417"/>
              <a:gd name="connsiteX1009" fmla="*/ 2965667 w 5694690"/>
              <a:gd name="connsiteY1009" fmla="*/ 446735 h 5424417"/>
              <a:gd name="connsiteX1010" fmla="*/ 2955378 w 5694690"/>
              <a:gd name="connsiteY1010" fmla="*/ 404907 h 5424417"/>
              <a:gd name="connsiteX1011" fmla="*/ 2975950 w 5694690"/>
              <a:gd name="connsiteY1011" fmla="*/ 391521 h 5424417"/>
              <a:gd name="connsiteX1012" fmla="*/ 2965667 w 5694690"/>
              <a:gd name="connsiteY1012" fmla="*/ 384828 h 5424417"/>
              <a:gd name="connsiteX1013" fmla="*/ 3029970 w 5694690"/>
              <a:gd name="connsiteY1013" fmla="*/ 307863 h 5424417"/>
              <a:gd name="connsiteX1014" fmla="*/ 3009392 w 5694690"/>
              <a:gd name="connsiteY1014" fmla="*/ 266034 h 5424417"/>
              <a:gd name="connsiteX1015" fmla="*/ 3137997 w 5694690"/>
              <a:gd name="connsiteY1015" fmla="*/ 147237 h 5424417"/>
              <a:gd name="connsiteX1016" fmla="*/ 3158575 w 5694690"/>
              <a:gd name="connsiteY1016" fmla="*/ 140544 h 5424417"/>
              <a:gd name="connsiteX1017" fmla="*/ 3148286 w 5694690"/>
              <a:gd name="connsiteY1017" fmla="*/ 125487 h 5424417"/>
              <a:gd name="connsiteX1018" fmla="*/ 3181722 w 5694690"/>
              <a:gd name="connsiteY1018" fmla="*/ 112101 h 5424417"/>
              <a:gd name="connsiteX1019" fmla="*/ 3181722 w 5694690"/>
              <a:gd name="connsiteY1019" fmla="*/ 97044 h 5424417"/>
              <a:gd name="connsiteX1020" fmla="*/ 3158575 w 5694690"/>
              <a:gd name="connsiteY1020" fmla="*/ 76965 h 5424417"/>
              <a:gd name="connsiteX1021" fmla="*/ 3300044 w 5694690"/>
              <a:gd name="connsiteY1021" fmla="*/ 6693 h 5424417"/>
              <a:gd name="connsiteX1022" fmla="*/ 3310333 w 5694690"/>
              <a:gd name="connsiteY1022" fmla="*/ 0 h 54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Lst>
            <a:rect l="l" t="t" r="r" b="b"/>
            <a:pathLst>
              <a:path w="5694690" h="5424417">
                <a:moveTo>
                  <a:pt x="2525832" y="5298931"/>
                </a:moveTo>
                <a:lnTo>
                  <a:pt x="2536121" y="5298931"/>
                </a:lnTo>
                <a:lnTo>
                  <a:pt x="2525832" y="5327374"/>
                </a:lnTo>
                <a:cubicBezTo>
                  <a:pt x="2532688" y="5336296"/>
                  <a:pt x="2536121" y="5342989"/>
                  <a:pt x="2536121" y="5347452"/>
                </a:cubicBezTo>
                <a:lnTo>
                  <a:pt x="2492391" y="5369203"/>
                </a:lnTo>
                <a:lnTo>
                  <a:pt x="2482107" y="5354145"/>
                </a:lnTo>
                <a:cubicBezTo>
                  <a:pt x="2490680" y="5319564"/>
                  <a:pt x="2505254" y="5301160"/>
                  <a:pt x="2525832" y="5298931"/>
                </a:cubicBezTo>
                <a:close/>
                <a:moveTo>
                  <a:pt x="2428088" y="5292238"/>
                </a:moveTo>
                <a:lnTo>
                  <a:pt x="2438377" y="5305624"/>
                </a:lnTo>
                <a:cubicBezTo>
                  <a:pt x="2431521" y="5346894"/>
                  <a:pt x="2428088" y="5370319"/>
                  <a:pt x="2428088" y="5375895"/>
                </a:cubicBezTo>
                <a:cubicBezTo>
                  <a:pt x="2434949" y="5384818"/>
                  <a:pt x="2438377" y="5391511"/>
                  <a:pt x="2438377" y="5395974"/>
                </a:cubicBezTo>
                <a:lnTo>
                  <a:pt x="2428088" y="5395974"/>
                </a:lnTo>
                <a:lnTo>
                  <a:pt x="2397227" y="5382588"/>
                </a:lnTo>
                <a:cubicBezTo>
                  <a:pt x="2397227" y="5401550"/>
                  <a:pt x="2375791" y="5415495"/>
                  <a:pt x="2332924" y="5424417"/>
                </a:cubicBezTo>
                <a:lnTo>
                  <a:pt x="2235180" y="5424417"/>
                </a:lnTo>
                <a:cubicBezTo>
                  <a:pt x="2221464" y="5424417"/>
                  <a:pt x="2214602" y="5417166"/>
                  <a:pt x="2214602" y="5402667"/>
                </a:cubicBezTo>
                <a:lnTo>
                  <a:pt x="2214602" y="5382588"/>
                </a:lnTo>
                <a:lnTo>
                  <a:pt x="2201744" y="5382588"/>
                </a:lnTo>
                <a:cubicBezTo>
                  <a:pt x="2217178" y="5331279"/>
                  <a:pt x="2253183" y="5305624"/>
                  <a:pt x="2309772" y="5305624"/>
                </a:cubicBezTo>
                <a:cubicBezTo>
                  <a:pt x="2313199" y="5314546"/>
                  <a:pt x="2320919" y="5319009"/>
                  <a:pt x="2332924" y="5319009"/>
                </a:cubicBezTo>
                <a:cubicBezTo>
                  <a:pt x="2341497" y="5301160"/>
                  <a:pt x="2373216" y="5292238"/>
                  <a:pt x="2428088" y="5292238"/>
                </a:cubicBezTo>
                <a:close/>
                <a:moveTo>
                  <a:pt x="1653882" y="5283870"/>
                </a:moveTo>
                <a:lnTo>
                  <a:pt x="1666740" y="5298931"/>
                </a:lnTo>
                <a:lnTo>
                  <a:pt x="1633304" y="5327374"/>
                </a:lnTo>
                <a:cubicBezTo>
                  <a:pt x="1655593" y="5327374"/>
                  <a:pt x="1666740" y="5331837"/>
                  <a:pt x="1666740" y="5340760"/>
                </a:cubicBezTo>
                <a:cubicBezTo>
                  <a:pt x="1654735" y="5340760"/>
                  <a:pt x="1643593" y="5345219"/>
                  <a:pt x="1633304" y="5354145"/>
                </a:cubicBezTo>
                <a:lnTo>
                  <a:pt x="1643593" y="5369203"/>
                </a:lnTo>
                <a:lnTo>
                  <a:pt x="1643593" y="5382588"/>
                </a:lnTo>
                <a:cubicBezTo>
                  <a:pt x="1643593" y="5391511"/>
                  <a:pt x="1636732" y="5395974"/>
                  <a:pt x="1623015" y="5395974"/>
                </a:cubicBezTo>
                <a:lnTo>
                  <a:pt x="1599862" y="5395974"/>
                </a:lnTo>
                <a:cubicBezTo>
                  <a:pt x="1599862" y="5372549"/>
                  <a:pt x="1571571" y="5360838"/>
                  <a:pt x="1514982" y="5360838"/>
                </a:cubicBezTo>
                <a:lnTo>
                  <a:pt x="1514982" y="5354145"/>
                </a:lnTo>
                <a:cubicBezTo>
                  <a:pt x="1538993" y="5354145"/>
                  <a:pt x="1553568" y="5337971"/>
                  <a:pt x="1558713" y="5305624"/>
                </a:cubicBezTo>
                <a:cubicBezTo>
                  <a:pt x="1565568" y="5305624"/>
                  <a:pt x="1575857" y="5303390"/>
                  <a:pt x="1589574" y="5298931"/>
                </a:cubicBezTo>
                <a:cubicBezTo>
                  <a:pt x="1593007" y="5307853"/>
                  <a:pt x="1600721" y="5312317"/>
                  <a:pt x="1612726" y="5312317"/>
                </a:cubicBezTo>
                <a:lnTo>
                  <a:pt x="1623015" y="5312317"/>
                </a:lnTo>
                <a:cubicBezTo>
                  <a:pt x="1626443" y="5293351"/>
                  <a:pt x="1636732" y="5283870"/>
                  <a:pt x="1653882" y="5283870"/>
                </a:cubicBezTo>
                <a:close/>
                <a:moveTo>
                  <a:pt x="1761909" y="5032897"/>
                </a:moveTo>
                <a:lnTo>
                  <a:pt x="1772198" y="5046283"/>
                </a:lnTo>
                <a:lnTo>
                  <a:pt x="1795345" y="5039590"/>
                </a:lnTo>
                <a:lnTo>
                  <a:pt x="1805634" y="5039590"/>
                </a:lnTo>
                <a:lnTo>
                  <a:pt x="1805634" y="5054647"/>
                </a:lnTo>
                <a:lnTo>
                  <a:pt x="1718184" y="5131612"/>
                </a:lnTo>
                <a:lnTo>
                  <a:pt x="1707896" y="5131612"/>
                </a:lnTo>
                <a:cubicBezTo>
                  <a:pt x="1694173" y="5131612"/>
                  <a:pt x="1687318" y="5126594"/>
                  <a:pt x="1687318" y="5116554"/>
                </a:cubicBezTo>
                <a:lnTo>
                  <a:pt x="1687318" y="5103169"/>
                </a:lnTo>
                <a:cubicBezTo>
                  <a:pt x="1687318" y="5073050"/>
                  <a:pt x="1712182" y="5049629"/>
                  <a:pt x="1761909" y="5032897"/>
                </a:cubicBezTo>
                <a:close/>
                <a:moveTo>
                  <a:pt x="1342652" y="5026204"/>
                </a:moveTo>
                <a:lnTo>
                  <a:pt x="1352941" y="5039590"/>
                </a:lnTo>
                <a:cubicBezTo>
                  <a:pt x="1352941" y="5045166"/>
                  <a:pt x="1303213" y="5082531"/>
                  <a:pt x="1203758" y="5151690"/>
                </a:cubicBezTo>
                <a:lnTo>
                  <a:pt x="1193469" y="5151690"/>
                </a:lnTo>
                <a:cubicBezTo>
                  <a:pt x="1193469" y="5118226"/>
                  <a:pt x="1218333" y="5083090"/>
                  <a:pt x="1268061" y="5046283"/>
                </a:cubicBezTo>
                <a:cubicBezTo>
                  <a:pt x="1309216" y="5032897"/>
                  <a:pt x="1334080" y="5026204"/>
                  <a:pt x="1342652" y="5026204"/>
                </a:cubicBezTo>
                <a:close/>
                <a:moveTo>
                  <a:pt x="1761909" y="4654758"/>
                </a:moveTo>
                <a:lnTo>
                  <a:pt x="1751620" y="4669819"/>
                </a:lnTo>
                <a:lnTo>
                  <a:pt x="1785056" y="4669819"/>
                </a:lnTo>
                <a:cubicBezTo>
                  <a:pt x="1785056" y="4659780"/>
                  <a:pt x="1777343" y="4654758"/>
                  <a:pt x="1761909" y="4654758"/>
                </a:cubicBezTo>
                <a:close/>
                <a:moveTo>
                  <a:pt x="1977970" y="4383706"/>
                </a:moveTo>
                <a:cubicBezTo>
                  <a:pt x="1959103" y="4397092"/>
                  <a:pt x="1941100" y="4403785"/>
                  <a:pt x="1923950" y="4403785"/>
                </a:cubicBezTo>
                <a:lnTo>
                  <a:pt x="1923950" y="4425535"/>
                </a:lnTo>
                <a:lnTo>
                  <a:pt x="1944528" y="4425535"/>
                </a:lnTo>
                <a:lnTo>
                  <a:pt x="1944528" y="4410478"/>
                </a:lnTo>
                <a:cubicBezTo>
                  <a:pt x="1959962" y="4412708"/>
                  <a:pt x="1967681" y="4417726"/>
                  <a:pt x="1967681" y="4425535"/>
                </a:cubicBezTo>
                <a:cubicBezTo>
                  <a:pt x="1967681" y="4434458"/>
                  <a:pt x="1959962" y="4438921"/>
                  <a:pt x="1944528" y="4438921"/>
                </a:cubicBezTo>
                <a:cubicBezTo>
                  <a:pt x="1930812" y="4434458"/>
                  <a:pt x="1920523" y="4432228"/>
                  <a:pt x="1913662" y="4432228"/>
                </a:cubicBezTo>
                <a:cubicBezTo>
                  <a:pt x="1913662" y="4436688"/>
                  <a:pt x="1909376" y="4438921"/>
                  <a:pt x="1900803" y="4438921"/>
                </a:cubicBezTo>
                <a:lnTo>
                  <a:pt x="1913662" y="4452307"/>
                </a:lnTo>
                <a:lnTo>
                  <a:pt x="1913662" y="4459000"/>
                </a:lnTo>
                <a:cubicBezTo>
                  <a:pt x="1884512" y="4459000"/>
                  <a:pt x="1869937" y="4464018"/>
                  <a:pt x="1869937" y="4474057"/>
                </a:cubicBezTo>
                <a:lnTo>
                  <a:pt x="1849359" y="4467364"/>
                </a:lnTo>
                <a:lnTo>
                  <a:pt x="1836501" y="4467364"/>
                </a:lnTo>
                <a:cubicBezTo>
                  <a:pt x="1836501" y="4477403"/>
                  <a:pt x="1822784" y="4493577"/>
                  <a:pt x="1795345" y="4515886"/>
                </a:cubicBezTo>
                <a:cubicBezTo>
                  <a:pt x="1773057" y="4535965"/>
                  <a:pt x="1761909" y="4559390"/>
                  <a:pt x="1761909" y="4586158"/>
                </a:cubicBezTo>
                <a:cubicBezTo>
                  <a:pt x="1768771" y="4586158"/>
                  <a:pt x="1772198" y="4588391"/>
                  <a:pt x="1772198" y="4592851"/>
                </a:cubicBezTo>
                <a:cubicBezTo>
                  <a:pt x="1765337" y="4601777"/>
                  <a:pt x="1761909" y="4608466"/>
                  <a:pt x="1761909" y="4612929"/>
                </a:cubicBezTo>
                <a:lnTo>
                  <a:pt x="1751620" y="4612929"/>
                </a:lnTo>
                <a:lnTo>
                  <a:pt x="1731043" y="4606236"/>
                </a:lnTo>
                <a:lnTo>
                  <a:pt x="1718184" y="4621297"/>
                </a:lnTo>
                <a:cubicBezTo>
                  <a:pt x="1726757" y="4630220"/>
                  <a:pt x="1731043" y="4636913"/>
                  <a:pt x="1731043" y="4641372"/>
                </a:cubicBezTo>
                <a:lnTo>
                  <a:pt x="1741332" y="4641372"/>
                </a:lnTo>
                <a:cubicBezTo>
                  <a:pt x="1741332" y="4622410"/>
                  <a:pt x="1762768" y="4612929"/>
                  <a:pt x="1805634" y="4612929"/>
                </a:cubicBezTo>
                <a:lnTo>
                  <a:pt x="1836501" y="4612929"/>
                </a:lnTo>
                <a:cubicBezTo>
                  <a:pt x="1836501" y="4599544"/>
                  <a:pt x="1840787" y="4592851"/>
                  <a:pt x="1849359" y="4592851"/>
                </a:cubicBezTo>
                <a:lnTo>
                  <a:pt x="1836501" y="4577793"/>
                </a:lnTo>
                <a:cubicBezTo>
                  <a:pt x="1839928" y="4568871"/>
                  <a:pt x="1847648" y="4564408"/>
                  <a:pt x="1859648" y="4564408"/>
                </a:cubicBezTo>
                <a:lnTo>
                  <a:pt x="1869937" y="4564408"/>
                </a:lnTo>
                <a:lnTo>
                  <a:pt x="1900803" y="4577793"/>
                </a:lnTo>
                <a:cubicBezTo>
                  <a:pt x="1936814" y="4498595"/>
                  <a:pt x="1969392" y="4459000"/>
                  <a:pt x="1998542" y="4459000"/>
                </a:cubicBezTo>
                <a:cubicBezTo>
                  <a:pt x="1984825" y="4424418"/>
                  <a:pt x="1977970" y="4406015"/>
                  <a:pt x="1977970" y="4403785"/>
                </a:cubicBezTo>
                <a:cubicBezTo>
                  <a:pt x="1991686" y="4403785"/>
                  <a:pt x="1998542" y="4399322"/>
                  <a:pt x="1998542" y="4390399"/>
                </a:cubicBezTo>
                <a:lnTo>
                  <a:pt x="1998542" y="4383706"/>
                </a:lnTo>
                <a:close/>
                <a:moveTo>
                  <a:pt x="1612726" y="3614047"/>
                </a:moveTo>
                <a:cubicBezTo>
                  <a:pt x="1619582" y="3622970"/>
                  <a:pt x="1623015" y="3629663"/>
                  <a:pt x="1623015" y="3634126"/>
                </a:cubicBezTo>
                <a:cubicBezTo>
                  <a:pt x="1636732" y="3634126"/>
                  <a:pt x="1643593" y="3629663"/>
                  <a:pt x="1643593" y="3620740"/>
                </a:cubicBezTo>
                <a:lnTo>
                  <a:pt x="1643593" y="3614047"/>
                </a:lnTo>
                <a:close/>
                <a:moveTo>
                  <a:pt x="1633304" y="3537082"/>
                </a:moveTo>
                <a:lnTo>
                  <a:pt x="1599862" y="3592297"/>
                </a:lnTo>
                <a:lnTo>
                  <a:pt x="1623015" y="3600661"/>
                </a:lnTo>
                <a:lnTo>
                  <a:pt x="1633304" y="3600661"/>
                </a:lnTo>
                <a:cubicBezTo>
                  <a:pt x="1655593" y="3595085"/>
                  <a:pt x="1666740" y="3581141"/>
                  <a:pt x="1666740" y="3558832"/>
                </a:cubicBezTo>
                <a:lnTo>
                  <a:pt x="1666740" y="3550468"/>
                </a:lnTo>
                <a:cubicBezTo>
                  <a:pt x="1666740" y="3541542"/>
                  <a:pt x="1659021" y="3537082"/>
                  <a:pt x="1643593" y="3537082"/>
                </a:cubicBezTo>
                <a:close/>
                <a:moveTo>
                  <a:pt x="1450680" y="3501946"/>
                </a:moveTo>
                <a:lnTo>
                  <a:pt x="1471257" y="3501946"/>
                </a:lnTo>
                <a:lnTo>
                  <a:pt x="1471257" y="3508636"/>
                </a:lnTo>
                <a:cubicBezTo>
                  <a:pt x="1471257" y="3518675"/>
                  <a:pt x="1464396" y="3523697"/>
                  <a:pt x="1450680" y="3523697"/>
                </a:cubicBezTo>
                <a:close/>
                <a:moveTo>
                  <a:pt x="1514982" y="3363070"/>
                </a:moveTo>
                <a:cubicBezTo>
                  <a:pt x="1544138" y="3369763"/>
                  <a:pt x="1558713" y="3376456"/>
                  <a:pt x="1558713" y="3383149"/>
                </a:cubicBezTo>
                <a:cubicBezTo>
                  <a:pt x="1558713" y="3395418"/>
                  <a:pt x="1533849" y="3428324"/>
                  <a:pt x="1484121" y="3481868"/>
                </a:cubicBezTo>
                <a:cubicBezTo>
                  <a:pt x="1473832" y="3481868"/>
                  <a:pt x="1462685" y="3474616"/>
                  <a:pt x="1450680" y="3460114"/>
                </a:cubicBezTo>
                <a:cubicBezTo>
                  <a:pt x="1469546" y="3395418"/>
                  <a:pt x="1490977" y="3363070"/>
                  <a:pt x="1514982" y="3363070"/>
                </a:cubicBezTo>
                <a:close/>
                <a:moveTo>
                  <a:pt x="74592" y="3264355"/>
                </a:moveTo>
                <a:lnTo>
                  <a:pt x="74592" y="3271048"/>
                </a:lnTo>
                <a:cubicBezTo>
                  <a:pt x="67736" y="3279971"/>
                  <a:pt x="64303" y="3289452"/>
                  <a:pt x="64303" y="3299491"/>
                </a:cubicBezTo>
                <a:cubicBezTo>
                  <a:pt x="78025" y="3300608"/>
                  <a:pt x="84881" y="3305068"/>
                  <a:pt x="84881" y="3312877"/>
                </a:cubicBezTo>
                <a:cubicBezTo>
                  <a:pt x="71164" y="3315107"/>
                  <a:pt x="64303" y="3320125"/>
                  <a:pt x="64303" y="3327934"/>
                </a:cubicBezTo>
                <a:lnTo>
                  <a:pt x="84881" y="3348013"/>
                </a:lnTo>
                <a:cubicBezTo>
                  <a:pt x="71164" y="3348013"/>
                  <a:pt x="64303" y="3355264"/>
                  <a:pt x="64303" y="3369763"/>
                </a:cubicBezTo>
                <a:cubicBezTo>
                  <a:pt x="71164" y="3394305"/>
                  <a:pt x="74592" y="3408246"/>
                  <a:pt x="74592" y="3411592"/>
                </a:cubicBezTo>
                <a:cubicBezTo>
                  <a:pt x="67736" y="3420518"/>
                  <a:pt x="64303" y="3427208"/>
                  <a:pt x="64303" y="3431671"/>
                </a:cubicBezTo>
                <a:cubicBezTo>
                  <a:pt x="71164" y="3440593"/>
                  <a:pt x="74592" y="3447845"/>
                  <a:pt x="74592" y="3453421"/>
                </a:cubicBezTo>
                <a:lnTo>
                  <a:pt x="20578" y="3473500"/>
                </a:lnTo>
                <a:lnTo>
                  <a:pt x="20578" y="3466807"/>
                </a:lnTo>
                <a:lnTo>
                  <a:pt x="43725" y="3446732"/>
                </a:lnTo>
                <a:cubicBezTo>
                  <a:pt x="43725" y="3436692"/>
                  <a:pt x="36011" y="3431671"/>
                  <a:pt x="20578" y="3431671"/>
                </a:cubicBezTo>
                <a:cubicBezTo>
                  <a:pt x="36011" y="3397093"/>
                  <a:pt x="43725" y="3376456"/>
                  <a:pt x="43725" y="3369763"/>
                </a:cubicBezTo>
                <a:cubicBezTo>
                  <a:pt x="36870" y="3360841"/>
                  <a:pt x="33436" y="3353589"/>
                  <a:pt x="33436" y="3348013"/>
                </a:cubicBezTo>
                <a:cubicBezTo>
                  <a:pt x="40297" y="3340203"/>
                  <a:pt x="43725" y="3330722"/>
                  <a:pt x="43725" y="3319570"/>
                </a:cubicBezTo>
                <a:cubicBezTo>
                  <a:pt x="28292" y="3319570"/>
                  <a:pt x="20578" y="3315107"/>
                  <a:pt x="20578" y="3306184"/>
                </a:cubicBezTo>
                <a:lnTo>
                  <a:pt x="20578" y="3286106"/>
                </a:lnTo>
                <a:cubicBezTo>
                  <a:pt x="20578" y="3277183"/>
                  <a:pt x="38581" y="3269932"/>
                  <a:pt x="74592" y="3264355"/>
                </a:cubicBezTo>
                <a:close/>
                <a:moveTo>
                  <a:pt x="504138" y="3117115"/>
                </a:moveTo>
                <a:lnTo>
                  <a:pt x="517002" y="3117115"/>
                </a:lnTo>
                <a:cubicBezTo>
                  <a:pt x="530718" y="3119345"/>
                  <a:pt x="537574" y="3124366"/>
                  <a:pt x="537574" y="3132172"/>
                </a:cubicBezTo>
                <a:cubicBezTo>
                  <a:pt x="448407" y="3258221"/>
                  <a:pt x="397821" y="3323471"/>
                  <a:pt x="385821" y="3327934"/>
                </a:cubicBezTo>
                <a:cubicBezTo>
                  <a:pt x="370388" y="3383707"/>
                  <a:pt x="338663" y="3427766"/>
                  <a:pt x="290652" y="3460114"/>
                </a:cubicBezTo>
                <a:cubicBezTo>
                  <a:pt x="290652" y="3472387"/>
                  <a:pt x="279505" y="3486327"/>
                  <a:pt x="257216" y="3501946"/>
                </a:cubicBezTo>
                <a:cubicBezTo>
                  <a:pt x="264072" y="3501946"/>
                  <a:pt x="267499" y="3504176"/>
                  <a:pt x="267499" y="3508636"/>
                </a:cubicBezTo>
                <a:lnTo>
                  <a:pt x="246927" y="3515329"/>
                </a:lnTo>
                <a:cubicBezTo>
                  <a:pt x="236639" y="3515329"/>
                  <a:pt x="222064" y="3504176"/>
                  <a:pt x="203197" y="3481868"/>
                </a:cubicBezTo>
                <a:cubicBezTo>
                  <a:pt x="225491" y="3476288"/>
                  <a:pt x="236639" y="3471270"/>
                  <a:pt x="236639" y="3466807"/>
                </a:cubicBezTo>
                <a:lnTo>
                  <a:pt x="226350" y="3453421"/>
                </a:lnTo>
                <a:cubicBezTo>
                  <a:pt x="252072" y="3402111"/>
                  <a:pt x="273502" y="3376456"/>
                  <a:pt x="290652" y="3376456"/>
                </a:cubicBezTo>
                <a:lnTo>
                  <a:pt x="280363" y="3363070"/>
                </a:lnTo>
                <a:lnTo>
                  <a:pt x="280363" y="3354706"/>
                </a:lnTo>
                <a:cubicBezTo>
                  <a:pt x="280363" y="3346896"/>
                  <a:pt x="323230" y="3305068"/>
                  <a:pt x="408969" y="3229219"/>
                </a:cubicBezTo>
                <a:cubicBezTo>
                  <a:pt x="408969" y="3220293"/>
                  <a:pt x="422685" y="3204119"/>
                  <a:pt x="450124" y="3180694"/>
                </a:cubicBezTo>
                <a:cubicBezTo>
                  <a:pt x="450124" y="3151693"/>
                  <a:pt x="468127" y="3130501"/>
                  <a:pt x="504138" y="3117115"/>
                </a:cubicBezTo>
                <a:close/>
                <a:moveTo>
                  <a:pt x="2031984" y="3081979"/>
                </a:moveTo>
                <a:cubicBezTo>
                  <a:pt x="1973678" y="3113210"/>
                  <a:pt x="1944528" y="3146116"/>
                  <a:pt x="1944528" y="3180694"/>
                </a:cubicBezTo>
                <a:lnTo>
                  <a:pt x="1944528" y="3200773"/>
                </a:lnTo>
                <a:cubicBezTo>
                  <a:pt x="1946245" y="3210812"/>
                  <a:pt x="1953959" y="3215834"/>
                  <a:pt x="1967681" y="3215834"/>
                </a:cubicBezTo>
                <a:lnTo>
                  <a:pt x="1977970" y="3215834"/>
                </a:lnTo>
                <a:lnTo>
                  <a:pt x="2031984" y="3123808"/>
                </a:lnTo>
                <a:close/>
                <a:moveTo>
                  <a:pt x="699621" y="2901278"/>
                </a:moveTo>
                <a:lnTo>
                  <a:pt x="709909" y="2901278"/>
                </a:lnTo>
                <a:cubicBezTo>
                  <a:pt x="723626" y="2902391"/>
                  <a:pt x="730487" y="2906854"/>
                  <a:pt x="730487" y="2914660"/>
                </a:cubicBezTo>
                <a:lnTo>
                  <a:pt x="730487" y="2949800"/>
                </a:lnTo>
                <a:cubicBezTo>
                  <a:pt x="730487" y="2956493"/>
                  <a:pt x="720198" y="2963740"/>
                  <a:pt x="699621" y="2971550"/>
                </a:cubicBezTo>
                <a:lnTo>
                  <a:pt x="709909" y="2998321"/>
                </a:lnTo>
                <a:lnTo>
                  <a:pt x="699621" y="3033457"/>
                </a:lnTo>
                <a:lnTo>
                  <a:pt x="686757" y="3033457"/>
                </a:lnTo>
                <a:cubicBezTo>
                  <a:pt x="686757" y="3022301"/>
                  <a:pt x="673040" y="3015608"/>
                  <a:pt x="645607" y="3013379"/>
                </a:cubicBezTo>
                <a:lnTo>
                  <a:pt x="645607" y="3026764"/>
                </a:lnTo>
                <a:cubicBezTo>
                  <a:pt x="673040" y="3027881"/>
                  <a:pt x="686757" y="3032341"/>
                  <a:pt x="686757" y="3040150"/>
                </a:cubicBezTo>
                <a:cubicBezTo>
                  <a:pt x="676474" y="3059112"/>
                  <a:pt x="666185" y="3068593"/>
                  <a:pt x="655896" y="3068593"/>
                </a:cubicBezTo>
                <a:lnTo>
                  <a:pt x="645607" y="3068593"/>
                </a:lnTo>
                <a:lnTo>
                  <a:pt x="655896" y="3055207"/>
                </a:lnTo>
                <a:lnTo>
                  <a:pt x="655896" y="3048515"/>
                </a:lnTo>
                <a:cubicBezTo>
                  <a:pt x="655896" y="3038475"/>
                  <a:pt x="648176" y="3033457"/>
                  <a:pt x="632743" y="3033457"/>
                </a:cubicBezTo>
                <a:cubicBezTo>
                  <a:pt x="619026" y="3034574"/>
                  <a:pt x="612165" y="3039592"/>
                  <a:pt x="612165" y="3048515"/>
                </a:cubicBezTo>
                <a:cubicBezTo>
                  <a:pt x="619026" y="3048515"/>
                  <a:pt x="622454" y="3050748"/>
                  <a:pt x="622454" y="3055207"/>
                </a:cubicBezTo>
                <a:lnTo>
                  <a:pt x="591593" y="3068593"/>
                </a:lnTo>
                <a:cubicBezTo>
                  <a:pt x="576160" y="3068593"/>
                  <a:pt x="568440" y="3064130"/>
                  <a:pt x="568440" y="3055207"/>
                </a:cubicBezTo>
                <a:cubicBezTo>
                  <a:pt x="611313" y="3025089"/>
                  <a:pt x="655037" y="2973779"/>
                  <a:pt x="699621" y="2901278"/>
                </a:cubicBezTo>
                <a:close/>
                <a:moveTo>
                  <a:pt x="354955" y="2852756"/>
                </a:moveTo>
                <a:lnTo>
                  <a:pt x="365244" y="2866138"/>
                </a:lnTo>
                <a:lnTo>
                  <a:pt x="334377" y="2879524"/>
                </a:lnTo>
                <a:lnTo>
                  <a:pt x="321519" y="2879524"/>
                </a:lnTo>
                <a:lnTo>
                  <a:pt x="321519" y="2872831"/>
                </a:lnTo>
                <a:cubicBezTo>
                  <a:pt x="321519" y="2866138"/>
                  <a:pt x="332660" y="2859445"/>
                  <a:pt x="354955" y="2852756"/>
                </a:cubicBezTo>
                <a:close/>
                <a:moveTo>
                  <a:pt x="246927" y="2817616"/>
                </a:moveTo>
                <a:lnTo>
                  <a:pt x="257216" y="2817616"/>
                </a:lnTo>
                <a:cubicBezTo>
                  <a:pt x="267499" y="2817616"/>
                  <a:pt x="278647" y="2824309"/>
                  <a:pt x="290652" y="2837695"/>
                </a:cubicBezTo>
                <a:lnTo>
                  <a:pt x="290652" y="2852756"/>
                </a:lnTo>
                <a:cubicBezTo>
                  <a:pt x="271791" y="2875065"/>
                  <a:pt x="257216" y="2886217"/>
                  <a:pt x="246927" y="2886217"/>
                </a:cubicBezTo>
                <a:lnTo>
                  <a:pt x="257216" y="2901278"/>
                </a:lnTo>
                <a:lnTo>
                  <a:pt x="257216" y="2907971"/>
                </a:lnTo>
                <a:cubicBezTo>
                  <a:pt x="226350" y="2959281"/>
                  <a:pt x="204914" y="2984936"/>
                  <a:pt x="192908" y="2984936"/>
                </a:cubicBezTo>
                <a:lnTo>
                  <a:pt x="192908" y="2998321"/>
                </a:lnTo>
                <a:lnTo>
                  <a:pt x="216061" y="3020072"/>
                </a:lnTo>
                <a:cubicBezTo>
                  <a:pt x="216061" y="3028994"/>
                  <a:pt x="204914" y="3033457"/>
                  <a:pt x="182619" y="3033457"/>
                </a:cubicBezTo>
                <a:lnTo>
                  <a:pt x="192908" y="3048515"/>
                </a:lnTo>
                <a:lnTo>
                  <a:pt x="182619" y="3048515"/>
                </a:lnTo>
                <a:lnTo>
                  <a:pt x="192908" y="3061900"/>
                </a:lnTo>
                <a:lnTo>
                  <a:pt x="192908" y="3068593"/>
                </a:lnTo>
                <a:cubicBezTo>
                  <a:pt x="156903" y="3068593"/>
                  <a:pt x="138894" y="3073056"/>
                  <a:pt x="138894" y="3081979"/>
                </a:cubicBezTo>
                <a:lnTo>
                  <a:pt x="149183" y="3097036"/>
                </a:lnTo>
                <a:lnTo>
                  <a:pt x="108028" y="3145558"/>
                </a:lnTo>
                <a:lnTo>
                  <a:pt x="97739" y="3145558"/>
                </a:lnTo>
                <a:lnTo>
                  <a:pt x="108028" y="3180694"/>
                </a:lnTo>
                <a:lnTo>
                  <a:pt x="108028" y="3194080"/>
                </a:lnTo>
                <a:cubicBezTo>
                  <a:pt x="89167" y="3217505"/>
                  <a:pt x="74592" y="3229219"/>
                  <a:pt x="64303" y="3229219"/>
                </a:cubicBezTo>
                <a:lnTo>
                  <a:pt x="54014" y="3229219"/>
                </a:lnTo>
                <a:lnTo>
                  <a:pt x="54014" y="3222527"/>
                </a:lnTo>
                <a:cubicBezTo>
                  <a:pt x="54014" y="3218063"/>
                  <a:pt x="57447" y="3215834"/>
                  <a:pt x="64303" y="3215834"/>
                </a:cubicBezTo>
                <a:cubicBezTo>
                  <a:pt x="59158" y="3208024"/>
                  <a:pt x="52303" y="3180139"/>
                  <a:pt x="43725" y="3132172"/>
                </a:cubicBezTo>
                <a:cubicBezTo>
                  <a:pt x="57447" y="3126596"/>
                  <a:pt x="67736" y="3123808"/>
                  <a:pt x="74592" y="3123808"/>
                </a:cubicBezTo>
                <a:lnTo>
                  <a:pt x="74592" y="3117115"/>
                </a:lnTo>
                <a:cubicBezTo>
                  <a:pt x="74592" y="3108192"/>
                  <a:pt x="67736" y="3103729"/>
                  <a:pt x="54014" y="3103729"/>
                </a:cubicBezTo>
                <a:cubicBezTo>
                  <a:pt x="69447" y="3061342"/>
                  <a:pt x="84022" y="3040150"/>
                  <a:pt x="97739" y="3040150"/>
                </a:cubicBezTo>
                <a:lnTo>
                  <a:pt x="84881" y="3026764"/>
                </a:lnTo>
                <a:lnTo>
                  <a:pt x="84881" y="3020072"/>
                </a:lnTo>
                <a:cubicBezTo>
                  <a:pt x="102031" y="3001109"/>
                  <a:pt x="123461" y="2991628"/>
                  <a:pt x="149183" y="2991628"/>
                </a:cubicBezTo>
                <a:lnTo>
                  <a:pt x="138894" y="2978243"/>
                </a:lnTo>
                <a:cubicBezTo>
                  <a:pt x="138894" y="2972666"/>
                  <a:pt x="171478" y="2935297"/>
                  <a:pt x="236639" y="2866138"/>
                </a:cubicBezTo>
                <a:lnTo>
                  <a:pt x="226350" y="2852756"/>
                </a:lnTo>
                <a:cubicBezTo>
                  <a:pt x="233205" y="2842717"/>
                  <a:pt x="236639" y="2835465"/>
                  <a:pt x="236639" y="2831002"/>
                </a:cubicBezTo>
                <a:cubicBezTo>
                  <a:pt x="229777" y="2831002"/>
                  <a:pt x="226350" y="2828773"/>
                  <a:pt x="226350" y="2824309"/>
                </a:cubicBezTo>
                <a:close/>
                <a:moveTo>
                  <a:pt x="527285" y="2789173"/>
                </a:moveTo>
                <a:lnTo>
                  <a:pt x="537574" y="2789173"/>
                </a:lnTo>
                <a:cubicBezTo>
                  <a:pt x="551296" y="2790290"/>
                  <a:pt x="558151" y="2794750"/>
                  <a:pt x="558151" y="2802559"/>
                </a:cubicBezTo>
                <a:lnTo>
                  <a:pt x="537574" y="2809252"/>
                </a:lnTo>
                <a:lnTo>
                  <a:pt x="527285" y="2795866"/>
                </a:lnTo>
                <a:close/>
                <a:moveTo>
                  <a:pt x="923395" y="2767423"/>
                </a:moveTo>
                <a:lnTo>
                  <a:pt x="933684" y="2767423"/>
                </a:lnTo>
                <a:cubicBezTo>
                  <a:pt x="949117" y="2767423"/>
                  <a:pt x="956831" y="2774675"/>
                  <a:pt x="956831" y="2789173"/>
                </a:cubicBezTo>
                <a:lnTo>
                  <a:pt x="946542" y="2802559"/>
                </a:lnTo>
                <a:cubicBezTo>
                  <a:pt x="953403" y="2811482"/>
                  <a:pt x="956831" y="2820963"/>
                  <a:pt x="956831" y="2831002"/>
                </a:cubicBezTo>
                <a:lnTo>
                  <a:pt x="946542" y="2831002"/>
                </a:lnTo>
                <a:cubicBezTo>
                  <a:pt x="931109" y="2831002"/>
                  <a:pt x="923395" y="2826543"/>
                  <a:pt x="923395" y="2817616"/>
                </a:cubicBezTo>
                <a:lnTo>
                  <a:pt x="923395" y="2809252"/>
                </a:lnTo>
                <a:cubicBezTo>
                  <a:pt x="923395" y="2804789"/>
                  <a:pt x="926823" y="2802559"/>
                  <a:pt x="933684" y="2802559"/>
                </a:cubicBezTo>
                <a:lnTo>
                  <a:pt x="923395" y="2789173"/>
                </a:lnTo>
                <a:close/>
                <a:moveTo>
                  <a:pt x="462982" y="2670380"/>
                </a:moveTo>
                <a:lnTo>
                  <a:pt x="483560" y="2670380"/>
                </a:lnTo>
                <a:cubicBezTo>
                  <a:pt x="483560" y="2680419"/>
                  <a:pt x="486988" y="2689900"/>
                  <a:pt x="493849" y="2698823"/>
                </a:cubicBezTo>
                <a:lnTo>
                  <a:pt x="450124" y="2718902"/>
                </a:lnTo>
                <a:cubicBezTo>
                  <a:pt x="436407" y="2718902"/>
                  <a:pt x="429546" y="2714438"/>
                  <a:pt x="429546" y="2705516"/>
                </a:cubicBezTo>
                <a:cubicBezTo>
                  <a:pt x="458696" y="2705516"/>
                  <a:pt x="473271" y="2700494"/>
                  <a:pt x="473271" y="2690459"/>
                </a:cubicBezTo>
                <a:cubicBezTo>
                  <a:pt x="466416" y="2681532"/>
                  <a:pt x="462982" y="2674839"/>
                  <a:pt x="462982" y="2670380"/>
                </a:cubicBezTo>
                <a:close/>
                <a:moveTo>
                  <a:pt x="517002" y="2635244"/>
                </a:moveTo>
                <a:lnTo>
                  <a:pt x="517002" y="2663687"/>
                </a:lnTo>
                <a:lnTo>
                  <a:pt x="493849" y="2663687"/>
                </a:lnTo>
                <a:lnTo>
                  <a:pt x="493849" y="2648626"/>
                </a:lnTo>
                <a:cubicBezTo>
                  <a:pt x="495566" y="2639703"/>
                  <a:pt x="503279" y="2635244"/>
                  <a:pt x="517002" y="2635244"/>
                </a:cubicBezTo>
                <a:close/>
                <a:moveTo>
                  <a:pt x="321519" y="2586722"/>
                </a:moveTo>
                <a:lnTo>
                  <a:pt x="334377" y="2586722"/>
                </a:lnTo>
                <a:lnTo>
                  <a:pt x="385821" y="2628551"/>
                </a:lnTo>
                <a:lnTo>
                  <a:pt x="385821" y="2635244"/>
                </a:lnTo>
                <a:cubicBezTo>
                  <a:pt x="401255" y="2635244"/>
                  <a:pt x="408969" y="2630781"/>
                  <a:pt x="408969" y="2621858"/>
                </a:cubicBezTo>
                <a:cubicBezTo>
                  <a:pt x="408969" y="2617395"/>
                  <a:pt x="405541" y="2615165"/>
                  <a:pt x="398680" y="2615165"/>
                </a:cubicBezTo>
                <a:cubicBezTo>
                  <a:pt x="408969" y="2596203"/>
                  <a:pt x="419257" y="2586722"/>
                  <a:pt x="429546" y="2586722"/>
                </a:cubicBezTo>
                <a:lnTo>
                  <a:pt x="450124" y="2606797"/>
                </a:lnTo>
                <a:cubicBezTo>
                  <a:pt x="407258" y="2673726"/>
                  <a:pt x="385821" y="2708862"/>
                  <a:pt x="385821" y="2712209"/>
                </a:cubicBezTo>
                <a:cubicBezTo>
                  <a:pt x="358383" y="2734517"/>
                  <a:pt x="344666" y="2755709"/>
                  <a:pt x="344666" y="2775788"/>
                </a:cubicBezTo>
                <a:lnTo>
                  <a:pt x="321519" y="2767423"/>
                </a:lnTo>
                <a:lnTo>
                  <a:pt x="311230" y="2782480"/>
                </a:lnTo>
                <a:lnTo>
                  <a:pt x="311230" y="2824309"/>
                </a:lnTo>
                <a:lnTo>
                  <a:pt x="290652" y="2824309"/>
                </a:lnTo>
                <a:cubicBezTo>
                  <a:pt x="290652" y="2818733"/>
                  <a:pt x="272644" y="2804789"/>
                  <a:pt x="236639" y="2782480"/>
                </a:cubicBezTo>
                <a:lnTo>
                  <a:pt x="246927" y="2767423"/>
                </a:lnTo>
                <a:lnTo>
                  <a:pt x="290652" y="2782480"/>
                </a:lnTo>
                <a:lnTo>
                  <a:pt x="290652" y="2775788"/>
                </a:lnTo>
                <a:cubicBezTo>
                  <a:pt x="268358" y="2763518"/>
                  <a:pt x="257216" y="2749574"/>
                  <a:pt x="257216" y="2733959"/>
                </a:cubicBezTo>
                <a:cubicBezTo>
                  <a:pt x="243494" y="2733959"/>
                  <a:pt x="236639" y="2728941"/>
                  <a:pt x="236639" y="2718902"/>
                </a:cubicBezTo>
                <a:cubicBezTo>
                  <a:pt x="238350" y="2709979"/>
                  <a:pt x="245211" y="2705516"/>
                  <a:pt x="257216" y="2705516"/>
                </a:cubicBezTo>
                <a:cubicBezTo>
                  <a:pt x="260644" y="2714438"/>
                  <a:pt x="268358" y="2718902"/>
                  <a:pt x="280363" y="2718902"/>
                </a:cubicBezTo>
                <a:lnTo>
                  <a:pt x="290652" y="2718902"/>
                </a:lnTo>
                <a:cubicBezTo>
                  <a:pt x="300941" y="2718902"/>
                  <a:pt x="311230" y="2712209"/>
                  <a:pt x="321519" y="2698823"/>
                </a:cubicBezTo>
                <a:lnTo>
                  <a:pt x="300941" y="2677073"/>
                </a:lnTo>
                <a:lnTo>
                  <a:pt x="321519" y="2656994"/>
                </a:lnTo>
                <a:cubicBezTo>
                  <a:pt x="307797" y="2656994"/>
                  <a:pt x="300941" y="2651972"/>
                  <a:pt x="300941" y="2641937"/>
                </a:cubicBezTo>
                <a:lnTo>
                  <a:pt x="300941" y="2635244"/>
                </a:lnTo>
                <a:lnTo>
                  <a:pt x="334377" y="2635244"/>
                </a:lnTo>
                <a:lnTo>
                  <a:pt x="344666" y="2663687"/>
                </a:lnTo>
                <a:lnTo>
                  <a:pt x="354955" y="2663687"/>
                </a:lnTo>
                <a:lnTo>
                  <a:pt x="354955" y="2628551"/>
                </a:lnTo>
                <a:cubicBezTo>
                  <a:pt x="325805" y="2628551"/>
                  <a:pt x="311230" y="2621300"/>
                  <a:pt x="311230" y="2606797"/>
                </a:cubicBezTo>
                <a:cubicBezTo>
                  <a:pt x="318085" y="2597874"/>
                  <a:pt x="321519" y="2591182"/>
                  <a:pt x="321519" y="2586722"/>
                </a:cubicBezTo>
                <a:close/>
                <a:moveTo>
                  <a:pt x="344666" y="2538197"/>
                </a:moveTo>
                <a:cubicBezTo>
                  <a:pt x="358383" y="2542660"/>
                  <a:pt x="368671" y="2544889"/>
                  <a:pt x="375533" y="2544889"/>
                </a:cubicBezTo>
                <a:cubicBezTo>
                  <a:pt x="389249" y="2540430"/>
                  <a:pt x="400396" y="2538197"/>
                  <a:pt x="408969" y="2538197"/>
                </a:cubicBezTo>
                <a:lnTo>
                  <a:pt x="408969" y="2558275"/>
                </a:lnTo>
                <a:lnTo>
                  <a:pt x="385821" y="2558275"/>
                </a:lnTo>
                <a:lnTo>
                  <a:pt x="334377" y="2551582"/>
                </a:lnTo>
                <a:close/>
                <a:moveTo>
                  <a:pt x="473271" y="2509754"/>
                </a:moveTo>
                <a:lnTo>
                  <a:pt x="483560" y="2509754"/>
                </a:lnTo>
                <a:cubicBezTo>
                  <a:pt x="483560" y="2519793"/>
                  <a:pt x="486988" y="2529274"/>
                  <a:pt x="493849" y="2538197"/>
                </a:cubicBezTo>
                <a:lnTo>
                  <a:pt x="473271" y="2544889"/>
                </a:lnTo>
                <a:cubicBezTo>
                  <a:pt x="462982" y="2544889"/>
                  <a:pt x="451841" y="2537642"/>
                  <a:pt x="439835" y="2523140"/>
                </a:cubicBezTo>
                <a:close/>
                <a:moveTo>
                  <a:pt x="0" y="2439482"/>
                </a:moveTo>
                <a:lnTo>
                  <a:pt x="10289" y="2439482"/>
                </a:lnTo>
                <a:cubicBezTo>
                  <a:pt x="25722" y="2440599"/>
                  <a:pt x="33436" y="2445058"/>
                  <a:pt x="33436" y="2452868"/>
                </a:cubicBezTo>
                <a:lnTo>
                  <a:pt x="0" y="2452868"/>
                </a:lnTo>
                <a:close/>
                <a:moveTo>
                  <a:pt x="1160033" y="2390960"/>
                </a:moveTo>
                <a:lnTo>
                  <a:pt x="1149744" y="2419403"/>
                </a:lnTo>
                <a:cubicBezTo>
                  <a:pt x="1163461" y="2419403"/>
                  <a:pt x="1170316" y="2412152"/>
                  <a:pt x="1170316" y="2397653"/>
                </a:cubicBezTo>
                <a:lnTo>
                  <a:pt x="1170316" y="2390960"/>
                </a:lnTo>
                <a:close/>
                <a:moveTo>
                  <a:pt x="558151" y="2313995"/>
                </a:moveTo>
                <a:lnTo>
                  <a:pt x="568440" y="2313995"/>
                </a:lnTo>
                <a:cubicBezTo>
                  <a:pt x="568440" y="2322918"/>
                  <a:pt x="561579" y="2327377"/>
                  <a:pt x="547863" y="2327377"/>
                </a:cubicBezTo>
                <a:lnTo>
                  <a:pt x="537574" y="2327377"/>
                </a:lnTo>
                <a:cubicBezTo>
                  <a:pt x="539290" y="2318455"/>
                  <a:pt x="546152" y="2313995"/>
                  <a:pt x="558151" y="2313995"/>
                </a:cubicBezTo>
                <a:close/>
                <a:moveTo>
                  <a:pt x="439835" y="2146676"/>
                </a:moveTo>
                <a:cubicBezTo>
                  <a:pt x="455268" y="2147793"/>
                  <a:pt x="462982" y="2152252"/>
                  <a:pt x="462982" y="2160062"/>
                </a:cubicBezTo>
                <a:lnTo>
                  <a:pt x="462982" y="2166755"/>
                </a:lnTo>
                <a:lnTo>
                  <a:pt x="439835" y="2166755"/>
                </a:lnTo>
                <a:close/>
                <a:moveTo>
                  <a:pt x="5684401" y="2047961"/>
                </a:moveTo>
                <a:lnTo>
                  <a:pt x="5694690" y="2061343"/>
                </a:lnTo>
                <a:lnTo>
                  <a:pt x="5674118" y="2069711"/>
                </a:lnTo>
                <a:lnTo>
                  <a:pt x="5620099" y="2069711"/>
                </a:lnTo>
                <a:lnTo>
                  <a:pt x="5620099" y="2054650"/>
                </a:lnTo>
                <a:cubicBezTo>
                  <a:pt x="5625243" y="2054650"/>
                  <a:pt x="5646679" y="2052421"/>
                  <a:pt x="5684401" y="2047961"/>
                </a:cubicBezTo>
                <a:close/>
                <a:moveTo>
                  <a:pt x="1612726" y="1671498"/>
                </a:moveTo>
                <a:lnTo>
                  <a:pt x="1612726" y="1691573"/>
                </a:lnTo>
                <a:lnTo>
                  <a:pt x="1633304" y="1691573"/>
                </a:lnTo>
                <a:lnTo>
                  <a:pt x="1633304" y="1671498"/>
                </a:lnTo>
                <a:close/>
                <a:moveTo>
                  <a:pt x="2363785" y="1104290"/>
                </a:moveTo>
                <a:cubicBezTo>
                  <a:pt x="2350069" y="1108753"/>
                  <a:pt x="2339780" y="1110983"/>
                  <a:pt x="2332924" y="1110983"/>
                </a:cubicBezTo>
                <a:lnTo>
                  <a:pt x="2332924" y="1117676"/>
                </a:lnTo>
                <a:lnTo>
                  <a:pt x="2363785" y="1117676"/>
                </a:lnTo>
                <a:lnTo>
                  <a:pt x="2374074" y="1104290"/>
                </a:lnTo>
                <a:close/>
                <a:moveTo>
                  <a:pt x="2309772" y="1084215"/>
                </a:moveTo>
                <a:cubicBezTo>
                  <a:pt x="2313199" y="1093138"/>
                  <a:pt x="2320919" y="1097597"/>
                  <a:pt x="2332924" y="1097597"/>
                </a:cubicBezTo>
                <a:lnTo>
                  <a:pt x="2343208" y="1097597"/>
                </a:lnTo>
                <a:cubicBezTo>
                  <a:pt x="2343208" y="1088674"/>
                  <a:pt x="2335494" y="1084215"/>
                  <a:pt x="2320061" y="1084215"/>
                </a:cubicBezTo>
                <a:close/>
                <a:moveTo>
                  <a:pt x="2214602" y="957053"/>
                </a:moveTo>
                <a:cubicBezTo>
                  <a:pt x="2199169" y="959283"/>
                  <a:pt x="2191455" y="964301"/>
                  <a:pt x="2191455" y="972111"/>
                </a:cubicBezTo>
                <a:cubicBezTo>
                  <a:pt x="2198311" y="972111"/>
                  <a:pt x="2201744" y="974340"/>
                  <a:pt x="2201744" y="978803"/>
                </a:cubicBezTo>
                <a:cubicBezTo>
                  <a:pt x="2188022" y="979920"/>
                  <a:pt x="2181166" y="984380"/>
                  <a:pt x="2181166" y="992189"/>
                </a:cubicBezTo>
                <a:lnTo>
                  <a:pt x="2201744" y="998882"/>
                </a:lnTo>
                <a:cubicBezTo>
                  <a:pt x="2217178" y="994419"/>
                  <a:pt x="2228319" y="992189"/>
                  <a:pt x="2235180" y="992189"/>
                </a:cubicBezTo>
                <a:lnTo>
                  <a:pt x="2235180" y="985496"/>
                </a:lnTo>
                <a:cubicBezTo>
                  <a:pt x="2221464" y="974340"/>
                  <a:pt x="2214602" y="964859"/>
                  <a:pt x="2214602" y="957053"/>
                </a:cubicBezTo>
                <a:close/>
                <a:moveTo>
                  <a:pt x="2255758" y="901839"/>
                </a:moveTo>
                <a:lnTo>
                  <a:pt x="2255758" y="930282"/>
                </a:lnTo>
                <a:cubicBezTo>
                  <a:pt x="2271191" y="930282"/>
                  <a:pt x="2278905" y="925264"/>
                  <a:pt x="2278905" y="915225"/>
                </a:cubicBezTo>
                <a:lnTo>
                  <a:pt x="2278905" y="901839"/>
                </a:lnTo>
                <a:close/>
                <a:moveTo>
                  <a:pt x="2309772" y="888453"/>
                </a:moveTo>
                <a:cubicBezTo>
                  <a:pt x="2309772" y="905185"/>
                  <a:pt x="2302910" y="919126"/>
                  <a:pt x="2289194" y="930282"/>
                </a:cubicBezTo>
                <a:lnTo>
                  <a:pt x="2309772" y="936975"/>
                </a:lnTo>
                <a:lnTo>
                  <a:pt x="2332924" y="930282"/>
                </a:lnTo>
                <a:cubicBezTo>
                  <a:pt x="2332924" y="934745"/>
                  <a:pt x="2336352" y="936975"/>
                  <a:pt x="2343208" y="936975"/>
                </a:cubicBezTo>
                <a:lnTo>
                  <a:pt x="2353496" y="921917"/>
                </a:lnTo>
                <a:cubicBezTo>
                  <a:pt x="2343208" y="921917"/>
                  <a:pt x="2328633" y="910761"/>
                  <a:pt x="2309772" y="888453"/>
                </a:cubicBezTo>
                <a:close/>
                <a:moveTo>
                  <a:pt x="2579846" y="880085"/>
                </a:moveTo>
                <a:lnTo>
                  <a:pt x="2546410" y="895146"/>
                </a:lnTo>
                <a:cubicBezTo>
                  <a:pt x="2532688" y="890683"/>
                  <a:pt x="2522399" y="888453"/>
                  <a:pt x="2515543" y="888453"/>
                </a:cubicBezTo>
                <a:lnTo>
                  <a:pt x="2515543" y="901839"/>
                </a:lnTo>
                <a:lnTo>
                  <a:pt x="2536121" y="901839"/>
                </a:lnTo>
                <a:lnTo>
                  <a:pt x="2536121" y="915225"/>
                </a:lnTo>
                <a:lnTo>
                  <a:pt x="2502679" y="915225"/>
                </a:lnTo>
                <a:lnTo>
                  <a:pt x="2502679" y="930282"/>
                </a:lnTo>
                <a:lnTo>
                  <a:pt x="2515543" y="943667"/>
                </a:lnTo>
                <a:cubicBezTo>
                  <a:pt x="2491538" y="952590"/>
                  <a:pt x="2473529" y="957053"/>
                  <a:pt x="2461530" y="957053"/>
                </a:cubicBezTo>
                <a:lnTo>
                  <a:pt x="2492391" y="985496"/>
                </a:lnTo>
                <a:cubicBezTo>
                  <a:pt x="2485535" y="985496"/>
                  <a:pt x="2482107" y="987726"/>
                  <a:pt x="2482107" y="992189"/>
                </a:cubicBezTo>
                <a:lnTo>
                  <a:pt x="2492391" y="992189"/>
                </a:lnTo>
                <a:cubicBezTo>
                  <a:pt x="2512968" y="992189"/>
                  <a:pt x="2534404" y="966534"/>
                  <a:pt x="2556699" y="915225"/>
                </a:cubicBezTo>
                <a:cubicBezTo>
                  <a:pt x="2570415" y="919684"/>
                  <a:pt x="2581563" y="921917"/>
                  <a:pt x="2590135" y="921917"/>
                </a:cubicBezTo>
                <a:lnTo>
                  <a:pt x="2590135" y="908532"/>
                </a:lnTo>
                <a:lnTo>
                  <a:pt x="2569557" y="908532"/>
                </a:lnTo>
                <a:lnTo>
                  <a:pt x="2590135" y="888453"/>
                </a:lnTo>
                <a:lnTo>
                  <a:pt x="2590135" y="880085"/>
                </a:lnTo>
                <a:close/>
                <a:moveTo>
                  <a:pt x="2783043" y="818181"/>
                </a:moveTo>
                <a:cubicBezTo>
                  <a:pt x="2783043" y="824870"/>
                  <a:pt x="2794190" y="831563"/>
                  <a:pt x="2816479" y="838256"/>
                </a:cubicBezTo>
                <a:lnTo>
                  <a:pt x="2816479" y="831563"/>
                </a:lnTo>
                <a:cubicBezTo>
                  <a:pt x="2816479" y="822640"/>
                  <a:pt x="2808765" y="818181"/>
                  <a:pt x="2793331" y="818181"/>
                </a:cubicBezTo>
                <a:close/>
                <a:moveTo>
                  <a:pt x="2384363" y="789734"/>
                </a:moveTo>
                <a:lnTo>
                  <a:pt x="2374074" y="824870"/>
                </a:lnTo>
                <a:lnTo>
                  <a:pt x="2397227" y="824870"/>
                </a:lnTo>
                <a:cubicBezTo>
                  <a:pt x="2397227" y="817064"/>
                  <a:pt x="2404082" y="807583"/>
                  <a:pt x="2417799" y="796427"/>
                </a:cubicBezTo>
                <a:lnTo>
                  <a:pt x="2397227" y="789734"/>
                </a:lnTo>
                <a:close/>
                <a:moveTo>
                  <a:pt x="2428088" y="761291"/>
                </a:moveTo>
                <a:cubicBezTo>
                  <a:pt x="2428088" y="766867"/>
                  <a:pt x="2424660" y="774119"/>
                  <a:pt x="2417799" y="783041"/>
                </a:cubicBezTo>
                <a:lnTo>
                  <a:pt x="2428088" y="783041"/>
                </a:lnTo>
                <a:cubicBezTo>
                  <a:pt x="2443521" y="783041"/>
                  <a:pt x="2451241" y="778582"/>
                  <a:pt x="2451241" y="769655"/>
                </a:cubicBezTo>
                <a:lnTo>
                  <a:pt x="2451241" y="761291"/>
                </a:lnTo>
                <a:close/>
                <a:moveTo>
                  <a:pt x="2965667" y="699384"/>
                </a:moveTo>
                <a:lnTo>
                  <a:pt x="2955378" y="712769"/>
                </a:lnTo>
                <a:lnTo>
                  <a:pt x="2965667" y="747905"/>
                </a:lnTo>
                <a:lnTo>
                  <a:pt x="2975950" y="747905"/>
                </a:lnTo>
                <a:lnTo>
                  <a:pt x="2986239" y="706077"/>
                </a:lnTo>
                <a:close/>
                <a:moveTo>
                  <a:pt x="2891070" y="699384"/>
                </a:moveTo>
                <a:lnTo>
                  <a:pt x="2891070" y="712769"/>
                </a:lnTo>
                <a:lnTo>
                  <a:pt x="2921937" y="712769"/>
                </a:lnTo>
                <a:cubicBezTo>
                  <a:pt x="2921937" y="703847"/>
                  <a:pt x="2915081" y="699384"/>
                  <a:pt x="2901359" y="699384"/>
                </a:cubicBezTo>
                <a:close/>
                <a:moveTo>
                  <a:pt x="2438377" y="684326"/>
                </a:moveTo>
                <a:lnTo>
                  <a:pt x="2471819" y="684326"/>
                </a:lnTo>
                <a:cubicBezTo>
                  <a:pt x="2471819" y="694366"/>
                  <a:pt x="2464957" y="699384"/>
                  <a:pt x="2451241" y="699384"/>
                </a:cubicBezTo>
                <a:close/>
                <a:moveTo>
                  <a:pt x="2610713" y="615726"/>
                </a:moveTo>
                <a:lnTo>
                  <a:pt x="2644149" y="615726"/>
                </a:lnTo>
                <a:cubicBezTo>
                  <a:pt x="2644149" y="624648"/>
                  <a:pt x="2651010" y="629112"/>
                  <a:pt x="2664726" y="629112"/>
                </a:cubicBezTo>
                <a:cubicBezTo>
                  <a:pt x="2640721" y="661460"/>
                  <a:pt x="2622712" y="677633"/>
                  <a:pt x="2610713" y="677633"/>
                </a:cubicBezTo>
                <a:lnTo>
                  <a:pt x="2600424" y="677633"/>
                </a:lnTo>
                <a:cubicBezTo>
                  <a:pt x="2584990" y="677633"/>
                  <a:pt x="2574701" y="665919"/>
                  <a:pt x="2569557" y="642498"/>
                </a:cubicBezTo>
                <a:lnTo>
                  <a:pt x="2600424" y="657555"/>
                </a:lnTo>
                <a:cubicBezTo>
                  <a:pt x="2607279" y="649745"/>
                  <a:pt x="2610713" y="635805"/>
                  <a:pt x="2610713" y="615726"/>
                </a:cubicBezTo>
                <a:close/>
                <a:moveTo>
                  <a:pt x="2654437" y="600665"/>
                </a:moveTo>
                <a:lnTo>
                  <a:pt x="2664726" y="600665"/>
                </a:lnTo>
                <a:cubicBezTo>
                  <a:pt x="2678443" y="602898"/>
                  <a:pt x="2685304" y="607916"/>
                  <a:pt x="2685304" y="615726"/>
                </a:cubicBezTo>
                <a:lnTo>
                  <a:pt x="2685304" y="629112"/>
                </a:lnTo>
                <a:lnTo>
                  <a:pt x="2664726" y="629112"/>
                </a:lnTo>
                <a:cubicBezTo>
                  <a:pt x="2664726" y="619072"/>
                  <a:pt x="2661299" y="609591"/>
                  <a:pt x="2654437" y="600665"/>
                </a:cubicBezTo>
                <a:close/>
                <a:moveTo>
                  <a:pt x="4514085" y="587283"/>
                </a:moveTo>
                <a:lnTo>
                  <a:pt x="4503796" y="615726"/>
                </a:lnTo>
                <a:lnTo>
                  <a:pt x="4578387" y="615726"/>
                </a:lnTo>
                <a:cubicBezTo>
                  <a:pt x="4576677" y="609033"/>
                  <a:pt x="4558668" y="599552"/>
                  <a:pt x="4524374" y="587283"/>
                </a:cubicBezTo>
                <a:close/>
                <a:moveTo>
                  <a:pt x="3384924" y="565529"/>
                </a:moveTo>
                <a:lnTo>
                  <a:pt x="3395213" y="580590"/>
                </a:lnTo>
                <a:cubicBezTo>
                  <a:pt x="3374635" y="617397"/>
                  <a:pt x="3360061" y="635805"/>
                  <a:pt x="3351483" y="635805"/>
                </a:cubicBezTo>
                <a:lnTo>
                  <a:pt x="3364347" y="650862"/>
                </a:lnTo>
                <a:cubicBezTo>
                  <a:pt x="3326619" y="686556"/>
                  <a:pt x="3305183" y="709423"/>
                  <a:pt x="3300044" y="719462"/>
                </a:cubicBezTo>
                <a:lnTo>
                  <a:pt x="3287180" y="719462"/>
                </a:lnTo>
                <a:cubicBezTo>
                  <a:pt x="3273463" y="719462"/>
                  <a:pt x="3266602" y="714999"/>
                  <a:pt x="3266602" y="706077"/>
                </a:cubicBezTo>
                <a:lnTo>
                  <a:pt x="3266602" y="684326"/>
                </a:lnTo>
                <a:cubicBezTo>
                  <a:pt x="3302613" y="684326"/>
                  <a:pt x="3320616" y="665919"/>
                  <a:pt x="3320616" y="629112"/>
                </a:cubicBezTo>
                <a:cubicBezTo>
                  <a:pt x="3306899" y="629112"/>
                  <a:pt x="3300044" y="624648"/>
                  <a:pt x="3300044" y="615726"/>
                </a:cubicBezTo>
                <a:cubicBezTo>
                  <a:pt x="3342911" y="582261"/>
                  <a:pt x="3371202" y="565529"/>
                  <a:pt x="3384924" y="565529"/>
                </a:cubicBezTo>
                <a:close/>
                <a:moveTo>
                  <a:pt x="2675015" y="558836"/>
                </a:moveTo>
                <a:lnTo>
                  <a:pt x="2698162" y="558836"/>
                </a:lnTo>
                <a:lnTo>
                  <a:pt x="2698162" y="580590"/>
                </a:lnTo>
                <a:lnTo>
                  <a:pt x="2675015" y="580590"/>
                </a:lnTo>
                <a:lnTo>
                  <a:pt x="2685304" y="565529"/>
                </a:lnTo>
                <a:cubicBezTo>
                  <a:pt x="2678443" y="565529"/>
                  <a:pt x="2675015" y="563299"/>
                  <a:pt x="2675015" y="558836"/>
                </a:cubicBezTo>
                <a:close/>
                <a:moveTo>
                  <a:pt x="2299483" y="440043"/>
                </a:moveTo>
                <a:lnTo>
                  <a:pt x="2320061" y="440043"/>
                </a:lnTo>
                <a:lnTo>
                  <a:pt x="2320061" y="446735"/>
                </a:lnTo>
                <a:cubicBezTo>
                  <a:pt x="2313199" y="455658"/>
                  <a:pt x="2309772" y="462909"/>
                  <a:pt x="2309772" y="468486"/>
                </a:cubicBezTo>
                <a:cubicBezTo>
                  <a:pt x="2316633" y="468486"/>
                  <a:pt x="2320061" y="470715"/>
                  <a:pt x="2320061" y="475178"/>
                </a:cubicBezTo>
                <a:cubicBezTo>
                  <a:pt x="2306344" y="479642"/>
                  <a:pt x="2296055" y="481871"/>
                  <a:pt x="2289194" y="481871"/>
                </a:cubicBezTo>
                <a:cubicBezTo>
                  <a:pt x="2296055" y="490794"/>
                  <a:pt x="2299483" y="498045"/>
                  <a:pt x="2299483" y="503621"/>
                </a:cubicBezTo>
                <a:lnTo>
                  <a:pt x="2289194" y="517007"/>
                </a:lnTo>
                <a:cubicBezTo>
                  <a:pt x="2296055" y="525930"/>
                  <a:pt x="2299483" y="533181"/>
                  <a:pt x="2299483" y="538761"/>
                </a:cubicBezTo>
                <a:lnTo>
                  <a:pt x="2320061" y="532068"/>
                </a:lnTo>
                <a:lnTo>
                  <a:pt x="2332924" y="532068"/>
                </a:lnTo>
                <a:cubicBezTo>
                  <a:pt x="2346641" y="533181"/>
                  <a:pt x="2353496" y="537644"/>
                  <a:pt x="2353496" y="545454"/>
                </a:cubicBezTo>
                <a:lnTo>
                  <a:pt x="2353496" y="565529"/>
                </a:lnTo>
                <a:cubicBezTo>
                  <a:pt x="2339780" y="565529"/>
                  <a:pt x="2332924" y="558836"/>
                  <a:pt x="2332924" y="545454"/>
                </a:cubicBezTo>
                <a:cubicBezTo>
                  <a:pt x="2303769" y="554377"/>
                  <a:pt x="2289194" y="568321"/>
                  <a:pt x="2289194" y="587283"/>
                </a:cubicBezTo>
                <a:lnTo>
                  <a:pt x="2309772" y="587283"/>
                </a:lnTo>
                <a:lnTo>
                  <a:pt x="2332924" y="580590"/>
                </a:lnTo>
                <a:lnTo>
                  <a:pt x="2343208" y="593976"/>
                </a:lnTo>
                <a:lnTo>
                  <a:pt x="2343208" y="607362"/>
                </a:lnTo>
                <a:lnTo>
                  <a:pt x="2268616" y="615726"/>
                </a:lnTo>
                <a:cubicBezTo>
                  <a:pt x="2268616" y="620189"/>
                  <a:pt x="2272050" y="622419"/>
                  <a:pt x="2278905" y="622419"/>
                </a:cubicBezTo>
                <a:cubicBezTo>
                  <a:pt x="2277194" y="646957"/>
                  <a:pt x="2259186" y="672612"/>
                  <a:pt x="2224891" y="699384"/>
                </a:cubicBezTo>
                <a:cubicBezTo>
                  <a:pt x="2231752" y="699384"/>
                  <a:pt x="2235180" y="701613"/>
                  <a:pt x="2235180" y="706077"/>
                </a:cubicBezTo>
                <a:lnTo>
                  <a:pt x="2191455" y="734520"/>
                </a:lnTo>
                <a:lnTo>
                  <a:pt x="2170878" y="726155"/>
                </a:lnTo>
                <a:cubicBezTo>
                  <a:pt x="2170878" y="737311"/>
                  <a:pt x="2167450" y="746789"/>
                  <a:pt x="2160589" y="754598"/>
                </a:cubicBezTo>
                <a:cubicBezTo>
                  <a:pt x="2174305" y="756828"/>
                  <a:pt x="2181166" y="761850"/>
                  <a:pt x="2181166" y="769655"/>
                </a:cubicBezTo>
                <a:cubicBezTo>
                  <a:pt x="2170878" y="769655"/>
                  <a:pt x="2142586" y="795310"/>
                  <a:pt x="2096286" y="846624"/>
                </a:cubicBezTo>
                <a:lnTo>
                  <a:pt x="2106575" y="860010"/>
                </a:lnTo>
                <a:lnTo>
                  <a:pt x="2106575" y="866703"/>
                </a:lnTo>
                <a:cubicBezTo>
                  <a:pt x="2099714" y="866703"/>
                  <a:pt x="2081711" y="880643"/>
                  <a:pt x="2052561" y="908532"/>
                </a:cubicBezTo>
                <a:lnTo>
                  <a:pt x="2062850" y="921917"/>
                </a:lnTo>
                <a:lnTo>
                  <a:pt x="2062850" y="930282"/>
                </a:lnTo>
                <a:cubicBezTo>
                  <a:pt x="2043983" y="954820"/>
                  <a:pt x="2015692" y="977687"/>
                  <a:pt x="1977970" y="998882"/>
                </a:cubicBezTo>
                <a:lnTo>
                  <a:pt x="1977970" y="1027325"/>
                </a:lnTo>
                <a:lnTo>
                  <a:pt x="1954817" y="1027325"/>
                </a:lnTo>
                <a:lnTo>
                  <a:pt x="1954817" y="1013939"/>
                </a:lnTo>
                <a:lnTo>
                  <a:pt x="1934239" y="1020632"/>
                </a:lnTo>
                <a:lnTo>
                  <a:pt x="1944528" y="1034018"/>
                </a:lnTo>
                <a:lnTo>
                  <a:pt x="1944528" y="1055768"/>
                </a:lnTo>
                <a:cubicBezTo>
                  <a:pt x="1944528" y="1064695"/>
                  <a:pt x="1937673" y="1069154"/>
                  <a:pt x="1923950" y="1069154"/>
                </a:cubicBezTo>
                <a:cubicBezTo>
                  <a:pt x="1923950" y="1064695"/>
                  <a:pt x="1920523" y="1062461"/>
                  <a:pt x="1913662" y="1062461"/>
                </a:cubicBezTo>
                <a:cubicBezTo>
                  <a:pt x="1913662" y="1066924"/>
                  <a:pt x="1909376" y="1069154"/>
                  <a:pt x="1900803" y="1069154"/>
                </a:cubicBezTo>
                <a:lnTo>
                  <a:pt x="1890514" y="1055768"/>
                </a:lnTo>
                <a:cubicBezTo>
                  <a:pt x="1897376" y="1055768"/>
                  <a:pt x="1900803" y="1053539"/>
                  <a:pt x="1900803" y="1049075"/>
                </a:cubicBezTo>
                <a:lnTo>
                  <a:pt x="1880226" y="1049075"/>
                </a:lnTo>
                <a:lnTo>
                  <a:pt x="1880226" y="1034018"/>
                </a:lnTo>
                <a:lnTo>
                  <a:pt x="1890514" y="1034018"/>
                </a:lnTo>
                <a:lnTo>
                  <a:pt x="1913662" y="1040711"/>
                </a:lnTo>
                <a:lnTo>
                  <a:pt x="1913662" y="1034018"/>
                </a:lnTo>
                <a:cubicBezTo>
                  <a:pt x="1913662" y="1029555"/>
                  <a:pt x="1909376" y="1027325"/>
                  <a:pt x="1900803" y="1027325"/>
                </a:cubicBezTo>
                <a:lnTo>
                  <a:pt x="1913662" y="1013939"/>
                </a:lnTo>
                <a:cubicBezTo>
                  <a:pt x="1913662" y="994977"/>
                  <a:pt x="1895659" y="985496"/>
                  <a:pt x="1859648" y="985496"/>
                </a:cubicBezTo>
                <a:lnTo>
                  <a:pt x="1859648" y="972111"/>
                </a:lnTo>
                <a:cubicBezTo>
                  <a:pt x="1895659" y="972111"/>
                  <a:pt x="1913662" y="958166"/>
                  <a:pt x="1913662" y="930282"/>
                </a:cubicBezTo>
                <a:lnTo>
                  <a:pt x="1900803" y="901839"/>
                </a:lnTo>
                <a:cubicBezTo>
                  <a:pt x="1924809" y="887336"/>
                  <a:pt x="1942817" y="880085"/>
                  <a:pt x="1954817" y="880085"/>
                </a:cubicBezTo>
                <a:lnTo>
                  <a:pt x="1954817" y="866703"/>
                </a:lnTo>
                <a:lnTo>
                  <a:pt x="1944528" y="831563"/>
                </a:lnTo>
                <a:cubicBezTo>
                  <a:pt x="1951389" y="831563"/>
                  <a:pt x="1972825" y="810930"/>
                  <a:pt x="2008831" y="769655"/>
                </a:cubicBezTo>
                <a:cubicBezTo>
                  <a:pt x="2001975" y="769655"/>
                  <a:pt x="1998542" y="766867"/>
                  <a:pt x="1998542" y="761291"/>
                </a:cubicBezTo>
                <a:cubicBezTo>
                  <a:pt x="2010548" y="761291"/>
                  <a:pt x="2035411" y="733407"/>
                  <a:pt x="2073139" y="677633"/>
                </a:cubicBezTo>
                <a:cubicBezTo>
                  <a:pt x="2078278" y="677633"/>
                  <a:pt x="2092859" y="673170"/>
                  <a:pt x="2116864" y="664248"/>
                </a:cubicBezTo>
                <a:cubicBezTo>
                  <a:pt x="2116864" y="659784"/>
                  <a:pt x="2113430" y="657555"/>
                  <a:pt x="2106575" y="657555"/>
                </a:cubicBezTo>
                <a:cubicBezTo>
                  <a:pt x="2106575" y="624090"/>
                  <a:pt x="2170878" y="551589"/>
                  <a:pt x="2299483" y="440043"/>
                </a:cubicBezTo>
                <a:close/>
                <a:moveTo>
                  <a:pt x="3374635" y="411599"/>
                </a:moveTo>
                <a:lnTo>
                  <a:pt x="3384924" y="411599"/>
                </a:lnTo>
                <a:cubicBezTo>
                  <a:pt x="3400352" y="411599"/>
                  <a:pt x="3414927" y="432791"/>
                  <a:pt x="3428649" y="475178"/>
                </a:cubicBezTo>
                <a:lnTo>
                  <a:pt x="3418360" y="475178"/>
                </a:lnTo>
                <a:cubicBezTo>
                  <a:pt x="3406355" y="475178"/>
                  <a:pt x="3391780" y="465697"/>
                  <a:pt x="3374635" y="446735"/>
                </a:cubicBezTo>
                <a:close/>
                <a:moveTo>
                  <a:pt x="4213150" y="384828"/>
                </a:moveTo>
                <a:lnTo>
                  <a:pt x="4223433" y="384828"/>
                </a:lnTo>
                <a:cubicBezTo>
                  <a:pt x="4237155" y="385945"/>
                  <a:pt x="4244011" y="390404"/>
                  <a:pt x="4244011" y="398214"/>
                </a:cubicBezTo>
                <a:lnTo>
                  <a:pt x="4213150" y="398214"/>
                </a:lnTo>
                <a:close/>
                <a:moveTo>
                  <a:pt x="3395213" y="301170"/>
                </a:moveTo>
                <a:cubicBezTo>
                  <a:pt x="3407213" y="301170"/>
                  <a:pt x="3421788" y="310093"/>
                  <a:pt x="3438938" y="327942"/>
                </a:cubicBezTo>
                <a:lnTo>
                  <a:pt x="3438938" y="349692"/>
                </a:lnTo>
                <a:cubicBezTo>
                  <a:pt x="3420077" y="377577"/>
                  <a:pt x="3405496" y="391521"/>
                  <a:pt x="3395213" y="391521"/>
                </a:cubicBezTo>
                <a:lnTo>
                  <a:pt x="3384924" y="391521"/>
                </a:lnTo>
                <a:lnTo>
                  <a:pt x="3384924" y="369771"/>
                </a:lnTo>
                <a:lnTo>
                  <a:pt x="3364347" y="378135"/>
                </a:lnTo>
                <a:cubicBezTo>
                  <a:pt x="3348913" y="378135"/>
                  <a:pt x="3341194" y="373117"/>
                  <a:pt x="3341194" y="363078"/>
                </a:cubicBezTo>
                <a:lnTo>
                  <a:pt x="3341194" y="356385"/>
                </a:lnTo>
                <a:lnTo>
                  <a:pt x="3364347" y="356385"/>
                </a:lnTo>
                <a:lnTo>
                  <a:pt x="3351483" y="342999"/>
                </a:lnTo>
                <a:lnTo>
                  <a:pt x="3351483" y="327942"/>
                </a:lnTo>
                <a:cubicBezTo>
                  <a:pt x="3351483" y="321249"/>
                  <a:pt x="3366057" y="312322"/>
                  <a:pt x="3395213" y="301170"/>
                </a:cubicBezTo>
                <a:close/>
                <a:moveTo>
                  <a:pt x="3310333" y="0"/>
                </a:moveTo>
                <a:cubicBezTo>
                  <a:pt x="3310333" y="8923"/>
                  <a:pt x="3320616" y="13382"/>
                  <a:pt x="3341194" y="13382"/>
                </a:cubicBezTo>
                <a:lnTo>
                  <a:pt x="3341194" y="21750"/>
                </a:lnTo>
                <a:cubicBezTo>
                  <a:pt x="3341194" y="57445"/>
                  <a:pt x="3319763" y="85329"/>
                  <a:pt x="3276891" y="105408"/>
                </a:cubicBezTo>
                <a:cubicBezTo>
                  <a:pt x="3254602" y="154488"/>
                  <a:pt x="3183439" y="247627"/>
                  <a:pt x="3063405" y="384828"/>
                </a:cubicBezTo>
                <a:cubicBezTo>
                  <a:pt x="3070267" y="384828"/>
                  <a:pt x="3073695" y="387058"/>
                  <a:pt x="3073695" y="391521"/>
                </a:cubicBezTo>
                <a:cubicBezTo>
                  <a:pt x="3065122" y="391521"/>
                  <a:pt x="3029111" y="428886"/>
                  <a:pt x="2965667" y="503621"/>
                </a:cubicBezTo>
                <a:cubicBezTo>
                  <a:pt x="2972523" y="512548"/>
                  <a:pt x="2975950" y="519241"/>
                  <a:pt x="2975950" y="523700"/>
                </a:cubicBezTo>
                <a:cubicBezTo>
                  <a:pt x="2962233" y="539316"/>
                  <a:pt x="2955378" y="553260"/>
                  <a:pt x="2955378" y="565529"/>
                </a:cubicBezTo>
                <a:lnTo>
                  <a:pt x="2955378" y="573897"/>
                </a:lnTo>
                <a:lnTo>
                  <a:pt x="2965667" y="622419"/>
                </a:lnTo>
                <a:cubicBezTo>
                  <a:pt x="2951945" y="622419"/>
                  <a:pt x="2945089" y="624648"/>
                  <a:pt x="2945089" y="629112"/>
                </a:cubicBezTo>
                <a:lnTo>
                  <a:pt x="2945089" y="650862"/>
                </a:lnTo>
                <a:cubicBezTo>
                  <a:pt x="2909078" y="650862"/>
                  <a:pt x="2891070" y="655325"/>
                  <a:pt x="2891070" y="664248"/>
                </a:cubicBezTo>
                <a:lnTo>
                  <a:pt x="2891070" y="670941"/>
                </a:lnTo>
                <a:cubicBezTo>
                  <a:pt x="2920225" y="670941"/>
                  <a:pt x="2934801" y="680422"/>
                  <a:pt x="2934801" y="699384"/>
                </a:cubicBezTo>
                <a:lnTo>
                  <a:pt x="2965667" y="684326"/>
                </a:lnTo>
                <a:lnTo>
                  <a:pt x="2975950" y="684326"/>
                </a:lnTo>
                <a:lnTo>
                  <a:pt x="2999103" y="692691"/>
                </a:lnTo>
                <a:lnTo>
                  <a:pt x="3009392" y="677633"/>
                </a:lnTo>
                <a:lnTo>
                  <a:pt x="2999103" y="664248"/>
                </a:lnTo>
                <a:lnTo>
                  <a:pt x="3009392" y="664248"/>
                </a:lnTo>
                <a:cubicBezTo>
                  <a:pt x="3023109" y="668711"/>
                  <a:pt x="3033397" y="670941"/>
                  <a:pt x="3040259" y="670941"/>
                </a:cubicBezTo>
                <a:cubicBezTo>
                  <a:pt x="3069409" y="646399"/>
                  <a:pt x="3095131" y="595089"/>
                  <a:pt x="3117419" y="517007"/>
                </a:cubicBezTo>
                <a:lnTo>
                  <a:pt x="3137997" y="517007"/>
                </a:lnTo>
                <a:lnTo>
                  <a:pt x="3158575" y="523700"/>
                </a:lnTo>
                <a:cubicBezTo>
                  <a:pt x="3144858" y="542662"/>
                  <a:pt x="3137997" y="556606"/>
                  <a:pt x="3137997" y="565529"/>
                </a:cubicBezTo>
                <a:cubicBezTo>
                  <a:pt x="3137997" y="571109"/>
                  <a:pt x="3141425" y="578357"/>
                  <a:pt x="3148286" y="587283"/>
                </a:cubicBezTo>
                <a:cubicBezTo>
                  <a:pt x="3141425" y="612938"/>
                  <a:pt x="3137997" y="634130"/>
                  <a:pt x="3137997" y="650862"/>
                </a:cubicBezTo>
                <a:lnTo>
                  <a:pt x="3137997" y="699384"/>
                </a:lnTo>
                <a:cubicBezTo>
                  <a:pt x="3115708" y="712769"/>
                  <a:pt x="3101127" y="731173"/>
                  <a:pt x="3094272" y="754598"/>
                </a:cubicBezTo>
                <a:cubicBezTo>
                  <a:pt x="3101127" y="763521"/>
                  <a:pt x="3104561" y="770772"/>
                  <a:pt x="3104561" y="776348"/>
                </a:cubicBezTo>
                <a:cubicBezTo>
                  <a:pt x="3094272" y="776348"/>
                  <a:pt x="3083983" y="783041"/>
                  <a:pt x="3073695" y="796427"/>
                </a:cubicBezTo>
                <a:lnTo>
                  <a:pt x="3127708" y="796427"/>
                </a:lnTo>
                <a:cubicBezTo>
                  <a:pt x="3162003" y="778582"/>
                  <a:pt x="3198013" y="769655"/>
                  <a:pt x="3235735" y="769655"/>
                </a:cubicBezTo>
                <a:cubicBezTo>
                  <a:pt x="3235735" y="778582"/>
                  <a:pt x="3239169" y="783041"/>
                  <a:pt x="3246025" y="783041"/>
                </a:cubicBezTo>
                <a:cubicBezTo>
                  <a:pt x="3268319" y="774119"/>
                  <a:pt x="3286321" y="769655"/>
                  <a:pt x="3300044" y="769655"/>
                </a:cubicBezTo>
                <a:lnTo>
                  <a:pt x="3320616" y="789734"/>
                </a:lnTo>
                <a:lnTo>
                  <a:pt x="3310333" y="803120"/>
                </a:lnTo>
                <a:cubicBezTo>
                  <a:pt x="3320616" y="803120"/>
                  <a:pt x="3334338" y="824316"/>
                  <a:pt x="3351483" y="866703"/>
                </a:cubicBezTo>
                <a:cubicBezTo>
                  <a:pt x="3366916" y="866703"/>
                  <a:pt x="3374635" y="868932"/>
                  <a:pt x="3374635" y="873396"/>
                </a:cubicBezTo>
                <a:lnTo>
                  <a:pt x="3395213" y="866703"/>
                </a:lnTo>
                <a:lnTo>
                  <a:pt x="3405496" y="866703"/>
                </a:lnTo>
                <a:cubicBezTo>
                  <a:pt x="3420929" y="867816"/>
                  <a:pt x="3428649" y="872279"/>
                  <a:pt x="3428649" y="880085"/>
                </a:cubicBezTo>
                <a:lnTo>
                  <a:pt x="3428649" y="888453"/>
                </a:lnTo>
                <a:lnTo>
                  <a:pt x="3351483" y="930282"/>
                </a:lnTo>
                <a:lnTo>
                  <a:pt x="3364347" y="965418"/>
                </a:lnTo>
                <a:cubicBezTo>
                  <a:pt x="3453513" y="965418"/>
                  <a:pt x="3521243" y="934745"/>
                  <a:pt x="3567543" y="873396"/>
                </a:cubicBezTo>
                <a:lnTo>
                  <a:pt x="3567543" y="860010"/>
                </a:lnTo>
                <a:lnTo>
                  <a:pt x="3546965" y="860010"/>
                </a:lnTo>
                <a:lnTo>
                  <a:pt x="3546965" y="846624"/>
                </a:lnTo>
                <a:cubicBezTo>
                  <a:pt x="3567543" y="846624"/>
                  <a:pt x="3588979" y="837143"/>
                  <a:pt x="3611268" y="818181"/>
                </a:cubicBezTo>
                <a:cubicBezTo>
                  <a:pt x="3621557" y="818181"/>
                  <a:pt x="3631846" y="824870"/>
                  <a:pt x="3642135" y="838256"/>
                </a:cubicBezTo>
                <a:lnTo>
                  <a:pt x="3642135" y="853317"/>
                </a:lnTo>
                <a:cubicBezTo>
                  <a:pt x="3626701" y="853317"/>
                  <a:pt x="3612985" y="862240"/>
                  <a:pt x="3600979" y="880085"/>
                </a:cubicBezTo>
                <a:cubicBezTo>
                  <a:pt x="3621557" y="880085"/>
                  <a:pt x="3631846" y="891799"/>
                  <a:pt x="3631846" y="915225"/>
                </a:cubicBezTo>
                <a:lnTo>
                  <a:pt x="3652423" y="908532"/>
                </a:lnTo>
                <a:lnTo>
                  <a:pt x="3652423" y="921917"/>
                </a:lnTo>
                <a:lnTo>
                  <a:pt x="3631846" y="921917"/>
                </a:lnTo>
                <a:lnTo>
                  <a:pt x="3631846" y="943667"/>
                </a:lnTo>
                <a:cubicBezTo>
                  <a:pt x="3648996" y="943667"/>
                  <a:pt x="3663571" y="945897"/>
                  <a:pt x="3675571" y="950360"/>
                </a:cubicBezTo>
                <a:cubicBezTo>
                  <a:pt x="3687576" y="945897"/>
                  <a:pt x="3702151" y="943667"/>
                  <a:pt x="3719295" y="943667"/>
                </a:cubicBezTo>
                <a:cubicBezTo>
                  <a:pt x="3726157" y="943667"/>
                  <a:pt x="3729584" y="945897"/>
                  <a:pt x="3729584" y="950360"/>
                </a:cubicBezTo>
                <a:cubicBezTo>
                  <a:pt x="3751879" y="941438"/>
                  <a:pt x="3769881" y="936975"/>
                  <a:pt x="3783604" y="936975"/>
                </a:cubicBezTo>
                <a:lnTo>
                  <a:pt x="3783604" y="943667"/>
                </a:lnTo>
                <a:cubicBezTo>
                  <a:pt x="3877915" y="914666"/>
                  <a:pt x="3927642" y="889011"/>
                  <a:pt x="3932787" y="866703"/>
                </a:cubicBezTo>
                <a:cubicBezTo>
                  <a:pt x="4013375" y="799774"/>
                  <a:pt x="4067395" y="738983"/>
                  <a:pt x="4094828" y="684326"/>
                </a:cubicBezTo>
                <a:cubicBezTo>
                  <a:pt x="4087972" y="675404"/>
                  <a:pt x="4084539" y="668711"/>
                  <a:pt x="4084539" y="664248"/>
                </a:cubicBezTo>
                <a:lnTo>
                  <a:pt x="4094828" y="664248"/>
                </a:lnTo>
                <a:lnTo>
                  <a:pt x="4084539" y="650862"/>
                </a:lnTo>
                <a:cubicBezTo>
                  <a:pt x="4091400" y="621860"/>
                  <a:pt x="4101689" y="607362"/>
                  <a:pt x="4115405" y="607362"/>
                </a:cubicBezTo>
                <a:lnTo>
                  <a:pt x="4159130" y="607362"/>
                </a:lnTo>
                <a:lnTo>
                  <a:pt x="4159130" y="622419"/>
                </a:lnTo>
                <a:lnTo>
                  <a:pt x="4148841" y="635805"/>
                </a:lnTo>
                <a:cubicBezTo>
                  <a:pt x="4205431" y="639151"/>
                  <a:pt x="4233722" y="660343"/>
                  <a:pt x="4233722" y="699384"/>
                </a:cubicBezTo>
                <a:lnTo>
                  <a:pt x="4244011" y="699384"/>
                </a:lnTo>
                <a:cubicBezTo>
                  <a:pt x="4300599" y="634688"/>
                  <a:pt x="4329749" y="590071"/>
                  <a:pt x="4331466" y="565529"/>
                </a:cubicBezTo>
                <a:lnTo>
                  <a:pt x="4318602" y="552143"/>
                </a:lnTo>
                <a:cubicBezTo>
                  <a:pt x="4354613" y="517566"/>
                  <a:pt x="4372621" y="491911"/>
                  <a:pt x="4372621" y="475178"/>
                </a:cubicBezTo>
                <a:cubicBezTo>
                  <a:pt x="4372621" y="465139"/>
                  <a:pt x="4369188" y="455658"/>
                  <a:pt x="4362333" y="446735"/>
                </a:cubicBezTo>
                <a:lnTo>
                  <a:pt x="4416347" y="363078"/>
                </a:lnTo>
                <a:lnTo>
                  <a:pt x="4426635" y="363078"/>
                </a:lnTo>
                <a:cubicBezTo>
                  <a:pt x="4436924" y="363078"/>
                  <a:pt x="4454927" y="379252"/>
                  <a:pt x="4480649" y="411599"/>
                </a:cubicBezTo>
                <a:lnTo>
                  <a:pt x="4727571" y="488564"/>
                </a:lnTo>
                <a:lnTo>
                  <a:pt x="4717281" y="523700"/>
                </a:lnTo>
                <a:lnTo>
                  <a:pt x="4717281" y="552143"/>
                </a:lnTo>
                <a:cubicBezTo>
                  <a:pt x="4717281" y="561070"/>
                  <a:pt x="4749865" y="572780"/>
                  <a:pt x="4815026" y="587283"/>
                </a:cubicBezTo>
                <a:cubicBezTo>
                  <a:pt x="4828743" y="582820"/>
                  <a:pt x="4839031" y="580590"/>
                  <a:pt x="4845893" y="580590"/>
                </a:cubicBezTo>
                <a:lnTo>
                  <a:pt x="4856181" y="593976"/>
                </a:lnTo>
                <a:cubicBezTo>
                  <a:pt x="4820171" y="627437"/>
                  <a:pt x="4802162" y="660343"/>
                  <a:pt x="4802162" y="692691"/>
                </a:cubicBezTo>
                <a:cubicBezTo>
                  <a:pt x="4802162" y="702730"/>
                  <a:pt x="4852748" y="725597"/>
                  <a:pt x="4953920" y="761291"/>
                </a:cubicBezTo>
                <a:cubicBezTo>
                  <a:pt x="4953920" y="785833"/>
                  <a:pt x="5000220" y="816506"/>
                  <a:pt x="5092814" y="853317"/>
                </a:cubicBezTo>
                <a:cubicBezTo>
                  <a:pt x="5135681" y="883431"/>
                  <a:pt x="5157117" y="925264"/>
                  <a:pt x="5157117" y="978803"/>
                </a:cubicBezTo>
                <a:cubicBezTo>
                  <a:pt x="5141683" y="978803"/>
                  <a:pt x="5123681" y="1002229"/>
                  <a:pt x="5103103" y="1049075"/>
                </a:cubicBezTo>
                <a:cubicBezTo>
                  <a:pt x="5103103" y="1053539"/>
                  <a:pt x="5107389" y="1060231"/>
                  <a:pt x="5115967" y="1069154"/>
                </a:cubicBezTo>
                <a:lnTo>
                  <a:pt x="5092814" y="1104290"/>
                </a:lnTo>
                <a:cubicBezTo>
                  <a:pt x="5099675" y="1112100"/>
                  <a:pt x="5103103" y="1121581"/>
                  <a:pt x="5103103" y="1132737"/>
                </a:cubicBezTo>
                <a:lnTo>
                  <a:pt x="5092814" y="1132737"/>
                </a:lnTo>
                <a:lnTo>
                  <a:pt x="5103103" y="1146119"/>
                </a:lnTo>
                <a:lnTo>
                  <a:pt x="5103103" y="1279973"/>
                </a:lnTo>
                <a:cubicBezTo>
                  <a:pt x="5132253" y="1326824"/>
                  <a:pt x="5150261" y="1368653"/>
                  <a:pt x="5157117" y="1405464"/>
                </a:cubicBezTo>
                <a:lnTo>
                  <a:pt x="5146827" y="1405464"/>
                </a:lnTo>
                <a:cubicBezTo>
                  <a:pt x="5175983" y="1454540"/>
                  <a:pt x="5208561" y="1519794"/>
                  <a:pt x="5244572" y="1601222"/>
                </a:cubicBezTo>
                <a:cubicBezTo>
                  <a:pt x="5244572" y="1615725"/>
                  <a:pt x="5226563" y="1648073"/>
                  <a:pt x="5190558" y="1698266"/>
                </a:cubicBezTo>
                <a:cubicBezTo>
                  <a:pt x="5262575" y="1796426"/>
                  <a:pt x="5316589" y="1854987"/>
                  <a:pt x="5352599" y="1873949"/>
                </a:cubicBezTo>
                <a:cubicBezTo>
                  <a:pt x="5352599" y="1882872"/>
                  <a:pt x="5341452" y="1887335"/>
                  <a:pt x="5319163" y="1887335"/>
                </a:cubicBezTo>
                <a:lnTo>
                  <a:pt x="5319163" y="1992746"/>
                </a:lnTo>
                <a:cubicBezTo>
                  <a:pt x="5344885" y="2020631"/>
                  <a:pt x="5362888" y="2034575"/>
                  <a:pt x="5373177" y="2034575"/>
                </a:cubicBezTo>
                <a:lnTo>
                  <a:pt x="5437479" y="2034575"/>
                </a:lnTo>
                <a:lnTo>
                  <a:pt x="5437479" y="2047961"/>
                </a:lnTo>
                <a:cubicBezTo>
                  <a:pt x="5430619" y="2047961"/>
                  <a:pt x="5419477" y="2050191"/>
                  <a:pt x="5404043" y="2054650"/>
                </a:cubicBezTo>
                <a:cubicBezTo>
                  <a:pt x="5392038" y="2050191"/>
                  <a:pt x="5378321" y="2047961"/>
                  <a:pt x="5362888" y="2047961"/>
                </a:cubicBezTo>
                <a:lnTo>
                  <a:pt x="5339741" y="2069711"/>
                </a:lnTo>
                <a:lnTo>
                  <a:pt x="5339741" y="2076404"/>
                </a:lnTo>
                <a:cubicBezTo>
                  <a:pt x="5339741" y="2093136"/>
                  <a:pt x="5354316" y="2113770"/>
                  <a:pt x="5383466" y="2138312"/>
                </a:cubicBezTo>
                <a:cubicBezTo>
                  <a:pt x="5368033" y="2274396"/>
                  <a:pt x="5353457" y="2342438"/>
                  <a:pt x="5339741" y="2342438"/>
                </a:cubicBezTo>
                <a:lnTo>
                  <a:pt x="5352599" y="2355824"/>
                </a:lnTo>
                <a:cubicBezTo>
                  <a:pt x="5352599" y="2360283"/>
                  <a:pt x="5348313" y="2362517"/>
                  <a:pt x="5339741" y="2362517"/>
                </a:cubicBezTo>
                <a:cubicBezTo>
                  <a:pt x="5339741" y="2366977"/>
                  <a:pt x="5344027" y="2369210"/>
                  <a:pt x="5352599" y="2369210"/>
                </a:cubicBezTo>
                <a:lnTo>
                  <a:pt x="5339741" y="2419403"/>
                </a:lnTo>
                <a:cubicBezTo>
                  <a:pt x="5339741" y="2429442"/>
                  <a:pt x="5344027" y="2438365"/>
                  <a:pt x="5352599" y="2446175"/>
                </a:cubicBezTo>
                <a:cubicBezTo>
                  <a:pt x="5344027" y="2450634"/>
                  <a:pt x="5336307" y="2485774"/>
                  <a:pt x="5329453" y="2551582"/>
                </a:cubicBezTo>
                <a:lnTo>
                  <a:pt x="5339741" y="2564968"/>
                </a:lnTo>
                <a:cubicBezTo>
                  <a:pt x="5293441" y="2630781"/>
                  <a:pt x="5258289" y="2705516"/>
                  <a:pt x="5234283" y="2789173"/>
                </a:cubicBezTo>
                <a:cubicBezTo>
                  <a:pt x="5126255" y="2879524"/>
                  <a:pt x="5072236" y="2947008"/>
                  <a:pt x="5072236" y="2991628"/>
                </a:cubicBezTo>
                <a:cubicBezTo>
                  <a:pt x="5065381" y="2991628"/>
                  <a:pt x="5061947" y="2993858"/>
                  <a:pt x="5061947" y="2998321"/>
                </a:cubicBezTo>
                <a:lnTo>
                  <a:pt x="5061947" y="3013379"/>
                </a:lnTo>
                <a:cubicBezTo>
                  <a:pt x="5061947" y="3025648"/>
                  <a:pt x="5068809" y="3039592"/>
                  <a:pt x="5082525" y="3055207"/>
                </a:cubicBezTo>
                <a:cubicBezTo>
                  <a:pt x="5082525" y="3069710"/>
                  <a:pt x="5046514" y="3090343"/>
                  <a:pt x="4974497" y="3117115"/>
                </a:cubicBezTo>
                <a:cubicBezTo>
                  <a:pt x="4965925" y="3224198"/>
                  <a:pt x="4937628" y="3277741"/>
                  <a:pt x="4889617" y="3277741"/>
                </a:cubicBezTo>
                <a:cubicBezTo>
                  <a:pt x="4889617" y="3285547"/>
                  <a:pt x="4882756" y="3295028"/>
                  <a:pt x="4869039" y="3306184"/>
                </a:cubicBezTo>
                <a:lnTo>
                  <a:pt x="4869039" y="3341320"/>
                </a:lnTo>
                <a:cubicBezTo>
                  <a:pt x="4857034" y="3341320"/>
                  <a:pt x="4834745" y="3353031"/>
                  <a:pt x="4802162" y="3376456"/>
                </a:cubicBezTo>
                <a:lnTo>
                  <a:pt x="4815026" y="3438364"/>
                </a:lnTo>
                <a:lnTo>
                  <a:pt x="4802162" y="3453421"/>
                </a:lnTo>
                <a:cubicBezTo>
                  <a:pt x="4802162" y="3462347"/>
                  <a:pt x="4809881" y="3480751"/>
                  <a:pt x="4825315" y="3508636"/>
                </a:cubicBezTo>
                <a:cubicBezTo>
                  <a:pt x="4825315" y="3522021"/>
                  <a:pt x="4767867" y="3547676"/>
                  <a:pt x="4652979" y="3585604"/>
                </a:cubicBezTo>
                <a:lnTo>
                  <a:pt x="4619543" y="3614047"/>
                </a:lnTo>
                <a:lnTo>
                  <a:pt x="4619543" y="3634126"/>
                </a:lnTo>
                <a:lnTo>
                  <a:pt x="4503796" y="3711091"/>
                </a:lnTo>
                <a:lnTo>
                  <a:pt x="4544951" y="3746227"/>
                </a:lnTo>
                <a:lnTo>
                  <a:pt x="4544951" y="3767980"/>
                </a:lnTo>
                <a:cubicBezTo>
                  <a:pt x="4532946" y="3809251"/>
                  <a:pt x="4519229" y="3829884"/>
                  <a:pt x="4503796" y="3829884"/>
                </a:cubicBezTo>
                <a:lnTo>
                  <a:pt x="4514085" y="3844945"/>
                </a:lnTo>
                <a:cubicBezTo>
                  <a:pt x="4486652" y="3872830"/>
                  <a:pt x="4468643" y="3886774"/>
                  <a:pt x="4460071" y="3886774"/>
                </a:cubicBezTo>
                <a:lnTo>
                  <a:pt x="4395769" y="3886774"/>
                </a:lnTo>
                <a:cubicBezTo>
                  <a:pt x="4395769" y="3925815"/>
                  <a:pt x="4323747" y="3993299"/>
                  <a:pt x="4179708" y="4089229"/>
                </a:cubicBezTo>
                <a:cubicBezTo>
                  <a:pt x="4179708" y="4126036"/>
                  <a:pt x="4154844" y="4144440"/>
                  <a:pt x="4105117" y="4144440"/>
                </a:cubicBezTo>
                <a:cubicBezTo>
                  <a:pt x="4082828" y="4173445"/>
                  <a:pt x="4071681" y="4190174"/>
                  <a:pt x="4071681" y="4194637"/>
                </a:cubicBezTo>
                <a:cubicBezTo>
                  <a:pt x="4087114" y="4250410"/>
                  <a:pt x="4094828" y="4282758"/>
                  <a:pt x="4094828" y="4291681"/>
                </a:cubicBezTo>
                <a:lnTo>
                  <a:pt x="3943075" y="4375338"/>
                </a:lnTo>
                <a:lnTo>
                  <a:pt x="3901920" y="4375338"/>
                </a:lnTo>
                <a:lnTo>
                  <a:pt x="3868484" y="4361952"/>
                </a:lnTo>
                <a:cubicBezTo>
                  <a:pt x="3861623" y="4361952"/>
                  <a:pt x="3858195" y="4364186"/>
                  <a:pt x="3858195" y="4368645"/>
                </a:cubicBezTo>
                <a:lnTo>
                  <a:pt x="3835042" y="4361952"/>
                </a:lnTo>
                <a:lnTo>
                  <a:pt x="3804176" y="4361952"/>
                </a:lnTo>
                <a:cubicBezTo>
                  <a:pt x="3790459" y="4361952"/>
                  <a:pt x="3754448" y="4394304"/>
                  <a:pt x="3696148" y="4459000"/>
                </a:cubicBezTo>
                <a:cubicBezTo>
                  <a:pt x="3651565" y="4459000"/>
                  <a:pt x="3612126" y="4487443"/>
                  <a:pt x="3577832" y="4544329"/>
                </a:cubicBezTo>
                <a:lnTo>
                  <a:pt x="3567543" y="4544329"/>
                </a:lnTo>
                <a:lnTo>
                  <a:pt x="3567543" y="4557715"/>
                </a:lnTo>
                <a:cubicBezTo>
                  <a:pt x="3574399" y="4557715"/>
                  <a:pt x="3577832" y="4555485"/>
                  <a:pt x="3577832" y="4551022"/>
                </a:cubicBezTo>
                <a:cubicBezTo>
                  <a:pt x="3627560" y="4553255"/>
                  <a:pt x="3652423" y="4562178"/>
                  <a:pt x="3652423" y="4577793"/>
                </a:cubicBezTo>
                <a:cubicBezTo>
                  <a:pt x="3643851" y="4601219"/>
                  <a:pt x="3597551" y="4626874"/>
                  <a:pt x="3513529" y="4654758"/>
                </a:cubicBezTo>
                <a:cubicBezTo>
                  <a:pt x="3414074" y="4688223"/>
                  <a:pt x="3364347" y="4716666"/>
                  <a:pt x="3364347" y="4740091"/>
                </a:cubicBezTo>
                <a:lnTo>
                  <a:pt x="3374635" y="4773556"/>
                </a:lnTo>
                <a:cubicBezTo>
                  <a:pt x="3275180" y="4773556"/>
                  <a:pt x="3210877" y="4806458"/>
                  <a:pt x="3181722" y="4872270"/>
                </a:cubicBezTo>
                <a:cubicBezTo>
                  <a:pt x="3192011" y="4872270"/>
                  <a:pt x="3202299" y="4878963"/>
                  <a:pt x="3212589" y="4892349"/>
                </a:cubicBezTo>
                <a:lnTo>
                  <a:pt x="3212589" y="4907406"/>
                </a:lnTo>
                <a:cubicBezTo>
                  <a:pt x="3212589" y="4914099"/>
                  <a:pt x="3198013" y="4923580"/>
                  <a:pt x="3168864" y="4935853"/>
                </a:cubicBezTo>
                <a:cubicBezTo>
                  <a:pt x="3168864" y="4925814"/>
                  <a:pt x="3162003" y="4920792"/>
                  <a:pt x="3148286" y="4920792"/>
                </a:cubicBezTo>
                <a:lnTo>
                  <a:pt x="3137997" y="4920792"/>
                </a:lnTo>
                <a:lnTo>
                  <a:pt x="2955378" y="5026204"/>
                </a:lnTo>
                <a:lnTo>
                  <a:pt x="2934801" y="5026204"/>
                </a:lnTo>
                <a:cubicBezTo>
                  <a:pt x="2934801" y="5002779"/>
                  <a:pt x="2927081" y="4991068"/>
                  <a:pt x="2911647" y="4991068"/>
                </a:cubicBezTo>
                <a:cubicBezTo>
                  <a:pt x="2903075" y="5003337"/>
                  <a:pt x="2835345" y="5031222"/>
                  <a:pt x="2708451" y="5074726"/>
                </a:cubicBezTo>
                <a:lnTo>
                  <a:pt x="2675015" y="5061340"/>
                </a:lnTo>
                <a:lnTo>
                  <a:pt x="2675015" y="5074726"/>
                </a:lnTo>
                <a:cubicBezTo>
                  <a:pt x="2681871" y="5083648"/>
                  <a:pt x="2685304" y="5090899"/>
                  <a:pt x="2685304" y="5096476"/>
                </a:cubicBezTo>
                <a:lnTo>
                  <a:pt x="2675015" y="5096476"/>
                </a:lnTo>
                <a:cubicBezTo>
                  <a:pt x="2661299" y="5096476"/>
                  <a:pt x="2654437" y="5089224"/>
                  <a:pt x="2654437" y="5074726"/>
                </a:cubicBezTo>
                <a:lnTo>
                  <a:pt x="2644149" y="5074726"/>
                </a:lnTo>
                <a:lnTo>
                  <a:pt x="2590135" y="5081418"/>
                </a:lnTo>
                <a:cubicBezTo>
                  <a:pt x="2583274" y="5063569"/>
                  <a:pt x="2572126" y="5047395"/>
                  <a:pt x="2556699" y="5032897"/>
                </a:cubicBezTo>
                <a:cubicBezTo>
                  <a:pt x="2565271" y="5025087"/>
                  <a:pt x="2569557" y="5015606"/>
                  <a:pt x="2569557" y="5004454"/>
                </a:cubicBezTo>
                <a:lnTo>
                  <a:pt x="2502679" y="5004454"/>
                </a:lnTo>
                <a:cubicBezTo>
                  <a:pt x="2502679" y="5039031"/>
                  <a:pt x="2467532" y="5062456"/>
                  <a:pt x="2397227" y="5074726"/>
                </a:cubicBezTo>
                <a:cubicBezTo>
                  <a:pt x="2369788" y="5074726"/>
                  <a:pt x="2348352" y="5084207"/>
                  <a:pt x="2332924" y="5103169"/>
                </a:cubicBezTo>
                <a:cubicBezTo>
                  <a:pt x="2322636" y="5103169"/>
                  <a:pt x="2308055" y="5112650"/>
                  <a:pt x="2289194" y="5131612"/>
                </a:cubicBezTo>
                <a:cubicBezTo>
                  <a:pt x="2188022" y="5131612"/>
                  <a:pt x="2102289" y="5159500"/>
                  <a:pt x="2031984" y="5215273"/>
                </a:cubicBezTo>
                <a:cubicBezTo>
                  <a:pt x="1997689" y="5215273"/>
                  <a:pt x="1971967" y="5219732"/>
                  <a:pt x="1954817" y="5228655"/>
                </a:cubicBezTo>
                <a:lnTo>
                  <a:pt x="1944528" y="5228655"/>
                </a:lnTo>
                <a:cubicBezTo>
                  <a:pt x="1930812" y="5228655"/>
                  <a:pt x="1920523" y="5214715"/>
                  <a:pt x="1913662" y="5186826"/>
                </a:cubicBezTo>
                <a:cubicBezTo>
                  <a:pt x="1925667" y="5186826"/>
                  <a:pt x="1965106" y="5153920"/>
                  <a:pt x="2031984" y="5088111"/>
                </a:cubicBezTo>
                <a:lnTo>
                  <a:pt x="2106575" y="5088111"/>
                </a:lnTo>
                <a:cubicBezTo>
                  <a:pt x="2125436" y="5042378"/>
                  <a:pt x="2150300" y="5019511"/>
                  <a:pt x="2181166" y="5019511"/>
                </a:cubicBezTo>
                <a:lnTo>
                  <a:pt x="2181166" y="4991068"/>
                </a:lnTo>
                <a:cubicBezTo>
                  <a:pt x="2129722" y="4972102"/>
                  <a:pt x="2097997" y="4962621"/>
                  <a:pt x="2085997" y="4962621"/>
                </a:cubicBezTo>
                <a:cubicBezTo>
                  <a:pt x="2061992" y="4962621"/>
                  <a:pt x="2043983" y="4964855"/>
                  <a:pt x="2031984" y="4969314"/>
                </a:cubicBezTo>
                <a:cubicBezTo>
                  <a:pt x="2002834" y="4964855"/>
                  <a:pt x="1977112" y="4962621"/>
                  <a:pt x="1954817" y="4962621"/>
                </a:cubicBezTo>
                <a:lnTo>
                  <a:pt x="1934239" y="4969314"/>
                </a:lnTo>
                <a:cubicBezTo>
                  <a:pt x="1877656" y="4969314"/>
                  <a:pt x="1834784" y="4953140"/>
                  <a:pt x="1805634" y="4920792"/>
                </a:cubicBezTo>
                <a:cubicBezTo>
                  <a:pt x="1790201" y="4920792"/>
                  <a:pt x="1768771" y="4902389"/>
                  <a:pt x="1741332" y="4865578"/>
                </a:cubicBezTo>
                <a:lnTo>
                  <a:pt x="1707896" y="4865578"/>
                </a:lnTo>
                <a:cubicBezTo>
                  <a:pt x="1707896" y="4876734"/>
                  <a:pt x="1686460" y="4888444"/>
                  <a:pt x="1643593" y="4900713"/>
                </a:cubicBezTo>
                <a:cubicBezTo>
                  <a:pt x="1617871" y="4937525"/>
                  <a:pt x="1578432" y="4955928"/>
                  <a:pt x="1525271" y="4955928"/>
                </a:cubicBezTo>
                <a:cubicBezTo>
                  <a:pt x="1525271" y="4959275"/>
                  <a:pt x="1507268" y="4966526"/>
                  <a:pt x="1471257" y="4977682"/>
                </a:cubicBezTo>
                <a:lnTo>
                  <a:pt x="1450680" y="4977682"/>
                </a:lnTo>
                <a:cubicBezTo>
                  <a:pt x="1436963" y="4977682"/>
                  <a:pt x="1430102" y="4972660"/>
                  <a:pt x="1430102" y="4962621"/>
                </a:cubicBezTo>
                <a:cubicBezTo>
                  <a:pt x="1430102" y="4952582"/>
                  <a:pt x="1433535" y="4943659"/>
                  <a:pt x="1440391" y="4935853"/>
                </a:cubicBezTo>
                <a:cubicBezTo>
                  <a:pt x="1433535" y="4926927"/>
                  <a:pt x="1430102" y="4917446"/>
                  <a:pt x="1430102" y="4907406"/>
                </a:cubicBezTo>
                <a:cubicBezTo>
                  <a:pt x="1430102" y="4896254"/>
                  <a:pt x="1440391" y="4882310"/>
                  <a:pt x="1460968" y="4865578"/>
                </a:cubicBezTo>
                <a:lnTo>
                  <a:pt x="1460968" y="4837135"/>
                </a:lnTo>
                <a:lnTo>
                  <a:pt x="1440391" y="4837135"/>
                </a:lnTo>
                <a:lnTo>
                  <a:pt x="1406955" y="4850520"/>
                </a:lnTo>
                <a:lnTo>
                  <a:pt x="1396666" y="4850520"/>
                </a:lnTo>
                <a:cubicBezTo>
                  <a:pt x="1348655" y="4813709"/>
                  <a:pt x="1309216" y="4795306"/>
                  <a:pt x="1278350" y="4795306"/>
                </a:cubicBezTo>
                <a:lnTo>
                  <a:pt x="1278350" y="4781920"/>
                </a:lnTo>
                <a:lnTo>
                  <a:pt x="1322074" y="4781920"/>
                </a:lnTo>
                <a:lnTo>
                  <a:pt x="1322074" y="4766863"/>
                </a:lnTo>
                <a:lnTo>
                  <a:pt x="1301497" y="4766863"/>
                </a:lnTo>
                <a:cubicBezTo>
                  <a:pt x="1301497" y="4744554"/>
                  <a:pt x="1308358" y="4707185"/>
                  <a:pt x="1322074" y="4654758"/>
                </a:cubicBezTo>
                <a:lnTo>
                  <a:pt x="1342652" y="4654758"/>
                </a:lnTo>
                <a:lnTo>
                  <a:pt x="1342652" y="4683201"/>
                </a:lnTo>
                <a:lnTo>
                  <a:pt x="1386377" y="4683201"/>
                </a:lnTo>
                <a:cubicBezTo>
                  <a:pt x="1396666" y="4683201"/>
                  <a:pt x="1406955" y="4676512"/>
                  <a:pt x="1417244" y="4663126"/>
                </a:cubicBezTo>
                <a:lnTo>
                  <a:pt x="1417244" y="4654758"/>
                </a:lnTo>
                <a:lnTo>
                  <a:pt x="1396666" y="4654758"/>
                </a:lnTo>
                <a:lnTo>
                  <a:pt x="1396666" y="4634679"/>
                </a:lnTo>
                <a:cubicBezTo>
                  <a:pt x="1396666" y="4624644"/>
                  <a:pt x="1421530" y="4615159"/>
                  <a:pt x="1471257" y="4606236"/>
                </a:cubicBezTo>
                <a:cubicBezTo>
                  <a:pt x="1479829" y="4577235"/>
                  <a:pt x="1555279" y="4500270"/>
                  <a:pt x="1697607" y="4375338"/>
                </a:cubicBezTo>
                <a:lnTo>
                  <a:pt x="1687318" y="4361952"/>
                </a:lnTo>
                <a:lnTo>
                  <a:pt x="1697607" y="4348570"/>
                </a:lnTo>
                <a:lnTo>
                  <a:pt x="1697607" y="4326817"/>
                </a:lnTo>
                <a:cubicBezTo>
                  <a:pt x="1704462" y="4326817"/>
                  <a:pt x="1707896" y="4324587"/>
                  <a:pt x="1707896" y="4320124"/>
                </a:cubicBezTo>
                <a:cubicBezTo>
                  <a:pt x="1701034" y="4311201"/>
                  <a:pt x="1697607" y="4303950"/>
                  <a:pt x="1697607" y="4298374"/>
                </a:cubicBezTo>
                <a:cubicBezTo>
                  <a:pt x="1718184" y="4298374"/>
                  <a:pt x="1732759" y="4277736"/>
                  <a:pt x="1741332" y="4236466"/>
                </a:cubicBezTo>
                <a:cubicBezTo>
                  <a:pt x="1725898" y="4236466"/>
                  <a:pt x="1718184" y="4231448"/>
                  <a:pt x="1718184" y="4221409"/>
                </a:cubicBezTo>
                <a:lnTo>
                  <a:pt x="1718184" y="4214716"/>
                </a:lnTo>
                <a:lnTo>
                  <a:pt x="1741332" y="4214716"/>
                </a:lnTo>
                <a:lnTo>
                  <a:pt x="1741332" y="4152808"/>
                </a:lnTo>
                <a:lnTo>
                  <a:pt x="1731043" y="4137751"/>
                </a:lnTo>
                <a:lnTo>
                  <a:pt x="1707896" y="4144440"/>
                </a:lnTo>
                <a:lnTo>
                  <a:pt x="1697607" y="4144440"/>
                </a:lnTo>
                <a:cubicBezTo>
                  <a:pt x="1707896" y="4116555"/>
                  <a:pt x="1747334" y="4065804"/>
                  <a:pt x="1815923" y="3992182"/>
                </a:cubicBezTo>
                <a:cubicBezTo>
                  <a:pt x="1833073" y="3992182"/>
                  <a:pt x="1851076" y="3947565"/>
                  <a:pt x="1869937" y="3858331"/>
                </a:cubicBezTo>
                <a:cubicBezTo>
                  <a:pt x="1863081" y="3834906"/>
                  <a:pt x="1848506" y="3823195"/>
                  <a:pt x="1826212" y="3823195"/>
                </a:cubicBezTo>
                <a:cubicBezTo>
                  <a:pt x="1781629" y="3823195"/>
                  <a:pt x="1713898" y="3876735"/>
                  <a:pt x="1623015" y="3983818"/>
                </a:cubicBezTo>
                <a:cubicBezTo>
                  <a:pt x="1593865" y="3986047"/>
                  <a:pt x="1579290" y="3993299"/>
                  <a:pt x="1579290" y="4005568"/>
                </a:cubicBezTo>
                <a:cubicBezTo>
                  <a:pt x="1565568" y="4005568"/>
                  <a:pt x="1558713" y="4001108"/>
                  <a:pt x="1558713" y="3992182"/>
                </a:cubicBezTo>
                <a:lnTo>
                  <a:pt x="1558713" y="3957046"/>
                </a:lnTo>
                <a:cubicBezTo>
                  <a:pt x="1546707" y="3957046"/>
                  <a:pt x="1528704" y="3949795"/>
                  <a:pt x="1504693" y="3935296"/>
                </a:cubicBezTo>
                <a:lnTo>
                  <a:pt x="1514982" y="3921910"/>
                </a:lnTo>
                <a:lnTo>
                  <a:pt x="1514982" y="3761288"/>
                </a:lnTo>
                <a:cubicBezTo>
                  <a:pt x="1533849" y="3687665"/>
                  <a:pt x="1555279" y="3650300"/>
                  <a:pt x="1579290" y="3649183"/>
                </a:cubicBezTo>
                <a:lnTo>
                  <a:pt x="1579290" y="3634126"/>
                </a:lnTo>
                <a:cubicBezTo>
                  <a:pt x="1565568" y="3622970"/>
                  <a:pt x="1558713" y="3614047"/>
                  <a:pt x="1558713" y="3607354"/>
                </a:cubicBezTo>
                <a:cubicBezTo>
                  <a:pt x="1615296" y="3524810"/>
                  <a:pt x="1658168" y="3445615"/>
                  <a:pt x="1687318" y="3369763"/>
                </a:cubicBezTo>
                <a:cubicBezTo>
                  <a:pt x="1694173" y="3369763"/>
                  <a:pt x="1697607" y="3367534"/>
                  <a:pt x="1697607" y="3363070"/>
                </a:cubicBezTo>
                <a:cubicBezTo>
                  <a:pt x="1690746" y="3363070"/>
                  <a:pt x="1687318" y="3360282"/>
                  <a:pt x="1687318" y="3354706"/>
                </a:cubicBezTo>
                <a:lnTo>
                  <a:pt x="1718184" y="3341320"/>
                </a:lnTo>
                <a:lnTo>
                  <a:pt x="1707896" y="3327934"/>
                </a:lnTo>
                <a:cubicBezTo>
                  <a:pt x="1707896" y="3316782"/>
                  <a:pt x="1719037" y="3295587"/>
                  <a:pt x="1741332" y="3264355"/>
                </a:cubicBezTo>
                <a:cubicBezTo>
                  <a:pt x="1734470" y="3255429"/>
                  <a:pt x="1731043" y="3248740"/>
                  <a:pt x="1731043" y="3244277"/>
                </a:cubicBezTo>
                <a:cubicBezTo>
                  <a:pt x="1767054" y="3159502"/>
                  <a:pt x="1791918" y="3117115"/>
                  <a:pt x="1805634" y="3117115"/>
                </a:cubicBezTo>
                <a:lnTo>
                  <a:pt x="1795345" y="3103729"/>
                </a:lnTo>
                <a:cubicBezTo>
                  <a:pt x="1798779" y="3075845"/>
                  <a:pt x="1809062" y="3061900"/>
                  <a:pt x="1826212" y="3061900"/>
                </a:cubicBezTo>
                <a:cubicBezTo>
                  <a:pt x="1826212" y="3057437"/>
                  <a:pt x="1822784" y="3055207"/>
                  <a:pt x="1815923" y="3055207"/>
                </a:cubicBezTo>
                <a:lnTo>
                  <a:pt x="1826212" y="3020072"/>
                </a:lnTo>
                <a:lnTo>
                  <a:pt x="1815923" y="2991628"/>
                </a:lnTo>
                <a:lnTo>
                  <a:pt x="1751620" y="2991628"/>
                </a:lnTo>
                <a:cubicBezTo>
                  <a:pt x="1741332" y="2991628"/>
                  <a:pt x="1716468" y="3007802"/>
                  <a:pt x="1677029" y="3040150"/>
                </a:cubicBezTo>
                <a:cubicBezTo>
                  <a:pt x="1605007" y="3026764"/>
                  <a:pt x="1569002" y="2998880"/>
                  <a:pt x="1569002" y="2956493"/>
                </a:cubicBezTo>
                <a:cubicBezTo>
                  <a:pt x="1582718" y="2956493"/>
                  <a:pt x="1589574" y="2952029"/>
                  <a:pt x="1589574" y="2943107"/>
                </a:cubicBezTo>
                <a:lnTo>
                  <a:pt x="1579290" y="2929721"/>
                </a:lnTo>
                <a:cubicBezTo>
                  <a:pt x="1601579" y="2924145"/>
                  <a:pt x="1612726" y="2919123"/>
                  <a:pt x="1612726" y="2914660"/>
                </a:cubicBezTo>
                <a:lnTo>
                  <a:pt x="1599862" y="2901278"/>
                </a:lnTo>
                <a:lnTo>
                  <a:pt x="1633304" y="2866138"/>
                </a:lnTo>
                <a:cubicBezTo>
                  <a:pt x="1626443" y="2857216"/>
                  <a:pt x="1623015" y="2849964"/>
                  <a:pt x="1623015" y="2844388"/>
                </a:cubicBezTo>
                <a:cubicBezTo>
                  <a:pt x="1636732" y="2839925"/>
                  <a:pt x="1647021" y="2837695"/>
                  <a:pt x="1653882" y="2837695"/>
                </a:cubicBezTo>
                <a:lnTo>
                  <a:pt x="1643593" y="2789173"/>
                </a:lnTo>
                <a:cubicBezTo>
                  <a:pt x="1659021" y="2789173"/>
                  <a:pt x="1666740" y="2784710"/>
                  <a:pt x="1666740" y="2775788"/>
                </a:cubicBezTo>
                <a:lnTo>
                  <a:pt x="1666740" y="2754037"/>
                </a:lnTo>
                <a:cubicBezTo>
                  <a:pt x="1680457" y="2754037"/>
                  <a:pt x="1687318" y="2749574"/>
                  <a:pt x="1687318" y="2740652"/>
                </a:cubicBezTo>
                <a:lnTo>
                  <a:pt x="1666740" y="2718902"/>
                </a:lnTo>
                <a:cubicBezTo>
                  <a:pt x="1666740" y="2715555"/>
                  <a:pt x="1670168" y="2697148"/>
                  <a:pt x="1677029" y="2663687"/>
                </a:cubicBezTo>
                <a:lnTo>
                  <a:pt x="1666740" y="2628551"/>
                </a:lnTo>
                <a:lnTo>
                  <a:pt x="1633304" y="2628551"/>
                </a:lnTo>
                <a:cubicBezTo>
                  <a:pt x="1633304" y="2648626"/>
                  <a:pt x="1605007" y="2674285"/>
                  <a:pt x="1548424" y="2705516"/>
                </a:cubicBezTo>
                <a:cubicBezTo>
                  <a:pt x="1490118" y="2755709"/>
                  <a:pt x="1460968" y="2788057"/>
                  <a:pt x="1460968" y="2802559"/>
                </a:cubicBezTo>
                <a:cubicBezTo>
                  <a:pt x="1431819" y="2836024"/>
                  <a:pt x="1410382" y="2852756"/>
                  <a:pt x="1396666" y="2852756"/>
                </a:cubicBezTo>
                <a:lnTo>
                  <a:pt x="1406955" y="2866138"/>
                </a:lnTo>
                <a:cubicBezTo>
                  <a:pt x="1391521" y="2876178"/>
                  <a:pt x="1359802" y="2918006"/>
                  <a:pt x="1311786" y="2991628"/>
                </a:cubicBezTo>
                <a:lnTo>
                  <a:pt x="1301497" y="2991628"/>
                </a:lnTo>
                <a:lnTo>
                  <a:pt x="1311786" y="3005014"/>
                </a:lnTo>
                <a:cubicBezTo>
                  <a:pt x="1292924" y="3028436"/>
                  <a:pt x="1245766" y="3047402"/>
                  <a:pt x="1170316" y="3061900"/>
                </a:cubicBezTo>
                <a:cubicBezTo>
                  <a:pt x="1151455" y="3084209"/>
                  <a:pt x="1112017" y="3119345"/>
                  <a:pt x="1052000" y="3167312"/>
                </a:cubicBezTo>
                <a:cubicBezTo>
                  <a:pt x="990273" y="3235354"/>
                  <a:pt x="940545" y="3300608"/>
                  <a:pt x="902817" y="3363070"/>
                </a:cubicBezTo>
                <a:lnTo>
                  <a:pt x="859092" y="3411592"/>
                </a:lnTo>
                <a:cubicBezTo>
                  <a:pt x="800793" y="3476288"/>
                  <a:pt x="764782" y="3510869"/>
                  <a:pt x="751065" y="3515329"/>
                </a:cubicBezTo>
                <a:lnTo>
                  <a:pt x="740776" y="3515329"/>
                </a:lnTo>
                <a:lnTo>
                  <a:pt x="720198" y="3508636"/>
                </a:lnTo>
                <a:cubicBezTo>
                  <a:pt x="720198" y="3518675"/>
                  <a:pt x="713337" y="3523697"/>
                  <a:pt x="699621" y="3523697"/>
                </a:cubicBezTo>
                <a:cubicBezTo>
                  <a:pt x="699621" y="3518120"/>
                  <a:pt x="695335" y="3515329"/>
                  <a:pt x="686757" y="3515329"/>
                </a:cubicBezTo>
                <a:cubicBezTo>
                  <a:pt x="686757" y="3532061"/>
                  <a:pt x="655037" y="3571660"/>
                  <a:pt x="591593" y="3634126"/>
                </a:cubicBezTo>
                <a:lnTo>
                  <a:pt x="601876" y="3649183"/>
                </a:lnTo>
                <a:lnTo>
                  <a:pt x="558151" y="3697705"/>
                </a:lnTo>
                <a:lnTo>
                  <a:pt x="568440" y="3711091"/>
                </a:lnTo>
                <a:lnTo>
                  <a:pt x="558151" y="3726148"/>
                </a:lnTo>
                <a:lnTo>
                  <a:pt x="568440" y="3739534"/>
                </a:lnTo>
                <a:cubicBezTo>
                  <a:pt x="561579" y="3748456"/>
                  <a:pt x="558151" y="3755708"/>
                  <a:pt x="558151" y="3761288"/>
                </a:cubicBezTo>
                <a:lnTo>
                  <a:pt x="568440" y="3796423"/>
                </a:lnTo>
                <a:cubicBezTo>
                  <a:pt x="556440" y="3796423"/>
                  <a:pt x="528143" y="3819290"/>
                  <a:pt x="483560" y="3865024"/>
                </a:cubicBezTo>
                <a:lnTo>
                  <a:pt x="462982" y="3838252"/>
                </a:lnTo>
                <a:cubicBezTo>
                  <a:pt x="462982" y="3832676"/>
                  <a:pt x="466416" y="3829884"/>
                  <a:pt x="473271" y="3829884"/>
                </a:cubicBezTo>
                <a:lnTo>
                  <a:pt x="462982" y="3796423"/>
                </a:lnTo>
                <a:lnTo>
                  <a:pt x="462982" y="3774670"/>
                </a:lnTo>
                <a:cubicBezTo>
                  <a:pt x="464699" y="3765747"/>
                  <a:pt x="471560" y="3761288"/>
                  <a:pt x="483560" y="3761288"/>
                </a:cubicBezTo>
                <a:cubicBezTo>
                  <a:pt x="483560" y="3755708"/>
                  <a:pt x="480132" y="3748456"/>
                  <a:pt x="473271" y="3739534"/>
                </a:cubicBezTo>
                <a:cubicBezTo>
                  <a:pt x="488704" y="3629104"/>
                  <a:pt x="503279" y="3559391"/>
                  <a:pt x="517002" y="3530389"/>
                </a:cubicBezTo>
                <a:lnTo>
                  <a:pt x="504138" y="3515329"/>
                </a:lnTo>
                <a:lnTo>
                  <a:pt x="504138" y="3508636"/>
                </a:lnTo>
                <a:cubicBezTo>
                  <a:pt x="548721" y="3438364"/>
                  <a:pt x="584732" y="3400998"/>
                  <a:pt x="612165" y="3396535"/>
                </a:cubicBezTo>
                <a:lnTo>
                  <a:pt x="601876" y="3383149"/>
                </a:lnTo>
                <a:lnTo>
                  <a:pt x="601876" y="3376456"/>
                </a:lnTo>
                <a:cubicBezTo>
                  <a:pt x="613882" y="3365304"/>
                  <a:pt x="624171" y="3346338"/>
                  <a:pt x="632743" y="3319570"/>
                </a:cubicBezTo>
                <a:cubicBezTo>
                  <a:pt x="625888" y="3310644"/>
                  <a:pt x="622454" y="3303955"/>
                  <a:pt x="622454" y="3299491"/>
                </a:cubicBezTo>
                <a:lnTo>
                  <a:pt x="666185" y="3277741"/>
                </a:lnTo>
                <a:cubicBezTo>
                  <a:pt x="679901" y="3279971"/>
                  <a:pt x="686757" y="3284989"/>
                  <a:pt x="686757" y="3292798"/>
                </a:cubicBezTo>
                <a:lnTo>
                  <a:pt x="686757" y="3299491"/>
                </a:lnTo>
                <a:lnTo>
                  <a:pt x="676474" y="3312877"/>
                </a:lnTo>
                <a:lnTo>
                  <a:pt x="699621" y="3312877"/>
                </a:lnTo>
                <a:cubicBezTo>
                  <a:pt x="745921" y="3286106"/>
                  <a:pt x="781067" y="3248740"/>
                  <a:pt x="805079" y="3200773"/>
                </a:cubicBezTo>
                <a:cubicBezTo>
                  <a:pt x="827367" y="3200773"/>
                  <a:pt x="853090" y="3163965"/>
                  <a:pt x="882239" y="3090343"/>
                </a:cubicBezTo>
                <a:lnTo>
                  <a:pt x="869381" y="3075286"/>
                </a:lnTo>
                <a:cubicBezTo>
                  <a:pt x="884815" y="3075286"/>
                  <a:pt x="895962" y="3059112"/>
                  <a:pt x="902817" y="3026764"/>
                </a:cubicBezTo>
                <a:cubicBezTo>
                  <a:pt x="889101" y="3026764"/>
                  <a:pt x="882239" y="3022301"/>
                  <a:pt x="882239" y="3013379"/>
                </a:cubicBezTo>
                <a:lnTo>
                  <a:pt x="923395" y="3013379"/>
                </a:lnTo>
                <a:lnTo>
                  <a:pt x="923395" y="3005014"/>
                </a:lnTo>
                <a:lnTo>
                  <a:pt x="902817" y="3005014"/>
                </a:lnTo>
                <a:lnTo>
                  <a:pt x="902817" y="2971550"/>
                </a:lnTo>
                <a:lnTo>
                  <a:pt x="923395" y="2978243"/>
                </a:lnTo>
                <a:lnTo>
                  <a:pt x="923395" y="2971550"/>
                </a:lnTo>
                <a:cubicBezTo>
                  <a:pt x="909678" y="2971550"/>
                  <a:pt x="902817" y="2966528"/>
                  <a:pt x="902817" y="2956493"/>
                </a:cubicBezTo>
                <a:lnTo>
                  <a:pt x="902817" y="2929721"/>
                </a:lnTo>
                <a:cubicBezTo>
                  <a:pt x="938828" y="2896256"/>
                  <a:pt x="960264" y="2879524"/>
                  <a:pt x="967120" y="2879524"/>
                </a:cubicBezTo>
                <a:lnTo>
                  <a:pt x="956831" y="2866138"/>
                </a:lnTo>
                <a:cubicBezTo>
                  <a:pt x="970553" y="2838254"/>
                  <a:pt x="985128" y="2824309"/>
                  <a:pt x="1000556" y="2824309"/>
                </a:cubicBezTo>
                <a:lnTo>
                  <a:pt x="987698" y="2809252"/>
                </a:lnTo>
                <a:cubicBezTo>
                  <a:pt x="987698" y="2804789"/>
                  <a:pt x="991984" y="2802559"/>
                  <a:pt x="1000556" y="2802559"/>
                </a:cubicBezTo>
                <a:lnTo>
                  <a:pt x="987698" y="2789173"/>
                </a:lnTo>
                <a:cubicBezTo>
                  <a:pt x="1009992" y="2776904"/>
                  <a:pt x="1021133" y="2762960"/>
                  <a:pt x="1021133" y="2747345"/>
                </a:cubicBezTo>
                <a:cubicBezTo>
                  <a:pt x="1040000" y="2747345"/>
                  <a:pt x="1054575" y="2731171"/>
                  <a:pt x="1064864" y="2698823"/>
                </a:cubicBezTo>
                <a:lnTo>
                  <a:pt x="1075153" y="2698823"/>
                </a:lnTo>
                <a:lnTo>
                  <a:pt x="1064864" y="2656994"/>
                </a:lnTo>
                <a:cubicBezTo>
                  <a:pt x="1052858" y="2656994"/>
                  <a:pt x="1020281" y="2687112"/>
                  <a:pt x="967120" y="2747345"/>
                </a:cubicBezTo>
                <a:lnTo>
                  <a:pt x="956831" y="2747345"/>
                </a:lnTo>
                <a:lnTo>
                  <a:pt x="956831" y="2740652"/>
                </a:lnTo>
                <a:lnTo>
                  <a:pt x="977409" y="2718902"/>
                </a:lnTo>
                <a:lnTo>
                  <a:pt x="977409" y="2712209"/>
                </a:lnTo>
                <a:cubicBezTo>
                  <a:pt x="963692" y="2712209"/>
                  <a:pt x="956831" y="2709979"/>
                  <a:pt x="956831" y="2705516"/>
                </a:cubicBezTo>
                <a:lnTo>
                  <a:pt x="967120" y="2690459"/>
                </a:lnTo>
                <a:cubicBezTo>
                  <a:pt x="960264" y="2682649"/>
                  <a:pt x="956831" y="2673726"/>
                  <a:pt x="956831" y="2663687"/>
                </a:cubicBezTo>
                <a:cubicBezTo>
                  <a:pt x="967120" y="2663687"/>
                  <a:pt x="977409" y="2656436"/>
                  <a:pt x="987698" y="2641937"/>
                </a:cubicBezTo>
                <a:lnTo>
                  <a:pt x="987698" y="2635244"/>
                </a:lnTo>
                <a:lnTo>
                  <a:pt x="977409" y="2621858"/>
                </a:lnTo>
                <a:lnTo>
                  <a:pt x="1000556" y="2615165"/>
                </a:lnTo>
                <a:lnTo>
                  <a:pt x="987698" y="2600104"/>
                </a:lnTo>
                <a:lnTo>
                  <a:pt x="987698" y="2586722"/>
                </a:lnTo>
                <a:lnTo>
                  <a:pt x="1021133" y="2586722"/>
                </a:lnTo>
                <a:lnTo>
                  <a:pt x="1021133" y="2564968"/>
                </a:lnTo>
                <a:cubicBezTo>
                  <a:pt x="998845" y="2564968"/>
                  <a:pt x="987698" y="2560509"/>
                  <a:pt x="987698" y="2551582"/>
                </a:cubicBezTo>
                <a:cubicBezTo>
                  <a:pt x="1016847" y="2551582"/>
                  <a:pt x="1031422" y="2539872"/>
                  <a:pt x="1031422" y="2516446"/>
                </a:cubicBezTo>
                <a:lnTo>
                  <a:pt x="1075153" y="2516446"/>
                </a:lnTo>
                <a:lnTo>
                  <a:pt x="1095725" y="2523140"/>
                </a:lnTo>
                <a:lnTo>
                  <a:pt x="1095725" y="2516446"/>
                </a:lnTo>
                <a:lnTo>
                  <a:pt x="1064864" y="2488004"/>
                </a:lnTo>
                <a:lnTo>
                  <a:pt x="1064864" y="2474618"/>
                </a:lnTo>
                <a:cubicBezTo>
                  <a:pt x="1064864" y="2465695"/>
                  <a:pt x="1075153" y="2461232"/>
                  <a:pt x="1095725" y="2461232"/>
                </a:cubicBezTo>
                <a:lnTo>
                  <a:pt x="1085436" y="2426096"/>
                </a:lnTo>
                <a:lnTo>
                  <a:pt x="1095725" y="2426096"/>
                </a:lnTo>
                <a:lnTo>
                  <a:pt x="1116303" y="2432789"/>
                </a:lnTo>
                <a:lnTo>
                  <a:pt x="1116303" y="2404346"/>
                </a:lnTo>
                <a:lnTo>
                  <a:pt x="1106014" y="2390960"/>
                </a:lnTo>
                <a:lnTo>
                  <a:pt x="1139456" y="2375903"/>
                </a:lnTo>
                <a:lnTo>
                  <a:pt x="1129167" y="2342438"/>
                </a:lnTo>
                <a:lnTo>
                  <a:pt x="1193469" y="2307302"/>
                </a:lnTo>
                <a:lnTo>
                  <a:pt x="1170316" y="2278855"/>
                </a:lnTo>
                <a:cubicBezTo>
                  <a:pt x="1187466" y="2278855"/>
                  <a:pt x="1205469" y="2257664"/>
                  <a:pt x="1224336" y="2215277"/>
                </a:cubicBezTo>
                <a:cubicBezTo>
                  <a:pt x="1238052" y="2210813"/>
                  <a:pt x="1252627" y="2208584"/>
                  <a:pt x="1268061" y="2208584"/>
                </a:cubicBezTo>
                <a:lnTo>
                  <a:pt x="1257772" y="2195198"/>
                </a:lnTo>
                <a:lnTo>
                  <a:pt x="1257772" y="2160062"/>
                </a:lnTo>
                <a:cubicBezTo>
                  <a:pt x="1278350" y="2160062"/>
                  <a:pt x="1292924" y="2148351"/>
                  <a:pt x="1301497" y="2124926"/>
                </a:cubicBezTo>
                <a:lnTo>
                  <a:pt x="1301497" y="2104847"/>
                </a:lnTo>
                <a:cubicBezTo>
                  <a:pt x="1318647" y="2085885"/>
                  <a:pt x="1332363" y="2076404"/>
                  <a:pt x="1342652" y="2076404"/>
                </a:cubicBezTo>
                <a:lnTo>
                  <a:pt x="1342652" y="2069711"/>
                </a:lnTo>
                <a:lnTo>
                  <a:pt x="1322074" y="2047961"/>
                </a:lnTo>
                <a:cubicBezTo>
                  <a:pt x="1339224" y="2039035"/>
                  <a:pt x="1353799" y="2034575"/>
                  <a:pt x="1365799" y="2034575"/>
                </a:cubicBezTo>
                <a:lnTo>
                  <a:pt x="1365799" y="1999436"/>
                </a:lnTo>
                <a:cubicBezTo>
                  <a:pt x="1365799" y="1987167"/>
                  <a:pt x="1379522" y="1979919"/>
                  <a:pt x="1406955" y="1977686"/>
                </a:cubicBezTo>
                <a:cubicBezTo>
                  <a:pt x="1400094" y="1968763"/>
                  <a:pt x="1396666" y="1962070"/>
                  <a:pt x="1396666" y="1957607"/>
                </a:cubicBezTo>
                <a:cubicBezTo>
                  <a:pt x="1403527" y="1948684"/>
                  <a:pt x="1406955" y="1941433"/>
                  <a:pt x="1406955" y="1935857"/>
                </a:cubicBezTo>
                <a:cubicBezTo>
                  <a:pt x="1396666" y="1935857"/>
                  <a:pt x="1382949" y="1926934"/>
                  <a:pt x="1365799" y="1909085"/>
                </a:cubicBezTo>
                <a:cubicBezTo>
                  <a:pt x="1379522" y="1903509"/>
                  <a:pt x="1389805" y="1900721"/>
                  <a:pt x="1396666" y="1900721"/>
                </a:cubicBezTo>
                <a:lnTo>
                  <a:pt x="1386377" y="1887335"/>
                </a:lnTo>
                <a:cubicBezTo>
                  <a:pt x="1394949" y="1887335"/>
                  <a:pt x="1412958" y="1871161"/>
                  <a:pt x="1440391" y="1838813"/>
                </a:cubicBezTo>
                <a:lnTo>
                  <a:pt x="1460968" y="1832120"/>
                </a:lnTo>
                <a:lnTo>
                  <a:pt x="1450680" y="1796984"/>
                </a:lnTo>
                <a:cubicBezTo>
                  <a:pt x="1486691" y="1779135"/>
                  <a:pt x="1504693" y="1765195"/>
                  <a:pt x="1504693" y="1755155"/>
                </a:cubicBezTo>
                <a:cubicBezTo>
                  <a:pt x="1547565" y="1704959"/>
                  <a:pt x="1569002" y="1669823"/>
                  <a:pt x="1569002" y="1649744"/>
                </a:cubicBezTo>
                <a:lnTo>
                  <a:pt x="1623015" y="1656437"/>
                </a:lnTo>
                <a:lnTo>
                  <a:pt x="1623015" y="1649744"/>
                </a:lnTo>
                <a:lnTo>
                  <a:pt x="1599862" y="1627994"/>
                </a:lnTo>
                <a:lnTo>
                  <a:pt x="1653882" y="1586165"/>
                </a:lnTo>
                <a:cubicBezTo>
                  <a:pt x="1640160" y="1586165"/>
                  <a:pt x="1633304" y="1581702"/>
                  <a:pt x="1633304" y="1572779"/>
                </a:cubicBezTo>
                <a:cubicBezTo>
                  <a:pt x="1643593" y="1572779"/>
                  <a:pt x="1661596" y="1561068"/>
                  <a:pt x="1687318" y="1537643"/>
                </a:cubicBezTo>
                <a:cubicBezTo>
                  <a:pt x="1680457" y="1537643"/>
                  <a:pt x="1677029" y="1535410"/>
                  <a:pt x="1677029" y="1530950"/>
                </a:cubicBezTo>
                <a:cubicBezTo>
                  <a:pt x="1695890" y="1530950"/>
                  <a:pt x="1713898" y="1507525"/>
                  <a:pt x="1731043" y="1460678"/>
                </a:cubicBezTo>
                <a:lnTo>
                  <a:pt x="1741332" y="1460678"/>
                </a:lnTo>
                <a:lnTo>
                  <a:pt x="1772198" y="1475736"/>
                </a:lnTo>
                <a:lnTo>
                  <a:pt x="1785056" y="1460678"/>
                </a:lnTo>
                <a:lnTo>
                  <a:pt x="1785056" y="1453986"/>
                </a:lnTo>
                <a:lnTo>
                  <a:pt x="1761909" y="1432232"/>
                </a:lnTo>
                <a:cubicBezTo>
                  <a:pt x="1773915" y="1432232"/>
                  <a:pt x="1788490" y="1423309"/>
                  <a:pt x="1805634" y="1405464"/>
                </a:cubicBezTo>
                <a:cubicBezTo>
                  <a:pt x="1798779" y="1396537"/>
                  <a:pt x="1795345" y="1389290"/>
                  <a:pt x="1795345" y="1383710"/>
                </a:cubicBezTo>
                <a:cubicBezTo>
                  <a:pt x="1810779" y="1383710"/>
                  <a:pt x="1832215" y="1363077"/>
                  <a:pt x="1859648" y="1321802"/>
                </a:cubicBezTo>
                <a:lnTo>
                  <a:pt x="1869937" y="1321802"/>
                </a:lnTo>
                <a:lnTo>
                  <a:pt x="1859648" y="1286666"/>
                </a:lnTo>
                <a:cubicBezTo>
                  <a:pt x="1864792" y="1272168"/>
                  <a:pt x="1889656" y="1260453"/>
                  <a:pt x="1934239" y="1251530"/>
                </a:cubicBezTo>
                <a:lnTo>
                  <a:pt x="1923950" y="1236473"/>
                </a:lnTo>
                <a:lnTo>
                  <a:pt x="1988253" y="1174566"/>
                </a:lnTo>
                <a:cubicBezTo>
                  <a:pt x="2001975" y="1170102"/>
                  <a:pt x="2012264" y="1167873"/>
                  <a:pt x="2019120" y="1167873"/>
                </a:cubicBezTo>
                <a:lnTo>
                  <a:pt x="2019120" y="1161180"/>
                </a:lnTo>
                <a:cubicBezTo>
                  <a:pt x="2019120" y="1151140"/>
                  <a:pt x="2012264" y="1146119"/>
                  <a:pt x="1998542" y="1146119"/>
                </a:cubicBezTo>
                <a:cubicBezTo>
                  <a:pt x="1998542" y="1134967"/>
                  <a:pt x="2044842" y="1093138"/>
                  <a:pt x="2137442" y="1020632"/>
                </a:cubicBezTo>
                <a:lnTo>
                  <a:pt x="2137442" y="1040711"/>
                </a:lnTo>
                <a:lnTo>
                  <a:pt x="2160589" y="1040711"/>
                </a:lnTo>
                <a:lnTo>
                  <a:pt x="2160589" y="1034018"/>
                </a:lnTo>
                <a:lnTo>
                  <a:pt x="2137442" y="1013939"/>
                </a:lnTo>
                <a:cubicBezTo>
                  <a:pt x="2147731" y="1013939"/>
                  <a:pt x="2158872" y="1006688"/>
                  <a:pt x="2170878" y="992189"/>
                </a:cubicBezTo>
                <a:cubicBezTo>
                  <a:pt x="2157161" y="992189"/>
                  <a:pt x="2150300" y="987726"/>
                  <a:pt x="2150300" y="978803"/>
                </a:cubicBezTo>
                <a:lnTo>
                  <a:pt x="2150300" y="965418"/>
                </a:lnTo>
                <a:cubicBezTo>
                  <a:pt x="2169161" y="931953"/>
                  <a:pt x="2182877" y="915225"/>
                  <a:pt x="2191455" y="915225"/>
                </a:cubicBezTo>
                <a:cubicBezTo>
                  <a:pt x="2205172" y="919684"/>
                  <a:pt x="2219747" y="921917"/>
                  <a:pt x="2235180" y="921917"/>
                </a:cubicBezTo>
                <a:cubicBezTo>
                  <a:pt x="2221464" y="898492"/>
                  <a:pt x="2214602" y="882318"/>
                  <a:pt x="2214602" y="873396"/>
                </a:cubicBezTo>
                <a:cubicBezTo>
                  <a:pt x="2257475" y="862240"/>
                  <a:pt x="2278905" y="853317"/>
                  <a:pt x="2278905" y="846624"/>
                </a:cubicBezTo>
                <a:cubicBezTo>
                  <a:pt x="2263472" y="846624"/>
                  <a:pt x="2255758" y="841602"/>
                  <a:pt x="2255758" y="831563"/>
                </a:cubicBezTo>
                <a:lnTo>
                  <a:pt x="2255758" y="824870"/>
                </a:lnTo>
                <a:lnTo>
                  <a:pt x="2268616" y="824870"/>
                </a:lnTo>
                <a:lnTo>
                  <a:pt x="2289194" y="831563"/>
                </a:lnTo>
                <a:lnTo>
                  <a:pt x="2289194" y="824870"/>
                </a:lnTo>
                <a:cubicBezTo>
                  <a:pt x="2282338" y="817064"/>
                  <a:pt x="2278905" y="807583"/>
                  <a:pt x="2278905" y="796427"/>
                </a:cubicBezTo>
                <a:lnTo>
                  <a:pt x="2299483" y="789734"/>
                </a:lnTo>
                <a:lnTo>
                  <a:pt x="2320061" y="796427"/>
                </a:lnTo>
                <a:lnTo>
                  <a:pt x="2332924" y="783041"/>
                </a:lnTo>
                <a:cubicBezTo>
                  <a:pt x="2324347" y="774119"/>
                  <a:pt x="2320061" y="766867"/>
                  <a:pt x="2320061" y="761291"/>
                </a:cubicBezTo>
                <a:lnTo>
                  <a:pt x="2343208" y="769655"/>
                </a:lnTo>
                <a:lnTo>
                  <a:pt x="2384363" y="769655"/>
                </a:lnTo>
                <a:cubicBezTo>
                  <a:pt x="2384363" y="764079"/>
                  <a:pt x="2388649" y="756828"/>
                  <a:pt x="2397227" y="747905"/>
                </a:cubicBezTo>
                <a:lnTo>
                  <a:pt x="2397227" y="741212"/>
                </a:lnTo>
                <a:lnTo>
                  <a:pt x="2384363" y="741212"/>
                </a:lnTo>
                <a:lnTo>
                  <a:pt x="2384363" y="754598"/>
                </a:lnTo>
                <a:lnTo>
                  <a:pt x="2353496" y="754598"/>
                </a:lnTo>
                <a:cubicBezTo>
                  <a:pt x="2353496" y="746789"/>
                  <a:pt x="2360358" y="732848"/>
                  <a:pt x="2374074" y="712769"/>
                </a:cubicBezTo>
                <a:cubicBezTo>
                  <a:pt x="2360358" y="708306"/>
                  <a:pt x="2350069" y="706077"/>
                  <a:pt x="2343208" y="706077"/>
                </a:cubicBezTo>
                <a:lnTo>
                  <a:pt x="2343208" y="699384"/>
                </a:lnTo>
                <a:cubicBezTo>
                  <a:pt x="2344924" y="689344"/>
                  <a:pt x="2351785" y="684326"/>
                  <a:pt x="2363785" y="684326"/>
                </a:cubicBezTo>
                <a:cubicBezTo>
                  <a:pt x="2422091" y="693249"/>
                  <a:pt x="2451241" y="716674"/>
                  <a:pt x="2451241" y="754598"/>
                </a:cubicBezTo>
                <a:cubicBezTo>
                  <a:pt x="2471819" y="731173"/>
                  <a:pt x="2488963" y="719462"/>
                  <a:pt x="2502679" y="719462"/>
                </a:cubicBezTo>
                <a:lnTo>
                  <a:pt x="2492391" y="706077"/>
                </a:lnTo>
                <a:lnTo>
                  <a:pt x="2502679" y="692691"/>
                </a:lnTo>
                <a:lnTo>
                  <a:pt x="2525832" y="699384"/>
                </a:lnTo>
                <a:cubicBezTo>
                  <a:pt x="2548121" y="689344"/>
                  <a:pt x="2569557" y="684326"/>
                  <a:pt x="2590135" y="684326"/>
                </a:cubicBezTo>
                <a:cubicBezTo>
                  <a:pt x="2590135" y="689903"/>
                  <a:pt x="2593563" y="697154"/>
                  <a:pt x="2600424" y="706077"/>
                </a:cubicBezTo>
                <a:cubicBezTo>
                  <a:pt x="2581563" y="752927"/>
                  <a:pt x="2556699" y="776348"/>
                  <a:pt x="2525832" y="776348"/>
                </a:cubicBezTo>
                <a:lnTo>
                  <a:pt x="2536121" y="811488"/>
                </a:lnTo>
                <a:lnTo>
                  <a:pt x="2556699" y="803120"/>
                </a:lnTo>
                <a:cubicBezTo>
                  <a:pt x="2572126" y="805350"/>
                  <a:pt x="2579846" y="810371"/>
                  <a:pt x="2579846" y="818181"/>
                </a:cubicBezTo>
                <a:cubicBezTo>
                  <a:pt x="2564413" y="818181"/>
                  <a:pt x="2553265" y="836585"/>
                  <a:pt x="2546410" y="873396"/>
                </a:cubicBezTo>
                <a:lnTo>
                  <a:pt x="2546410" y="880085"/>
                </a:lnTo>
                <a:lnTo>
                  <a:pt x="2556699" y="880085"/>
                </a:lnTo>
                <a:cubicBezTo>
                  <a:pt x="2556699" y="866703"/>
                  <a:pt x="2578129" y="860010"/>
                  <a:pt x="2621001" y="860010"/>
                </a:cubicBezTo>
                <a:lnTo>
                  <a:pt x="2621001" y="838256"/>
                </a:lnTo>
                <a:lnTo>
                  <a:pt x="2590135" y="853317"/>
                </a:lnTo>
                <a:lnTo>
                  <a:pt x="2590135" y="838256"/>
                </a:lnTo>
                <a:cubicBezTo>
                  <a:pt x="2590135" y="827104"/>
                  <a:pt x="2604710" y="820411"/>
                  <a:pt x="2633860" y="818181"/>
                </a:cubicBezTo>
                <a:lnTo>
                  <a:pt x="2621001" y="803120"/>
                </a:lnTo>
                <a:lnTo>
                  <a:pt x="2621001" y="783041"/>
                </a:lnTo>
                <a:lnTo>
                  <a:pt x="2664726" y="783041"/>
                </a:lnTo>
                <a:cubicBezTo>
                  <a:pt x="2664726" y="755157"/>
                  <a:pt x="2682729" y="741212"/>
                  <a:pt x="2718740" y="741212"/>
                </a:cubicBezTo>
                <a:lnTo>
                  <a:pt x="2772753" y="677633"/>
                </a:lnTo>
                <a:cubicBezTo>
                  <a:pt x="2779615" y="677633"/>
                  <a:pt x="2801051" y="659226"/>
                  <a:pt x="2837056" y="622419"/>
                </a:cubicBezTo>
                <a:cubicBezTo>
                  <a:pt x="2823339" y="622419"/>
                  <a:pt x="2816479" y="617397"/>
                  <a:pt x="2816479" y="607362"/>
                </a:cubicBezTo>
                <a:lnTo>
                  <a:pt x="2837056" y="600665"/>
                </a:lnTo>
                <a:lnTo>
                  <a:pt x="2826767" y="587283"/>
                </a:lnTo>
                <a:cubicBezTo>
                  <a:pt x="2826767" y="583936"/>
                  <a:pt x="2869639" y="548801"/>
                  <a:pt x="2955378" y="481871"/>
                </a:cubicBezTo>
                <a:cubicBezTo>
                  <a:pt x="2948517" y="472949"/>
                  <a:pt x="2945089" y="466256"/>
                  <a:pt x="2945089" y="461793"/>
                </a:cubicBezTo>
                <a:cubicBezTo>
                  <a:pt x="2958806" y="461793"/>
                  <a:pt x="2965667" y="456775"/>
                  <a:pt x="2965667" y="446735"/>
                </a:cubicBezTo>
                <a:lnTo>
                  <a:pt x="2955378" y="404907"/>
                </a:lnTo>
                <a:cubicBezTo>
                  <a:pt x="2969095" y="404907"/>
                  <a:pt x="2975950" y="400443"/>
                  <a:pt x="2975950" y="391521"/>
                </a:cubicBezTo>
                <a:cubicBezTo>
                  <a:pt x="2969095" y="391521"/>
                  <a:pt x="2965667" y="389291"/>
                  <a:pt x="2965667" y="384828"/>
                </a:cubicBezTo>
                <a:cubicBezTo>
                  <a:pt x="2982811" y="383711"/>
                  <a:pt x="3004247" y="358056"/>
                  <a:pt x="3029970" y="307863"/>
                </a:cubicBezTo>
                <a:cubicBezTo>
                  <a:pt x="3016247" y="292247"/>
                  <a:pt x="3009392" y="278303"/>
                  <a:pt x="3009392" y="266034"/>
                </a:cubicBezTo>
                <a:cubicBezTo>
                  <a:pt x="3047114" y="254878"/>
                  <a:pt x="3089986" y="215279"/>
                  <a:pt x="3137997" y="147237"/>
                </a:cubicBezTo>
                <a:lnTo>
                  <a:pt x="3158575" y="140544"/>
                </a:lnTo>
                <a:lnTo>
                  <a:pt x="3148286" y="125487"/>
                </a:lnTo>
                <a:cubicBezTo>
                  <a:pt x="3148286" y="116564"/>
                  <a:pt x="3159433" y="112101"/>
                  <a:pt x="3181722" y="112101"/>
                </a:cubicBezTo>
                <a:lnTo>
                  <a:pt x="3181722" y="97044"/>
                </a:lnTo>
                <a:lnTo>
                  <a:pt x="3158575" y="76965"/>
                </a:lnTo>
                <a:cubicBezTo>
                  <a:pt x="3198013" y="42384"/>
                  <a:pt x="3245166" y="18962"/>
                  <a:pt x="3300044" y="6693"/>
                </a:cubicBezTo>
                <a:cubicBezTo>
                  <a:pt x="3300044" y="2230"/>
                  <a:pt x="3303472" y="0"/>
                  <a:pt x="3310333" y="0"/>
                </a:cubicBezTo>
                <a:close/>
              </a:path>
            </a:pathLst>
          </a:custGeom>
        </p:spPr>
      </p:pic>
      <p:grpSp>
        <p:nvGrpSpPr>
          <p:cNvPr id="41" name="组合 40"/>
          <p:cNvGrpSpPr/>
          <p:nvPr/>
        </p:nvGrpSpPr>
        <p:grpSpPr>
          <a:xfrm>
            <a:off x="561991" y="1923158"/>
            <a:ext cx="5303781" cy="1469330"/>
            <a:chOff x="5078469" y="1707220"/>
            <a:chExt cx="5303781" cy="1469330"/>
          </a:xfrm>
        </p:grpSpPr>
        <p:pic>
          <p:nvPicPr>
            <p:cNvPr id="42" name="图片 41"/>
            <p:cNvPicPr>
              <a:picLocks noChangeAspect="1"/>
            </p:cNvPicPr>
            <p:nvPr/>
          </p:nvPicPr>
          <p:blipFill>
            <a:blip r:embed="rId5"/>
            <a:stretch>
              <a:fillRect/>
            </a:stretch>
          </p:blipFill>
          <p:spPr>
            <a:xfrm>
              <a:off x="5078469" y="1707220"/>
              <a:ext cx="1469330" cy="1469330"/>
            </a:xfrm>
            <a:prstGeom prst="rect">
              <a:avLst/>
            </a:prstGeom>
          </p:spPr>
        </p:pic>
        <p:grpSp>
          <p:nvGrpSpPr>
            <p:cNvPr id="43" name="组合 42"/>
            <p:cNvGrpSpPr/>
            <p:nvPr/>
          </p:nvGrpSpPr>
          <p:grpSpPr>
            <a:xfrm>
              <a:off x="6790817" y="1895130"/>
              <a:ext cx="3591433" cy="1269206"/>
              <a:chOff x="2997491" y="2387395"/>
              <a:chExt cx="3591433" cy="1269206"/>
            </a:xfrm>
          </p:grpSpPr>
          <p:sp>
            <p:nvSpPr>
              <p:cNvPr id="44" name="TextBox 23"/>
              <p:cNvSpPr txBox="1">
                <a:spLocks noChangeArrowheads="1"/>
              </p:cNvSpPr>
              <p:nvPr/>
            </p:nvSpPr>
            <p:spPr bwMode="auto">
              <a:xfrm>
                <a:off x="2997491" y="2887160"/>
                <a:ext cx="35914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pPr>
                <a:r>
                  <a:rPr lang="zh-CN" altLang="en-US" sz="11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a:t>
                </a:r>
              </a:p>
            </p:txBody>
          </p:sp>
          <p:sp>
            <p:nvSpPr>
              <p:cNvPr id="45" name="TextBox 24"/>
              <p:cNvSpPr txBox="1">
                <a:spLocks noChangeArrowheads="1"/>
              </p:cNvSpPr>
              <p:nvPr/>
            </p:nvSpPr>
            <p:spPr bwMode="auto">
              <a:xfrm>
                <a:off x="2997491" y="2387395"/>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cxnSp>
        <p:nvCxnSpPr>
          <p:cNvPr id="46" name="直接连接符 45"/>
          <p:cNvCxnSpPr/>
          <p:nvPr/>
        </p:nvCxnSpPr>
        <p:spPr>
          <a:xfrm>
            <a:off x="510000" y="3892213"/>
            <a:ext cx="5355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561991" y="4276035"/>
            <a:ext cx="5303781" cy="1469330"/>
            <a:chOff x="5078469" y="1707220"/>
            <a:chExt cx="5303781" cy="1469330"/>
          </a:xfrm>
        </p:grpSpPr>
        <p:pic>
          <p:nvPicPr>
            <p:cNvPr id="48" name="图片 47"/>
            <p:cNvPicPr>
              <a:picLocks noChangeAspect="1"/>
            </p:cNvPicPr>
            <p:nvPr/>
          </p:nvPicPr>
          <p:blipFill>
            <a:blip r:embed="rId5"/>
            <a:stretch>
              <a:fillRect/>
            </a:stretch>
          </p:blipFill>
          <p:spPr>
            <a:xfrm>
              <a:off x="5078469" y="1707220"/>
              <a:ext cx="1469330" cy="1469330"/>
            </a:xfrm>
            <a:prstGeom prst="rect">
              <a:avLst/>
            </a:prstGeom>
          </p:spPr>
        </p:pic>
        <p:grpSp>
          <p:nvGrpSpPr>
            <p:cNvPr id="49" name="组合 48"/>
            <p:cNvGrpSpPr/>
            <p:nvPr/>
          </p:nvGrpSpPr>
          <p:grpSpPr>
            <a:xfrm>
              <a:off x="6790817" y="1895130"/>
              <a:ext cx="3591433" cy="1269206"/>
              <a:chOff x="2997491" y="2387395"/>
              <a:chExt cx="3591433" cy="1269206"/>
            </a:xfrm>
          </p:grpSpPr>
          <p:sp>
            <p:nvSpPr>
              <p:cNvPr id="50" name="TextBox 23"/>
              <p:cNvSpPr txBox="1">
                <a:spLocks noChangeArrowheads="1"/>
              </p:cNvSpPr>
              <p:nvPr/>
            </p:nvSpPr>
            <p:spPr bwMode="auto">
              <a:xfrm>
                <a:off x="2997491" y="2887160"/>
                <a:ext cx="35914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Tx/>
                  <a:buNone/>
                </a:pPr>
                <a:r>
                  <a:rPr lang="zh-CN" altLang="en-US" sz="1100" dirty="0">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a:t>
                </a:r>
              </a:p>
            </p:txBody>
          </p:sp>
          <p:sp>
            <p:nvSpPr>
              <p:cNvPr id="66" name="TextBox 24"/>
              <p:cNvSpPr txBox="1">
                <a:spLocks noChangeArrowheads="1"/>
              </p:cNvSpPr>
              <p:nvPr/>
            </p:nvSpPr>
            <p:spPr bwMode="auto">
              <a:xfrm>
                <a:off x="2997491" y="2387395"/>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4455" y="4535138"/>
            <a:ext cx="5389617" cy="923330"/>
          </a:xfrm>
          <a:prstGeom prst="rect">
            <a:avLst/>
          </a:prstGeom>
          <a:noFill/>
        </p:spPr>
        <p:txBody>
          <a:bodyPr wrap="none" rtlCol="0">
            <a:spAutoFit/>
          </a:bodyPr>
          <a:lstStyle/>
          <a:p>
            <a:r>
              <a:rPr lang="en-US" altLang="zh-CN"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活动执行流程</a:t>
            </a:r>
            <a:endParaRPr lang="zh-CN" altLang="en-US" sz="5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471"/>
          <p:cNvSpPr>
            <a:spLocks noChangeArrowheads="1"/>
          </p:cNvSpPr>
          <p:nvPr/>
        </p:nvSpPr>
        <p:spPr bwMode="auto">
          <a:xfrm>
            <a:off x="3418843" y="5532180"/>
            <a:ext cx="5613399"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ct val="0"/>
              </a:spcBef>
              <a:buNone/>
            </a:pPr>
            <a:r>
              <a:rPr lang="zh-CN" altLang="en-US" sz="1200" dirty="0">
                <a:solidFill>
                  <a:schemeClr val="bg1"/>
                </a:solidFill>
                <a:latin typeface="隶书" panose="02010509060101010101" pitchFamily="49" charset="-122"/>
                <a:ea typeface="隶书" panose="02010509060101010101" pitchFamily="49" charset="-122"/>
                <a:sym typeface="宋体" panose="02010600030101010101" pitchFamily="2" charset="-122"/>
              </a:rPr>
              <a:t>点击此处添加文本信点击此处添加文本信点击此处添加文本信点击此处添加文本信点击此处添加文本信点击此处添加文本信点击此处添加文本信 </a:t>
            </a:r>
          </a:p>
        </p:txBody>
      </p:sp>
      <p:cxnSp>
        <p:nvCxnSpPr>
          <p:cNvPr id="4" name="直接连接符 3"/>
          <p:cNvCxnSpPr/>
          <p:nvPr/>
        </p:nvCxnSpPr>
        <p:spPr>
          <a:xfrm>
            <a:off x="3095540" y="5472139"/>
            <a:ext cx="6050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285787" y="266553"/>
            <a:ext cx="5592945" cy="4386346"/>
            <a:chOff x="3260387" y="88753"/>
            <a:chExt cx="5592945" cy="4386346"/>
          </a:xfrm>
        </p:grpSpPr>
        <p:sp>
          <p:nvSpPr>
            <p:cNvPr id="6" name="Freeform 5"/>
            <p:cNvSpPr/>
            <p:nvPr/>
          </p:nvSpPr>
          <p:spPr bwMode="auto">
            <a:xfrm>
              <a:off x="3460511" y="694611"/>
              <a:ext cx="5170734" cy="3527706"/>
            </a:xfrm>
            <a:custGeom>
              <a:avLst/>
              <a:gdLst>
                <a:gd name="T0" fmla="*/ 2083 w 2156"/>
                <a:gd name="T1" fmla="*/ 1470 h 1470"/>
                <a:gd name="T2" fmla="*/ 2156 w 2156"/>
                <a:gd name="T3" fmla="*/ 1078 h 1470"/>
                <a:gd name="T4" fmla="*/ 1078 w 2156"/>
                <a:gd name="T5" fmla="*/ 0 h 1470"/>
                <a:gd name="T6" fmla="*/ 0 w 2156"/>
                <a:gd name="T7" fmla="*/ 1078 h 1470"/>
                <a:gd name="T8" fmla="*/ 73 w 2156"/>
                <a:gd name="T9" fmla="*/ 1470 h 1470"/>
                <a:gd name="T10" fmla="*/ 2083 w 2156"/>
                <a:gd name="T11" fmla="*/ 1470 h 1470"/>
              </a:gdLst>
              <a:ahLst/>
              <a:cxnLst>
                <a:cxn ang="0">
                  <a:pos x="T0" y="T1"/>
                </a:cxn>
                <a:cxn ang="0">
                  <a:pos x="T2" y="T3"/>
                </a:cxn>
                <a:cxn ang="0">
                  <a:pos x="T4" y="T5"/>
                </a:cxn>
                <a:cxn ang="0">
                  <a:pos x="T6" y="T7"/>
                </a:cxn>
                <a:cxn ang="0">
                  <a:pos x="T8" y="T9"/>
                </a:cxn>
                <a:cxn ang="0">
                  <a:pos x="T10" y="T11"/>
                </a:cxn>
              </a:cxnLst>
              <a:rect l="0" t="0" r="r" b="b"/>
              <a:pathLst>
                <a:path w="2156" h="1470">
                  <a:moveTo>
                    <a:pt x="2083" y="1470"/>
                  </a:moveTo>
                  <a:cubicBezTo>
                    <a:pt x="2130" y="1348"/>
                    <a:pt x="2156" y="1216"/>
                    <a:pt x="2156" y="1078"/>
                  </a:cubicBezTo>
                  <a:cubicBezTo>
                    <a:pt x="2156" y="482"/>
                    <a:pt x="1674" y="0"/>
                    <a:pt x="1078" y="0"/>
                  </a:cubicBezTo>
                  <a:cubicBezTo>
                    <a:pt x="482" y="0"/>
                    <a:pt x="0" y="482"/>
                    <a:pt x="0" y="1078"/>
                  </a:cubicBezTo>
                  <a:cubicBezTo>
                    <a:pt x="0" y="1216"/>
                    <a:pt x="26" y="1348"/>
                    <a:pt x="73" y="1470"/>
                  </a:cubicBezTo>
                  <a:cubicBezTo>
                    <a:pt x="2083" y="1470"/>
                    <a:pt x="2083" y="1470"/>
                    <a:pt x="2083" y="1470"/>
                  </a:cubicBezTo>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5"/>
            <p:cNvSpPr/>
            <p:nvPr/>
          </p:nvSpPr>
          <p:spPr bwMode="auto">
            <a:xfrm>
              <a:off x="3260387" y="4176883"/>
              <a:ext cx="5592945" cy="192241"/>
            </a:xfrm>
            <a:custGeom>
              <a:avLst/>
              <a:gdLst>
                <a:gd name="T0" fmla="*/ 2332 w 2332"/>
                <a:gd name="T1" fmla="*/ 41 h 80"/>
                <a:gd name="T2" fmla="*/ 2293 w 2332"/>
                <a:gd name="T3" fmla="*/ 80 h 80"/>
                <a:gd name="T4" fmla="*/ 39 w 2332"/>
                <a:gd name="T5" fmla="*/ 80 h 80"/>
                <a:gd name="T6" fmla="*/ 0 w 2332"/>
                <a:gd name="T7" fmla="*/ 41 h 80"/>
                <a:gd name="T8" fmla="*/ 0 w 2332"/>
                <a:gd name="T9" fmla="*/ 39 h 80"/>
                <a:gd name="T10" fmla="*/ 39 w 2332"/>
                <a:gd name="T11" fmla="*/ 0 h 80"/>
                <a:gd name="T12" fmla="*/ 2293 w 2332"/>
                <a:gd name="T13" fmla="*/ 0 h 80"/>
                <a:gd name="T14" fmla="*/ 2332 w 2332"/>
                <a:gd name="T15" fmla="*/ 39 h 80"/>
                <a:gd name="T16" fmla="*/ 2332 w 2332"/>
                <a:gd name="T17"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2" h="80">
                  <a:moveTo>
                    <a:pt x="2332" y="41"/>
                  </a:moveTo>
                  <a:cubicBezTo>
                    <a:pt x="2332" y="63"/>
                    <a:pt x="2315" y="80"/>
                    <a:pt x="2293" y="80"/>
                  </a:cubicBezTo>
                  <a:cubicBezTo>
                    <a:pt x="39" y="80"/>
                    <a:pt x="39" y="80"/>
                    <a:pt x="39" y="80"/>
                  </a:cubicBezTo>
                  <a:cubicBezTo>
                    <a:pt x="17" y="80"/>
                    <a:pt x="0" y="63"/>
                    <a:pt x="0" y="41"/>
                  </a:cubicBezTo>
                  <a:cubicBezTo>
                    <a:pt x="0" y="39"/>
                    <a:pt x="0" y="39"/>
                    <a:pt x="0" y="39"/>
                  </a:cubicBezTo>
                  <a:cubicBezTo>
                    <a:pt x="0" y="17"/>
                    <a:pt x="17" y="0"/>
                    <a:pt x="39" y="0"/>
                  </a:cubicBezTo>
                  <a:cubicBezTo>
                    <a:pt x="2293" y="0"/>
                    <a:pt x="2293" y="0"/>
                    <a:pt x="2293" y="0"/>
                  </a:cubicBezTo>
                  <a:cubicBezTo>
                    <a:pt x="2315" y="0"/>
                    <a:pt x="2332" y="17"/>
                    <a:pt x="2332" y="39"/>
                  </a:cubicBezTo>
                  <a:lnTo>
                    <a:pt x="2332" y="41"/>
                  </a:lnTo>
                  <a:close/>
                </a:path>
              </a:pathLst>
            </a:custGeom>
            <a:solidFill>
              <a:srgbClr val="FA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8" name="图片 7"/>
            <p:cNvPicPr>
              <a:picLocks noChangeAspect="1"/>
            </p:cNvPicPr>
            <p:nvPr/>
          </p:nvPicPr>
          <p:blipFill>
            <a:blip r:embed="rId2" cstate="email"/>
            <a:stretch>
              <a:fillRect/>
            </a:stretch>
          </p:blipFill>
          <p:spPr>
            <a:xfrm>
              <a:off x="3957856" y="88753"/>
              <a:ext cx="4360644" cy="4386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37"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宽屏</PresentationFormat>
  <Paragraphs>83</Paragraphs>
  <Slides>17</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Malgun Gothic</vt:lpstr>
      <vt:lpstr>等线</vt:lpstr>
      <vt:lpstr>等线 Light</vt:lpstr>
      <vt:lpstr>隶书</vt:lpstr>
      <vt:lpstr>宋体</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2021-07-23T00:38:03Z</dcterms:created>
  <dcterms:modified xsi:type="dcterms:W3CDTF">2023-01-10T06:59:19Z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ACC9534C731F4059BA20C84463821FCF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