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4" r:id="rId2"/>
    <p:sldId id="521" r:id="rId3"/>
    <p:sldId id="541" r:id="rId4"/>
    <p:sldId id="542" r:id="rId5"/>
    <p:sldId id="522" r:id="rId6"/>
    <p:sldId id="471" r:id="rId7"/>
    <p:sldId id="545" r:id="rId8"/>
    <p:sldId id="519" r:id="rId9"/>
    <p:sldId id="520" r:id="rId10"/>
    <p:sldId id="523" r:id="rId11"/>
    <p:sldId id="540" r:id="rId12"/>
    <p:sldId id="549" r:id="rId13"/>
    <p:sldId id="297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0370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1375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1745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2115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02485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23490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43860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64230" algn="l" defTabSz="8413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786C4"/>
    <a:srgbClr val="3C97D6"/>
    <a:srgbClr val="67ABA9"/>
    <a:srgbClr val="FBF7E7"/>
    <a:srgbClr val="499CD9"/>
    <a:srgbClr val="66B0AA"/>
    <a:srgbClr val="A64062"/>
    <a:srgbClr val="83896E"/>
    <a:srgbClr val="5B8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2" autoAdjust="0"/>
    <p:restoredTop sz="97778" autoAdjust="0"/>
  </p:normalViewPr>
  <p:slideViewPr>
    <p:cSldViewPr snapToGrid="0" showGuides="1">
      <p:cViewPr>
        <p:scale>
          <a:sx n="100" d="100"/>
          <a:sy n="100" d="100"/>
        </p:scale>
        <p:origin x="-408" y="-264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0370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1375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1745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2115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02485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23490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43860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64230" algn="l" defTabSz="8413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3" y="2130430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3" y="388620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9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9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98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1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3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CDE9-9BE6-44D1-AB35-C200395F5D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B3A9-9639-441F-850D-88426105CCF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1" y="274643"/>
            <a:ext cx="2057400" cy="585152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3" y="274643"/>
            <a:ext cx="6019800" cy="585152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55C7-3E48-4D2F-89A9-AE115C70F0A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958-3152-40FF-ACF4-763F7A52189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5" y="4406904"/>
            <a:ext cx="7772400" cy="136207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5" y="2906716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97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39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92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89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980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177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375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572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1402-64DE-4BFA-901F-CC456B6A0E8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3" y="160020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2" y="160020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1DA5-1597-409D-B776-645B61218D7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735" indent="0">
              <a:buNone/>
              <a:defRPr sz="1800" b="1"/>
            </a:lvl2pPr>
            <a:lvl3pPr marL="839470" indent="0">
              <a:buNone/>
              <a:defRPr sz="1700" b="1"/>
            </a:lvl3pPr>
            <a:lvl4pPr marL="1259205" indent="0">
              <a:buNone/>
              <a:defRPr sz="1500" b="1"/>
            </a:lvl4pPr>
            <a:lvl5pPr marL="1678940" indent="0">
              <a:buNone/>
              <a:defRPr sz="1500" b="1"/>
            </a:lvl5pPr>
            <a:lvl6pPr marL="2098040" indent="0">
              <a:buNone/>
              <a:defRPr sz="1500" b="1"/>
            </a:lvl6pPr>
            <a:lvl7pPr marL="2517775" indent="0">
              <a:buNone/>
              <a:defRPr sz="1500" b="1"/>
            </a:lvl7pPr>
            <a:lvl8pPr marL="2937510" indent="0">
              <a:buNone/>
              <a:defRPr sz="1500" b="1"/>
            </a:lvl8pPr>
            <a:lvl9pPr marL="335724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8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735" indent="0">
              <a:buNone/>
              <a:defRPr sz="1800" b="1"/>
            </a:lvl2pPr>
            <a:lvl3pPr marL="839470" indent="0">
              <a:buNone/>
              <a:defRPr sz="1700" b="1"/>
            </a:lvl3pPr>
            <a:lvl4pPr marL="1259205" indent="0">
              <a:buNone/>
              <a:defRPr sz="1500" b="1"/>
            </a:lvl4pPr>
            <a:lvl5pPr marL="1678940" indent="0">
              <a:buNone/>
              <a:defRPr sz="1500" b="1"/>
            </a:lvl5pPr>
            <a:lvl6pPr marL="2098040" indent="0">
              <a:buNone/>
              <a:defRPr sz="1500" b="1"/>
            </a:lvl6pPr>
            <a:lvl7pPr marL="2517775" indent="0">
              <a:buNone/>
              <a:defRPr sz="1500" b="1"/>
            </a:lvl7pPr>
            <a:lvl8pPr marL="2937510" indent="0">
              <a:buNone/>
              <a:defRPr sz="1500" b="1"/>
            </a:lvl8pPr>
            <a:lvl9pPr marL="3357245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3FBF-8F8B-48D1-A94F-BC67D3BAEDA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BCD-6634-4915-B124-8E91625FF5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7F8D-83E5-412A-81A5-D0578366CC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4"/>
            <a:ext cx="3008313" cy="116204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6"/>
            <a:ext cx="5111751" cy="5853112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4"/>
          </a:xfrm>
        </p:spPr>
        <p:txBody>
          <a:bodyPr/>
          <a:lstStyle>
            <a:lvl1pPr marL="0" indent="0">
              <a:buNone/>
              <a:defRPr sz="1300"/>
            </a:lvl1pPr>
            <a:lvl2pPr marL="419735" indent="0">
              <a:buNone/>
              <a:defRPr sz="1100"/>
            </a:lvl2pPr>
            <a:lvl3pPr marL="839470" indent="0">
              <a:buNone/>
              <a:defRPr sz="900"/>
            </a:lvl3pPr>
            <a:lvl4pPr marL="1259205" indent="0">
              <a:buNone/>
              <a:defRPr sz="800"/>
            </a:lvl4pPr>
            <a:lvl5pPr marL="1678940" indent="0">
              <a:buNone/>
              <a:defRPr sz="800"/>
            </a:lvl5pPr>
            <a:lvl6pPr marL="2098040" indent="0">
              <a:buNone/>
              <a:defRPr sz="800"/>
            </a:lvl6pPr>
            <a:lvl7pPr marL="2517775" indent="0">
              <a:buNone/>
              <a:defRPr sz="800"/>
            </a:lvl7pPr>
            <a:lvl8pPr marL="2937510" indent="0">
              <a:buNone/>
              <a:defRPr sz="800"/>
            </a:lvl8pPr>
            <a:lvl9pPr marL="3357245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333A-4BA5-4158-B49A-4E2BDD34BFC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9" y="4800605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9" y="61278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19735" indent="0">
              <a:buNone/>
              <a:defRPr sz="2600"/>
            </a:lvl2pPr>
            <a:lvl3pPr marL="839470" indent="0">
              <a:buNone/>
              <a:defRPr sz="2200"/>
            </a:lvl3pPr>
            <a:lvl4pPr marL="1259205" indent="0">
              <a:buNone/>
              <a:defRPr sz="1800"/>
            </a:lvl4pPr>
            <a:lvl5pPr marL="1678940" indent="0">
              <a:buNone/>
              <a:defRPr sz="1800"/>
            </a:lvl5pPr>
            <a:lvl6pPr marL="2098040" indent="0">
              <a:buNone/>
              <a:defRPr sz="1800"/>
            </a:lvl6pPr>
            <a:lvl7pPr marL="2517775" indent="0">
              <a:buNone/>
              <a:defRPr sz="1800"/>
            </a:lvl7pPr>
            <a:lvl8pPr marL="2937510" indent="0">
              <a:buNone/>
              <a:defRPr sz="1800"/>
            </a:lvl8pPr>
            <a:lvl9pPr marL="3357245" indent="0">
              <a:buNone/>
              <a:defRPr sz="18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9" y="5367340"/>
            <a:ext cx="5486400" cy="804861"/>
          </a:xfrm>
        </p:spPr>
        <p:txBody>
          <a:bodyPr/>
          <a:lstStyle>
            <a:lvl1pPr marL="0" indent="0">
              <a:buNone/>
              <a:defRPr sz="1300"/>
            </a:lvl1pPr>
            <a:lvl2pPr marL="419735" indent="0">
              <a:buNone/>
              <a:defRPr sz="1100"/>
            </a:lvl2pPr>
            <a:lvl3pPr marL="839470" indent="0">
              <a:buNone/>
              <a:defRPr sz="900"/>
            </a:lvl3pPr>
            <a:lvl4pPr marL="1259205" indent="0">
              <a:buNone/>
              <a:defRPr sz="800"/>
            </a:lvl4pPr>
            <a:lvl5pPr marL="1678940" indent="0">
              <a:buNone/>
              <a:defRPr sz="800"/>
            </a:lvl5pPr>
            <a:lvl6pPr marL="2098040" indent="0">
              <a:buNone/>
              <a:defRPr sz="800"/>
            </a:lvl6pPr>
            <a:lvl7pPr marL="2517775" indent="0">
              <a:buNone/>
              <a:defRPr sz="800"/>
            </a:lvl7pPr>
            <a:lvl8pPr marL="2937510" indent="0">
              <a:buNone/>
              <a:defRPr sz="800"/>
            </a:lvl8pPr>
            <a:lvl9pPr marL="3357245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6965-FF0E-4559-B962-9EDC35BF520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1" y="274641"/>
            <a:ext cx="8229600" cy="1142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107" tIns="42053" rIns="84107" bIns="42053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1" y="1600207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107" tIns="42053" rIns="84107" bIns="4205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84107" tIns="42053" rIns="84107" bIns="4205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84107" tIns="42053" rIns="84107" bIns="4205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84107" tIns="42053" rIns="84107" bIns="4205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30FCAA2-B715-4026-A5EF-FA9DAA008B4A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19735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83947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259205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6789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14960" indent="-31496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1990" indent="-26225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020" indent="-209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8755" indent="-209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8490" indent="-209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8225" indent="-209550" algn="l" defTabSz="839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7960" indent="-209550" algn="l" defTabSz="839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7695" indent="-209550" algn="l" defTabSz="839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7430" indent="-209550" algn="l" defTabSz="839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735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470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205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8940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8040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7775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7510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7245" algn="l" defTabSz="83947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610327"/>
            <a:ext cx="9144000" cy="8235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107" tIns="42053" rIns="84107" bIns="42053">
            <a:spAutoFit/>
          </a:bodyPr>
          <a:lstStyle/>
          <a:p>
            <a:pPr algn="ctr" defTabSz="8394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2  In Beijing</a:t>
            </a:r>
            <a:endParaRPr lang="en-US" altLang="zh-CN" sz="4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86210"/>
            <a:ext cx="9144000" cy="7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Lesson 9  The Palace Museum</a:t>
            </a:r>
            <a:endParaRPr lang="zh-CN" altLang="en-US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54479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8350"/>
            <a:ext cx="9144000" cy="6841301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908422" y="1455299"/>
          <a:ext cx="5502355" cy="4430399"/>
        </p:xfrm>
        <a:graphic>
          <a:graphicData uri="http://schemas.openxmlformats.org/drawingml/2006/table">
            <a:tbl>
              <a:tblPr firstRow="1" bandRow="1"/>
              <a:tblGrid>
                <a:gridCol w="1100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3265"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047"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积极发言</a:t>
                      </a: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047"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乐于合作</a:t>
                      </a: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047"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33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完成情况</a:t>
                      </a: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tc>
                  <a:txBody>
                    <a:bodyPr/>
                    <a:lstStyle>
                      <a:lvl1pPr marL="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609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1219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828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24384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30480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36576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42672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4876800" algn="l" defTabSz="121920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algn="ctr"/>
                      <a:endParaRPr lang="zh-CN" altLang="en-US" sz="33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9" marR="68589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497434" y="552437"/>
            <a:ext cx="2449949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Evaluation 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675421" y="2971113"/>
            <a:ext cx="5168232" cy="2619248"/>
            <a:chOff x="7222439" y="3435989"/>
            <a:chExt cx="6358587" cy="2417763"/>
          </a:xfrm>
          <a:solidFill>
            <a:srgbClr val="3786C4"/>
          </a:solidFill>
        </p:grpSpPr>
        <p:cxnSp>
          <p:nvCxnSpPr>
            <p:cNvPr id="9" name="Straight Connector 34"/>
            <p:cNvCxnSpPr/>
            <p:nvPr/>
          </p:nvCxnSpPr>
          <p:spPr>
            <a:xfrm flipV="1">
              <a:off x="7444069" y="5734226"/>
              <a:ext cx="6136957" cy="1"/>
            </a:xfrm>
            <a:prstGeom prst="line">
              <a:avLst/>
            </a:prstGeom>
            <a:grpFill/>
            <a:ln w="254000">
              <a:solidFill>
                <a:srgbClr val="3786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803498" y="3990632"/>
              <a:ext cx="5693057" cy="1"/>
            </a:xfrm>
            <a:prstGeom prst="line">
              <a:avLst/>
            </a:prstGeom>
            <a:grpFill/>
            <a:ln w="254000">
              <a:solidFill>
                <a:srgbClr val="3786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7"/>
            <p:cNvSpPr/>
            <p:nvPr/>
          </p:nvSpPr>
          <p:spPr>
            <a:xfrm>
              <a:off x="7222439" y="3435989"/>
              <a:ext cx="705492" cy="681824"/>
            </a:xfrm>
            <a:prstGeom prst="roundRect">
              <a:avLst/>
            </a:prstGeom>
            <a:grpFill/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latin typeface="+mj-ea"/>
                <a:ea typeface="+mj-ea"/>
                <a:cs typeface="Open Sans" panose="020B0606030504020204" pitchFamily="34" charset="0"/>
              </a:endParaRPr>
            </a:p>
          </p:txBody>
        </p:sp>
        <p:sp>
          <p:nvSpPr>
            <p:cNvPr id="14" name="Rounded Rectangle 18"/>
            <p:cNvSpPr/>
            <p:nvPr/>
          </p:nvSpPr>
          <p:spPr>
            <a:xfrm>
              <a:off x="7267146" y="5171928"/>
              <a:ext cx="705492" cy="681824"/>
            </a:xfrm>
            <a:prstGeom prst="roundRect">
              <a:avLst/>
            </a:prstGeom>
            <a:grpFill/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latin typeface="+mj-ea"/>
                <a:ea typeface="+mj-ea"/>
                <a:cs typeface="Open Sans" panose="020B0606030504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>
            <p:custDataLst>
              <p:tags r:id="rId1"/>
            </p:custDataLst>
          </p:nvPr>
        </p:nvSpPr>
        <p:spPr>
          <a:xfrm>
            <a:off x="2526682" y="2274573"/>
            <a:ext cx="4034994" cy="942757"/>
          </a:xfrm>
          <a:prstGeom prst="rect">
            <a:avLst/>
          </a:prstGeom>
          <a:noFill/>
        </p:spPr>
        <p:txBody>
          <a:bodyPr lIns="84107" tIns="42053" rIns="84107" bIns="42053" anchor="ctr">
            <a:noAutofit/>
          </a:bodyPr>
          <a:lstStyle/>
          <a:p>
            <a:pPr>
              <a:defRPr/>
            </a:pPr>
            <a:r>
              <a:rPr lang="zh-CN" altLang="en-US" sz="2900" b="1" dirty="0">
                <a:solidFill>
                  <a:srgbClr val="564E4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用英语讲述今天所见的事情（使用课本句式）</a:t>
            </a:r>
          </a:p>
        </p:txBody>
      </p:sp>
      <p:sp>
        <p:nvSpPr>
          <p:cNvPr id="21" name="文本框 11"/>
          <p:cNvSpPr txBox="1"/>
          <p:nvPr>
            <p:custDataLst>
              <p:tags r:id="rId2"/>
            </p:custDataLst>
          </p:nvPr>
        </p:nvSpPr>
        <p:spPr>
          <a:xfrm>
            <a:off x="2625716" y="4388631"/>
            <a:ext cx="3447780" cy="942757"/>
          </a:xfrm>
          <a:prstGeom prst="rect">
            <a:avLst/>
          </a:prstGeom>
          <a:noFill/>
        </p:spPr>
        <p:txBody>
          <a:bodyPr lIns="84107" tIns="42053" rIns="84107" bIns="42053" anchor="ctr">
            <a:noAutofit/>
          </a:bodyPr>
          <a:lstStyle/>
          <a:p>
            <a:pPr>
              <a:defRPr/>
            </a:pPr>
            <a:r>
              <a:rPr lang="zh-CN" altLang="en-US" sz="29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en-US" altLang="zh-CN" sz="29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do it!</a:t>
            </a:r>
            <a:r>
              <a:rPr lang="zh-CN" altLang="en-US" sz="2900" b="1" dirty="0">
                <a:solidFill>
                  <a:srgbClr val="564E4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中的练习</a:t>
            </a:r>
          </a:p>
        </p:txBody>
      </p:sp>
      <p:sp>
        <p:nvSpPr>
          <p:cNvPr id="12" name="矩形 11"/>
          <p:cNvSpPr/>
          <p:nvPr/>
        </p:nvSpPr>
        <p:spPr>
          <a:xfrm>
            <a:off x="3359009" y="962012"/>
            <a:ext cx="2449949" cy="5091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Homework 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8269" y="568829"/>
            <a:ext cx="7941073" cy="5607022"/>
          </a:xfrm>
          <a:prstGeom prst="rect">
            <a:avLst/>
          </a:prstGeom>
          <a:noFill/>
          <a:ln w="57150">
            <a:solidFill>
              <a:srgbClr val="67AB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339644" y="1865943"/>
            <a:ext cx="4049956" cy="2322220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pPr marL="630555" indent="-630555"/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1.Six </a:t>
            </a:r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hundred years old.</a:t>
            </a:r>
          </a:p>
          <a:p>
            <a:pPr marL="630555" indent="-630555"/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2.Red </a:t>
            </a:r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yellow.</a:t>
            </a:r>
          </a:p>
          <a:p>
            <a:pPr marL="630555" indent="-630555"/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3.Yes, there are.</a:t>
            </a:r>
            <a:endParaRPr lang="en-US" altLang="zh-CN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555" indent="-630555"/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4.Yes, he does.</a:t>
            </a:r>
            <a:endParaRPr lang="en-US" altLang="zh-CN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555" indent="-630555"/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5.Yes, he does. 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83167" y="1192804"/>
            <a:ext cx="2240572" cy="543392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zh-CN" altLang="en-US" sz="2900" b="1" dirty="0">
                <a:latin typeface="黑体" panose="02010609060101010101" pitchFamily="49" charset="-122"/>
                <a:ea typeface="黑体" panose="02010609060101010101" pitchFamily="49" charset="-122"/>
              </a:rPr>
              <a:t>参考答案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5660" y="2930544"/>
            <a:ext cx="1308630" cy="2838402"/>
          </a:xfrm>
          <a:prstGeom prst="rect">
            <a:avLst/>
          </a:prstGeom>
          <a:noFill/>
        </p:spPr>
        <p:txBody>
          <a:bodyPr vert="eaVert" wrap="square" lIns="84107" tIns="42053" rIns="84107" bIns="42053" rtlCol="0">
            <a:spAutoFit/>
          </a:bodyPr>
          <a:lstStyle/>
          <a:p>
            <a:r>
              <a:rPr lang="zh-CN" altLang="en-US" sz="7400" b="1" dirty="0">
                <a:solidFill>
                  <a:srgbClr val="3786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 谢</a:t>
            </a:r>
            <a:endParaRPr lang="en-US" altLang="zh-CN" sz="7400" b="1" dirty="0">
              <a:solidFill>
                <a:srgbClr val="3786C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/>
          <p:cNvSpPr/>
          <p:nvPr/>
        </p:nvSpPr>
        <p:spPr>
          <a:xfrm>
            <a:off x="554281" y="1379036"/>
            <a:ext cx="5131382" cy="831136"/>
          </a:xfrm>
          <a:prstGeom prst="rect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r>
              <a:rPr lang="en-US" sz="28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What’s the girl doing in the picture?</a:t>
            </a:r>
          </a:p>
        </p:txBody>
      </p:sp>
      <p:sp>
        <p:nvSpPr>
          <p:cNvPr id="18" name="矩形 17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3803" y="2709654"/>
            <a:ext cx="3949124" cy="3493673"/>
          </a:xfrm>
          <a:prstGeom prst="rect">
            <a:avLst/>
          </a:prstGeom>
        </p:spPr>
      </p:pic>
      <p:sp>
        <p:nvSpPr>
          <p:cNvPr id="4" name="矩形: 圆角 3"/>
          <p:cNvSpPr/>
          <p:nvPr/>
        </p:nvSpPr>
        <p:spPr>
          <a:xfrm>
            <a:off x="5464241" y="2547878"/>
            <a:ext cx="3086880" cy="3039211"/>
          </a:xfrm>
          <a:prstGeom prst="roundRect">
            <a:avLst>
              <a:gd name="adj" fmla="val 50000"/>
            </a:avLst>
          </a:prstGeom>
          <a:noFill/>
          <a:ln>
            <a:solidFill>
              <a:srgbClr val="3786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637528" y="3844323"/>
            <a:ext cx="2746566" cy="949119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800" b="1" dirty="0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taking pictures.</a:t>
            </a:r>
            <a:endParaRPr lang="zh-CN" altLang="en-US" sz="2800" b="1" dirty="0">
              <a:solidFill>
                <a:srgbClr val="3786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18511" y="504109"/>
            <a:ext cx="2594226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Warming up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/>
          <p:cNvSpPr/>
          <p:nvPr/>
        </p:nvSpPr>
        <p:spPr>
          <a:xfrm>
            <a:off x="778163" y="1632234"/>
            <a:ext cx="5147560" cy="646318"/>
          </a:xfrm>
          <a:prstGeom prst="rect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What </a:t>
            </a:r>
            <a:r>
              <a:rPr lang="en-US" sz="28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can we see in the picture?</a:t>
            </a:r>
          </a:p>
        </p:txBody>
      </p:sp>
      <p:sp>
        <p:nvSpPr>
          <p:cNvPr id="18" name="矩形 17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761851" y="2232856"/>
            <a:ext cx="2849433" cy="3039211"/>
          </a:xfrm>
          <a:prstGeom prst="roundRect">
            <a:avLst>
              <a:gd name="adj" fmla="val 50000"/>
            </a:avLst>
          </a:prstGeom>
          <a:noFill/>
          <a:ln>
            <a:solidFill>
              <a:srgbClr val="3786C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7187" y="2509409"/>
            <a:ext cx="3977940" cy="35346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25723" y="3384598"/>
            <a:ext cx="2597234" cy="949119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800" b="1" dirty="0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see the Palace Museum.</a:t>
            </a:r>
            <a:endParaRPr lang="zh-CN" altLang="en-US" sz="2800" b="1" dirty="0">
              <a:solidFill>
                <a:srgbClr val="3786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18511" y="504109"/>
            <a:ext cx="2594226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Warming up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/>
          <p:cNvSpPr/>
          <p:nvPr/>
        </p:nvSpPr>
        <p:spPr>
          <a:xfrm>
            <a:off x="897225" y="1598759"/>
            <a:ext cx="4277429" cy="600232"/>
          </a:xfrm>
          <a:prstGeom prst="rect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r>
              <a:rPr lang="en-US" sz="2800" b="1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What happens to the boy?</a:t>
            </a:r>
          </a:p>
        </p:txBody>
      </p:sp>
      <p:sp>
        <p:nvSpPr>
          <p:cNvPr id="18" name="矩形 17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174654" y="2630831"/>
            <a:ext cx="3341911" cy="2732654"/>
          </a:xfrm>
          <a:prstGeom prst="roundRect">
            <a:avLst>
              <a:gd name="adj" fmla="val 50000"/>
            </a:avLst>
          </a:prstGeom>
          <a:noFill/>
          <a:ln>
            <a:solidFill>
              <a:srgbClr val="3786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3326" y="2651909"/>
            <a:ext cx="3191036" cy="34523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79943" y="3602685"/>
            <a:ext cx="2331332" cy="515815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800" b="1" dirty="0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falling.</a:t>
            </a:r>
            <a:endParaRPr lang="zh-CN" altLang="en-US" sz="2800" b="1" dirty="0">
              <a:solidFill>
                <a:srgbClr val="3786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18511" y="504110"/>
            <a:ext cx="2594226" cy="493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2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Warming up</a:t>
            </a:r>
            <a:endParaRPr lang="zh-CN" altLang="en-US" sz="32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4691497" y="2496574"/>
            <a:ext cx="432523" cy="576651"/>
          </a:xfrm>
          <a:prstGeom prst="ellipse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r>
              <a:rPr lang="en-US" altLang="zh-CN" sz="2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6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标题 11"/>
          <p:cNvSpPr txBox="1"/>
          <p:nvPr/>
        </p:nvSpPr>
        <p:spPr>
          <a:xfrm>
            <a:off x="5266038" y="2353486"/>
            <a:ext cx="3448537" cy="1067634"/>
          </a:xfrm>
          <a:prstGeom prst="rect">
            <a:avLst/>
          </a:prstGeom>
        </p:spPr>
        <p:txBody>
          <a:bodyPr lIns="84107" tIns="42053" rIns="84107" bIns="42053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 smtClean="0">
                <a:solidFill>
                  <a:srgbClr val="3C97D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building can you see?</a:t>
            </a:r>
            <a:endParaRPr lang="zh-CN" altLang="en-US" sz="3200" b="1" dirty="0">
              <a:solidFill>
                <a:srgbClr val="3C97D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28078" y="3632236"/>
            <a:ext cx="432523" cy="576651"/>
          </a:xfrm>
          <a:prstGeom prst="ellipse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r>
              <a:rPr lang="en-US" altLang="zh-CN" sz="2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6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标题 11"/>
          <p:cNvSpPr txBox="1"/>
          <p:nvPr/>
        </p:nvSpPr>
        <p:spPr>
          <a:xfrm>
            <a:off x="5325900" y="3565957"/>
            <a:ext cx="2899825" cy="796468"/>
          </a:xfrm>
          <a:prstGeom prst="rect">
            <a:avLst/>
          </a:prstGeom>
        </p:spPr>
        <p:txBody>
          <a:bodyPr lIns="84107" tIns="42053" rIns="84107" bIns="42053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rgbClr val="3C97D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is it like?</a:t>
            </a:r>
            <a:endParaRPr lang="zh-CN" altLang="en-US" sz="3200" b="1" dirty="0">
              <a:solidFill>
                <a:srgbClr val="3C97D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/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55514" y="4479347"/>
            <a:ext cx="432523" cy="576651"/>
          </a:xfrm>
          <a:prstGeom prst="ellipse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r>
              <a:rPr lang="en-US" altLang="zh-CN" sz="2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6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标题 11"/>
          <p:cNvSpPr txBox="1"/>
          <p:nvPr/>
        </p:nvSpPr>
        <p:spPr>
          <a:xfrm>
            <a:off x="5330053" y="4381905"/>
            <a:ext cx="2899825" cy="796468"/>
          </a:xfrm>
          <a:prstGeom prst="rect">
            <a:avLst/>
          </a:prstGeom>
        </p:spPr>
        <p:txBody>
          <a:bodyPr lIns="84107" tIns="42053" rIns="84107" bIns="42053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rgbClr val="3C97D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old is it?</a:t>
            </a:r>
            <a:endParaRPr lang="zh-CN" altLang="en-US" sz="3200" b="1" dirty="0">
              <a:solidFill>
                <a:srgbClr val="3C97D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/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0497" y="1988950"/>
            <a:ext cx="3823401" cy="339735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046191" y="593550"/>
            <a:ext cx="3099738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Leading in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-4173"/>
            <a:ext cx="9144000" cy="6841301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2681815" y="2952861"/>
            <a:ext cx="527182" cy="2197080"/>
            <a:chOff x="3548969" y="2265547"/>
            <a:chExt cx="619126" cy="1935898"/>
          </a:xfrm>
        </p:grpSpPr>
        <p:sp>
          <p:nvSpPr>
            <p:cNvPr id="26" name="椭圆 25"/>
            <p:cNvSpPr/>
            <p:nvPr/>
          </p:nvSpPr>
          <p:spPr>
            <a:xfrm>
              <a:off x="3548969" y="2458598"/>
              <a:ext cx="465137" cy="463550"/>
            </a:xfrm>
            <a:prstGeom prst="ellipse">
              <a:avLst/>
            </a:prstGeom>
            <a:solidFill>
              <a:srgbClr val="3786C4"/>
            </a:solidFill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600" b="1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endParaRPr lang="zh-CN" altLang="en-US" sz="2600" b="1" noProof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548969" y="3613294"/>
              <a:ext cx="465137" cy="463550"/>
            </a:xfrm>
            <a:prstGeom prst="ellipse">
              <a:avLst/>
            </a:prstGeom>
            <a:solidFill>
              <a:srgbClr val="378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600" b="1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endParaRPr lang="zh-CN" altLang="en-US" sz="2600" b="1" noProof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4168095" y="2265547"/>
              <a:ext cx="0" cy="1935898"/>
            </a:xfrm>
            <a:prstGeom prst="line">
              <a:avLst/>
            </a:prstGeom>
            <a:ln w="12700">
              <a:solidFill>
                <a:schemeClr val="bg1">
                  <a:lumMod val="65000"/>
                  <a:alpha val="6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319704" y="3138188"/>
            <a:ext cx="3923286" cy="1103400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3200" b="1" dirty="0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3200" b="1" dirty="0" err="1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3200" b="1" dirty="0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Palace Museum?</a:t>
            </a:r>
            <a:endParaRPr lang="zh-CN" altLang="en-US" sz="3200" b="1" dirty="0">
              <a:solidFill>
                <a:srgbClr val="3786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315" y="4435231"/>
            <a:ext cx="3923286" cy="577370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3200" b="1" dirty="0" smtClean="0">
                <a:solidFill>
                  <a:srgbClr val="3786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old is it?</a:t>
            </a:r>
            <a:endParaRPr lang="zh-CN" altLang="en-US" sz="3200" b="1" dirty="0">
              <a:solidFill>
                <a:srgbClr val="3786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823509" y="1014245"/>
            <a:ext cx="2191874" cy="2040106"/>
            <a:chOff x="4514809" y="709546"/>
            <a:chExt cx="2494452" cy="1741930"/>
          </a:xfrm>
        </p:grpSpPr>
        <p:sp>
          <p:nvSpPr>
            <p:cNvPr id="19" name="矩形 18"/>
            <p:cNvSpPr/>
            <p:nvPr/>
          </p:nvSpPr>
          <p:spPr>
            <a:xfrm>
              <a:off x="4514809" y="983075"/>
              <a:ext cx="2494452" cy="1001404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kumimoji="1" lang="en-US" altLang="zh-CN" sz="3600" b="1" dirty="0" smtClean="0">
                  <a:solidFill>
                    <a:srgbClr val="3786C4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Read</a:t>
              </a:r>
              <a:endParaRPr lang="zh-CN" altLang="en-US" sz="36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4851362" y="709546"/>
              <a:ext cx="1779717" cy="1741930"/>
            </a:xfrm>
            <a:prstGeom prst="ellipse">
              <a:avLst/>
            </a:prstGeom>
            <a:noFill/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14" name="矩形 13"/>
          <p:cNvSpPr/>
          <p:nvPr/>
        </p:nvSpPr>
        <p:spPr>
          <a:xfrm>
            <a:off x="3272054" y="615911"/>
            <a:ext cx="2377508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Presentation 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41301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416844" y="1869023"/>
            <a:ext cx="511754" cy="1997709"/>
            <a:chOff x="1328002" y="684626"/>
            <a:chExt cx="555736" cy="1760227"/>
          </a:xfrm>
        </p:grpSpPr>
        <p:sp>
          <p:nvSpPr>
            <p:cNvPr id="26" name="椭圆 25"/>
            <p:cNvSpPr/>
            <p:nvPr/>
          </p:nvSpPr>
          <p:spPr>
            <a:xfrm>
              <a:off x="1418601" y="684626"/>
              <a:ext cx="465137" cy="463550"/>
            </a:xfrm>
            <a:prstGeom prst="ellipse">
              <a:avLst/>
            </a:prstGeom>
            <a:solidFill>
              <a:srgbClr val="3786C4"/>
            </a:solidFill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328002" y="1981303"/>
              <a:ext cx="465137" cy="463550"/>
            </a:xfrm>
            <a:prstGeom prst="ellipse">
              <a:avLst/>
            </a:prstGeom>
            <a:solidFill>
              <a:srgbClr val="378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651809" y="4267663"/>
            <a:ext cx="2191874" cy="2040106"/>
            <a:chOff x="6640844" y="3974304"/>
            <a:chExt cx="2494452" cy="1741930"/>
          </a:xfrm>
        </p:grpSpPr>
        <p:sp>
          <p:nvSpPr>
            <p:cNvPr id="39" name="矩形 38"/>
            <p:cNvSpPr/>
            <p:nvPr/>
          </p:nvSpPr>
          <p:spPr>
            <a:xfrm>
              <a:off x="6640844" y="4362386"/>
              <a:ext cx="2494452" cy="1001404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kumimoji="1" lang="en-US" altLang="zh-CN" sz="5000" b="1" dirty="0">
                  <a:solidFill>
                    <a:srgbClr val="3786C4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Listen  </a:t>
              </a:r>
              <a:endParaRPr lang="zh-CN" altLang="en-US" sz="18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0" name="椭圆 39"/>
            <p:cNvSpPr/>
            <p:nvPr/>
          </p:nvSpPr>
          <p:spPr bwMode="auto">
            <a:xfrm>
              <a:off x="6946585" y="3974304"/>
              <a:ext cx="1779717" cy="1741930"/>
            </a:xfrm>
            <a:prstGeom prst="ellipse">
              <a:avLst/>
            </a:prstGeom>
            <a:noFill/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2" name="矩形 1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99028" y="5058223"/>
            <a:ext cx="396061" cy="526091"/>
          </a:xfrm>
          <a:prstGeom prst="ellipse">
            <a:avLst/>
          </a:prstGeom>
          <a:solidFill>
            <a:srgbClr val="3786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anchor="ctr"/>
          <a:lstStyle/>
          <a:p>
            <a:pPr algn="ctr">
              <a:defRPr/>
            </a:pPr>
            <a:r>
              <a:rPr lang="en-US" altLang="zh-CN" noProof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980" y="1942809"/>
            <a:ext cx="3923286" cy="543392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Jenny see?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9655" y="3138187"/>
            <a:ext cx="6198032" cy="1115384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Danny take pictures in the Palace Museum?</a:t>
            </a:r>
            <a:endParaRPr lang="zh-CN" alt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7706" y="5032249"/>
            <a:ext cx="5837038" cy="600591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to Danny at last?</a:t>
            </a:r>
            <a:endParaRPr lang="zh-CN" alt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3193" y="1330436"/>
            <a:ext cx="3453032" cy="531203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zh-CN" altLang="en-US" sz="29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听录音回答问题。</a:t>
            </a:r>
            <a:endParaRPr lang="zh-CN" altLang="en-US" sz="29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7857" y="2616150"/>
            <a:ext cx="4909524" cy="486193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sees somes chairs and tables.</a:t>
            </a:r>
            <a:endParaRPr lang="zh-CN" altLang="en-US" sz="2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1761" y="4315530"/>
            <a:ext cx="4638777" cy="486193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he can.</a:t>
            </a:r>
            <a:endParaRPr lang="zh-CN" altLang="en-US" sz="2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2735" y="5724226"/>
            <a:ext cx="4268759" cy="486193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r>
              <a:rPr lang="en-US" altLang="zh-CN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hurts his tail.</a:t>
            </a:r>
            <a:endParaRPr lang="zh-CN" altLang="en-US" sz="2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72054" y="615911"/>
            <a:ext cx="2377508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Presentation 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872311" y="1498253"/>
            <a:ext cx="692497" cy="3874417"/>
            <a:chOff x="439725" y="1553028"/>
            <a:chExt cx="923209" cy="3875314"/>
          </a:xfrm>
        </p:grpSpPr>
        <p:sp>
          <p:nvSpPr>
            <p:cNvPr id="4" name="矩形: 圆角 3"/>
            <p:cNvSpPr/>
            <p:nvPr/>
          </p:nvSpPr>
          <p:spPr>
            <a:xfrm>
              <a:off x="553109" y="1553028"/>
              <a:ext cx="740229" cy="387531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2"/>
            <p:cNvSpPr>
              <a:spLocks noChangeArrowheads="1"/>
            </p:cNvSpPr>
            <p:nvPr/>
          </p:nvSpPr>
          <p:spPr bwMode="auto">
            <a:xfrm>
              <a:off x="439725" y="2173263"/>
              <a:ext cx="923209" cy="2708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z="3300" b="1" spc="552" dirty="0">
                  <a:solidFill>
                    <a:srgbClr val="3786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找一找</a:t>
              </a:r>
            </a:p>
          </p:txBody>
        </p:sp>
      </p:grpSp>
      <p:sp>
        <p:nvSpPr>
          <p:cNvPr id="6" name="任意多边形 6"/>
          <p:cNvSpPr/>
          <p:nvPr/>
        </p:nvSpPr>
        <p:spPr>
          <a:xfrm rot="5400000" flipH="1">
            <a:off x="3287805" y="139601"/>
            <a:ext cx="659873" cy="3839824"/>
          </a:xfrm>
          <a:custGeom>
            <a:avLst/>
            <a:gdLst>
              <a:gd name="connsiteX0" fmla="*/ 660026 w 660026"/>
              <a:gd name="connsiteY0" fmla="*/ 339800 h 3148047"/>
              <a:gd name="connsiteX1" fmla="*/ 660026 w 660026"/>
              <a:gd name="connsiteY1" fmla="*/ 3038041 h 3148047"/>
              <a:gd name="connsiteX2" fmla="*/ 550020 w 660026"/>
              <a:gd name="connsiteY2" fmla="*/ 3148047 h 3148047"/>
              <a:gd name="connsiteX3" fmla="*/ 110006 w 660026"/>
              <a:gd name="connsiteY3" fmla="*/ 3148047 h 3148047"/>
              <a:gd name="connsiteX4" fmla="*/ 0 w 660026"/>
              <a:gd name="connsiteY4" fmla="*/ 3038041 h 3148047"/>
              <a:gd name="connsiteX5" fmla="*/ 0 w 660026"/>
              <a:gd name="connsiteY5" fmla="*/ 339800 h 3148047"/>
              <a:gd name="connsiteX6" fmla="*/ 110006 w 660026"/>
              <a:gd name="connsiteY6" fmla="*/ 229794 h 3148047"/>
              <a:gd name="connsiteX7" fmla="*/ 200383 w 660026"/>
              <a:gd name="connsiteY7" fmla="*/ 229794 h 3148047"/>
              <a:gd name="connsiteX8" fmla="*/ 330015 w 660026"/>
              <a:gd name="connsiteY8" fmla="*/ 0 h 3148047"/>
              <a:gd name="connsiteX9" fmla="*/ 459646 w 660026"/>
              <a:gd name="connsiteY9" fmla="*/ 229794 h 3148047"/>
              <a:gd name="connsiteX10" fmla="*/ 550020 w 660026"/>
              <a:gd name="connsiteY10" fmla="*/ 229794 h 3148047"/>
              <a:gd name="connsiteX11" fmla="*/ 660026 w 660026"/>
              <a:gd name="connsiteY11" fmla="*/ 339800 h 3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026" h="3148047">
                <a:moveTo>
                  <a:pt x="660026" y="339800"/>
                </a:moveTo>
                <a:lnTo>
                  <a:pt x="660026" y="3038041"/>
                </a:lnTo>
                <a:cubicBezTo>
                  <a:pt x="660026" y="3098796"/>
                  <a:pt x="610775" y="3148047"/>
                  <a:pt x="550020" y="3148047"/>
                </a:cubicBezTo>
                <a:lnTo>
                  <a:pt x="110006" y="3148047"/>
                </a:lnTo>
                <a:cubicBezTo>
                  <a:pt x="49251" y="3148047"/>
                  <a:pt x="0" y="3098796"/>
                  <a:pt x="0" y="3038041"/>
                </a:cubicBezTo>
                <a:lnTo>
                  <a:pt x="0" y="339800"/>
                </a:lnTo>
                <a:cubicBezTo>
                  <a:pt x="0" y="279045"/>
                  <a:pt x="49251" y="229794"/>
                  <a:pt x="110006" y="229794"/>
                </a:cubicBezTo>
                <a:lnTo>
                  <a:pt x="200383" y="229794"/>
                </a:lnTo>
                <a:lnTo>
                  <a:pt x="330015" y="0"/>
                </a:lnTo>
                <a:lnTo>
                  <a:pt x="459646" y="229794"/>
                </a:lnTo>
                <a:lnTo>
                  <a:pt x="550020" y="229794"/>
                </a:lnTo>
                <a:cubicBezTo>
                  <a:pt x="610775" y="229794"/>
                  <a:pt x="660026" y="279045"/>
                  <a:pt x="660026" y="339800"/>
                </a:cubicBezTo>
                <a:close/>
              </a:path>
            </a:pathLst>
          </a:custGeom>
          <a:solidFill>
            <a:srgbClr val="3786C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4107" tIns="42053" rIns="84107" bIns="42053" rtlCol="0" anchor="ctr"/>
          <a:lstStyle/>
          <a:p>
            <a:pPr algn="ctr"/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 </a:t>
            </a:r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chairs and tables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任意多边形 8"/>
          <p:cNvSpPr/>
          <p:nvPr/>
        </p:nvSpPr>
        <p:spPr>
          <a:xfrm rot="5400000" flipH="1">
            <a:off x="2727285" y="3064028"/>
            <a:ext cx="659873" cy="2677454"/>
          </a:xfrm>
          <a:custGeom>
            <a:avLst/>
            <a:gdLst>
              <a:gd name="connsiteX0" fmla="*/ 660026 w 660026"/>
              <a:gd name="connsiteY0" fmla="*/ 339800 h 3148047"/>
              <a:gd name="connsiteX1" fmla="*/ 660026 w 660026"/>
              <a:gd name="connsiteY1" fmla="*/ 3038041 h 3148047"/>
              <a:gd name="connsiteX2" fmla="*/ 550020 w 660026"/>
              <a:gd name="connsiteY2" fmla="*/ 3148047 h 3148047"/>
              <a:gd name="connsiteX3" fmla="*/ 110006 w 660026"/>
              <a:gd name="connsiteY3" fmla="*/ 3148047 h 3148047"/>
              <a:gd name="connsiteX4" fmla="*/ 0 w 660026"/>
              <a:gd name="connsiteY4" fmla="*/ 3038041 h 3148047"/>
              <a:gd name="connsiteX5" fmla="*/ 0 w 660026"/>
              <a:gd name="connsiteY5" fmla="*/ 339800 h 3148047"/>
              <a:gd name="connsiteX6" fmla="*/ 110006 w 660026"/>
              <a:gd name="connsiteY6" fmla="*/ 229794 h 3148047"/>
              <a:gd name="connsiteX7" fmla="*/ 200383 w 660026"/>
              <a:gd name="connsiteY7" fmla="*/ 229794 h 3148047"/>
              <a:gd name="connsiteX8" fmla="*/ 330015 w 660026"/>
              <a:gd name="connsiteY8" fmla="*/ 0 h 3148047"/>
              <a:gd name="connsiteX9" fmla="*/ 459646 w 660026"/>
              <a:gd name="connsiteY9" fmla="*/ 229794 h 3148047"/>
              <a:gd name="connsiteX10" fmla="*/ 550020 w 660026"/>
              <a:gd name="connsiteY10" fmla="*/ 229794 h 3148047"/>
              <a:gd name="connsiteX11" fmla="*/ 660026 w 660026"/>
              <a:gd name="connsiteY11" fmla="*/ 339800 h 3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026" h="3148047">
                <a:moveTo>
                  <a:pt x="660026" y="339800"/>
                </a:moveTo>
                <a:lnTo>
                  <a:pt x="660026" y="3038041"/>
                </a:lnTo>
                <a:cubicBezTo>
                  <a:pt x="660026" y="3098796"/>
                  <a:pt x="610775" y="3148047"/>
                  <a:pt x="550020" y="3148047"/>
                </a:cubicBezTo>
                <a:lnTo>
                  <a:pt x="110006" y="3148047"/>
                </a:lnTo>
                <a:cubicBezTo>
                  <a:pt x="49251" y="3148047"/>
                  <a:pt x="0" y="3098796"/>
                  <a:pt x="0" y="3038041"/>
                </a:cubicBezTo>
                <a:lnTo>
                  <a:pt x="0" y="339800"/>
                </a:lnTo>
                <a:cubicBezTo>
                  <a:pt x="0" y="279045"/>
                  <a:pt x="49251" y="229794"/>
                  <a:pt x="110006" y="229794"/>
                </a:cubicBezTo>
                <a:lnTo>
                  <a:pt x="200383" y="229794"/>
                </a:lnTo>
                <a:lnTo>
                  <a:pt x="330015" y="0"/>
                </a:lnTo>
                <a:lnTo>
                  <a:pt x="459646" y="229794"/>
                </a:lnTo>
                <a:lnTo>
                  <a:pt x="550020" y="229794"/>
                </a:lnTo>
                <a:cubicBezTo>
                  <a:pt x="610775" y="229794"/>
                  <a:pt x="660026" y="279045"/>
                  <a:pt x="660026" y="339800"/>
                </a:cubicBezTo>
                <a:close/>
              </a:path>
            </a:pathLst>
          </a:custGeom>
          <a:solidFill>
            <a:srgbClr val="3786C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4107" tIns="42053" rIns="84107" bIns="42053" rtlCol="0" anchor="ctr"/>
          <a:lstStyle/>
          <a:p>
            <a:pPr algn="ctr"/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 </a:t>
            </a:r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beside…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任意多边形 12"/>
          <p:cNvSpPr/>
          <p:nvPr/>
        </p:nvSpPr>
        <p:spPr>
          <a:xfrm rot="5400000" flipH="1">
            <a:off x="5550537" y="3825723"/>
            <a:ext cx="659873" cy="2615291"/>
          </a:xfrm>
          <a:custGeom>
            <a:avLst/>
            <a:gdLst>
              <a:gd name="connsiteX0" fmla="*/ 660026 w 660026"/>
              <a:gd name="connsiteY0" fmla="*/ 339800 h 3148047"/>
              <a:gd name="connsiteX1" fmla="*/ 660026 w 660026"/>
              <a:gd name="connsiteY1" fmla="*/ 3038041 h 3148047"/>
              <a:gd name="connsiteX2" fmla="*/ 550020 w 660026"/>
              <a:gd name="connsiteY2" fmla="*/ 3148047 h 3148047"/>
              <a:gd name="connsiteX3" fmla="*/ 110006 w 660026"/>
              <a:gd name="connsiteY3" fmla="*/ 3148047 h 3148047"/>
              <a:gd name="connsiteX4" fmla="*/ 0 w 660026"/>
              <a:gd name="connsiteY4" fmla="*/ 3038041 h 3148047"/>
              <a:gd name="connsiteX5" fmla="*/ 0 w 660026"/>
              <a:gd name="connsiteY5" fmla="*/ 339800 h 3148047"/>
              <a:gd name="connsiteX6" fmla="*/ 110006 w 660026"/>
              <a:gd name="connsiteY6" fmla="*/ 229794 h 3148047"/>
              <a:gd name="connsiteX7" fmla="*/ 200383 w 660026"/>
              <a:gd name="connsiteY7" fmla="*/ 229794 h 3148047"/>
              <a:gd name="connsiteX8" fmla="*/ 330015 w 660026"/>
              <a:gd name="connsiteY8" fmla="*/ 0 h 3148047"/>
              <a:gd name="connsiteX9" fmla="*/ 459646 w 660026"/>
              <a:gd name="connsiteY9" fmla="*/ 229794 h 3148047"/>
              <a:gd name="connsiteX10" fmla="*/ 550020 w 660026"/>
              <a:gd name="connsiteY10" fmla="*/ 229794 h 3148047"/>
              <a:gd name="connsiteX11" fmla="*/ 660026 w 660026"/>
              <a:gd name="connsiteY11" fmla="*/ 339800 h 3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026" h="3148047">
                <a:moveTo>
                  <a:pt x="660026" y="339800"/>
                </a:moveTo>
                <a:lnTo>
                  <a:pt x="660026" y="3038041"/>
                </a:lnTo>
                <a:cubicBezTo>
                  <a:pt x="660026" y="3098796"/>
                  <a:pt x="610775" y="3148047"/>
                  <a:pt x="550020" y="3148047"/>
                </a:cubicBezTo>
                <a:lnTo>
                  <a:pt x="110006" y="3148047"/>
                </a:lnTo>
                <a:cubicBezTo>
                  <a:pt x="49251" y="3148047"/>
                  <a:pt x="0" y="3098796"/>
                  <a:pt x="0" y="3038041"/>
                </a:cubicBezTo>
                <a:lnTo>
                  <a:pt x="0" y="339800"/>
                </a:lnTo>
                <a:cubicBezTo>
                  <a:pt x="0" y="279045"/>
                  <a:pt x="49251" y="229794"/>
                  <a:pt x="110006" y="229794"/>
                </a:cubicBezTo>
                <a:lnTo>
                  <a:pt x="200383" y="229794"/>
                </a:lnTo>
                <a:lnTo>
                  <a:pt x="330015" y="0"/>
                </a:lnTo>
                <a:lnTo>
                  <a:pt x="459646" y="229794"/>
                </a:lnTo>
                <a:lnTo>
                  <a:pt x="550020" y="229794"/>
                </a:lnTo>
                <a:cubicBezTo>
                  <a:pt x="610775" y="229794"/>
                  <a:pt x="660026" y="279045"/>
                  <a:pt x="660026" y="339800"/>
                </a:cubicBezTo>
                <a:close/>
              </a:path>
            </a:pathLst>
          </a:custGeom>
          <a:solidFill>
            <a:srgbClr val="3786C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4107" tIns="42053" rIns="84107" bIns="42053" rtlCol="0" anchor="ctr"/>
          <a:lstStyle/>
          <a:p>
            <a:pPr algn="ctr"/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 </a:t>
            </a:r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tail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12"/>
          <p:cNvSpPr/>
          <p:nvPr/>
        </p:nvSpPr>
        <p:spPr>
          <a:xfrm rot="5400000">
            <a:off x="5152609" y="1955122"/>
            <a:ext cx="604274" cy="2753667"/>
          </a:xfrm>
          <a:custGeom>
            <a:avLst/>
            <a:gdLst>
              <a:gd name="connsiteX0" fmla="*/ 660026 w 660026"/>
              <a:gd name="connsiteY0" fmla="*/ 339800 h 3148047"/>
              <a:gd name="connsiteX1" fmla="*/ 660026 w 660026"/>
              <a:gd name="connsiteY1" fmla="*/ 3038041 h 3148047"/>
              <a:gd name="connsiteX2" fmla="*/ 550020 w 660026"/>
              <a:gd name="connsiteY2" fmla="*/ 3148047 h 3148047"/>
              <a:gd name="connsiteX3" fmla="*/ 110006 w 660026"/>
              <a:gd name="connsiteY3" fmla="*/ 3148047 h 3148047"/>
              <a:gd name="connsiteX4" fmla="*/ 0 w 660026"/>
              <a:gd name="connsiteY4" fmla="*/ 3038041 h 3148047"/>
              <a:gd name="connsiteX5" fmla="*/ 0 w 660026"/>
              <a:gd name="connsiteY5" fmla="*/ 339800 h 3148047"/>
              <a:gd name="connsiteX6" fmla="*/ 110006 w 660026"/>
              <a:gd name="connsiteY6" fmla="*/ 229794 h 3148047"/>
              <a:gd name="connsiteX7" fmla="*/ 200383 w 660026"/>
              <a:gd name="connsiteY7" fmla="*/ 229794 h 3148047"/>
              <a:gd name="connsiteX8" fmla="*/ 330015 w 660026"/>
              <a:gd name="connsiteY8" fmla="*/ 0 h 3148047"/>
              <a:gd name="connsiteX9" fmla="*/ 459646 w 660026"/>
              <a:gd name="connsiteY9" fmla="*/ 229794 h 3148047"/>
              <a:gd name="connsiteX10" fmla="*/ 550020 w 660026"/>
              <a:gd name="connsiteY10" fmla="*/ 229794 h 3148047"/>
              <a:gd name="connsiteX11" fmla="*/ 660026 w 660026"/>
              <a:gd name="connsiteY11" fmla="*/ 339800 h 31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026" h="3148047">
                <a:moveTo>
                  <a:pt x="660026" y="339800"/>
                </a:moveTo>
                <a:lnTo>
                  <a:pt x="660026" y="3038041"/>
                </a:lnTo>
                <a:cubicBezTo>
                  <a:pt x="660026" y="3098796"/>
                  <a:pt x="610775" y="3148047"/>
                  <a:pt x="550020" y="3148047"/>
                </a:cubicBezTo>
                <a:lnTo>
                  <a:pt x="110006" y="3148047"/>
                </a:lnTo>
                <a:cubicBezTo>
                  <a:pt x="49251" y="3148047"/>
                  <a:pt x="0" y="3098796"/>
                  <a:pt x="0" y="3038041"/>
                </a:cubicBezTo>
                <a:lnTo>
                  <a:pt x="0" y="339800"/>
                </a:lnTo>
                <a:cubicBezTo>
                  <a:pt x="0" y="279045"/>
                  <a:pt x="49251" y="229794"/>
                  <a:pt x="110006" y="229794"/>
                </a:cubicBezTo>
                <a:lnTo>
                  <a:pt x="200383" y="229794"/>
                </a:lnTo>
                <a:lnTo>
                  <a:pt x="330015" y="0"/>
                </a:lnTo>
                <a:lnTo>
                  <a:pt x="459646" y="229794"/>
                </a:lnTo>
                <a:lnTo>
                  <a:pt x="550020" y="229794"/>
                </a:lnTo>
                <a:cubicBezTo>
                  <a:pt x="610775" y="229794"/>
                  <a:pt x="660026" y="279045"/>
                  <a:pt x="660026" y="339800"/>
                </a:cubicBezTo>
                <a:close/>
              </a:path>
            </a:pathLst>
          </a:custGeom>
          <a:solidFill>
            <a:srgbClr val="3786C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84107" tIns="42053" rIns="84107" bIns="42053" rtlCol="0" anchor="ctr"/>
          <a:lstStyle/>
          <a:p>
            <a:pPr algn="ctr"/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ake </a:t>
            </a:r>
            <a:r>
              <a:rPr lang="en-US" altLang="zh-CN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endParaRPr lang="zh-CN" alt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79804" y="618713"/>
            <a:ext cx="4904710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Consolidation and extension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38773" y="1640624"/>
            <a:ext cx="630942" cy="3874417"/>
            <a:chOff x="509599" y="1553028"/>
            <a:chExt cx="841146" cy="3875314"/>
          </a:xfrm>
        </p:grpSpPr>
        <p:sp>
          <p:nvSpPr>
            <p:cNvPr id="4" name="矩形: 圆角 3"/>
            <p:cNvSpPr/>
            <p:nvPr/>
          </p:nvSpPr>
          <p:spPr>
            <a:xfrm>
              <a:off x="553109" y="1553028"/>
              <a:ext cx="740229" cy="387531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786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2"/>
            <p:cNvSpPr>
              <a:spLocks noChangeArrowheads="1"/>
            </p:cNvSpPr>
            <p:nvPr/>
          </p:nvSpPr>
          <p:spPr bwMode="auto">
            <a:xfrm>
              <a:off x="509599" y="2173263"/>
              <a:ext cx="841146" cy="2708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z="2900" b="1" spc="552" dirty="0">
                  <a:solidFill>
                    <a:srgbClr val="3786C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重点句型</a:t>
              </a:r>
            </a:p>
          </p:txBody>
        </p:sp>
      </p:grpSp>
      <p:sp>
        <p:nvSpPr>
          <p:cNvPr id="7" name="椭圆 64"/>
          <p:cNvSpPr>
            <a:spLocks noChangeArrowheads="1"/>
          </p:cNvSpPr>
          <p:nvPr/>
        </p:nvSpPr>
        <p:spPr bwMode="auto">
          <a:xfrm flipH="1">
            <a:off x="6812976" y="1125483"/>
            <a:ext cx="781996" cy="1041855"/>
          </a:xfrm>
          <a:prstGeom prst="ellipse">
            <a:avLst/>
          </a:prstGeom>
          <a:solidFill>
            <a:srgbClr val="3786C4"/>
          </a:solidFill>
          <a:ln w="190500" cap="sq" cmpd="sng">
            <a:noFill/>
            <a:round/>
          </a:ln>
        </p:spPr>
        <p:txBody>
          <a:bodyPr lIns="84107" tIns="42053" rIns="84107" bIns="42053" anchor="ctr"/>
          <a:lstStyle/>
          <a:p>
            <a:pPr algn="ctr"/>
            <a:r>
              <a:rPr lang="en-US" altLang="zh-CN" sz="3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1</a:t>
            </a:r>
            <a:endParaRPr lang="zh-CN" altLang="zh-CN" sz="33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8" name="TextBox 5"/>
          <p:cNvSpPr txBox="1"/>
          <p:nvPr/>
        </p:nvSpPr>
        <p:spPr>
          <a:xfrm flipH="1">
            <a:off x="3090105" y="1442712"/>
            <a:ext cx="4630348" cy="666784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9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old </a:t>
            </a:r>
            <a:r>
              <a:rPr lang="en-US" altLang="zh-CN" sz="2900" b="1" dirty="0" smtClean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is…?</a:t>
            </a:r>
            <a:endParaRPr lang="zh-CN" altLang="en-US" sz="2900" b="1" dirty="0">
              <a:solidFill>
                <a:srgbClr val="3786C4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6648036" y="1107794"/>
            <a:ext cx="0" cy="10418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64"/>
          <p:cNvSpPr>
            <a:spLocks noChangeArrowheads="1"/>
          </p:cNvSpPr>
          <p:nvPr/>
        </p:nvSpPr>
        <p:spPr bwMode="auto">
          <a:xfrm flipH="1">
            <a:off x="6812976" y="2351658"/>
            <a:ext cx="781996" cy="1041855"/>
          </a:xfrm>
          <a:prstGeom prst="ellipse">
            <a:avLst/>
          </a:prstGeom>
          <a:solidFill>
            <a:srgbClr val="3786C4"/>
          </a:solidFill>
          <a:ln w="190500" cap="sq" cmpd="sng">
            <a:noFill/>
            <a:round/>
          </a:ln>
        </p:spPr>
        <p:txBody>
          <a:bodyPr lIns="84107" tIns="42053" rIns="84107" bIns="42053" anchor="ctr"/>
          <a:lstStyle/>
          <a:p>
            <a:pPr algn="ctr"/>
            <a:r>
              <a:rPr lang="en-US" altLang="zh-CN" sz="3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33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1" name="TextBox 8"/>
          <p:cNvSpPr txBox="1"/>
          <p:nvPr/>
        </p:nvSpPr>
        <p:spPr>
          <a:xfrm flipH="1">
            <a:off x="3090103" y="2666419"/>
            <a:ext cx="4630347" cy="666784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9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It’s </a:t>
            </a:r>
            <a:r>
              <a:rPr lang="en-US" altLang="zh-CN" sz="2900" b="1" dirty="0" smtClean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about…years </a:t>
            </a:r>
            <a:r>
              <a:rPr lang="en-US" altLang="zh-CN" sz="29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old.</a:t>
            </a:r>
            <a:endParaRPr lang="zh-CN" altLang="en-US" sz="2900" b="1" dirty="0">
              <a:solidFill>
                <a:srgbClr val="3786C4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6648036" y="2315747"/>
            <a:ext cx="0" cy="10418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64"/>
          <p:cNvSpPr>
            <a:spLocks noChangeArrowheads="1"/>
          </p:cNvSpPr>
          <p:nvPr/>
        </p:nvSpPr>
        <p:spPr bwMode="auto">
          <a:xfrm flipH="1">
            <a:off x="6812976" y="3577832"/>
            <a:ext cx="781996" cy="1041855"/>
          </a:xfrm>
          <a:prstGeom prst="ellipse">
            <a:avLst/>
          </a:prstGeom>
          <a:solidFill>
            <a:srgbClr val="3786C4"/>
          </a:solidFill>
          <a:ln w="190500" cap="sq" cmpd="sng">
            <a:noFill/>
            <a:round/>
          </a:ln>
        </p:spPr>
        <p:txBody>
          <a:bodyPr lIns="84107" tIns="42053" rIns="84107" bIns="42053" anchor="ctr"/>
          <a:lstStyle/>
          <a:p>
            <a:pPr algn="ctr"/>
            <a:r>
              <a:rPr lang="en-US" altLang="zh-CN" sz="3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3</a:t>
            </a:r>
            <a:endParaRPr lang="zh-CN" altLang="zh-CN" sz="33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5" name="TextBox 11"/>
          <p:cNvSpPr txBox="1"/>
          <p:nvPr/>
        </p:nvSpPr>
        <p:spPr>
          <a:xfrm flipH="1">
            <a:off x="3090103" y="3895062"/>
            <a:ext cx="4630347" cy="666784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9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</a:t>
            </a:r>
            <a:r>
              <a:rPr lang="en-US" altLang="zh-CN" sz="2900" b="1" dirty="0" smtClean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I…?</a:t>
            </a:r>
            <a:endParaRPr lang="zh-CN" altLang="en-US" sz="2900" b="1" dirty="0">
              <a:solidFill>
                <a:srgbClr val="3786C4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6648036" y="3560144"/>
            <a:ext cx="0" cy="10418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64"/>
          <p:cNvSpPr>
            <a:spLocks noChangeArrowheads="1"/>
          </p:cNvSpPr>
          <p:nvPr/>
        </p:nvSpPr>
        <p:spPr bwMode="auto">
          <a:xfrm flipH="1">
            <a:off x="6812976" y="4817506"/>
            <a:ext cx="781996" cy="1041855"/>
          </a:xfrm>
          <a:prstGeom prst="ellipse">
            <a:avLst/>
          </a:prstGeom>
          <a:solidFill>
            <a:srgbClr val="3786C4"/>
          </a:solidFill>
          <a:ln w="190500" cap="sq" cmpd="sng">
            <a:noFill/>
            <a:round/>
          </a:ln>
        </p:spPr>
        <p:txBody>
          <a:bodyPr lIns="84107" tIns="42053" rIns="84107" bIns="42053" anchor="ctr"/>
          <a:lstStyle/>
          <a:p>
            <a:pPr algn="ctr"/>
            <a:r>
              <a:rPr lang="en-US" altLang="zh-CN" sz="33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endParaRPr lang="zh-CN" altLang="zh-CN" sz="33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8" name="TextBox 11"/>
          <p:cNvSpPr txBox="1"/>
          <p:nvPr/>
        </p:nvSpPr>
        <p:spPr>
          <a:xfrm flipH="1">
            <a:off x="3090103" y="5134734"/>
            <a:ext cx="4630347" cy="666784"/>
          </a:xfrm>
          <a:prstGeom prst="rect">
            <a:avLst/>
          </a:prstGeom>
          <a:noFill/>
        </p:spPr>
        <p:txBody>
          <a:bodyPr wrap="square" lIns="84107" tIns="42053" rIns="84107" bIns="42053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900" b="1" dirty="0">
                <a:solidFill>
                  <a:srgbClr val="3786C4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 careful!</a:t>
            </a:r>
            <a:endParaRPr lang="zh-CN" altLang="en-US" sz="2900" b="1" dirty="0">
              <a:solidFill>
                <a:srgbClr val="3786C4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6648037" y="4799816"/>
            <a:ext cx="0" cy="10418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57039" y="421460"/>
            <a:ext cx="8465565" cy="6073717"/>
          </a:xfrm>
          <a:prstGeom prst="rect">
            <a:avLst/>
          </a:prstGeom>
          <a:noFill/>
          <a:ln w="28575">
            <a:solidFill>
              <a:srgbClr val="3786C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11136" y="508918"/>
            <a:ext cx="8345697" cy="5915196"/>
          </a:xfrm>
          <a:prstGeom prst="rect">
            <a:avLst/>
          </a:prstGeom>
          <a:noFill/>
          <a:ln w="28575">
            <a:solidFill>
              <a:srgbClr val="3786C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07" tIns="42053" rIns="84107" bIns="42053"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838258" y="663433"/>
            <a:ext cx="2784229" cy="514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33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Summing up</a:t>
            </a:r>
            <a:endParaRPr lang="zh-CN" altLang="en-US" sz="33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random/>
      </p:transition>
    </mc:Choice>
    <mc:Fallback xmlns="">
      <p:transition spd="slow" advTm="1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swf"/>
  <p:tag name="KSO_WM_DOC_GUID" val="{520cc2fd-9e7d-49f7-b9f2-3985de0df90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全屏显示(4:3)</PresentationFormat>
  <Paragraphs>83</Paragraphs>
  <Slides>13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Open Sans</vt:lpstr>
      <vt:lpstr>等线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2017-07-24T19:21:00Z</dcterms:created>
  <dcterms:modified xsi:type="dcterms:W3CDTF">2023-01-17T00:39:47Z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BA297BFA48D84E0893EF5A283205D973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