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821" r:id="rId2"/>
    <p:sldId id="664" r:id="rId3"/>
    <p:sldId id="830" r:id="rId4"/>
    <p:sldId id="831" r:id="rId5"/>
    <p:sldId id="832" r:id="rId6"/>
    <p:sldId id="843" r:id="rId7"/>
    <p:sldId id="833" r:id="rId8"/>
    <p:sldId id="844" r:id="rId9"/>
    <p:sldId id="834" r:id="rId10"/>
    <p:sldId id="845" r:id="rId11"/>
    <p:sldId id="846" r:id="rId12"/>
    <p:sldId id="835" r:id="rId13"/>
    <p:sldId id="798" r:id="rId14"/>
    <p:sldId id="810" r:id="rId15"/>
    <p:sldId id="836" r:id="rId16"/>
    <p:sldId id="837" r:id="rId17"/>
    <p:sldId id="838" r:id="rId18"/>
    <p:sldId id="839" r:id="rId19"/>
    <p:sldId id="847" r:id="rId20"/>
    <p:sldId id="848" r:id="rId21"/>
    <p:sldId id="849" r:id="rId22"/>
    <p:sldId id="850" r:id="rId23"/>
    <p:sldId id="851" r:id="rId24"/>
    <p:sldId id="852" r:id="rId25"/>
    <p:sldId id="854" r:id="rId26"/>
    <p:sldId id="855" r:id="rId27"/>
    <p:sldId id="856" r:id="rId28"/>
    <p:sldId id="857" r:id="rId29"/>
    <p:sldId id="853" r:id="rId30"/>
    <p:sldId id="858" r:id="rId31"/>
    <p:sldId id="840" r:id="rId32"/>
    <p:sldId id="859" r:id="rId33"/>
    <p:sldId id="860" r:id="rId34"/>
    <p:sldId id="861" r:id="rId35"/>
    <p:sldId id="772" r:id="rId36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0" autoAdjust="0"/>
    <p:restoredTop sz="94808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01878E2-F952-4127-9893-6F5C30A286E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3185716-2808-4C98-98D5-552C004E405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8FA4C-D8A5-438E-999D-57B7E550F52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5E859-1EAF-4C8D-A768-297C48F49A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5E859-1EAF-4C8D-A768-297C48F49AB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6"/>
          <p:cNvSpPr>
            <a:spLocks noGrp="1"/>
          </p:cNvSpPr>
          <p:nvPr>
            <p:ph sz="quarter" idx="10"/>
          </p:nvPr>
        </p:nvSpPr>
        <p:spPr>
          <a:xfrm>
            <a:off x="500034" y="619472"/>
            <a:ext cx="8143932" cy="43223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eaLnBrk="1" hangingPunct="0">
              <a:lnSpc>
                <a:spcPct val="130000"/>
              </a:lnSpc>
              <a:spcBef>
                <a:spcPts val="0"/>
              </a:spcBef>
              <a:buNone/>
              <a:defRPr sz="2400" b="0"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13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551238" y="6308725"/>
            <a:ext cx="3551238" cy="549275"/>
            <a:chOff x="-2237" y="3974"/>
            <a:chExt cx="2237" cy="346"/>
          </a:xfrm>
        </p:grpSpPr>
        <p:sp>
          <p:nvSpPr>
            <p:cNvPr id="14" name="五边形 13">
              <a:hlinkClick r:id="rId6" action="ppaction://hlinksldjump"/>
            </p:cNvPr>
            <p:cNvSpPr/>
            <p:nvPr userDrawn="1"/>
          </p:nvSpPr>
          <p:spPr bwMode="auto">
            <a:xfrm>
              <a:off x="-1470" y="3996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要点透析讲练互动</a:t>
              </a:r>
            </a:p>
          </p:txBody>
        </p:sp>
        <p:sp>
          <p:nvSpPr>
            <p:cNvPr id="19" name="五边形 18">
              <a:hlinkClick r:id="rId7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8" action="ppaction://hlinksldjump"/>
            </p:cNvPr>
            <p:cNvSpPr/>
            <p:nvPr userDrawn="1"/>
          </p:nvSpPr>
          <p:spPr bwMode="auto">
            <a:xfrm>
              <a:off x="-2237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1" name="燕尾形 10"/>
          <p:cNvSpPr/>
          <p:nvPr userDrawn="1"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12" name="五边形 11"/>
          <p:cNvSpPr/>
          <p:nvPr userDrawn="1"/>
        </p:nvSpPr>
        <p:spPr>
          <a:xfrm>
            <a:off x="5940425" y="25400"/>
            <a:ext cx="2938463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4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Stage and screen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Word___13.docx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__17.docx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Word___19.docx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package" Target="../embeddings/Microsoft_Word___20.docx"/><Relationship Id="rId7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Word___21.docx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Word___25.docx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0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0.emf"/><Relationship Id="rId5" Type="http://schemas.openxmlformats.org/officeDocument/2006/relationships/package" Target="../embeddings/Microsoft_Word___33.docx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3.emf"/><Relationship Id="rId5" Type="http://schemas.openxmlformats.org/officeDocument/2006/relationships/package" Target="../embeddings/Microsoft_Word___36.docx"/><Relationship Id="rId4" Type="http://schemas.openxmlformats.org/officeDocument/2006/relationships/image" Target="../media/image4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0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__4.docx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__3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__6.docx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istrator\Desktop\生物\unit4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8" y="1556792"/>
            <a:ext cx="9136062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806" y="5877272"/>
            <a:ext cx="913519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06" y="401655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Section </a:t>
            </a:r>
            <a:r>
              <a:rPr lang="en-US" altLang="zh-CN" sz="2800" b="1" dirty="0" smtClean="0"/>
              <a:t>Ⅱ  Integrating </a:t>
            </a:r>
            <a:r>
              <a:rPr lang="en-US" altLang="zh-CN" sz="2800" b="1" dirty="0"/>
              <a:t>skills &amp; Developing ideas</a:t>
            </a:r>
            <a:endParaRPr lang="zh-CN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469900" y="1193800"/>
          <a:ext cx="82931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文档" r:id="rId3" imgW="8301355" imgH="3493135" progId="Word.Document.12">
                  <p:embed/>
                </p:oleObj>
              </mc:Choice>
              <mc:Fallback>
                <p:oleObj name="文档" r:id="rId3" imgW="8301355" imgH="34931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193800"/>
                        <a:ext cx="82931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469900" y="1193800"/>
          <a:ext cx="82931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文档" r:id="rId3" imgW="8301355" imgH="3493135" progId="Word.Document.12">
                  <p:embed/>
                </p:oleObj>
              </mc:Choice>
              <mc:Fallback>
                <p:oleObj name="文档" r:id="rId3" imgW="8301355" imgH="34931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193800"/>
                        <a:ext cx="82931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469900" y="1341438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文档" r:id="rId3" imgW="8301355" imgH="2965450" progId="Word.Document.12">
                  <p:embed/>
                </p:oleObj>
              </mc:Choice>
              <mc:Fallback>
                <p:oleObj name="文档" r:id="rId3" imgW="8301355" imgH="29654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341438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9900" y="4267200"/>
          <a:ext cx="82931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文档" r:id="rId5" imgW="8301355" imgH="966470" progId="Word.Document.12">
                  <p:embed/>
                </p:oleObj>
              </mc:Choice>
              <mc:Fallback>
                <p:oleObj name="文档" r:id="rId5" imgW="8301355" imgH="9664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4267200"/>
                        <a:ext cx="82931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411163" y="2492375"/>
          <a:ext cx="8293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文档" r:id="rId3" imgW="8301355" imgH="2991485" progId="Word.Document.12">
                  <p:embed/>
                </p:oleObj>
              </mc:Choice>
              <mc:Fallback>
                <p:oleObj name="文档" r:id="rId3" imgW="8301355" imgH="29914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2492375"/>
                        <a:ext cx="8293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9" name="Picture 6" descr="C:\Users\Administrator\Desktop\新建文件夹 (4)\要点透析讲练互动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765175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C:\Users\Administrator\Desktop\生物\词汇精研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65450" y="1628775"/>
            <a:ext cx="34067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文档" r:id="rId3" imgW="8301355" imgH="3061970" progId="Word.Document.12">
                  <p:embed/>
                </p:oleObj>
              </mc:Choice>
              <mc:Fallback>
                <p:oleObj name="文档" r:id="rId3" imgW="8301355" imgH="3061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355600" y="393700"/>
          <a:ext cx="829310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文档" r:id="rId3" imgW="8301355" imgH="4053840" progId="Word.Document.12">
                  <p:embed/>
                </p:oleObj>
              </mc:Choice>
              <mc:Fallback>
                <p:oleObj name="文档" r:id="rId3" imgW="8301355" imgH="40538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393700"/>
                        <a:ext cx="8293100" cy="405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457700" y="1844675"/>
            <a:ext cx="6492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703638" y="2822575"/>
            <a:ext cx="12112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ea typeface="Times New Roman" panose="02020603050405020304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ea typeface="Times New Roman" panose="02020603050405020304"/>
              </a:rPr>
              <a:t>to</a:t>
            </a:r>
            <a:r>
              <a:rPr lang="en-US" altLang="zh-CN" b="1" kern="100" dirty="0">
                <a:ea typeface="Times New Roman" panose="02020603050405020304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ea typeface="Times New Roman" panose="02020603050405020304"/>
              </a:rPr>
              <a:t>have</a:t>
            </a:r>
            <a:endParaRPr lang="zh-CN" altLang="en-US" dirty="0"/>
          </a:p>
        </p:txBody>
      </p:sp>
      <p:graphicFrame>
        <p:nvGraphicFramePr>
          <p:cNvPr id="16389" name="对象 1"/>
          <p:cNvGraphicFramePr>
            <a:graphicFrameLocks noChangeAspect="1"/>
          </p:cNvGraphicFramePr>
          <p:nvPr/>
        </p:nvGraphicFramePr>
        <p:xfrm>
          <a:off x="311150" y="4437063"/>
          <a:ext cx="82931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文档" r:id="rId5" imgW="8301355" imgH="1957070" progId="Word.Document.12">
                  <p:embed/>
                </p:oleObj>
              </mc:Choice>
              <mc:Fallback>
                <p:oleObj name="文档" r:id="rId5" imgW="8301355" imgH="19570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4437063"/>
                        <a:ext cx="8293100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95325" y="5487988"/>
            <a:ext cx="42195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would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grateful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if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"/>
          <p:cNvGraphicFramePr>
            <a:graphicFrameLocks noChangeAspect="1"/>
          </p:cNvGraphicFramePr>
          <p:nvPr/>
        </p:nvGraphicFramePr>
        <p:xfrm>
          <a:off x="395288" y="692150"/>
          <a:ext cx="82931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文档" r:id="rId3" imgW="8301355" imgH="1873250" progId="Word.Document.12">
                  <p:embed/>
                </p:oleObj>
              </mc:Choice>
              <mc:Fallback>
                <p:oleObj name="文档" r:id="rId3" imgW="8301355" imgH="18732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92150"/>
                        <a:ext cx="82931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5288" y="2781300"/>
          <a:ext cx="82931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文档" r:id="rId5" imgW="8301355" imgH="2372995" progId="Word.Document.12">
                  <p:embed/>
                </p:oleObj>
              </mc:Choice>
              <mc:Fallback>
                <p:oleObj name="文档" r:id="rId5" imgW="8301355" imgH="237299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81300"/>
                        <a:ext cx="82931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323850" y="981075"/>
          <a:ext cx="8293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文档" r:id="rId3" imgW="8301355" imgH="1187450" progId="Word.Document.12">
                  <p:embed/>
                </p:oleObj>
              </mc:Choice>
              <mc:Fallback>
                <p:oleObj name="文档" r:id="rId3" imgW="8301355" imgH="11874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81075"/>
                        <a:ext cx="82931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3700" y="2209800"/>
          <a:ext cx="82931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文档" r:id="rId5" imgW="8301355" imgH="2084705" progId="Word.Document.12">
                  <p:embed/>
                </p:oleObj>
              </mc:Choice>
              <mc:Fallback>
                <p:oleObj name="文档" r:id="rId5" imgW="8301355" imgH="20847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2209800"/>
                        <a:ext cx="82931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323850" y="3933825"/>
          <a:ext cx="82931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文档" r:id="rId7" imgW="8301355" imgH="2084705" progId="Word.Document.12">
                  <p:embed/>
                </p:oleObj>
              </mc:Choice>
              <mc:Fallback>
                <p:oleObj name="文档" r:id="rId7" imgW="8301355" imgH="20847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933825"/>
                        <a:ext cx="8293100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339975" y="3830638"/>
            <a:ext cx="14001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absorbed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文档" r:id="rId3" imgW="8301355" imgH="3290570" progId="Word.Document.12">
                  <p:embed/>
                </p:oleObj>
              </mc:Choice>
              <mc:Fallback>
                <p:oleObj name="文档" r:id="rId3" imgW="8301355" imgH="32905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771775" y="2435225"/>
            <a:ext cx="803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理解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43663" y="3114675"/>
            <a:ext cx="8032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吸收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03350" y="4119563"/>
            <a:ext cx="11128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专心于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/>
          <p:cNvGraphicFramePr>
            <a:graphicFrameLocks noChangeAspect="1"/>
          </p:cNvGraphicFramePr>
          <p:nvPr/>
        </p:nvGraphicFramePr>
        <p:xfrm>
          <a:off x="395288" y="476250"/>
          <a:ext cx="8293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文档" r:id="rId3" imgW="8301355" imgH="2392680" progId="Word.Document.12">
                  <p:embed/>
                </p:oleObj>
              </mc:Choice>
              <mc:Fallback>
                <p:oleObj name="文档" r:id="rId3" imgW="8301355" imgH="23926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6250"/>
                        <a:ext cx="8293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5288" y="2852738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文档" r:id="rId5" imgW="8301355" imgH="2965450" progId="Word.Document.12">
                  <p:embed/>
                </p:oleObj>
              </mc:Choice>
              <mc:Fallback>
                <p:oleObj name="文档" r:id="rId5" imgW="8301355" imgH="29654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852738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新建文件夹 (4)\自学导引语篇理解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086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对象 3"/>
          <p:cNvGraphicFramePr>
            <a:graphicFrameLocks noChangeAspect="1"/>
          </p:cNvGraphicFramePr>
          <p:nvPr/>
        </p:nvGraphicFramePr>
        <p:xfrm>
          <a:off x="341313" y="2276475"/>
          <a:ext cx="84328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文档" r:id="rId4" imgW="8444230" imgH="2840990" progId="Word.Document.12">
                  <p:embed/>
                </p:oleObj>
              </mc:Choice>
              <mc:Fallback>
                <p:oleObj name="文档" r:id="rId4" imgW="8444230" imgH="2840990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2276475"/>
                        <a:ext cx="84328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6" descr="C:\Users\Administrator\Desktop\新建文件夹\新知感悟lll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1341438"/>
            <a:ext cx="6738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"/>
          <p:cNvGraphicFramePr>
            <a:graphicFrameLocks noChangeAspect="1"/>
          </p:cNvGraphicFramePr>
          <p:nvPr/>
        </p:nvGraphicFramePr>
        <p:xfrm>
          <a:off x="323850" y="981075"/>
          <a:ext cx="82931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文档" r:id="rId3" imgW="8301355" imgH="4610100" progId="Word.Document.12">
                  <p:embed/>
                </p:oleObj>
              </mc:Choice>
              <mc:Fallback>
                <p:oleObj name="文档" r:id="rId3" imgW="8301355" imgH="46101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81075"/>
                        <a:ext cx="82931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208838" y="2032000"/>
            <a:ext cx="5429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off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148263" y="3773488"/>
            <a:ext cx="5270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395288" y="1738313"/>
          <a:ext cx="82931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文档" r:id="rId3" imgW="8301355" imgH="2171700" progId="Word.Document.12">
                  <p:embed/>
                </p:oleObj>
              </mc:Choice>
              <mc:Fallback>
                <p:oleObj name="文档" r:id="rId3" imgW="8301355" imgH="21717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38313"/>
                        <a:ext cx="82931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700338" y="2162175"/>
            <a:ext cx="11096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put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059113" y="2708275"/>
            <a:ext cx="10509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put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11375" y="3243263"/>
            <a:ext cx="17097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put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with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323850" y="1196975"/>
          <a:ext cx="82931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文档" r:id="rId3" imgW="8301355" imgH="4629785" progId="Word.Document.12">
                  <p:embed/>
                </p:oleObj>
              </mc:Choice>
              <mc:Fallback>
                <p:oleObj name="文档" r:id="rId3" imgW="8301355" imgH="46297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96975"/>
                        <a:ext cx="8293100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文档" r:id="rId3" imgW="8301355" imgH="2965450" progId="Word.Document.12">
                  <p:embed/>
                </p:oleObj>
              </mc:Choice>
              <mc:Fallback>
                <p:oleObj name="文档" r:id="rId3" imgW="8301355" imgH="29654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"/>
          <p:cNvGraphicFramePr>
            <a:graphicFrameLocks noChangeAspect="1"/>
          </p:cNvGraphicFramePr>
          <p:nvPr/>
        </p:nvGraphicFramePr>
        <p:xfrm>
          <a:off x="393700" y="508000"/>
          <a:ext cx="82931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文档" r:id="rId3" imgW="8301355" imgH="5538470" progId="Word.Document.12">
                  <p:embed/>
                </p:oleObj>
              </mc:Choice>
              <mc:Fallback>
                <p:oleObj name="文档" r:id="rId3" imgW="8301355" imgH="55384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508000"/>
                        <a:ext cx="8293100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511300" y="2832100"/>
            <a:ext cx="17526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from/out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651500" y="4365625"/>
            <a:ext cx="44910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punishment/being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3850" y="4840288"/>
            <a:ext cx="138271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punished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文档" r:id="rId3" imgW="8301355" imgH="2239010" progId="Word.Document.12">
                  <p:embed/>
                </p:oleObj>
              </mc:Choice>
              <mc:Fallback>
                <p:oleObj name="文档" r:id="rId3" imgW="8301355" imgH="22390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198813" y="2535238"/>
            <a:ext cx="61976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narrow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escape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"/>
          <p:cNvGraphicFramePr>
            <a:graphicFrameLocks noChangeAspect="1"/>
          </p:cNvGraphicFramePr>
          <p:nvPr/>
        </p:nvGraphicFramePr>
        <p:xfrm>
          <a:off x="468313" y="765175"/>
          <a:ext cx="82931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文档" r:id="rId3" imgW="8301355" imgH="1868170" progId="Word.Document.12">
                  <p:embed/>
                </p:oleObj>
              </mc:Choice>
              <mc:Fallback>
                <p:oleObj name="文档" r:id="rId3" imgW="8301355" imgH="18681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765175"/>
                        <a:ext cx="82931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539750" y="2708275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文档" r:id="rId5" imgW="8301355" imgH="2965450" progId="Word.Document.12">
                  <p:embed/>
                </p:oleObj>
              </mc:Choice>
              <mc:Fallback>
                <p:oleObj name="文档" r:id="rId5" imgW="8301355" imgH="29654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708275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1"/>
          <p:cNvGraphicFramePr>
            <a:graphicFrameLocks noChangeAspect="1"/>
          </p:cNvGraphicFramePr>
          <p:nvPr/>
        </p:nvGraphicFramePr>
        <p:xfrm>
          <a:off x="323850" y="1052513"/>
          <a:ext cx="82931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文档" r:id="rId3" imgW="8301355" imgH="4610100" progId="Word.Document.12">
                  <p:embed/>
                </p:oleObj>
              </mc:Choice>
              <mc:Fallback>
                <p:oleObj name="文档" r:id="rId3" imgW="8301355" imgH="46101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52513"/>
                        <a:ext cx="82931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619250" y="2636838"/>
            <a:ext cx="12446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yourself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148263" y="3830638"/>
            <a:ext cx="17240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behavio(u)r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1"/>
          <p:cNvGraphicFramePr>
            <a:graphicFrameLocks noChangeAspect="1"/>
          </p:cNvGraphicFramePr>
          <p:nvPr/>
        </p:nvGraphicFramePr>
        <p:xfrm>
          <a:off x="395288" y="476250"/>
          <a:ext cx="8293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文档" r:id="rId3" imgW="8301355" imgH="2392680" progId="Word.Document.12">
                  <p:embed/>
                </p:oleObj>
              </mc:Choice>
              <mc:Fallback>
                <p:oleObj name="文档" r:id="rId3" imgW="8301355" imgH="23926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6250"/>
                        <a:ext cx="8293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5288" y="2781300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文档" r:id="rId5" imgW="8301355" imgH="3558540" progId="Word.Document.12">
                  <p:embed/>
                </p:oleObj>
              </mc:Choice>
              <mc:Fallback>
                <p:oleObj name="文档" r:id="rId5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81300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对象 1"/>
          <p:cNvGraphicFramePr>
            <a:graphicFrameLocks noChangeAspect="1"/>
          </p:cNvGraphicFramePr>
          <p:nvPr/>
        </p:nvGraphicFramePr>
        <p:xfrm>
          <a:off x="323850" y="981075"/>
          <a:ext cx="82931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文档" r:id="rId3" imgW="8301355" imgH="4610100" progId="Word.Document.12">
                  <p:embed/>
                </p:oleObj>
              </mc:Choice>
              <mc:Fallback>
                <p:oleObj name="文档" r:id="rId3" imgW="8301355" imgH="46101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81075"/>
                        <a:ext cx="82931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427538" y="2565400"/>
            <a:ext cx="4413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110163" y="4254500"/>
            <a:ext cx="8286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from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1"/>
          <p:cNvGraphicFramePr>
            <a:graphicFrameLocks noChangeAspect="1"/>
          </p:cNvGraphicFramePr>
          <p:nvPr/>
        </p:nvGraphicFramePr>
        <p:xfrm>
          <a:off x="468313" y="1019175"/>
          <a:ext cx="84328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文档" r:id="rId3" imgW="8444230" imgH="5213350" progId="Word.Document.12">
                  <p:embed/>
                </p:oleObj>
              </mc:Choice>
              <mc:Fallback>
                <p:oleObj name="文档" r:id="rId3" imgW="8444230" imgH="52133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19175"/>
                        <a:ext cx="8432800" cy="520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124075" y="908050"/>
            <a:ext cx="12255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grateful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124075" y="1527175"/>
            <a:ext cx="14414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overcome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46313" y="2103438"/>
            <a:ext cx="8921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brief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39975" y="2708275"/>
            <a:ext cx="10382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escape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51063" y="3860800"/>
            <a:ext cx="9874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extent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195513" y="4445000"/>
            <a:ext cx="141763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awkward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268538" y="5056188"/>
            <a:ext cx="11414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normal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对象 1"/>
          <p:cNvGraphicFramePr>
            <a:graphicFrameLocks noChangeAspect="1"/>
          </p:cNvGraphicFramePr>
          <p:nvPr/>
        </p:nvGraphicFramePr>
        <p:xfrm>
          <a:off x="468313" y="1889125"/>
          <a:ext cx="82931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文档" r:id="rId3" imgW="8301355" imgH="2305685" progId="Word.Document.12">
                  <p:embed/>
                </p:oleObj>
              </mc:Choice>
              <mc:Fallback>
                <p:oleObj name="文档" r:id="rId3" imgW="8301355" imgH="23056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89125"/>
                        <a:ext cx="829310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116013" y="2822575"/>
            <a:ext cx="44259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reason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absent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71550" y="3471863"/>
            <a:ext cx="51466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reason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his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absence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对象 1"/>
          <p:cNvGraphicFramePr>
            <a:graphicFrameLocks noChangeAspect="1"/>
          </p:cNvGraphicFramePr>
          <p:nvPr/>
        </p:nvGraphicFramePr>
        <p:xfrm>
          <a:off x="309563" y="1484313"/>
          <a:ext cx="85471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文档" r:id="rId3" imgW="8552815" imgH="4084320" progId="Word.Document.12">
                  <p:embed/>
                </p:oleObj>
              </mc:Choice>
              <mc:Fallback>
                <p:oleObj name="文档" r:id="rId3" imgW="8552815" imgH="40843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1484313"/>
                        <a:ext cx="85471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1" name="Picture 2" descr="C:\Users\Administrator\Desktop\生物\句型精析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00338" y="765175"/>
            <a:ext cx="34782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文档" r:id="rId3" imgW="8301355" imgH="4151630" progId="Word.Document.12">
                  <p:embed/>
                </p:oleObj>
              </mc:Choice>
              <mc:Fallback>
                <p:oleObj name="文档" r:id="rId3" imgW="8301355" imgH="41516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文档" r:id="rId3" imgW="8301355" imgH="3493135" progId="Word.Document.12">
                  <p:embed/>
                </p:oleObj>
              </mc:Choice>
              <mc:Fallback>
                <p:oleObj name="文档" r:id="rId3" imgW="8301355" imgH="34931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292725" y="2565400"/>
            <a:ext cx="1492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possible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对象 1"/>
          <p:cNvGraphicFramePr>
            <a:graphicFrameLocks noChangeAspect="1"/>
          </p:cNvGraphicFramePr>
          <p:nvPr/>
        </p:nvGraphicFramePr>
        <p:xfrm>
          <a:off x="395288" y="765175"/>
          <a:ext cx="82931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文档" r:id="rId3" imgW="8301355" imgH="5135880" progId="Word.Document.12">
                  <p:embed/>
                </p:oleObj>
              </mc:Choice>
              <mc:Fallback>
                <p:oleObj name="文档" r:id="rId3" imgW="8301355" imgH="51358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765175"/>
                        <a:ext cx="82931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22313" y="1778000"/>
            <a:ext cx="15271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possible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235825" y="3429000"/>
            <a:ext cx="9286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any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141788" y="5181600"/>
            <a:ext cx="9112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432050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3836988"/>
            <a:ext cx="3810000" cy="528637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按</a:t>
            </a:r>
            <a:r>
              <a:rPr lang="en-US" altLang="zh-CN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ESC</a:t>
            </a: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键退出全屏播放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1"/>
          <p:cNvGraphicFramePr>
            <a:graphicFrameLocks noChangeAspect="1"/>
          </p:cNvGraphicFramePr>
          <p:nvPr/>
        </p:nvGraphicFramePr>
        <p:xfrm>
          <a:off x="468313" y="476250"/>
          <a:ext cx="8432800" cy="580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文档" r:id="rId3" imgW="8444230" imgH="5806440" progId="Word.Document.12">
                  <p:embed/>
                </p:oleObj>
              </mc:Choice>
              <mc:Fallback>
                <p:oleObj name="文档" r:id="rId3" imgW="8444230" imgH="58064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76250"/>
                        <a:ext cx="8432800" cy="580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081213" y="404813"/>
            <a:ext cx="14763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extremely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195513" y="981075"/>
            <a:ext cx="14763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absorbed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339975" y="2133600"/>
            <a:ext cx="15176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absolutely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39975" y="3327400"/>
            <a:ext cx="15430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appealing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322513" y="4508500"/>
            <a:ext cx="14128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definitely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1"/>
          <p:cNvGraphicFramePr>
            <a:graphicFrameLocks noChangeAspect="1"/>
          </p:cNvGraphicFramePr>
          <p:nvPr/>
        </p:nvGraphicFramePr>
        <p:xfrm>
          <a:off x="468313" y="1196975"/>
          <a:ext cx="829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文档" r:id="rId4" imgW="8301355" imgH="1029970" progId="Word.Document.12">
                  <p:embed/>
                </p:oleObj>
              </mc:Choice>
              <mc:Fallback>
                <p:oleObj name="文档" r:id="rId4" imgW="8301355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829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对象 1"/>
          <p:cNvGraphicFramePr>
            <a:graphicFrameLocks noChangeAspect="1"/>
          </p:cNvGraphicFramePr>
          <p:nvPr/>
        </p:nvGraphicFramePr>
        <p:xfrm>
          <a:off x="468313" y="620713"/>
          <a:ext cx="84328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文档" r:id="rId6" imgW="8444230" imgH="5805170" progId="Word.Document.12">
                  <p:embed/>
                </p:oleObj>
              </mc:Choice>
              <mc:Fallback>
                <p:oleObj name="文档" r:id="rId6" imgW="8444230" imgH="58051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20713"/>
                        <a:ext cx="84328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411413" y="555625"/>
            <a:ext cx="800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rude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095500" y="1546225"/>
            <a:ext cx="14335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transport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65363" y="2562225"/>
            <a:ext cx="18938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arrangement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38375" y="3573463"/>
            <a:ext cx="18796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disappointed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1"/>
          <p:cNvGraphicFramePr>
            <a:graphicFrameLocks noChangeAspect="1"/>
          </p:cNvGraphicFramePr>
          <p:nvPr/>
        </p:nvGraphicFramePr>
        <p:xfrm>
          <a:off x="468313" y="1196975"/>
          <a:ext cx="829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文档" r:id="rId3" imgW="8301355" imgH="1029970" progId="Word.Document.12">
                  <p:embed/>
                </p:oleObj>
              </mc:Choice>
              <mc:Fallback>
                <p:oleObj name="文档" r:id="rId3" imgW="8301355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829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对象 1"/>
          <p:cNvGraphicFramePr>
            <a:graphicFrameLocks noChangeAspect="1"/>
          </p:cNvGraphicFramePr>
          <p:nvPr/>
        </p:nvGraphicFramePr>
        <p:xfrm>
          <a:off x="468313" y="866775"/>
          <a:ext cx="84328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文档" r:id="rId5" imgW="8444230" imgH="5360035" progId="Word.Document.12">
                  <p:embed/>
                </p:oleObj>
              </mc:Choice>
              <mc:Fallback>
                <p:oleObj name="文档" r:id="rId5" imgW="8444230" imgH="53600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66775"/>
                        <a:ext cx="8432800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411413" y="765175"/>
            <a:ext cx="12096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original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11413" y="1974850"/>
            <a:ext cx="11080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behave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95513" y="3111500"/>
            <a:ext cx="19573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responsibility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95513" y="4276725"/>
            <a:ext cx="12112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absence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对象 1"/>
          <p:cNvGraphicFramePr>
            <a:graphicFrameLocks noChangeAspect="1"/>
          </p:cNvGraphicFramePr>
          <p:nvPr/>
        </p:nvGraphicFramePr>
        <p:xfrm>
          <a:off x="250825" y="490538"/>
          <a:ext cx="8432800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文档" r:id="rId3" imgW="8444230" imgH="5608320" progId="Word.Document.12">
                  <p:embed/>
                </p:oleObj>
              </mc:Choice>
              <mc:Fallback>
                <p:oleObj name="文档" r:id="rId3" imgW="8444230" imgH="56083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90538"/>
                        <a:ext cx="8432800" cy="560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187450" y="404813"/>
            <a:ext cx="11350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stay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87450" y="909638"/>
            <a:ext cx="34734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can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wait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sth.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35075" y="1412875"/>
            <a:ext cx="10334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put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73175" y="1958975"/>
            <a:ext cx="21415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waste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time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76338" y="2459038"/>
            <a:ext cx="17399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all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often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273175" y="2970213"/>
            <a:ext cx="12636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result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58888" y="3432175"/>
            <a:ext cx="13985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live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247775" y="3975100"/>
            <a:ext cx="20653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some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extent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298575" y="4479925"/>
            <a:ext cx="3251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one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own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right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309688" y="4979988"/>
            <a:ext cx="13477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top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"/>
          <p:cNvGraphicFramePr>
            <a:graphicFrameLocks noChangeAspect="1"/>
          </p:cNvGraphicFramePr>
          <p:nvPr/>
        </p:nvGraphicFramePr>
        <p:xfrm>
          <a:off x="395288" y="765175"/>
          <a:ext cx="8432800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文档" r:id="rId3" imgW="8444230" imgH="5607050" progId="Word.Document.12">
                  <p:embed/>
                </p:oleObj>
              </mc:Choice>
              <mc:Fallback>
                <p:oleObj name="文档" r:id="rId3" imgW="8444230" imgH="56070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765175"/>
                        <a:ext cx="8432800" cy="553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973888" y="736600"/>
            <a:ext cx="7588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so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71550" y="4005263"/>
            <a:ext cx="542131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with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fans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books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disappointed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539750" y="1484313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文档" r:id="rId3" imgW="8301355" imgH="3558540" progId="Word.Document.12">
                  <p:embed/>
                </p:oleObj>
              </mc:Choice>
              <mc:Fallback>
                <p:oleObj name="文档" r:id="rId3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84313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7" descr="C:\Users\Administrator\Desktop\新建文件夹\语篇理解lll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666750"/>
            <a:ext cx="6738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全屏显示(4:3)</PresentationFormat>
  <Paragraphs>63</Paragraphs>
  <Slides>35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2022-02-13T01:57:49Z</dcterms:created>
  <dcterms:modified xsi:type="dcterms:W3CDTF">2023-01-17T00:39:58Z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0CE83B24113742C3820E393D326BAF5F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