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85" r:id="rId2"/>
    <p:sldId id="510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_GB2312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3695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119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8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两位数加一位数（进位）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38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两位数加一位数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2048" y="629457"/>
            <a:ext cx="464935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</a:t>
            </a:r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46332" y="4331327"/>
            <a:ext cx="5375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/>
          <p:cNvGrpSpPr/>
          <p:nvPr/>
        </p:nvGrpSpPr>
        <p:grpSpPr bwMode="auto">
          <a:xfrm>
            <a:off x="3469630" y="1717353"/>
            <a:ext cx="2152254" cy="461962"/>
            <a:chOff x="3071788" y="3467407"/>
            <a:chExt cx="2152272" cy="461367"/>
          </a:xfrm>
        </p:grpSpPr>
        <p:sp>
          <p:nvSpPr>
            <p:cNvPr id="10261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55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866870" y="3532484"/>
              <a:ext cx="357190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7"/>
          <p:cNvGrpSpPr/>
          <p:nvPr/>
        </p:nvGrpSpPr>
        <p:grpSpPr bwMode="auto">
          <a:xfrm>
            <a:off x="683568" y="2685852"/>
            <a:ext cx="2202012" cy="461962"/>
            <a:chOff x="3071788" y="3467407"/>
            <a:chExt cx="2202030" cy="461367"/>
          </a:xfrm>
        </p:grpSpPr>
        <p:sp>
          <p:nvSpPr>
            <p:cNvPr id="10267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49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892815" y="3500701"/>
              <a:ext cx="381003" cy="366241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425777" y="268614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683569" y="1717353"/>
            <a:ext cx="2202011" cy="461962"/>
            <a:chOff x="3071788" y="3467407"/>
            <a:chExt cx="2202028" cy="461367"/>
          </a:xfrm>
        </p:grpSpPr>
        <p:sp>
          <p:nvSpPr>
            <p:cNvPr id="10265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07100" y="3500701"/>
              <a:ext cx="366716" cy="38050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430539" y="170765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3469630" y="2685852"/>
            <a:ext cx="2152254" cy="461962"/>
            <a:chOff x="3071788" y="3467407"/>
            <a:chExt cx="2152272" cy="461367"/>
          </a:xfrm>
        </p:grpSpPr>
        <p:sp>
          <p:nvSpPr>
            <p:cNvPr id="10263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866870" y="3497282"/>
              <a:ext cx="357190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201450" y="264375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201450" y="175004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61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 bwMode="auto">
          <a:xfrm>
            <a:off x="6197949" y="2715766"/>
            <a:ext cx="2174503" cy="461962"/>
            <a:chOff x="3071788" y="3467407"/>
            <a:chExt cx="2174521" cy="461367"/>
          </a:xfrm>
        </p:grpSpPr>
        <p:sp>
          <p:nvSpPr>
            <p:cNvPr id="10259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889118" y="3500701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7937754" y="268614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6053933" y="1717353"/>
            <a:ext cx="2304256" cy="461962"/>
            <a:chOff x="3071788" y="3467407"/>
            <a:chExt cx="2119623" cy="461367"/>
          </a:xfrm>
        </p:grpSpPr>
        <p:sp>
          <p:nvSpPr>
            <p:cNvPr id="10257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72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834220" y="3500701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937754" y="170765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255" name="矩形 12"/>
          <p:cNvSpPr>
            <a:spLocks noChangeArrowheads="1"/>
          </p:cNvSpPr>
          <p:nvPr/>
        </p:nvSpPr>
        <p:spPr bwMode="auto">
          <a:xfrm>
            <a:off x="683568" y="635930"/>
            <a:ext cx="5000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9" grpId="0"/>
      <p:bldP spid="49" grpId="0"/>
      <p:bldP spid="53" grpId="0"/>
      <p:bldP spid="57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395536" y="1109663"/>
            <a:ext cx="86439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盒子里原来有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     ，又放进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张。现在一共有多少张？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127375" y="2431727"/>
            <a:ext cx="2116138" cy="473075"/>
            <a:chOff x="5896696" y="3521819"/>
            <a:chExt cx="2115077" cy="47248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9"/>
              <a:ext cx="2000228" cy="472483"/>
              <a:chOff x="3143170" y="3337450"/>
              <a:chExt cx="2000265" cy="472181"/>
            </a:xfrm>
          </p:grpSpPr>
          <p:sp>
            <p:nvSpPr>
              <p:cNvPr id="11281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745164" y="3408753"/>
                <a:ext cx="398271" cy="40087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896696" y="3593168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63875" y="246521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02100" y="2469976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87900" y="246045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557588" y="2425377"/>
            <a:ext cx="492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4062413" y="2499742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00450" y="2461320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76" name="矩形 17"/>
          <p:cNvSpPr>
            <a:spLocks noChangeArrowheads="1"/>
          </p:cNvSpPr>
          <p:nvPr/>
        </p:nvSpPr>
        <p:spPr bwMode="auto">
          <a:xfrm>
            <a:off x="5100638" y="2469827"/>
            <a:ext cx="1114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 dirty="0">
              <a:solidFill>
                <a:srgbClr val="FF3399"/>
              </a:solidFill>
            </a:endParaRPr>
          </a:p>
        </p:txBody>
      </p:sp>
      <p:pic>
        <p:nvPicPr>
          <p:cNvPr id="11277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08585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81625" y="2469827"/>
            <a:ext cx="493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43608" y="1958486"/>
            <a:ext cx="6552728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计算两位数加一位数（进位）要注意些什么？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43608" y="2800039"/>
            <a:ext cx="6624736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先把个位上的数相加，再用它们的和与十位上的数相加。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15616" y="3731063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673245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41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63688" y="3363838"/>
            <a:ext cx="6264696" cy="1099957"/>
            <a:chOff x="1115616" y="359339"/>
            <a:chExt cx="6264696" cy="1099957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04195" y="359339"/>
              <a:ext cx="1376117" cy="109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 bwMode="auto">
            <a:xfrm>
              <a:off x="1115616" y="575363"/>
              <a:ext cx="4824536" cy="595901"/>
            </a:xfrm>
            <a:prstGeom prst="wedgeRoundRectCallout">
              <a:avLst>
                <a:gd name="adj1" fmla="val 58133"/>
                <a:gd name="adj2" fmla="val 24221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小朋友们在分享自己收集的画片！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61070" y="431157"/>
            <a:ext cx="3996930" cy="2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21"/>
          <p:cNvGrpSpPr/>
          <p:nvPr/>
        </p:nvGrpSpPr>
        <p:grpSpPr bwMode="auto">
          <a:xfrm>
            <a:off x="4643438" y="609600"/>
            <a:ext cx="2214562" cy="461963"/>
            <a:chOff x="6429388" y="680384"/>
            <a:chExt cx="2214577" cy="615552"/>
          </a:xfrm>
        </p:grpSpPr>
        <p:sp>
          <p:nvSpPr>
            <p:cNvPr id="18" name="圆角矩形标注 17"/>
            <p:cNvSpPr/>
            <p:nvPr/>
          </p:nvSpPr>
          <p:spPr>
            <a:xfrm>
              <a:off x="6429388" y="720575"/>
              <a:ext cx="2082814" cy="530939"/>
            </a:xfrm>
            <a:prstGeom prst="wedgeRoundRectCallout">
              <a:avLst>
                <a:gd name="adj1" fmla="val -43799"/>
                <a:gd name="adj2" fmla="val 84616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500825" y="680384"/>
              <a:ext cx="2143140" cy="615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3"/>
          <p:cNvGrpSpPr/>
          <p:nvPr/>
        </p:nvGrpSpPr>
        <p:grpSpPr bwMode="auto">
          <a:xfrm>
            <a:off x="6000750" y="1857375"/>
            <a:ext cx="2286000" cy="461963"/>
            <a:chOff x="2143122" y="744507"/>
            <a:chExt cx="2286016" cy="615158"/>
          </a:xfrm>
        </p:grpSpPr>
        <p:sp>
          <p:nvSpPr>
            <p:cNvPr id="21" name="圆角矩形标注 20"/>
            <p:cNvSpPr/>
            <p:nvPr/>
          </p:nvSpPr>
          <p:spPr>
            <a:xfrm>
              <a:off x="2214561" y="744507"/>
              <a:ext cx="2000264" cy="581335"/>
            </a:xfrm>
            <a:prstGeom prst="wedgeRoundRectCallout">
              <a:avLst>
                <a:gd name="adj1" fmla="val -61987"/>
                <a:gd name="adj2" fmla="val 369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2143122" y="744507"/>
              <a:ext cx="2286016" cy="6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</a:p>
          </p:txBody>
        </p:sp>
      </p:grpSp>
      <p:grpSp>
        <p:nvGrpSpPr>
          <p:cNvPr id="23" name="组合 17"/>
          <p:cNvGrpSpPr/>
          <p:nvPr/>
        </p:nvGrpSpPr>
        <p:grpSpPr bwMode="auto">
          <a:xfrm>
            <a:off x="1259632" y="1461717"/>
            <a:ext cx="1928812" cy="461962"/>
            <a:chOff x="6293412" y="764709"/>
            <a:chExt cx="1928813" cy="615551"/>
          </a:xfrm>
        </p:grpSpPr>
        <p:sp>
          <p:nvSpPr>
            <p:cNvPr id="24" name="圆角矩形标注 23"/>
            <p:cNvSpPr/>
            <p:nvPr/>
          </p:nvSpPr>
          <p:spPr>
            <a:xfrm>
              <a:off x="6293412" y="809129"/>
              <a:ext cx="1916113" cy="571131"/>
            </a:xfrm>
            <a:prstGeom prst="wedgeRoundRectCallout">
              <a:avLst>
                <a:gd name="adj1" fmla="val 54008"/>
                <a:gd name="adj2" fmla="val 24570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6293412" y="764709"/>
              <a:ext cx="1928813" cy="615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4644008" y="3313286"/>
            <a:ext cx="3000375" cy="482600"/>
            <a:chOff x="3000336" y="4177666"/>
            <a:chExt cx="3000421" cy="481213"/>
          </a:xfrm>
        </p:grpSpPr>
        <p:sp>
          <p:nvSpPr>
            <p:cNvPr id="3092" name="TextBox 11"/>
            <p:cNvSpPr txBox="1">
              <a:spLocks noChangeArrowheads="1"/>
            </p:cNvSpPr>
            <p:nvPr/>
          </p:nvSpPr>
          <p:spPr bwMode="auto">
            <a:xfrm>
              <a:off x="3000336" y="4197808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=       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   )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29108" y="4177666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310633" y="3910285"/>
            <a:ext cx="4435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你想怎样算？和同学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说一说。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105269" y="2966290"/>
            <a:ext cx="2170703" cy="173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7"/>
          <p:cNvGrpSpPr/>
          <p:nvPr/>
        </p:nvGrpSpPr>
        <p:grpSpPr bwMode="auto">
          <a:xfrm>
            <a:off x="1763689" y="3356307"/>
            <a:ext cx="2160240" cy="943635"/>
            <a:chOff x="5501069" y="1057093"/>
            <a:chExt cx="2610370" cy="1353256"/>
          </a:xfrm>
        </p:grpSpPr>
        <p:sp>
          <p:nvSpPr>
            <p:cNvPr id="35" name="圆角矩形标注 34"/>
            <p:cNvSpPr/>
            <p:nvPr/>
          </p:nvSpPr>
          <p:spPr>
            <a:xfrm>
              <a:off x="5501069" y="1057093"/>
              <a:ext cx="2523358" cy="1353256"/>
            </a:xfrm>
            <a:prstGeom prst="wedgeRoundRectCallout">
              <a:avLst>
                <a:gd name="adj1" fmla="val -54575"/>
                <a:gd name="adj2" fmla="val -8665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5509385" y="1171159"/>
              <a:ext cx="2602054" cy="11917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小亮和小红一共有多少张？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861070" y="431157"/>
            <a:ext cx="3996930" cy="2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组合 21"/>
          <p:cNvGrpSpPr/>
          <p:nvPr/>
        </p:nvGrpSpPr>
        <p:grpSpPr bwMode="auto">
          <a:xfrm>
            <a:off x="4643438" y="609600"/>
            <a:ext cx="2214562" cy="461963"/>
            <a:chOff x="6429388" y="680384"/>
            <a:chExt cx="2214577" cy="615552"/>
          </a:xfrm>
        </p:grpSpPr>
        <p:sp>
          <p:nvSpPr>
            <p:cNvPr id="46" name="圆角矩形标注 45"/>
            <p:cNvSpPr/>
            <p:nvPr/>
          </p:nvSpPr>
          <p:spPr>
            <a:xfrm>
              <a:off x="6429388" y="720575"/>
              <a:ext cx="2082814" cy="530939"/>
            </a:xfrm>
            <a:prstGeom prst="wedgeRoundRectCallout">
              <a:avLst>
                <a:gd name="adj1" fmla="val -43799"/>
                <a:gd name="adj2" fmla="val 84616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Box 14"/>
            <p:cNvSpPr txBox="1">
              <a:spLocks noChangeArrowheads="1"/>
            </p:cNvSpPr>
            <p:nvPr/>
          </p:nvSpPr>
          <p:spPr bwMode="auto">
            <a:xfrm>
              <a:off x="6500825" y="680384"/>
              <a:ext cx="2143140" cy="615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8" name="组合 13"/>
          <p:cNvGrpSpPr/>
          <p:nvPr/>
        </p:nvGrpSpPr>
        <p:grpSpPr bwMode="auto">
          <a:xfrm>
            <a:off x="6000750" y="1857375"/>
            <a:ext cx="2286000" cy="461963"/>
            <a:chOff x="2143122" y="744507"/>
            <a:chExt cx="2286016" cy="615158"/>
          </a:xfrm>
        </p:grpSpPr>
        <p:sp>
          <p:nvSpPr>
            <p:cNvPr id="49" name="圆角矩形标注 48"/>
            <p:cNvSpPr/>
            <p:nvPr/>
          </p:nvSpPr>
          <p:spPr>
            <a:xfrm>
              <a:off x="2214561" y="744507"/>
              <a:ext cx="2000264" cy="581335"/>
            </a:xfrm>
            <a:prstGeom prst="wedgeRoundRectCallout">
              <a:avLst>
                <a:gd name="adj1" fmla="val -61987"/>
                <a:gd name="adj2" fmla="val 369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2143122" y="744507"/>
              <a:ext cx="2286016" cy="6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</a:p>
          </p:txBody>
        </p:sp>
      </p:grpSp>
      <p:grpSp>
        <p:nvGrpSpPr>
          <p:cNvPr id="51" name="组合 17"/>
          <p:cNvGrpSpPr/>
          <p:nvPr/>
        </p:nvGrpSpPr>
        <p:grpSpPr bwMode="auto">
          <a:xfrm>
            <a:off x="1259632" y="1461717"/>
            <a:ext cx="1928812" cy="461962"/>
            <a:chOff x="6293412" y="764709"/>
            <a:chExt cx="1928813" cy="615551"/>
          </a:xfrm>
        </p:grpSpPr>
        <p:sp>
          <p:nvSpPr>
            <p:cNvPr id="52" name="圆角矩形标注 51"/>
            <p:cNvSpPr/>
            <p:nvPr/>
          </p:nvSpPr>
          <p:spPr>
            <a:xfrm>
              <a:off x="6293412" y="809129"/>
              <a:ext cx="1916113" cy="571131"/>
            </a:xfrm>
            <a:prstGeom prst="wedgeRoundRectCallout">
              <a:avLst>
                <a:gd name="adj1" fmla="val 54008"/>
                <a:gd name="adj2" fmla="val 24570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6293412" y="764709"/>
              <a:ext cx="1928813" cy="615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5" name="图片 5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2771800" y="681539"/>
            <a:ext cx="3660427" cy="954107"/>
            <a:chOff x="3000346" y="4177652"/>
            <a:chExt cx="3000421" cy="951394"/>
          </a:xfrm>
        </p:grpSpPr>
        <p:sp>
          <p:nvSpPr>
            <p:cNvPr id="4118" name="TextBox 11"/>
            <p:cNvSpPr txBox="1">
              <a:spLocks noChangeArrowheads="1"/>
            </p:cNvSpPr>
            <p:nvPr/>
          </p:nvSpPr>
          <p:spPr bwMode="auto">
            <a:xfrm>
              <a:off x="3000346" y="4177652"/>
              <a:ext cx="3000421" cy="9513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=     </a:t>
              </a:r>
              <a:r>
                <a:rPr lang="en-US" altLang="zh-CN" sz="28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   </a:t>
              </a:r>
              <a:r>
                <a:rPr lang="en-US" altLang="zh-CN" sz="28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429118" y="4177652"/>
              <a:ext cx="455619" cy="46539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1192" y="1851099"/>
            <a:ext cx="10715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4192" y="1781249"/>
            <a:ext cx="742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矩形 36"/>
          <p:cNvSpPr>
            <a:spLocks noChangeArrowheads="1"/>
          </p:cNvSpPr>
          <p:nvPr/>
        </p:nvSpPr>
        <p:spPr bwMode="auto">
          <a:xfrm>
            <a:off x="4499992" y="681539"/>
            <a:ext cx="5730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6"/>
          <p:cNvGrpSpPr/>
          <p:nvPr/>
        </p:nvGrpSpPr>
        <p:grpSpPr bwMode="auto">
          <a:xfrm>
            <a:off x="5014317" y="1779662"/>
            <a:ext cx="1068387" cy="766762"/>
            <a:chOff x="4786313" y="498455"/>
            <a:chExt cx="1068387" cy="766768"/>
          </a:xfrm>
        </p:grpSpPr>
        <p:pic>
          <p:nvPicPr>
            <p:cNvPr id="41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3" y="500048"/>
              <a:ext cx="25082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62"/>
            <p:cNvGrpSpPr/>
            <p:nvPr/>
          </p:nvGrpSpPr>
          <p:grpSpPr bwMode="auto">
            <a:xfrm>
              <a:off x="4938713" y="498455"/>
              <a:ext cx="915987" cy="766642"/>
              <a:chOff x="4938714" y="1355711"/>
              <a:chExt cx="916387" cy="766768"/>
            </a:xfrm>
          </p:grpSpPr>
          <p:pic>
            <p:nvPicPr>
              <p:cNvPr id="411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38714" y="1357304"/>
                <a:ext cx="250529" cy="765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7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12151" y="1355711"/>
                <a:ext cx="742950" cy="765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组合 43"/>
          <p:cNvGrpSpPr/>
          <p:nvPr/>
        </p:nvGrpSpPr>
        <p:grpSpPr bwMode="auto">
          <a:xfrm>
            <a:off x="3942754" y="1779662"/>
            <a:ext cx="2357438" cy="857250"/>
            <a:chOff x="671514" y="1500179"/>
            <a:chExt cx="1971661" cy="942986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857394" y="1501925"/>
              <a:ext cx="1785781" cy="3493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80808" y="2429195"/>
              <a:ext cx="1818973" cy="5238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292961" y="1878732"/>
              <a:ext cx="942986" cy="185880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2088036" y="1888025"/>
              <a:ext cx="942986" cy="167292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8792" y="1922537"/>
            <a:ext cx="2162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8567" y="2622624"/>
            <a:ext cx="390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92054" y="3151262"/>
            <a:ext cx="412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417137" y="681539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714375"/>
            <a:ext cx="10715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3"/>
          <p:cNvGrpSpPr/>
          <p:nvPr/>
        </p:nvGrpSpPr>
        <p:grpSpPr bwMode="auto">
          <a:xfrm>
            <a:off x="3195290" y="642938"/>
            <a:ext cx="2357438" cy="857250"/>
            <a:chOff x="671514" y="1500179"/>
            <a:chExt cx="1971661" cy="942986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857394" y="1501925"/>
              <a:ext cx="1785781" cy="3493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80808" y="2429195"/>
              <a:ext cx="1818973" cy="5238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292961" y="1878732"/>
              <a:ext cx="942986" cy="185880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2088036" y="1888025"/>
              <a:ext cx="942986" cy="167292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6" name="Picture 3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1328" y="785813"/>
            <a:ext cx="2162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103" y="1485900"/>
            <a:ext cx="390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4590" y="2014538"/>
            <a:ext cx="412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1043038" y="2786063"/>
            <a:ext cx="16430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=</a:t>
            </a:r>
            <a:endParaRPr lang="zh-CN" altLang="en-US" sz="24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971600" y="3381375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1614538" y="3381375"/>
            <a:ext cx="357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227188" y="3143250"/>
            <a:ext cx="547687" cy="295275"/>
            <a:chOff x="1252538" y="3100388"/>
            <a:chExt cx="547707" cy="295275"/>
          </a:xfrm>
        </p:grpSpPr>
        <p:cxnSp>
          <p:nvCxnSpPr>
            <p:cNvPr id="53" name="直接连接符 5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072296"/>
            <a:ext cx="1349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74"/>
          <p:cNvGrpSpPr/>
          <p:nvPr/>
        </p:nvGrpSpPr>
        <p:grpSpPr bwMode="auto">
          <a:xfrm flipH="1">
            <a:off x="1789163" y="3176588"/>
            <a:ext cx="287337" cy="681037"/>
            <a:chOff x="3961840" y="2253562"/>
            <a:chExt cx="215157" cy="681749"/>
          </a:xfrm>
        </p:grpSpPr>
        <p:cxnSp>
          <p:nvCxnSpPr>
            <p:cNvPr id="62" name="直接连接符 61"/>
            <p:cNvCxnSpPr/>
            <p:nvPr/>
          </p:nvCxnSpPr>
          <p:spPr>
            <a:xfrm rot="5400000">
              <a:off x="3626522" y="2588881"/>
              <a:ext cx="675392" cy="4755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10800000" flipH="1" flipV="1">
              <a:off x="3966595" y="2921009"/>
              <a:ext cx="210402" cy="6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6200000" flipV="1">
              <a:off x="4122172" y="2880486"/>
              <a:ext cx="10965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24"/>
          <p:cNvSpPr txBox="1">
            <a:spLocks noChangeArrowheads="1"/>
          </p:cNvSpPr>
          <p:nvPr/>
        </p:nvSpPr>
        <p:spPr bwMode="auto">
          <a:xfrm>
            <a:off x="1614538" y="3824288"/>
            <a:ext cx="6429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0" name="TextBox 24"/>
          <p:cNvSpPr txBox="1">
            <a:spLocks noChangeArrowheads="1"/>
          </p:cNvSpPr>
          <p:nvPr/>
        </p:nvSpPr>
        <p:spPr bwMode="auto">
          <a:xfrm>
            <a:off x="2328913" y="2786063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ea typeface="楷体_GB2312" panose="02010609030101010101" pitchFamily="49" charset="-122"/>
                <a:cs typeface="Arial" panose="020B0604020202020204" pitchFamily="34" charset="0"/>
              </a:rPr>
              <a:t>30</a:t>
            </a:r>
            <a:endParaRPr lang="zh-CN" altLang="zh-CN" sz="2400"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30"/>
          <p:cNvGrpSpPr/>
          <p:nvPr/>
        </p:nvGrpSpPr>
        <p:grpSpPr bwMode="auto">
          <a:xfrm>
            <a:off x="3956120" y="2900064"/>
            <a:ext cx="3054350" cy="1071563"/>
            <a:chOff x="5456468" y="1714494"/>
            <a:chExt cx="2473118" cy="1071570"/>
          </a:xfrm>
        </p:grpSpPr>
        <p:sp>
          <p:nvSpPr>
            <p:cNvPr id="30" name="云形标注 29"/>
            <p:cNvSpPr/>
            <p:nvPr/>
          </p:nvSpPr>
          <p:spPr>
            <a:xfrm>
              <a:off x="5572154" y="1714494"/>
              <a:ext cx="2357432" cy="1071570"/>
            </a:xfrm>
            <a:prstGeom prst="cloudCallout">
              <a:avLst>
                <a:gd name="adj1" fmla="val 57532"/>
                <a:gd name="adj2" fmla="val 7776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40" name="TextBox 14"/>
            <p:cNvSpPr txBox="1">
              <a:spLocks noChangeArrowheads="1"/>
            </p:cNvSpPr>
            <p:nvPr/>
          </p:nvSpPr>
          <p:spPr bwMode="auto">
            <a:xfrm>
              <a:off x="5456468" y="1818229"/>
              <a:ext cx="228598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+6=10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TextBox 14"/>
          <p:cNvSpPr txBox="1">
            <a:spLocks noChangeArrowheads="1"/>
          </p:cNvSpPr>
          <p:nvPr/>
        </p:nvSpPr>
        <p:spPr bwMode="auto">
          <a:xfrm>
            <a:off x="4355976" y="3363838"/>
            <a:ext cx="2286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+10=30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65" grpId="0"/>
      <p:bldP spid="65" grpId="1"/>
      <p:bldP spid="70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5388049" y="3579862"/>
            <a:ext cx="3000375" cy="482600"/>
            <a:chOff x="3000336" y="4177666"/>
            <a:chExt cx="3000421" cy="481213"/>
          </a:xfrm>
        </p:grpSpPr>
        <p:sp>
          <p:nvSpPr>
            <p:cNvPr id="6163" name="TextBox 11"/>
            <p:cNvSpPr txBox="1">
              <a:spLocks noChangeArrowheads="1"/>
            </p:cNvSpPr>
            <p:nvPr/>
          </p:nvSpPr>
          <p:spPr bwMode="auto">
            <a:xfrm>
              <a:off x="3000336" y="4197808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     </a:t>
              </a:r>
              <a:r>
                <a:rPr lang="en-US" altLang="zh-CN" sz="2400" b="1" dirty="0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   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29108" y="4177666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7"/>
          <p:cNvGrpSpPr/>
          <p:nvPr/>
        </p:nvGrpSpPr>
        <p:grpSpPr bwMode="auto">
          <a:xfrm>
            <a:off x="1767631" y="3341874"/>
            <a:ext cx="2469901" cy="955864"/>
            <a:chOff x="6416297" y="1006361"/>
            <a:chExt cx="3929105" cy="704363"/>
          </a:xfrm>
          <a:noFill/>
        </p:grpSpPr>
        <p:sp>
          <p:nvSpPr>
            <p:cNvPr id="35" name="圆角矩形标注 34"/>
            <p:cNvSpPr/>
            <p:nvPr/>
          </p:nvSpPr>
          <p:spPr>
            <a:xfrm>
              <a:off x="6428996" y="1006361"/>
              <a:ext cx="3702091" cy="704363"/>
            </a:xfrm>
            <a:prstGeom prst="wedgeRoundRectCallout">
              <a:avLst>
                <a:gd name="adj1" fmla="val -62433"/>
                <a:gd name="adj2" fmla="val 17696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56" name="TextBox 14"/>
            <p:cNvSpPr txBox="1">
              <a:spLocks noChangeArrowheads="1"/>
            </p:cNvSpPr>
            <p:nvPr/>
          </p:nvSpPr>
          <p:spPr bwMode="auto">
            <a:xfrm>
              <a:off x="6416297" y="1057093"/>
              <a:ext cx="3929105" cy="6151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小亮和小明一共有多少张？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15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398596"/>
            <a:ext cx="1307811" cy="104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61070" y="431157"/>
            <a:ext cx="3996930" cy="2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1"/>
          <p:cNvGrpSpPr/>
          <p:nvPr/>
        </p:nvGrpSpPr>
        <p:grpSpPr bwMode="auto">
          <a:xfrm>
            <a:off x="4643438" y="609600"/>
            <a:ext cx="2214562" cy="461963"/>
            <a:chOff x="6429388" y="680384"/>
            <a:chExt cx="2214577" cy="615552"/>
          </a:xfrm>
        </p:grpSpPr>
        <p:sp>
          <p:nvSpPr>
            <p:cNvPr id="30" name="圆角矩形标注 29"/>
            <p:cNvSpPr/>
            <p:nvPr/>
          </p:nvSpPr>
          <p:spPr>
            <a:xfrm>
              <a:off x="6429388" y="720575"/>
              <a:ext cx="2082814" cy="530939"/>
            </a:xfrm>
            <a:prstGeom prst="wedgeRoundRectCallout">
              <a:avLst>
                <a:gd name="adj1" fmla="val -43799"/>
                <a:gd name="adj2" fmla="val 84616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6500825" y="680384"/>
              <a:ext cx="2143140" cy="615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13"/>
          <p:cNvGrpSpPr/>
          <p:nvPr/>
        </p:nvGrpSpPr>
        <p:grpSpPr bwMode="auto">
          <a:xfrm>
            <a:off x="6000750" y="1857375"/>
            <a:ext cx="2286000" cy="461963"/>
            <a:chOff x="2143122" y="744507"/>
            <a:chExt cx="2286016" cy="615158"/>
          </a:xfrm>
        </p:grpSpPr>
        <p:sp>
          <p:nvSpPr>
            <p:cNvPr id="34" name="圆角矩形标注 33"/>
            <p:cNvSpPr/>
            <p:nvPr/>
          </p:nvSpPr>
          <p:spPr>
            <a:xfrm>
              <a:off x="2214561" y="744507"/>
              <a:ext cx="2000264" cy="581335"/>
            </a:xfrm>
            <a:prstGeom prst="wedgeRoundRectCallout">
              <a:avLst>
                <a:gd name="adj1" fmla="val -61987"/>
                <a:gd name="adj2" fmla="val 369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Box 14"/>
            <p:cNvSpPr txBox="1">
              <a:spLocks noChangeArrowheads="1"/>
            </p:cNvSpPr>
            <p:nvPr/>
          </p:nvSpPr>
          <p:spPr bwMode="auto">
            <a:xfrm>
              <a:off x="2143122" y="744507"/>
              <a:ext cx="2286016" cy="6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张画片。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2855789" y="1665288"/>
            <a:ext cx="3804443" cy="466725"/>
            <a:chOff x="3000346" y="4177650"/>
            <a:chExt cx="3000421" cy="465384"/>
          </a:xfrm>
        </p:grpSpPr>
        <p:sp>
          <p:nvSpPr>
            <p:cNvPr id="7195" name="TextBox 11"/>
            <p:cNvSpPr txBox="1">
              <a:spLocks noChangeArrowheads="1"/>
            </p:cNvSpPr>
            <p:nvPr/>
          </p:nvSpPr>
          <p:spPr bwMode="auto">
            <a:xfrm>
              <a:off x="3000346" y="4177652"/>
              <a:ext cx="3000421" cy="4603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 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     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   )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429118" y="4177650"/>
              <a:ext cx="455619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02" name="矩形 36"/>
          <p:cNvSpPr>
            <a:spLocks noChangeArrowheads="1"/>
          </p:cNvSpPr>
          <p:nvPr/>
        </p:nvSpPr>
        <p:spPr bwMode="auto">
          <a:xfrm>
            <a:off x="4718992" y="1665288"/>
            <a:ext cx="5730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590455" y="1631950"/>
            <a:ext cx="493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2428876" y="867568"/>
            <a:ext cx="3929062" cy="528638"/>
            <a:chOff x="6416297" y="1006361"/>
            <a:chExt cx="3929105" cy="704363"/>
          </a:xfrm>
          <a:noFill/>
        </p:grpSpPr>
        <p:sp>
          <p:nvSpPr>
            <p:cNvPr id="25" name="圆角矩形标注 24"/>
            <p:cNvSpPr/>
            <p:nvPr/>
          </p:nvSpPr>
          <p:spPr>
            <a:xfrm>
              <a:off x="6428997" y="1006361"/>
              <a:ext cx="3702091" cy="704363"/>
            </a:xfrm>
            <a:prstGeom prst="wedgeRoundRectCallout">
              <a:avLst>
                <a:gd name="adj1" fmla="val -56131"/>
                <a:gd name="adj2" fmla="val 49283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94" name="TextBox 14"/>
            <p:cNvSpPr txBox="1">
              <a:spLocks noChangeArrowheads="1"/>
            </p:cNvSpPr>
            <p:nvPr/>
          </p:nvSpPr>
          <p:spPr bwMode="auto">
            <a:xfrm>
              <a:off x="6416297" y="1057093"/>
              <a:ext cx="3929105" cy="6151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小亮和小明一共有多少张？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31825"/>
            <a:ext cx="7953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2954338" y="2292350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3597275" y="2292350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2"/>
          <p:cNvGrpSpPr/>
          <p:nvPr/>
        </p:nvGrpSpPr>
        <p:grpSpPr bwMode="auto">
          <a:xfrm>
            <a:off x="3209925" y="2054225"/>
            <a:ext cx="547688" cy="295275"/>
            <a:chOff x="1252538" y="3100388"/>
            <a:chExt cx="547707" cy="295275"/>
          </a:xfrm>
        </p:grpSpPr>
        <p:cxnSp>
          <p:nvCxnSpPr>
            <p:cNvPr id="31" name="直接连接符 30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74"/>
          <p:cNvGrpSpPr/>
          <p:nvPr/>
        </p:nvGrpSpPr>
        <p:grpSpPr bwMode="auto">
          <a:xfrm flipH="1">
            <a:off x="3789363" y="2087563"/>
            <a:ext cx="287337" cy="681037"/>
            <a:chOff x="3961840" y="2253562"/>
            <a:chExt cx="215157" cy="681749"/>
          </a:xfrm>
        </p:grpSpPr>
        <p:cxnSp>
          <p:nvCxnSpPr>
            <p:cNvPr id="38" name="直接连接符 37"/>
            <p:cNvCxnSpPr/>
            <p:nvPr/>
          </p:nvCxnSpPr>
          <p:spPr>
            <a:xfrm rot="5400000">
              <a:off x="3626522" y="2588881"/>
              <a:ext cx="675392" cy="4755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10800000" flipH="1" flipV="1">
              <a:off x="3966595" y="2921009"/>
              <a:ext cx="210402" cy="6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6200000" flipV="1">
              <a:off x="4122172" y="2880486"/>
              <a:ext cx="10965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 bwMode="auto">
          <a:xfrm>
            <a:off x="3756025" y="2813050"/>
            <a:ext cx="390525" cy="3841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13"/>
          <p:cNvGrpSpPr/>
          <p:nvPr/>
        </p:nvGrpSpPr>
        <p:grpSpPr bwMode="auto">
          <a:xfrm>
            <a:off x="2339755" y="3558757"/>
            <a:ext cx="3639481" cy="544325"/>
            <a:chOff x="2025042" y="744507"/>
            <a:chExt cx="1904014" cy="1180289"/>
          </a:xfrm>
        </p:grpSpPr>
        <p:sp>
          <p:nvSpPr>
            <p:cNvPr id="43" name="圆角矩形标注 42"/>
            <p:cNvSpPr/>
            <p:nvPr/>
          </p:nvSpPr>
          <p:spPr>
            <a:xfrm>
              <a:off x="2025042" y="744507"/>
              <a:ext cx="1904014" cy="1111370"/>
            </a:xfrm>
            <a:prstGeom prst="wedgeRoundRectCallout">
              <a:avLst>
                <a:gd name="adj1" fmla="val 55685"/>
                <a:gd name="adj2" fmla="val 13058"/>
                <a:gd name="adj3" fmla="val 16667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87" name="TextBox 14"/>
            <p:cNvSpPr txBox="1">
              <a:spLocks noChangeArrowheads="1"/>
            </p:cNvSpPr>
            <p:nvPr/>
          </p:nvSpPr>
          <p:spPr bwMode="auto">
            <a:xfrm>
              <a:off x="2025043" y="790270"/>
              <a:ext cx="1829765" cy="11345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先算什么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，再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算什么？</a:t>
              </a: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1014" y="3322538"/>
            <a:ext cx="1298435" cy="10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928368" y="1665288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36"/>
          <p:cNvSpPr>
            <a:spLocks noChangeArrowheads="1"/>
          </p:cNvSpPr>
          <p:nvPr/>
        </p:nvSpPr>
        <p:spPr bwMode="auto">
          <a:xfrm>
            <a:off x="3681413" y="2770188"/>
            <a:ext cx="5730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2" name="图片 4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4" grpId="0"/>
      <p:bldP spid="28" grpId="0"/>
      <p:bldP spid="29" grpId="0"/>
      <p:bldP spid="29" grpId="1"/>
      <p:bldP spid="41" grpId="0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632111" y="1059582"/>
            <a:ext cx="7189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填一填，说说先算什么，再算什么。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357188" y="2118668"/>
            <a:ext cx="3000375" cy="466725"/>
            <a:chOff x="2310869" y="4177650"/>
            <a:chExt cx="3000421" cy="465384"/>
          </a:xfrm>
        </p:grpSpPr>
        <p:sp>
          <p:nvSpPr>
            <p:cNvPr id="8219" name="TextBox 11"/>
            <p:cNvSpPr txBox="1">
              <a:spLocks noChangeArrowheads="1"/>
            </p:cNvSpPr>
            <p:nvPr/>
          </p:nvSpPr>
          <p:spPr bwMode="auto">
            <a:xfrm>
              <a:off x="2310869" y="4177652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=       </a:t>
              </a:r>
              <a:endPara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28626" y="4177650"/>
              <a:ext cx="455619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2441575" y="2104380"/>
            <a:ext cx="5730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895350" y="2823518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577975" y="2829868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184275" y="2507605"/>
            <a:ext cx="547688" cy="295275"/>
            <a:chOff x="1252538" y="3100388"/>
            <a:chExt cx="547707" cy="295275"/>
          </a:xfrm>
        </p:grpSpPr>
        <p:cxnSp>
          <p:nvCxnSpPr>
            <p:cNvPr id="13" name="直接连接符 1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2" name="矩形 14"/>
          <p:cNvSpPr>
            <a:spLocks noChangeArrowheads="1"/>
          </p:cNvSpPr>
          <p:nvPr/>
        </p:nvSpPr>
        <p:spPr bwMode="auto">
          <a:xfrm>
            <a:off x="1905000" y="2118668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zh-CN" altLang="en-US" b="1"/>
          </a:p>
        </p:txBody>
      </p:sp>
      <p:sp>
        <p:nvSpPr>
          <p:cNvPr id="17" name="矩形 16"/>
          <p:cNvSpPr/>
          <p:nvPr/>
        </p:nvSpPr>
        <p:spPr bwMode="auto">
          <a:xfrm>
            <a:off x="957263" y="2818755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18" name="矩形 17"/>
          <p:cNvSpPr/>
          <p:nvPr/>
        </p:nvSpPr>
        <p:spPr bwMode="auto">
          <a:xfrm>
            <a:off x="1519238" y="2812405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5072063" y="2113905"/>
            <a:ext cx="3000375" cy="466725"/>
            <a:chOff x="2310869" y="4177650"/>
            <a:chExt cx="3000421" cy="465384"/>
          </a:xfrm>
        </p:grpSpPr>
        <p:sp>
          <p:nvSpPr>
            <p:cNvPr id="8215" name="TextBox 11"/>
            <p:cNvSpPr txBox="1">
              <a:spLocks noChangeArrowheads="1"/>
            </p:cNvSpPr>
            <p:nvPr/>
          </p:nvSpPr>
          <p:spPr bwMode="auto">
            <a:xfrm>
              <a:off x="2310869" y="4177652"/>
              <a:ext cx="3000421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 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=       </a:t>
              </a:r>
              <a:endPara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28626" y="4177650"/>
              <a:ext cx="455619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36"/>
          <p:cNvSpPr>
            <a:spLocks noChangeArrowheads="1"/>
          </p:cNvSpPr>
          <p:nvPr/>
        </p:nvSpPr>
        <p:spPr bwMode="auto">
          <a:xfrm>
            <a:off x="7156450" y="2099618"/>
            <a:ext cx="5730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33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610225" y="2818755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92850" y="2825105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32"/>
          <p:cNvGrpSpPr/>
          <p:nvPr/>
        </p:nvGrpSpPr>
        <p:grpSpPr bwMode="auto">
          <a:xfrm>
            <a:off x="5899150" y="2502843"/>
            <a:ext cx="547688" cy="295275"/>
            <a:chOff x="1252538" y="3100388"/>
            <a:chExt cx="547707" cy="295275"/>
          </a:xfrm>
        </p:grpSpPr>
        <p:cxnSp>
          <p:nvCxnSpPr>
            <p:cNvPr id="27" name="直接连接符 26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10" name="矩形 28"/>
          <p:cNvSpPr>
            <a:spLocks noChangeArrowheads="1"/>
          </p:cNvSpPr>
          <p:nvPr/>
        </p:nvSpPr>
        <p:spPr bwMode="auto">
          <a:xfrm>
            <a:off x="6619875" y="2113905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zh-CN" altLang="en-US" b="1"/>
          </a:p>
        </p:txBody>
      </p:sp>
      <p:sp>
        <p:nvSpPr>
          <p:cNvPr id="30" name="矩形 29"/>
          <p:cNvSpPr/>
          <p:nvPr/>
        </p:nvSpPr>
        <p:spPr bwMode="auto">
          <a:xfrm>
            <a:off x="5672138" y="2813993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31" name="矩形 30"/>
          <p:cNvSpPr/>
          <p:nvPr/>
        </p:nvSpPr>
        <p:spPr bwMode="auto">
          <a:xfrm>
            <a:off x="6243638" y="2815580"/>
            <a:ext cx="455612" cy="4667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14500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755005" y="1824038"/>
            <a:ext cx="2000250" cy="461962"/>
            <a:chOff x="3428996" y="3467407"/>
            <a:chExt cx="2000265" cy="461665"/>
          </a:xfrm>
        </p:grpSpPr>
        <p:sp>
          <p:nvSpPr>
            <p:cNvPr id="9258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685189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933526" y="182403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2" name="矩形 12"/>
          <p:cNvSpPr>
            <a:spLocks noChangeArrowheads="1"/>
          </p:cNvSpPr>
          <p:nvPr/>
        </p:nvSpPr>
        <p:spPr bwMode="auto">
          <a:xfrm>
            <a:off x="423837" y="627534"/>
            <a:ext cx="403641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算一算，比一比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。</a:t>
            </a: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755005" y="2324100"/>
            <a:ext cx="2000250" cy="461963"/>
            <a:chOff x="3428996" y="3467407"/>
            <a:chExt cx="2000265" cy="461665"/>
          </a:xfrm>
        </p:grpSpPr>
        <p:sp>
          <p:nvSpPr>
            <p:cNvPr id="9256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43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829207" y="3500723"/>
              <a:ext cx="371478" cy="37599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071638" y="232410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755005" y="2824163"/>
            <a:ext cx="2000250" cy="461962"/>
            <a:chOff x="3428996" y="3467407"/>
            <a:chExt cx="2000265" cy="461665"/>
          </a:xfrm>
        </p:grpSpPr>
        <p:sp>
          <p:nvSpPr>
            <p:cNvPr id="9254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83 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829207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71638" y="282416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2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193" y="1714500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7"/>
          <p:cNvGrpSpPr/>
          <p:nvPr/>
        </p:nvGrpSpPr>
        <p:grpSpPr bwMode="auto">
          <a:xfrm>
            <a:off x="3469630" y="1824038"/>
            <a:ext cx="2000250" cy="461962"/>
            <a:chOff x="3428996" y="3467407"/>
            <a:chExt cx="2000265" cy="461665"/>
          </a:xfrm>
        </p:grpSpPr>
        <p:sp>
          <p:nvSpPr>
            <p:cNvPr id="9252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06869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669830" y="182403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 bwMode="auto">
          <a:xfrm>
            <a:off x="3469630" y="2324100"/>
            <a:ext cx="2000250" cy="461963"/>
            <a:chOff x="3428996" y="3467407"/>
            <a:chExt cx="2000265" cy="461665"/>
          </a:xfrm>
        </p:grpSpPr>
        <p:sp>
          <p:nvSpPr>
            <p:cNvPr id="9250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 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850886" y="3500723"/>
              <a:ext cx="371478" cy="37599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4807942" y="232410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3469630" y="2824163"/>
            <a:ext cx="2000250" cy="461962"/>
            <a:chOff x="3428996" y="3467407"/>
            <a:chExt cx="2000265" cy="461665"/>
          </a:xfrm>
        </p:grpSpPr>
        <p:sp>
          <p:nvSpPr>
            <p:cNvPr id="9248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54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850886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4807942" y="282416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62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3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255" y="1714500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17"/>
          <p:cNvGrpSpPr/>
          <p:nvPr/>
        </p:nvGrpSpPr>
        <p:grpSpPr bwMode="auto">
          <a:xfrm>
            <a:off x="6255693" y="1824038"/>
            <a:ext cx="2000250" cy="461962"/>
            <a:chOff x="3428996" y="3467407"/>
            <a:chExt cx="2000265" cy="461665"/>
          </a:xfrm>
        </p:grpSpPr>
        <p:sp>
          <p:nvSpPr>
            <p:cNvPr id="9246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657109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7400230" y="182403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17"/>
          <p:cNvGrpSpPr/>
          <p:nvPr/>
        </p:nvGrpSpPr>
        <p:grpSpPr bwMode="auto">
          <a:xfrm>
            <a:off x="6255693" y="2324100"/>
            <a:ext cx="2000250" cy="461963"/>
            <a:chOff x="3428996" y="3467407"/>
            <a:chExt cx="2000265" cy="461665"/>
          </a:xfrm>
        </p:grpSpPr>
        <p:sp>
          <p:nvSpPr>
            <p:cNvPr id="9244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873135" y="3499013"/>
              <a:ext cx="371478" cy="37599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7616254" y="232410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组合 17"/>
          <p:cNvGrpSpPr/>
          <p:nvPr/>
        </p:nvGrpSpPr>
        <p:grpSpPr bwMode="auto">
          <a:xfrm>
            <a:off x="6255693" y="2824163"/>
            <a:ext cx="2000250" cy="461962"/>
            <a:chOff x="3428996" y="3467407"/>
            <a:chExt cx="2000265" cy="461665"/>
          </a:xfrm>
        </p:grpSpPr>
        <p:sp>
          <p:nvSpPr>
            <p:cNvPr id="9242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801126" y="3500723"/>
              <a:ext cx="371478" cy="3759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7567240" y="282416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/>
      <p:bldP spid="51" grpId="0"/>
      <p:bldP spid="56" grpId="0"/>
      <p:bldP spid="60" grpId="0"/>
      <p:bldP spid="64" grpId="0"/>
      <p:bldP spid="69" grpId="0"/>
      <p:bldP spid="73" grpId="0"/>
      <p:bldP spid="7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全屏显示(16:9)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BE4C3C226DDE4FE8ACE5F18E81E0BB8C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