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75" r:id="rId5"/>
    <p:sldId id="277" r:id="rId6"/>
    <p:sldId id="270" r:id="rId7"/>
    <p:sldId id="259" r:id="rId8"/>
    <p:sldId id="260" r:id="rId9"/>
    <p:sldId id="263" r:id="rId10"/>
    <p:sldId id="268" r:id="rId11"/>
    <p:sldId id="266" r:id="rId12"/>
    <p:sldId id="267" r:id="rId13"/>
    <p:sldId id="261" r:id="rId14"/>
    <p:sldId id="264" r:id="rId15"/>
    <p:sldId id="265" r:id="rId16"/>
    <p:sldId id="273" r:id="rId17"/>
    <p:sldId id="280" r:id="rId18"/>
    <p:sldId id="262" r:id="rId19"/>
    <p:sldId id="269" r:id="rId20"/>
    <p:sldId id="272" r:id="rId21"/>
    <p:sldId id="274" r:id="rId22"/>
    <p:sldId id="278" r:id="rId23"/>
    <p:sldId id="279" r:id="rId24"/>
    <p:sldId id="281" r:id="rId25"/>
    <p:sldId id="28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5AD"/>
    <a:srgbClr val="FAC7C2"/>
    <a:srgbClr val="F1C8D2"/>
    <a:srgbClr val="E56D81"/>
    <a:srgbClr val="F29E60"/>
    <a:srgbClr val="418246"/>
    <a:srgbClr val="6A5A57"/>
    <a:srgbClr val="D15719"/>
    <a:srgbClr val="CC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5256" autoAdjust="0"/>
  </p:normalViewPr>
  <p:slideViewPr>
    <p:cSldViewPr snapToGrid="0" showGuides="1">
      <p:cViewPr varScale="1">
        <p:scale>
          <a:sx n="72" d="100"/>
          <a:sy n="72" d="100"/>
        </p:scale>
        <p:origin x="318" y="54"/>
      </p:cViewPr>
      <p:guideLst>
        <p:guide orient="horz" pos="2183"/>
        <p:guide pos="3840"/>
      </p:guideLst>
    </p:cSldViewPr>
  </p:slideViewPr>
  <p:outlineViewPr>
    <p:cViewPr>
      <p:scale>
        <a:sx n="33" d="100"/>
        <a:sy n="33" d="100"/>
      </p:scale>
      <p:origin x="0" y="-14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bubble3D val="0"/>
            <c:spPr>
              <a:solidFill>
                <a:schemeClr val="bg1"/>
              </a:solidFill>
              <a:ln w="22225">
                <a:noFill/>
              </a:ln>
              <a:effectLst>
                <a:outerShdw blurRad="76200" dist="50800" dir="8100000" algn="tr" rotWithShape="0">
                  <a:prstClr val="black">
                    <a:alpha val="40000"/>
                  </a:prstClr>
                </a:outerShdw>
              </a:effectLst>
            </c:spPr>
            <c:extLst>
              <c:ext xmlns:c16="http://schemas.microsoft.com/office/drawing/2014/chart" uri="{C3380CC4-5D6E-409C-BE32-E72D297353CC}">
                <c16:uniqueId val="{00000001-139E-489C-A573-CAD485667FE5}"/>
              </c:ext>
            </c:extLst>
          </c:dPt>
          <c:dPt>
            <c:idx val="1"/>
            <c:bubble3D val="0"/>
            <c:spPr>
              <a:solidFill>
                <a:schemeClr val="bg1">
                  <a:lumMod val="75000"/>
                  <a:alpha val="20000"/>
                </a:schemeClr>
              </a:solidFill>
              <a:ln>
                <a:noFill/>
              </a:ln>
              <a:effectLst/>
            </c:spPr>
            <c:extLst>
              <c:ext xmlns:c16="http://schemas.microsoft.com/office/drawing/2014/chart" uri="{C3380CC4-5D6E-409C-BE32-E72D297353CC}">
                <c16:uniqueId val="{00000003-139E-489C-A573-CAD485667FE5}"/>
              </c:ext>
            </c:extLst>
          </c:dPt>
          <c:cat>
            <c:strRef>
              <c:f>Sheet1!$A$2:$A$3</c:f>
              <c:strCache>
                <c:ptCount val="2"/>
                <c:pt idx="0">
                  <c:v>第一季度</c:v>
                </c:pt>
                <c:pt idx="1">
                  <c:v>第二季度</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139E-489C-A573-CAD485667FE5}"/>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a:outerShdw blurRad="127000" sx="102000" sy="102000" algn="ctr" rotWithShape="0">
                <a:prstClr val="black">
                  <a:alpha val="40000"/>
                </a:prstClr>
              </a:outerShdw>
            </a:effectLst>
          </c:spPr>
          <c:dPt>
            <c:idx val="0"/>
            <c:bubble3D val="0"/>
            <c:spPr>
              <a:solidFill>
                <a:schemeClr val="bg1"/>
              </a:solidFill>
              <a:ln w="22225">
                <a:noFill/>
              </a:ln>
              <a:effectLst>
                <a:outerShdw blurRad="76200" dist="50800" dir="8100000" algn="tr" rotWithShape="0">
                  <a:prstClr val="black">
                    <a:alpha val="40000"/>
                  </a:prstClr>
                </a:outerShdw>
              </a:effectLst>
            </c:spPr>
            <c:extLst>
              <c:ext xmlns:c16="http://schemas.microsoft.com/office/drawing/2014/chart" uri="{C3380CC4-5D6E-409C-BE32-E72D297353CC}">
                <c16:uniqueId val="{00000001-727A-49EC-92A7-2EF97548F118}"/>
              </c:ext>
            </c:extLst>
          </c:dPt>
          <c:dPt>
            <c:idx val="1"/>
            <c:bubble3D val="0"/>
            <c:spPr>
              <a:solidFill>
                <a:schemeClr val="bg1">
                  <a:lumMod val="75000"/>
                  <a:alpha val="20000"/>
                </a:schemeClr>
              </a:solidFill>
              <a:ln>
                <a:noFill/>
              </a:ln>
              <a:effectLst/>
            </c:spPr>
            <c:extLst>
              <c:ext xmlns:c16="http://schemas.microsoft.com/office/drawing/2014/chart" uri="{C3380CC4-5D6E-409C-BE32-E72D297353CC}">
                <c16:uniqueId val="{00000003-727A-49EC-92A7-2EF97548F118}"/>
              </c:ext>
            </c:extLst>
          </c:dPt>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727A-49EC-92A7-2EF97548F118}"/>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23C-BBD8-45AD-9EA3-314A7DB8A49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B2272-4522-42E8-9BD4-045C48EC80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8B2272-4522-42E8-9BD4-045C48EC803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F9B5AD"/>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311775" y="850232"/>
            <a:ext cx="0" cy="2037347"/>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32091" y="184485"/>
            <a:ext cx="0" cy="2037347"/>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9870005" y="6497054"/>
            <a:ext cx="2013284"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0022405" y="6649454"/>
            <a:ext cx="2013284"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A76BC59-AC5C-407E-A346-B04908397F7C}"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4C3736-35E6-4DD6-8C88-9AB0B88F897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6BC59-AC5C-407E-A346-B04908397F7C}"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C3736-35E6-4DD6-8C88-9AB0B88F8977}"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19.jpe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image" Target="../media/image20.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notesSlide" Target="../notesSlides/notesSlide17.xml"/><Relationship Id="rId5" Type="http://schemas.openxmlformats.org/officeDocument/2006/relationships/tags" Target="../tags/tag30.xml"/><Relationship Id="rId10" Type="http://schemas.openxmlformats.org/officeDocument/2006/relationships/slideLayout" Target="../slideLayouts/slideLayout6.xml"/><Relationship Id="rId4" Type="http://schemas.openxmlformats.org/officeDocument/2006/relationships/tags" Target="../tags/tag29.xml"/><Relationship Id="rId9"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8.xml"/><Relationship Id="rId7" Type="http://schemas.openxmlformats.org/officeDocument/2006/relationships/notesSlide" Target="../notesSlides/notesSlide2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6.xml"/><Relationship Id="rId5" Type="http://schemas.openxmlformats.org/officeDocument/2006/relationships/tags" Target="../tags/tag40.xml"/><Relationship Id="rId4" Type="http://schemas.openxmlformats.org/officeDocument/2006/relationships/tags" Target="../tags/tag39.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3.xml"/><Relationship Id="rId7" Type="http://schemas.openxmlformats.org/officeDocument/2006/relationships/notesSlide" Target="../notesSlides/notesSlide2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6.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4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9.xml"/><Relationship Id="rId5" Type="http://schemas.openxmlformats.org/officeDocument/2006/relationships/tags" Target="../tags/tag7.xml"/><Relationship Id="rId10" Type="http://schemas.openxmlformats.org/officeDocument/2006/relationships/slideLayout" Target="../slideLayouts/slideLayout6.xml"/><Relationship Id="rId4" Type="http://schemas.openxmlformats.org/officeDocument/2006/relationships/tags" Target="../tags/tag6.xml"/><Relationship Id="rId9"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6"/>
          <a:stretch>
            <a:fillRect/>
          </a:stretch>
        </p:blipFill>
        <p:spPr>
          <a:xfrm>
            <a:off x="798613" y="272716"/>
            <a:ext cx="4385389" cy="6578083"/>
          </a:xfrm>
          <a:prstGeom prst="rect">
            <a:avLst/>
          </a:prstGeom>
        </p:spPr>
      </p:pic>
      <p:pic>
        <p:nvPicPr>
          <p:cNvPr id="7" name="图片 6"/>
          <p:cNvPicPr>
            <a:picLocks noChangeAspect="1"/>
          </p:cNvPicPr>
          <p:nvPr/>
        </p:nvPicPr>
        <p:blipFill>
          <a:blip r:embed="rId7"/>
          <a:stretch>
            <a:fillRect/>
          </a:stretch>
        </p:blipFill>
        <p:spPr>
          <a:xfrm>
            <a:off x="1" y="1229043"/>
            <a:ext cx="9994232" cy="5621756"/>
          </a:xfrm>
          <a:prstGeom prst="rect">
            <a:avLst/>
          </a:prstGeom>
        </p:spPr>
      </p:pic>
      <p:grpSp>
        <p:nvGrpSpPr>
          <p:cNvPr id="74" name="组合 73"/>
          <p:cNvGrpSpPr/>
          <p:nvPr/>
        </p:nvGrpSpPr>
        <p:grpSpPr>
          <a:xfrm>
            <a:off x="5184002" y="609599"/>
            <a:ext cx="6329660" cy="9488906"/>
            <a:chOff x="5184002" y="737937"/>
            <a:chExt cx="5173948" cy="7756358"/>
          </a:xfrm>
        </p:grpSpPr>
        <p:grpSp>
          <p:nvGrpSpPr>
            <p:cNvPr id="73" name="组合 72"/>
            <p:cNvGrpSpPr/>
            <p:nvPr/>
          </p:nvGrpSpPr>
          <p:grpSpPr>
            <a:xfrm>
              <a:off x="6598702" y="985680"/>
              <a:ext cx="2119136" cy="2458647"/>
              <a:chOff x="6543280" y="-1229604"/>
              <a:chExt cx="2119136" cy="2458647"/>
            </a:xfrm>
          </p:grpSpPr>
          <p:pic>
            <p:nvPicPr>
              <p:cNvPr id="61" name="图片 60"/>
              <p:cNvPicPr>
                <a:picLocks noChangeAspect="1"/>
              </p:cNvPicPr>
              <p:nvPr/>
            </p:nvPicPr>
            <p:blipFill rotWithShape="1">
              <a:blip r:embed="rId8"/>
              <a:srcRect/>
              <a:stretch>
                <a:fillRect/>
              </a:stretch>
            </p:blipFill>
            <p:spPr>
              <a:xfrm>
                <a:off x="6543280" y="-1229604"/>
                <a:ext cx="1740795" cy="2458647"/>
              </a:xfrm>
              <a:prstGeom prst="rect">
                <a:avLst/>
              </a:prstGeom>
              <a:effectLst>
                <a:outerShdw blurRad="50800" dist="38100" dir="10800000" algn="r" rotWithShape="0">
                  <a:prstClr val="black">
                    <a:alpha val="40000"/>
                  </a:prstClr>
                </a:outerShdw>
              </a:effectLst>
            </p:spPr>
          </p:pic>
          <p:grpSp>
            <p:nvGrpSpPr>
              <p:cNvPr id="70" name="组合 69"/>
              <p:cNvGrpSpPr/>
              <p:nvPr/>
            </p:nvGrpSpPr>
            <p:grpSpPr>
              <a:xfrm>
                <a:off x="7214054" y="-1059979"/>
                <a:ext cx="1448362" cy="2013127"/>
                <a:chOff x="8422105" y="1229043"/>
                <a:chExt cx="1585664" cy="2203968"/>
              </a:xfrm>
              <a:effectLst>
                <a:outerShdw blurRad="50800" dist="38100" dir="10800000" algn="r" rotWithShape="0">
                  <a:prstClr val="black">
                    <a:alpha val="40000"/>
                  </a:prstClr>
                </a:outerShdw>
              </a:effectLst>
            </p:grpSpPr>
            <p:cxnSp>
              <p:nvCxnSpPr>
                <p:cNvPr id="63" name="直接连接符 62"/>
                <p:cNvCxnSpPr/>
                <p:nvPr/>
              </p:nvCxnSpPr>
              <p:spPr>
                <a:xfrm>
                  <a:off x="8422105" y="1347537"/>
                  <a:ext cx="1155032" cy="0"/>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8852737" y="1229043"/>
                  <a:ext cx="850232" cy="1899168"/>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8574505" y="1499937"/>
                  <a:ext cx="1155032" cy="0"/>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726905" y="1652337"/>
                  <a:ext cx="1155032" cy="0"/>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9005137" y="1381443"/>
                  <a:ext cx="850232" cy="1899168"/>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9157537" y="1533843"/>
                  <a:ext cx="850232" cy="1899168"/>
                </a:xfrm>
                <a:prstGeom prst="line">
                  <a:avLst/>
                </a:prstGeom>
                <a:ln w="571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72" name="图片 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4002" y="737937"/>
              <a:ext cx="5173948" cy="7756358"/>
            </a:xfrm>
            <a:prstGeom prst="rect">
              <a:avLst/>
            </a:prstGeom>
          </p:spPr>
        </p:pic>
      </p:grpSp>
      <p:pic>
        <p:nvPicPr>
          <p:cNvPr id="2" name="坐在巷口的那对男女">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395325" y="1422903"/>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par>
                                <p:cTn id="11" presetID="42" presetClass="path" presetSubtype="0" decel="30000" fill="hold" nodeType="withEffect">
                                  <p:stCondLst>
                                    <p:cond delay="0"/>
                                  </p:stCondLst>
                                  <p:childTnLst>
                                    <p:animMotion origin="layout" path="M 1.04167E-6 -0.03981 L 1.04167E-6 0.14815 " pathEditMode="relative" rAng="0" ptsTypes="AA">
                                      <p:cBhvr>
                                        <p:cTn id="12" dur="750" spd="-100000" fill="hold"/>
                                        <p:tgtEl>
                                          <p:spTgt spid="4"/>
                                        </p:tgtEl>
                                        <p:attrNameLst>
                                          <p:attrName>ppt_x</p:attrName>
                                          <p:attrName>ppt_y</p:attrName>
                                        </p:attrNameLst>
                                      </p:cBhvr>
                                      <p:rCtr x="0" y="9398"/>
                                    </p:animMotion>
                                  </p:childTnLst>
                                </p:cTn>
                              </p:par>
                              <p:par>
                                <p:cTn id="13" presetID="42" presetClass="path" presetSubtype="0" accel="30000" decel="30000" fill="hold" nodeType="withEffect">
                                  <p:stCondLst>
                                    <p:cond delay="750"/>
                                  </p:stCondLst>
                                  <p:childTnLst>
                                    <p:animMotion origin="layout" path="M 1.04167E-6 -0.03981 L 1.04167E-6 -7.40741E-7 " pathEditMode="relative" rAng="0" ptsTypes="AA">
                                      <p:cBhvr>
                                        <p:cTn id="14" dur="1250" fill="hold"/>
                                        <p:tgtEl>
                                          <p:spTgt spid="4"/>
                                        </p:tgtEl>
                                        <p:attrNameLst>
                                          <p:attrName>ppt_x</p:attrName>
                                          <p:attrName>ppt_y</p:attrName>
                                        </p:attrNameLst>
                                      </p:cBhvr>
                                      <p:rCtr x="0" y="1991"/>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750"/>
                                        <p:tgtEl>
                                          <p:spTgt spid="74"/>
                                        </p:tgtEl>
                                      </p:cBhvr>
                                    </p:animEffect>
                                  </p:childTnLst>
                                </p:cTn>
                              </p:par>
                              <p:par>
                                <p:cTn id="19" presetID="42" presetClass="path" presetSubtype="0" decel="30000" fill="hold" nodeType="withEffect">
                                  <p:stCondLst>
                                    <p:cond delay="0"/>
                                  </p:stCondLst>
                                  <p:childTnLst>
                                    <p:animMotion origin="layout" path="M 1.04167E-6 -0.03981 L 1.04167E-6 0.14815 " pathEditMode="relative" rAng="0" ptsTypes="AA">
                                      <p:cBhvr>
                                        <p:cTn id="20" dur="750" spd="-100000" fill="hold"/>
                                        <p:tgtEl>
                                          <p:spTgt spid="74"/>
                                        </p:tgtEl>
                                        <p:attrNameLst>
                                          <p:attrName>ppt_x</p:attrName>
                                          <p:attrName>ppt_y</p:attrName>
                                        </p:attrNameLst>
                                      </p:cBhvr>
                                      <p:rCtr x="0" y="9398"/>
                                    </p:animMotion>
                                  </p:childTnLst>
                                </p:cTn>
                              </p:par>
                              <p:par>
                                <p:cTn id="21" presetID="42" presetClass="path" presetSubtype="0" accel="30000" decel="30000" fill="hold" nodeType="withEffect">
                                  <p:stCondLst>
                                    <p:cond delay="750"/>
                                  </p:stCondLst>
                                  <p:childTnLst>
                                    <p:animMotion origin="layout" path="M 1.04167E-6 -0.03981 L 1.04167E-6 -7.40741E-7 " pathEditMode="relative" rAng="0" ptsTypes="AA">
                                      <p:cBhvr>
                                        <p:cTn id="22" dur="1250" fill="hold"/>
                                        <p:tgtEl>
                                          <p:spTgt spid="74"/>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
          <p:cNvSpPr/>
          <p:nvPr/>
        </p:nvSpPr>
        <p:spPr>
          <a:xfrm>
            <a:off x="1527651" y="1419553"/>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25" name="图片占位符 16"/>
          <p:cNvPicPr>
            <a:picLocks noChangeAspect="1"/>
          </p:cNvPicPr>
          <p:nvPr/>
        </p:nvPicPr>
        <p:blipFill>
          <a:blip r:embed="rId3"/>
          <a:srcRect/>
          <a:stretch>
            <a:fillRect/>
          </a:stretch>
        </p:blipFill>
        <p:spPr>
          <a:xfrm>
            <a:off x="1573422" y="1472628"/>
            <a:ext cx="2928868" cy="1770276"/>
          </a:xfrm>
          <a:prstGeom prst="rect">
            <a:avLst/>
          </a:prstGeom>
        </p:spPr>
      </p:pic>
      <p:sp>
        <p:nvSpPr>
          <p:cNvPr id="26" name="TextBox 5"/>
          <p:cNvSpPr txBox="1"/>
          <p:nvPr/>
        </p:nvSpPr>
        <p:spPr>
          <a:xfrm>
            <a:off x="1671256" y="3381794"/>
            <a:ext cx="889987" cy="338554"/>
          </a:xfrm>
          <a:prstGeom prst="rect">
            <a:avLst/>
          </a:prstGeom>
          <a:noFill/>
        </p:spPr>
        <p:txBody>
          <a:bodyPr wrap="none" rtlCol="0">
            <a:spAutoFit/>
          </a:bodyPr>
          <a:lstStyle/>
          <a:p>
            <a:r>
              <a:rPr lang="en-US" sz="1600" i="1" dirty="0">
                <a:solidFill>
                  <a:schemeClr val="tx1">
                    <a:lumMod val="65000"/>
                    <a:lumOff val="35000"/>
                  </a:schemeClr>
                </a:solidFill>
                <a:latin typeface="Century Gothic" panose="020B0502020202020204" pitchFamily="34" charset="0"/>
              </a:rPr>
              <a:t>News 1</a:t>
            </a:r>
            <a:endParaRPr lang="id-ID" sz="1600" i="1" dirty="0">
              <a:solidFill>
                <a:schemeClr val="tx1">
                  <a:lumMod val="65000"/>
                  <a:lumOff val="35000"/>
                </a:schemeClr>
              </a:solidFill>
              <a:latin typeface="Century Gothic" panose="020B0502020202020204" pitchFamily="34" charset="0"/>
            </a:endParaRPr>
          </a:p>
        </p:txBody>
      </p:sp>
      <p:sp>
        <p:nvSpPr>
          <p:cNvPr id="27" name="TextBox 19"/>
          <p:cNvSpPr txBox="1"/>
          <p:nvPr/>
        </p:nvSpPr>
        <p:spPr>
          <a:xfrm>
            <a:off x="3213090" y="5201786"/>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grpSp>
        <p:nvGrpSpPr>
          <p:cNvPr id="28" name="Group 34"/>
          <p:cNvGrpSpPr/>
          <p:nvPr/>
        </p:nvGrpSpPr>
        <p:grpSpPr>
          <a:xfrm>
            <a:off x="1671256" y="1419551"/>
            <a:ext cx="634265" cy="641351"/>
            <a:chOff x="1252592" y="1843643"/>
            <a:chExt cx="634265" cy="641351"/>
          </a:xfrm>
          <a:solidFill>
            <a:srgbClr val="646466"/>
          </a:solidFill>
        </p:grpSpPr>
        <p:sp>
          <p:nvSpPr>
            <p:cNvPr id="29" name="Rectangle 32"/>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30" name="TextBox 33"/>
            <p:cNvSpPr txBox="1"/>
            <p:nvPr/>
          </p:nvSpPr>
          <p:spPr>
            <a:xfrm>
              <a:off x="1304266" y="1848847"/>
              <a:ext cx="530916" cy="623248"/>
            </a:xfrm>
            <a:prstGeom prst="rect">
              <a:avLst/>
            </a:prstGeom>
            <a:grpFill/>
          </p:spPr>
          <p:txBody>
            <a:bodyPr wrap="none" rtlCol="0">
              <a:spAutoFit/>
            </a:bodyPr>
            <a:lstStyle/>
            <a:p>
              <a:pPr algn="ctr"/>
              <a:r>
                <a:rPr lang="en-US" sz="2400" b="1" i="1" dirty="0">
                  <a:solidFill>
                    <a:schemeClr val="bg1"/>
                  </a:solidFill>
                  <a:latin typeface="Century Gothic" panose="020B0502020202020204" pitchFamily="34" charset="0"/>
                </a:rPr>
                <a:t>11</a:t>
              </a:r>
              <a:endParaRPr lang="en-US" b="1" i="1" dirty="0">
                <a:solidFill>
                  <a:schemeClr val="bg1"/>
                </a:solidFill>
                <a:latin typeface="Century Gothic" panose="020B0502020202020204" pitchFamily="34" charset="0"/>
              </a:endParaRPr>
            </a:p>
            <a:p>
              <a:pPr algn="ctr"/>
              <a:r>
                <a:rPr lang="en-US" sz="1050" i="1" dirty="0">
                  <a:solidFill>
                    <a:schemeClr val="bg1"/>
                  </a:solidFill>
                  <a:latin typeface="Century Gothic" panose="020B0502020202020204" pitchFamily="34" charset="0"/>
                </a:rPr>
                <a:t>JAN</a:t>
              </a:r>
              <a:endParaRPr lang="id-ID" sz="1050" i="1" dirty="0">
                <a:solidFill>
                  <a:schemeClr val="bg1"/>
                </a:solidFill>
                <a:latin typeface="Century Gothic" panose="020B0502020202020204" pitchFamily="34" charset="0"/>
              </a:endParaRPr>
            </a:p>
          </p:txBody>
        </p:sp>
      </p:grpSp>
      <p:sp>
        <p:nvSpPr>
          <p:cNvPr id="31" name="文本框 7"/>
          <p:cNvSpPr txBox="1"/>
          <p:nvPr/>
        </p:nvSpPr>
        <p:spPr>
          <a:xfrm>
            <a:off x="1657788" y="4019727"/>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
        <p:nvSpPr>
          <p:cNvPr id="32" name="Rectangle 2"/>
          <p:cNvSpPr/>
          <p:nvPr/>
        </p:nvSpPr>
        <p:spPr>
          <a:xfrm>
            <a:off x="7691481" y="1419553"/>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33" name="图片占位符 17"/>
          <p:cNvPicPr>
            <a:picLocks noChangeAspect="1"/>
          </p:cNvPicPr>
          <p:nvPr/>
        </p:nvPicPr>
        <p:blipFill>
          <a:blip r:embed="rId4"/>
          <a:srcRect/>
          <a:stretch>
            <a:fillRect/>
          </a:stretch>
        </p:blipFill>
        <p:spPr>
          <a:xfrm>
            <a:off x="7737707" y="1472628"/>
            <a:ext cx="2928868" cy="1770276"/>
          </a:xfrm>
          <a:prstGeom prst="rect">
            <a:avLst/>
          </a:prstGeom>
        </p:spPr>
      </p:pic>
      <p:sp>
        <p:nvSpPr>
          <p:cNvPr id="34" name="TextBox 7"/>
          <p:cNvSpPr txBox="1"/>
          <p:nvPr/>
        </p:nvSpPr>
        <p:spPr>
          <a:xfrm>
            <a:off x="7835086" y="3381794"/>
            <a:ext cx="913712" cy="338554"/>
          </a:xfrm>
          <a:prstGeom prst="rect">
            <a:avLst/>
          </a:prstGeom>
          <a:noFill/>
        </p:spPr>
        <p:txBody>
          <a:bodyPr wrap="none" rtlCol="0">
            <a:spAutoFit/>
          </a:bodyPr>
          <a:lstStyle/>
          <a:p>
            <a:r>
              <a:rPr lang="en-US" sz="1600" i="1" dirty="0">
                <a:solidFill>
                  <a:schemeClr val="tx1">
                    <a:lumMod val="65000"/>
                    <a:lumOff val="35000"/>
                  </a:schemeClr>
                </a:solidFill>
                <a:latin typeface="Century Gothic" panose="020B0502020202020204" pitchFamily="34" charset="0"/>
              </a:rPr>
              <a:t>News 2</a:t>
            </a:r>
            <a:endParaRPr lang="id-ID" sz="1600" i="1" dirty="0">
              <a:solidFill>
                <a:schemeClr val="tx1">
                  <a:lumMod val="65000"/>
                  <a:lumOff val="35000"/>
                </a:schemeClr>
              </a:solidFill>
              <a:latin typeface="Century Gothic" panose="020B0502020202020204" pitchFamily="34" charset="0"/>
            </a:endParaRPr>
          </a:p>
        </p:txBody>
      </p:sp>
      <p:sp>
        <p:nvSpPr>
          <p:cNvPr id="35" name="TextBox 20"/>
          <p:cNvSpPr txBox="1"/>
          <p:nvPr/>
        </p:nvSpPr>
        <p:spPr>
          <a:xfrm>
            <a:off x="9338448" y="5201786"/>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grpSp>
        <p:nvGrpSpPr>
          <p:cNvPr id="36" name="Group 39"/>
          <p:cNvGrpSpPr/>
          <p:nvPr/>
        </p:nvGrpSpPr>
        <p:grpSpPr>
          <a:xfrm>
            <a:off x="7835086" y="1419551"/>
            <a:ext cx="634265" cy="641351"/>
            <a:chOff x="1252592" y="1843643"/>
            <a:chExt cx="634265" cy="641351"/>
          </a:xfrm>
          <a:solidFill>
            <a:srgbClr val="D8B39D"/>
          </a:solidFill>
        </p:grpSpPr>
        <p:sp>
          <p:nvSpPr>
            <p:cNvPr id="37" name="Rectangle 40"/>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38" name="TextBox 41"/>
            <p:cNvSpPr txBox="1"/>
            <p:nvPr/>
          </p:nvSpPr>
          <p:spPr>
            <a:xfrm>
              <a:off x="1304267" y="1848847"/>
              <a:ext cx="530916" cy="623248"/>
            </a:xfrm>
            <a:prstGeom prst="rect">
              <a:avLst/>
            </a:prstGeom>
            <a:grpFill/>
          </p:spPr>
          <p:txBody>
            <a:bodyPr wrap="none" rtlCol="0">
              <a:spAutoFit/>
            </a:bodyPr>
            <a:lstStyle/>
            <a:p>
              <a:pPr algn="ctr"/>
              <a:r>
                <a:rPr lang="en-US" sz="2400" b="1" i="1" dirty="0">
                  <a:solidFill>
                    <a:schemeClr val="bg1"/>
                  </a:solidFill>
                  <a:latin typeface="Century Gothic" panose="020B0502020202020204" pitchFamily="34" charset="0"/>
                </a:rPr>
                <a:t>12</a:t>
              </a:r>
              <a:endParaRPr lang="en-US" b="1" i="1" dirty="0">
                <a:solidFill>
                  <a:schemeClr val="bg1"/>
                </a:solidFill>
                <a:latin typeface="Century Gothic" panose="020B0502020202020204" pitchFamily="34" charset="0"/>
              </a:endParaRPr>
            </a:p>
            <a:p>
              <a:pPr algn="ctr"/>
              <a:r>
                <a:rPr lang="en-US" sz="1050" i="1" dirty="0">
                  <a:solidFill>
                    <a:schemeClr val="bg1"/>
                  </a:solidFill>
                  <a:latin typeface="Century Gothic" panose="020B0502020202020204" pitchFamily="34" charset="0"/>
                </a:rPr>
                <a:t>JAN</a:t>
              </a:r>
              <a:endParaRPr lang="id-ID" sz="1050" i="1" dirty="0">
                <a:solidFill>
                  <a:schemeClr val="bg1"/>
                </a:solidFill>
                <a:latin typeface="Century Gothic" panose="020B0502020202020204" pitchFamily="34" charset="0"/>
              </a:endParaRPr>
            </a:p>
          </p:txBody>
        </p:sp>
      </p:grpSp>
      <p:sp>
        <p:nvSpPr>
          <p:cNvPr id="39" name="文本框 7"/>
          <p:cNvSpPr txBox="1"/>
          <p:nvPr/>
        </p:nvSpPr>
        <p:spPr>
          <a:xfrm>
            <a:off x="7817621" y="4019727"/>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
        <p:nvSpPr>
          <p:cNvPr id="40" name="Rectangle 4"/>
          <p:cNvSpPr/>
          <p:nvPr/>
        </p:nvSpPr>
        <p:spPr>
          <a:xfrm>
            <a:off x="5206865" y="0"/>
            <a:ext cx="18047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6"/>
          <p:cNvCxnSpPr/>
          <p:nvPr/>
        </p:nvCxnSpPr>
        <p:spPr>
          <a:xfrm>
            <a:off x="5363276" y="1335505"/>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9"/>
          <p:cNvCxnSpPr/>
          <p:nvPr/>
        </p:nvCxnSpPr>
        <p:spPr>
          <a:xfrm>
            <a:off x="6843161" y="1352588"/>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2"/>
          <p:cNvSpPr/>
          <p:nvPr/>
        </p:nvSpPr>
        <p:spPr bwMode="auto">
          <a:xfrm rot="16200000">
            <a:off x="2854533" y="3078464"/>
            <a:ext cx="6463308" cy="819455"/>
          </a:xfrm>
          <a:prstGeom prst="rect">
            <a:avLst/>
          </a:prstGeom>
          <a:noFill/>
          <a:ln>
            <a:noFill/>
          </a:ln>
        </p:spPr>
        <p:txBody>
          <a:bodyPr vert="eaVert" wrap="square" lIns="0" tIns="0" rIns="0" bIns="0" anchor="t" anchorCtr="0">
            <a:spAutoFit/>
          </a:bodyPr>
          <a:lstStyle/>
          <a:p>
            <a:pPr lvl="0" algn="ctr" defTabSz="4572000">
              <a:lnSpc>
                <a:spcPts val="7200"/>
              </a:lnSpc>
            </a:pPr>
            <a:r>
              <a:rPr lang="zh-CN" altLang="en-US" sz="4400" spc="300" dirty="0">
                <a:solidFill>
                  <a:prstClr val="black">
                    <a:lumMod val="75000"/>
                    <a:lumOff val="25000"/>
                  </a:prstClr>
                </a:solidFill>
                <a:latin typeface="张海山锐线体简" panose="02000000000000000000" pitchFamily="2" charset="-122"/>
                <a:ea typeface="张海山锐线体简" panose="02000000000000000000" pitchFamily="2" charset="-122"/>
                <a:cs typeface="Playfair Display SC" charset="0"/>
                <a:sym typeface="Bebas Neue" charset="0"/>
              </a:rPr>
              <a:t>一枝红艳露凝香</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1000"/>
                                        <p:tgtEl>
                                          <p:spTgt spid="35"/>
                                        </p:tgtEl>
                                      </p:cBhvr>
                                    </p:animEffect>
                                    <p:anim calcmode="lin" valueType="num">
                                      <p:cBhvr>
                                        <p:cTn id="54" dur="1000" fill="hold"/>
                                        <p:tgtEl>
                                          <p:spTgt spid="35"/>
                                        </p:tgtEl>
                                        <p:attrNameLst>
                                          <p:attrName>ppt_x</p:attrName>
                                        </p:attrNameLst>
                                      </p:cBhvr>
                                      <p:tavLst>
                                        <p:tav tm="0">
                                          <p:val>
                                            <p:strVal val="#ppt_x"/>
                                          </p:val>
                                        </p:tav>
                                        <p:tav tm="100000">
                                          <p:val>
                                            <p:strVal val="#ppt_x"/>
                                          </p:val>
                                        </p:tav>
                                      </p:tavLst>
                                    </p:anim>
                                    <p:anim calcmode="lin" valueType="num">
                                      <p:cBhvr>
                                        <p:cTn id="55" dur="1000" fill="hold"/>
                                        <p:tgtEl>
                                          <p:spTgt spid="3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par>
                                <p:cTn id="66" presetID="2" presetClass="entr" presetSubtype="4" fill="hold" grpId="0" nodeType="withEffect">
                                  <p:stCondLst>
                                    <p:cond delay="80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400" fill="hold"/>
                                        <p:tgtEl>
                                          <p:spTgt spid="40"/>
                                        </p:tgtEl>
                                        <p:attrNameLst>
                                          <p:attrName>ppt_x</p:attrName>
                                        </p:attrNameLst>
                                      </p:cBhvr>
                                      <p:tavLst>
                                        <p:tav tm="0">
                                          <p:val>
                                            <p:strVal val="#ppt_x"/>
                                          </p:val>
                                        </p:tav>
                                        <p:tav tm="100000">
                                          <p:val>
                                            <p:strVal val="#ppt_x"/>
                                          </p:val>
                                        </p:tav>
                                      </p:tavLst>
                                    </p:anim>
                                    <p:anim calcmode="lin" valueType="num">
                                      <p:cBhvr additive="base">
                                        <p:cTn id="69" dur="400" fill="hold"/>
                                        <p:tgtEl>
                                          <p:spTgt spid="4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1200"/>
                                  </p:stCondLst>
                                  <p:childTnLst>
                                    <p:set>
                                      <p:cBhvr>
                                        <p:cTn id="71" dur="1" fill="hold">
                                          <p:stCondLst>
                                            <p:cond delay="0"/>
                                          </p:stCondLst>
                                        </p:cTn>
                                        <p:tgtEl>
                                          <p:spTgt spid="41"/>
                                        </p:tgtEl>
                                        <p:attrNameLst>
                                          <p:attrName>style.visibility</p:attrName>
                                        </p:attrNameLst>
                                      </p:cBhvr>
                                      <p:to>
                                        <p:strVal val="visible"/>
                                      </p:to>
                                    </p:set>
                                    <p:anim calcmode="lin" valueType="num">
                                      <p:cBhvr additive="base">
                                        <p:cTn id="72" dur="400" fill="hold"/>
                                        <p:tgtEl>
                                          <p:spTgt spid="41"/>
                                        </p:tgtEl>
                                        <p:attrNameLst>
                                          <p:attrName>ppt_x</p:attrName>
                                        </p:attrNameLst>
                                      </p:cBhvr>
                                      <p:tavLst>
                                        <p:tav tm="0">
                                          <p:val>
                                            <p:strVal val="#ppt_x"/>
                                          </p:val>
                                        </p:tav>
                                        <p:tav tm="100000">
                                          <p:val>
                                            <p:strVal val="#ppt_x"/>
                                          </p:val>
                                        </p:tav>
                                      </p:tavLst>
                                    </p:anim>
                                    <p:anim calcmode="lin" valueType="num">
                                      <p:cBhvr additive="base">
                                        <p:cTn id="73" dur="400" fill="hold"/>
                                        <p:tgtEl>
                                          <p:spTgt spid="41"/>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130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400" fill="hold"/>
                                        <p:tgtEl>
                                          <p:spTgt spid="42"/>
                                        </p:tgtEl>
                                        <p:attrNameLst>
                                          <p:attrName>ppt_x</p:attrName>
                                        </p:attrNameLst>
                                      </p:cBhvr>
                                      <p:tavLst>
                                        <p:tav tm="0">
                                          <p:val>
                                            <p:strVal val="#ppt_x"/>
                                          </p:val>
                                        </p:tav>
                                        <p:tav tm="100000">
                                          <p:val>
                                            <p:strVal val="#ppt_x"/>
                                          </p:val>
                                        </p:tav>
                                      </p:tavLst>
                                    </p:anim>
                                    <p:anim calcmode="lin" valueType="num">
                                      <p:cBhvr additive="base">
                                        <p:cTn id="77" dur="400" fill="hold"/>
                                        <p:tgtEl>
                                          <p:spTgt spid="4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130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400" fill="hold"/>
                                        <p:tgtEl>
                                          <p:spTgt spid="43"/>
                                        </p:tgtEl>
                                        <p:attrNameLst>
                                          <p:attrName>ppt_x</p:attrName>
                                        </p:attrNameLst>
                                      </p:cBhvr>
                                      <p:tavLst>
                                        <p:tav tm="0">
                                          <p:val>
                                            <p:strVal val="#ppt_x"/>
                                          </p:val>
                                        </p:tav>
                                        <p:tav tm="100000">
                                          <p:val>
                                            <p:strVal val="#ppt_x"/>
                                          </p:val>
                                        </p:tav>
                                      </p:tavLst>
                                    </p:anim>
                                    <p:anim calcmode="lin" valueType="num">
                                      <p:cBhvr additive="base">
                                        <p:cTn id="81" dur="4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p:bldP spid="27" grpId="0"/>
      <p:bldP spid="31" grpId="0"/>
      <p:bldP spid="32" grpId="0" animBg="1"/>
      <p:bldP spid="34" grpId="0"/>
      <p:bldP spid="35" grpId="0"/>
      <p:bldP spid="39" grpId="0"/>
      <p:bldP spid="40"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573106" y="360028"/>
            <a:ext cx="4341398" cy="6497972"/>
          </a:xfrm>
          <a:prstGeom prst="rect">
            <a:avLst/>
          </a:prstGeom>
        </p:spPr>
      </p:pic>
      <p:sp>
        <p:nvSpPr>
          <p:cNvPr id="3" name="矩形 2"/>
          <p:cNvSpPr/>
          <p:nvPr/>
        </p:nvSpPr>
        <p:spPr>
          <a:xfrm>
            <a:off x="7652656" y="151493"/>
            <a:ext cx="3098019" cy="6915042"/>
          </a:xfrm>
          <a:prstGeom prst="rect">
            <a:avLst/>
          </a:prstGeom>
          <a:noFill/>
        </p:spPr>
        <p:txBody>
          <a:bodyPr vert="eaVert" wrap="none" lIns="91440" tIns="45720" rIns="91440" bIns="45720">
            <a:prstTxWarp prst="textCircle">
              <a:avLst>
                <a:gd name="adj" fmla="val 18598392"/>
              </a:avLst>
            </a:prstTxWarp>
            <a:spAutoFit/>
          </a:bodyPr>
          <a:lstStyle/>
          <a:p>
            <a:pPr algn="ctr"/>
            <a:r>
              <a:rPr lang="zh-CN" altLang="en-US" sz="5400" b="0" cap="none" spc="0" dirty="0">
                <a:ln w="0"/>
                <a:solidFill>
                  <a:schemeClr val="bg1"/>
                </a:solidFill>
                <a:effectLst>
                  <a:outerShdw blurRad="38100" dist="19050" dir="2700000" algn="tl" rotWithShape="0">
                    <a:schemeClr val="dk1">
                      <a:alpha val="40000"/>
                    </a:schemeClr>
                  </a:outerShdw>
                </a:effectLst>
                <a:latin typeface="张海山锐线体简" panose="02000000000000000000" pitchFamily="2" charset="-122"/>
                <a:ea typeface="张海山锐线体简" panose="02000000000000000000" pitchFamily="2" charset="-122"/>
              </a:rPr>
              <a:t>清平乐。其二</a:t>
            </a:r>
          </a:p>
        </p:txBody>
      </p:sp>
      <p:sp>
        <p:nvSpPr>
          <p:cNvPr id="4" name="矩形 3"/>
          <p:cNvSpPr/>
          <p:nvPr/>
        </p:nvSpPr>
        <p:spPr>
          <a:xfrm>
            <a:off x="8437208" y="1802245"/>
            <a:ext cx="1292662" cy="3902518"/>
          </a:xfrm>
          <a:prstGeom prst="rect">
            <a:avLst/>
          </a:prstGeom>
        </p:spPr>
        <p:txBody>
          <a:bodyPr vert="eaVert" wrap="square">
            <a:spAutoFit/>
          </a:bodyPr>
          <a:lstStyle/>
          <a:p>
            <a:pPr>
              <a:lnSpc>
                <a:spcPct val="150000"/>
              </a:lnSpc>
            </a:pPr>
            <a:r>
              <a:rPr lang="zh-CN" altLang="en-US" sz="1600" b="0" i="0" dirty="0">
                <a:effectLst/>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zh-CN" altLang="en-US" sz="1600" dirty="0">
              <a:latin typeface="张海山锐线体简" panose="02000000000000000000" pitchFamily="2" charset="-122"/>
              <a:ea typeface="张海山锐线体简" panose="02000000000000000000" pitchFamily="2" charset="-122"/>
            </a:endParaRPr>
          </a:p>
        </p:txBody>
      </p:sp>
      <p:sp>
        <p:nvSpPr>
          <p:cNvPr id="5" name="Rectangle 4"/>
          <p:cNvSpPr/>
          <p:nvPr/>
        </p:nvSpPr>
        <p:spPr>
          <a:xfrm>
            <a:off x="1559761" y="0"/>
            <a:ext cx="18047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6"/>
          <p:cNvCxnSpPr/>
          <p:nvPr/>
        </p:nvCxnSpPr>
        <p:spPr>
          <a:xfrm>
            <a:off x="1716172" y="1335505"/>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3196057" y="1352588"/>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2"/>
          <p:cNvSpPr/>
          <p:nvPr/>
        </p:nvSpPr>
        <p:spPr bwMode="auto">
          <a:xfrm rot="16200000">
            <a:off x="-792571" y="3078464"/>
            <a:ext cx="6463308" cy="819455"/>
          </a:xfrm>
          <a:prstGeom prst="rect">
            <a:avLst/>
          </a:prstGeom>
          <a:noFill/>
          <a:ln>
            <a:noFill/>
          </a:ln>
        </p:spPr>
        <p:txBody>
          <a:bodyPr vert="eaVert" wrap="square" lIns="0" tIns="0" rIns="0" bIns="0" anchor="t" anchorCtr="0">
            <a:spAutoFit/>
          </a:bodyPr>
          <a:lstStyle/>
          <a:p>
            <a:pPr lvl="0" algn="ctr" defTabSz="4572000">
              <a:lnSpc>
                <a:spcPts val="7200"/>
              </a:lnSpc>
            </a:pPr>
            <a:r>
              <a:rPr lang="zh-CN" altLang="en-US" sz="4400" spc="300" dirty="0">
                <a:solidFill>
                  <a:prstClr val="black">
                    <a:lumMod val="75000"/>
                    <a:lumOff val="25000"/>
                  </a:prstClr>
                </a:solidFill>
                <a:latin typeface="张海山锐线体简" panose="02000000000000000000" pitchFamily="2" charset="-122"/>
                <a:ea typeface="张海山锐线体简" panose="02000000000000000000" pitchFamily="2" charset="-122"/>
                <a:cs typeface="Playfair Display SC" charset="0"/>
                <a:sym typeface="Bebas Neue" charset="0"/>
              </a:rPr>
              <a:t>一枝红艳露凝香</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5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2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1250" fill="hold"/>
                                            <p:tgtEl>
                                              <p:spTgt spid="3"/>
                                            </p:tgtEl>
                                            <p:attrNameLst>
                                              <p:attrName>ppt_x</p:attrName>
                                            </p:attrNameLst>
                                          </p:cBhvr>
                                          <p:tavLst>
                                            <p:tav tm="0">
                                              <p:val>
                                                <p:strVal val="0-#ppt_w/2"/>
                                              </p:val>
                                            </p:tav>
                                            <p:tav tm="100000">
                                              <p:val>
                                                <p:strVal val="#ppt_x"/>
                                              </p:val>
                                            </p:tav>
                                          </p:tavLst>
                                        </p:anim>
                                        <p:anim calcmode="lin" valueType="num" p14:bounceEnd="52000">
                                          <p:cBhvr additive="base">
                                            <p:cTn id="14"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14:presetBounceEnd="52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2000">
                                          <p:cBhvr additive="base">
                                            <p:cTn id="19" dur="1250" fill="hold"/>
                                            <p:tgtEl>
                                              <p:spTgt spid="4"/>
                                            </p:tgtEl>
                                            <p:attrNameLst>
                                              <p:attrName>ppt_x</p:attrName>
                                            </p:attrNameLst>
                                          </p:cBhvr>
                                          <p:tavLst>
                                            <p:tav tm="0">
                                              <p:val>
                                                <p:strVal val="1+#ppt_w/2"/>
                                              </p:val>
                                            </p:tav>
                                            <p:tav tm="100000">
                                              <p:val>
                                                <p:strVal val="#ppt_x"/>
                                              </p:val>
                                            </p:tav>
                                          </p:tavLst>
                                        </p:anim>
                                        <p:anim calcmode="lin" valueType="num" p14:bounceEnd="52000">
                                          <p:cBhvr additive="base">
                                            <p:cTn id="20" dur="125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400" fill="hold"/>
                                            <p:tgtEl>
                                              <p:spTgt spid="5"/>
                                            </p:tgtEl>
                                            <p:attrNameLst>
                                              <p:attrName>ppt_x</p:attrName>
                                            </p:attrNameLst>
                                          </p:cBhvr>
                                          <p:tavLst>
                                            <p:tav tm="0">
                                              <p:val>
                                                <p:strVal val="#ppt_x"/>
                                              </p:val>
                                            </p:tav>
                                            <p:tav tm="100000">
                                              <p:val>
                                                <p:strVal val="#ppt_x"/>
                                              </p:val>
                                            </p:tav>
                                          </p:tavLst>
                                        </p:anim>
                                        <p:anim calcmode="lin" valueType="num">
                                          <p:cBhvr additive="base">
                                            <p:cTn id="24" dur="4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400" fill="hold"/>
                                            <p:tgtEl>
                                              <p:spTgt spid="6"/>
                                            </p:tgtEl>
                                            <p:attrNameLst>
                                              <p:attrName>ppt_x</p:attrName>
                                            </p:attrNameLst>
                                          </p:cBhvr>
                                          <p:tavLst>
                                            <p:tav tm="0">
                                              <p:val>
                                                <p:strVal val="#ppt_x"/>
                                              </p:val>
                                            </p:tav>
                                            <p:tav tm="100000">
                                              <p:val>
                                                <p:strVal val="#ppt_x"/>
                                              </p:val>
                                            </p:tav>
                                          </p:tavLst>
                                        </p:anim>
                                        <p:anim calcmode="lin" valueType="num">
                                          <p:cBhvr additive="base">
                                            <p:cTn id="28" dur="4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3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fill="hold"/>
                                            <p:tgtEl>
                                              <p:spTgt spid="7"/>
                                            </p:tgtEl>
                                            <p:attrNameLst>
                                              <p:attrName>ppt_x</p:attrName>
                                            </p:attrNameLst>
                                          </p:cBhvr>
                                          <p:tavLst>
                                            <p:tav tm="0">
                                              <p:val>
                                                <p:strVal val="#ppt_x"/>
                                              </p:val>
                                            </p:tav>
                                            <p:tav tm="100000">
                                              <p:val>
                                                <p:strVal val="#ppt_x"/>
                                              </p:val>
                                            </p:tav>
                                          </p:tavLst>
                                        </p:anim>
                                        <p:anim calcmode="lin" valueType="num">
                                          <p:cBhvr additive="base">
                                            <p:cTn id="32" dur="4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3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400" fill="hold"/>
                                            <p:tgtEl>
                                              <p:spTgt spid="8"/>
                                            </p:tgtEl>
                                            <p:attrNameLst>
                                              <p:attrName>ppt_x</p:attrName>
                                            </p:attrNameLst>
                                          </p:cBhvr>
                                          <p:tavLst>
                                            <p:tav tm="0">
                                              <p:val>
                                                <p:strVal val="#ppt_x"/>
                                              </p:val>
                                            </p:tav>
                                            <p:tav tm="100000">
                                              <p:val>
                                                <p:strVal val="#ppt_x"/>
                                              </p:val>
                                            </p:tav>
                                          </p:tavLst>
                                        </p:anim>
                                        <p:anim calcmode="lin" valueType="num">
                                          <p:cBhvr additive="base">
                                            <p:cTn id="36"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0-#ppt_w/2"/>
                                              </p:val>
                                            </p:tav>
                                            <p:tav tm="100000">
                                              <p:val>
                                                <p:strVal val="#ppt_x"/>
                                              </p:val>
                                            </p:tav>
                                          </p:tavLst>
                                        </p:anim>
                                        <p:anim calcmode="lin" valueType="num">
                                          <p:cBhvr additive="base">
                                            <p:cTn id="14"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250" fill="hold"/>
                                            <p:tgtEl>
                                              <p:spTgt spid="4"/>
                                            </p:tgtEl>
                                            <p:attrNameLst>
                                              <p:attrName>ppt_x</p:attrName>
                                            </p:attrNameLst>
                                          </p:cBhvr>
                                          <p:tavLst>
                                            <p:tav tm="0">
                                              <p:val>
                                                <p:strVal val="1+#ppt_w/2"/>
                                              </p:val>
                                            </p:tav>
                                            <p:tav tm="100000">
                                              <p:val>
                                                <p:strVal val="#ppt_x"/>
                                              </p:val>
                                            </p:tav>
                                          </p:tavLst>
                                        </p:anim>
                                        <p:anim calcmode="lin" valueType="num">
                                          <p:cBhvr additive="base">
                                            <p:cTn id="20" dur="125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400" fill="hold"/>
                                            <p:tgtEl>
                                              <p:spTgt spid="5"/>
                                            </p:tgtEl>
                                            <p:attrNameLst>
                                              <p:attrName>ppt_x</p:attrName>
                                            </p:attrNameLst>
                                          </p:cBhvr>
                                          <p:tavLst>
                                            <p:tav tm="0">
                                              <p:val>
                                                <p:strVal val="#ppt_x"/>
                                              </p:val>
                                            </p:tav>
                                            <p:tav tm="100000">
                                              <p:val>
                                                <p:strVal val="#ppt_x"/>
                                              </p:val>
                                            </p:tav>
                                          </p:tavLst>
                                        </p:anim>
                                        <p:anim calcmode="lin" valueType="num">
                                          <p:cBhvr additive="base">
                                            <p:cTn id="24" dur="4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400" fill="hold"/>
                                            <p:tgtEl>
                                              <p:spTgt spid="6"/>
                                            </p:tgtEl>
                                            <p:attrNameLst>
                                              <p:attrName>ppt_x</p:attrName>
                                            </p:attrNameLst>
                                          </p:cBhvr>
                                          <p:tavLst>
                                            <p:tav tm="0">
                                              <p:val>
                                                <p:strVal val="#ppt_x"/>
                                              </p:val>
                                            </p:tav>
                                            <p:tav tm="100000">
                                              <p:val>
                                                <p:strVal val="#ppt_x"/>
                                              </p:val>
                                            </p:tav>
                                          </p:tavLst>
                                        </p:anim>
                                        <p:anim calcmode="lin" valueType="num">
                                          <p:cBhvr additive="base">
                                            <p:cTn id="28" dur="4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3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400" fill="hold"/>
                                            <p:tgtEl>
                                              <p:spTgt spid="7"/>
                                            </p:tgtEl>
                                            <p:attrNameLst>
                                              <p:attrName>ppt_x</p:attrName>
                                            </p:attrNameLst>
                                          </p:cBhvr>
                                          <p:tavLst>
                                            <p:tav tm="0">
                                              <p:val>
                                                <p:strVal val="#ppt_x"/>
                                              </p:val>
                                            </p:tav>
                                            <p:tav tm="100000">
                                              <p:val>
                                                <p:strVal val="#ppt_x"/>
                                              </p:val>
                                            </p:tav>
                                          </p:tavLst>
                                        </p:anim>
                                        <p:anim calcmode="lin" valueType="num">
                                          <p:cBhvr additive="base">
                                            <p:cTn id="32" dur="4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3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400" fill="hold"/>
                                            <p:tgtEl>
                                              <p:spTgt spid="8"/>
                                            </p:tgtEl>
                                            <p:attrNameLst>
                                              <p:attrName>ppt_x</p:attrName>
                                            </p:attrNameLst>
                                          </p:cBhvr>
                                          <p:tavLst>
                                            <p:tav tm="0">
                                              <p:val>
                                                <p:strVal val="#ppt_x"/>
                                              </p:val>
                                            </p:tav>
                                            <p:tav tm="100000">
                                              <p:val>
                                                <p:strVal val="#ppt_x"/>
                                              </p:val>
                                            </p:tav>
                                          </p:tavLst>
                                        </p:anim>
                                        <p:anim calcmode="lin" valueType="num">
                                          <p:cBhvr additive="base">
                                            <p:cTn id="36"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2"/>
          <p:cNvPicPr>
            <a:picLocks noChangeAspect="1"/>
          </p:cNvPicPr>
          <p:nvPr/>
        </p:nvPicPr>
        <p:blipFill>
          <a:blip r:embed="rId5"/>
          <a:stretch>
            <a:fillRect/>
          </a:stretch>
        </p:blipFill>
        <p:spPr>
          <a:xfrm>
            <a:off x="645160" y="1902589"/>
            <a:ext cx="4838700" cy="3225012"/>
          </a:xfrm>
          <a:prstGeom prst="rect">
            <a:avLst/>
          </a:prstGeom>
        </p:spPr>
      </p:pic>
      <p:sp>
        <p:nvSpPr>
          <p:cNvPr id="50" name="PA_库_矩形 3"/>
          <p:cNvSpPr/>
          <p:nvPr>
            <p:custDataLst>
              <p:tags r:id="rId1"/>
            </p:custDataLst>
          </p:nvPr>
        </p:nvSpPr>
        <p:spPr>
          <a:xfrm rot="5400000">
            <a:off x="-9558" y="3009768"/>
            <a:ext cx="6148136" cy="1010653"/>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_库_文本框 4"/>
          <p:cNvSpPr txBox="1"/>
          <p:nvPr>
            <p:custDataLst>
              <p:tags r:id="rId2"/>
            </p:custDataLst>
          </p:nvPr>
        </p:nvSpPr>
        <p:spPr>
          <a:xfrm rot="16200000">
            <a:off x="404491" y="2639683"/>
            <a:ext cx="5355312" cy="1569660"/>
          </a:xfrm>
          <a:prstGeom prst="rect">
            <a:avLst/>
          </a:prstGeom>
          <a:noFill/>
          <a:ln>
            <a:solidFill>
              <a:schemeClr val="bg2">
                <a:lumMod val="90000"/>
              </a:schemeClr>
            </a:solidFill>
          </a:ln>
        </p:spPr>
        <p:txBody>
          <a:bodyPr vert="eaVert" wrap="square" rtlCol="0">
            <a:spAutoFit/>
          </a:bodyPr>
          <a:lstStyle/>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云</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雨</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巫</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山</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枉</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断</a:t>
            </a:r>
            <a:endParaRPr lang="en-US" altLang="zh-CN" sz="4800" dirty="0">
              <a:solidFill>
                <a:schemeClr val="bg2">
                  <a:lumMod val="50000"/>
                </a:schemeClr>
              </a:solidFill>
              <a:latin typeface="张海山锐线体简" panose="02000000000000000000" pitchFamily="2" charset="-122"/>
              <a:ea typeface="张海山锐线体简" panose="02000000000000000000" pitchFamily="2" charset="-122"/>
            </a:endParaRPr>
          </a:p>
          <a:p>
            <a:pPr algn="ctr"/>
            <a:r>
              <a:rPr lang="zh-CN" altLang="en-US" sz="4800" dirty="0">
                <a:solidFill>
                  <a:schemeClr val="bg2">
                    <a:lumMod val="50000"/>
                  </a:schemeClr>
                </a:solidFill>
                <a:latin typeface="张海山锐线体简" panose="02000000000000000000" pitchFamily="2" charset="-122"/>
                <a:ea typeface="张海山锐线体简" panose="02000000000000000000" pitchFamily="2" charset="-122"/>
              </a:rPr>
              <a:t>肠</a:t>
            </a:r>
            <a:endParaRPr lang="en-US" sz="4800" dirty="0">
              <a:solidFill>
                <a:schemeClr val="bg2">
                  <a:lumMod val="50000"/>
                </a:schemeClr>
              </a:solidFill>
              <a:latin typeface="张海山锐线体简" panose="02000000000000000000" pitchFamily="2" charset="-122"/>
              <a:ea typeface="张海山锐线体简" panose="02000000000000000000" pitchFamily="2" charset="-122"/>
            </a:endParaRPr>
          </a:p>
        </p:txBody>
      </p:sp>
      <p:grpSp>
        <p:nvGrpSpPr>
          <p:cNvPr id="12" name="组合 11"/>
          <p:cNvGrpSpPr/>
          <p:nvPr/>
        </p:nvGrpSpPr>
        <p:grpSpPr>
          <a:xfrm flipH="1">
            <a:off x="-163286" y="167977"/>
            <a:ext cx="6520543" cy="6197847"/>
            <a:chOff x="-687030" y="167977"/>
            <a:chExt cx="6472989" cy="6197847"/>
          </a:xfrm>
        </p:grpSpPr>
        <p:cxnSp>
          <p:nvCxnSpPr>
            <p:cNvPr id="49" name="Straight Connector 5"/>
            <p:cNvCxnSpPr/>
            <p:nvPr/>
          </p:nvCxnSpPr>
          <p:spPr>
            <a:xfrm>
              <a:off x="95022" y="662856"/>
              <a:ext cx="5690937" cy="57029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7"/>
            <p:cNvCxnSpPr/>
            <p:nvPr/>
          </p:nvCxnSpPr>
          <p:spPr>
            <a:xfrm>
              <a:off x="-687030" y="167977"/>
              <a:ext cx="5690937" cy="57029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7204911" y="2284071"/>
            <a:ext cx="4630178" cy="535531"/>
          </a:xfrm>
          <a:prstGeom prst="rect">
            <a:avLst/>
          </a:prstGeom>
          <a:noFill/>
        </p:spPr>
        <p:txBody>
          <a:bodyPr wrap="square" rtlCol="0">
            <a:spAutoFit/>
          </a:bodyPr>
          <a:lstStyle/>
          <a:p>
            <a:pPr>
              <a:lnSpc>
                <a:spcPct val="12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54" name="文本框 53"/>
          <p:cNvSpPr txBox="1"/>
          <p:nvPr/>
        </p:nvSpPr>
        <p:spPr>
          <a:xfrm>
            <a:off x="7204910" y="1992429"/>
            <a:ext cx="2194469" cy="338554"/>
          </a:xfrm>
          <a:prstGeom prst="rect">
            <a:avLst/>
          </a:prstGeom>
          <a:noFill/>
        </p:spPr>
        <p:txBody>
          <a:bodyPr wrap="square" rtlCol="0">
            <a:spAutoFit/>
          </a:bodyPr>
          <a:lstStyle/>
          <a:p>
            <a:r>
              <a:rPr lang="zh-CN" altLang="en-US" sz="1600" dirty="0">
                <a:solidFill>
                  <a:schemeClr val="tx1">
                    <a:lumMod val="85000"/>
                    <a:lumOff val="15000"/>
                  </a:schemeClr>
                </a:solidFill>
                <a:latin typeface="张海山锐线体简" panose="02000000000000000000" pitchFamily="2" charset="-122"/>
                <a:ea typeface="张海山锐线体简" panose="02000000000000000000" pitchFamily="2" charset="-122"/>
              </a:rPr>
              <a:t>标题文本预设 </a:t>
            </a:r>
            <a:endParaRPr lang="en-US" altLang="zh-CN" sz="1600" dirty="0">
              <a:solidFill>
                <a:schemeClr val="tx1">
                  <a:lumMod val="85000"/>
                  <a:lumOff val="15000"/>
                </a:schemeClr>
              </a:solidFill>
              <a:latin typeface="张海山锐线体简" panose="02000000000000000000" pitchFamily="2" charset="-122"/>
              <a:ea typeface="张海山锐线体简" panose="02000000000000000000" pitchFamily="2" charset="-122"/>
            </a:endParaRPr>
          </a:p>
        </p:txBody>
      </p:sp>
      <p:sp>
        <p:nvSpPr>
          <p:cNvPr id="55" name="任意多边形 27"/>
          <p:cNvSpPr/>
          <p:nvPr/>
        </p:nvSpPr>
        <p:spPr>
          <a:xfrm>
            <a:off x="9507127" y="1817997"/>
            <a:ext cx="1671237" cy="45719"/>
          </a:xfrm>
          <a:custGeom>
            <a:avLst/>
            <a:gdLst>
              <a:gd name="connsiteX0" fmla="*/ 24902 w 1352052"/>
              <a:gd name="connsiteY0" fmla="*/ 0 h 102944"/>
              <a:gd name="connsiteX1" fmla="*/ 1352052 w 1352052"/>
              <a:gd name="connsiteY1" fmla="*/ 0 h 102944"/>
              <a:gd name="connsiteX2" fmla="*/ 1327150 w 1352052"/>
              <a:gd name="connsiteY2" fmla="*/ 102944 h 102944"/>
              <a:gd name="connsiteX3" fmla="*/ 0 w 1352052"/>
              <a:gd name="connsiteY3" fmla="*/ 102944 h 102944"/>
            </a:gdLst>
            <a:ahLst/>
            <a:cxnLst>
              <a:cxn ang="0">
                <a:pos x="connsiteX0" y="connsiteY0"/>
              </a:cxn>
              <a:cxn ang="0">
                <a:pos x="connsiteX1" y="connsiteY1"/>
              </a:cxn>
              <a:cxn ang="0">
                <a:pos x="connsiteX2" y="connsiteY2"/>
              </a:cxn>
              <a:cxn ang="0">
                <a:pos x="connsiteX3" y="connsiteY3"/>
              </a:cxn>
            </a:cxnLst>
            <a:rect l="l" t="t" r="r" b="b"/>
            <a:pathLst>
              <a:path w="1352052" h="102944">
                <a:moveTo>
                  <a:pt x="24902" y="0"/>
                </a:moveTo>
                <a:lnTo>
                  <a:pt x="1352052" y="0"/>
                </a:lnTo>
                <a:lnTo>
                  <a:pt x="1327150" y="102944"/>
                </a:lnTo>
                <a:lnTo>
                  <a:pt x="0" y="102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张海山锐线体简" panose="02000000000000000000" pitchFamily="2" charset="-122"/>
              <a:ea typeface="张海山锐线体简" panose="02000000000000000000" pitchFamily="2" charset="-122"/>
            </a:endParaRPr>
          </a:p>
        </p:txBody>
      </p:sp>
      <p:sp>
        <p:nvSpPr>
          <p:cNvPr id="56" name="文本框 55"/>
          <p:cNvSpPr txBox="1"/>
          <p:nvPr/>
        </p:nvSpPr>
        <p:spPr>
          <a:xfrm>
            <a:off x="9409872" y="1209197"/>
            <a:ext cx="1865746" cy="584775"/>
          </a:xfrm>
          <a:prstGeom prst="rect">
            <a:avLst/>
          </a:prstGeom>
          <a:noFill/>
        </p:spPr>
        <p:txBody>
          <a:bodyPr wrap="square" rtlCol="0">
            <a:spAutoFit/>
          </a:bodyPr>
          <a:lstStyle/>
          <a:p>
            <a:pPr algn="r"/>
            <a:r>
              <a:rPr lang="en-US" altLang="zh-CN" sz="3200" dirty="0">
                <a:solidFill>
                  <a:schemeClr val="tx1">
                    <a:lumMod val="85000"/>
                    <a:lumOff val="15000"/>
                  </a:schemeClr>
                </a:solidFill>
                <a:latin typeface="张海山锐线体简" panose="02000000000000000000" pitchFamily="2" charset="-122"/>
                <a:ea typeface="张海山锐线体简" panose="02000000000000000000" pitchFamily="2" charset="-122"/>
              </a:rPr>
              <a:t>65.2</a:t>
            </a:r>
            <a:r>
              <a:rPr lang="en-US" altLang="zh-CN" sz="2000" dirty="0">
                <a:solidFill>
                  <a:schemeClr val="tx1">
                    <a:lumMod val="85000"/>
                    <a:lumOff val="15000"/>
                  </a:schemeClr>
                </a:solidFill>
                <a:latin typeface="张海山锐线体简" panose="02000000000000000000" pitchFamily="2" charset="-122"/>
                <a:ea typeface="张海山锐线体简" panose="02000000000000000000" pitchFamily="2" charset="-122"/>
              </a:rPr>
              <a:t>%</a:t>
            </a:r>
            <a:endParaRPr lang="zh-CN" altLang="en-US" sz="2000" dirty="0">
              <a:solidFill>
                <a:schemeClr val="tx1">
                  <a:lumMod val="85000"/>
                  <a:lumOff val="15000"/>
                </a:schemeClr>
              </a:solidFill>
              <a:latin typeface="张海山锐线体简" panose="02000000000000000000" pitchFamily="2" charset="-122"/>
              <a:ea typeface="张海山锐线体简" panose="02000000000000000000" pitchFamily="2" charset="-122"/>
            </a:endParaRPr>
          </a:p>
        </p:txBody>
      </p:sp>
      <p:sp>
        <p:nvSpPr>
          <p:cNvPr id="57" name="任意多边形 22"/>
          <p:cNvSpPr/>
          <p:nvPr/>
        </p:nvSpPr>
        <p:spPr>
          <a:xfrm flipH="1">
            <a:off x="7406242" y="4702843"/>
            <a:ext cx="1671237" cy="45719"/>
          </a:xfrm>
          <a:custGeom>
            <a:avLst/>
            <a:gdLst>
              <a:gd name="connsiteX0" fmla="*/ 24902 w 1352052"/>
              <a:gd name="connsiteY0" fmla="*/ 0 h 102944"/>
              <a:gd name="connsiteX1" fmla="*/ 1352052 w 1352052"/>
              <a:gd name="connsiteY1" fmla="*/ 0 h 102944"/>
              <a:gd name="connsiteX2" fmla="*/ 1327150 w 1352052"/>
              <a:gd name="connsiteY2" fmla="*/ 102944 h 102944"/>
              <a:gd name="connsiteX3" fmla="*/ 0 w 1352052"/>
              <a:gd name="connsiteY3" fmla="*/ 102944 h 102944"/>
            </a:gdLst>
            <a:ahLst/>
            <a:cxnLst>
              <a:cxn ang="0">
                <a:pos x="connsiteX0" y="connsiteY0"/>
              </a:cxn>
              <a:cxn ang="0">
                <a:pos x="connsiteX1" y="connsiteY1"/>
              </a:cxn>
              <a:cxn ang="0">
                <a:pos x="connsiteX2" y="connsiteY2"/>
              </a:cxn>
              <a:cxn ang="0">
                <a:pos x="connsiteX3" y="connsiteY3"/>
              </a:cxn>
            </a:cxnLst>
            <a:rect l="l" t="t" r="r" b="b"/>
            <a:pathLst>
              <a:path w="1352052" h="102944">
                <a:moveTo>
                  <a:pt x="24902" y="0"/>
                </a:moveTo>
                <a:lnTo>
                  <a:pt x="1352052" y="0"/>
                </a:lnTo>
                <a:lnTo>
                  <a:pt x="1327150" y="102944"/>
                </a:lnTo>
                <a:lnTo>
                  <a:pt x="0" y="102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张海山锐线体简" panose="02000000000000000000" pitchFamily="2" charset="-122"/>
              <a:ea typeface="张海山锐线体简" panose="02000000000000000000" pitchFamily="2" charset="-122"/>
            </a:endParaRPr>
          </a:p>
        </p:txBody>
      </p:sp>
      <p:sp>
        <p:nvSpPr>
          <p:cNvPr id="58" name="文本框 57"/>
          <p:cNvSpPr txBox="1"/>
          <p:nvPr/>
        </p:nvSpPr>
        <p:spPr>
          <a:xfrm>
            <a:off x="7265040" y="4025457"/>
            <a:ext cx="4079772" cy="535531"/>
          </a:xfrm>
          <a:prstGeom prst="rect">
            <a:avLst/>
          </a:prstGeom>
          <a:noFill/>
        </p:spPr>
        <p:txBody>
          <a:bodyPr wrap="square" rtlCol="0">
            <a:spAutoFit/>
          </a:bodyPr>
          <a:lstStyle/>
          <a:p>
            <a:pPr algn="r">
              <a:lnSpc>
                <a:spcPct val="12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endParaRPr lang="en-US" altLang="zh-CN" sz="1200"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59" name="文本框 58"/>
          <p:cNvSpPr txBox="1"/>
          <p:nvPr/>
        </p:nvSpPr>
        <p:spPr>
          <a:xfrm>
            <a:off x="9114603" y="3676405"/>
            <a:ext cx="2194469" cy="338554"/>
          </a:xfrm>
          <a:prstGeom prst="rect">
            <a:avLst/>
          </a:prstGeom>
          <a:noFill/>
        </p:spPr>
        <p:txBody>
          <a:bodyPr wrap="square" rtlCol="0">
            <a:spAutoFit/>
          </a:bodyPr>
          <a:lstStyle/>
          <a:p>
            <a:pPr algn="r"/>
            <a:r>
              <a:rPr lang="zh-CN" altLang="en-US" sz="1600" dirty="0">
                <a:solidFill>
                  <a:schemeClr val="tx1">
                    <a:lumMod val="85000"/>
                    <a:lumOff val="15000"/>
                  </a:schemeClr>
                </a:solidFill>
                <a:latin typeface="张海山锐线体简" panose="02000000000000000000" pitchFamily="2" charset="-122"/>
                <a:ea typeface="张海山锐线体简" panose="02000000000000000000" pitchFamily="2" charset="-122"/>
              </a:rPr>
              <a:t>标题文本预设</a:t>
            </a:r>
          </a:p>
        </p:txBody>
      </p:sp>
      <p:sp>
        <p:nvSpPr>
          <p:cNvPr id="60" name="文本框 59"/>
          <p:cNvSpPr txBox="1"/>
          <p:nvPr/>
        </p:nvSpPr>
        <p:spPr>
          <a:xfrm>
            <a:off x="7308987" y="4832461"/>
            <a:ext cx="1865746" cy="584775"/>
          </a:xfrm>
          <a:prstGeom prst="rect">
            <a:avLst/>
          </a:prstGeom>
          <a:noFill/>
        </p:spPr>
        <p:txBody>
          <a:bodyPr wrap="square" rtlCol="0">
            <a:spAutoFit/>
          </a:bodyPr>
          <a:lstStyle/>
          <a:p>
            <a:r>
              <a:rPr lang="en-US" altLang="zh-CN" sz="3200" dirty="0">
                <a:solidFill>
                  <a:schemeClr val="tx1">
                    <a:lumMod val="85000"/>
                    <a:lumOff val="15000"/>
                  </a:schemeClr>
                </a:solidFill>
                <a:latin typeface="张海山锐线体简" panose="02000000000000000000" pitchFamily="2" charset="-122"/>
                <a:ea typeface="张海山锐线体简" panose="02000000000000000000" pitchFamily="2" charset="-122"/>
              </a:rPr>
              <a:t>74.8</a:t>
            </a:r>
            <a:r>
              <a:rPr lang="en-US" altLang="zh-CN" sz="2000" dirty="0">
                <a:solidFill>
                  <a:schemeClr val="tx1">
                    <a:lumMod val="85000"/>
                    <a:lumOff val="15000"/>
                  </a:schemeClr>
                </a:solidFill>
                <a:latin typeface="张海山锐线体简" panose="02000000000000000000" pitchFamily="2" charset="-122"/>
                <a:ea typeface="张海山锐线体简" panose="02000000000000000000" pitchFamily="2" charset="-122"/>
              </a:rPr>
              <a:t>%</a:t>
            </a:r>
            <a:endParaRPr lang="zh-CN" altLang="en-US" sz="2000" dirty="0">
              <a:solidFill>
                <a:schemeClr val="tx1">
                  <a:lumMod val="85000"/>
                  <a:lumOff val="15000"/>
                </a:schemeClr>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50"/>
                                  </p:stCondLst>
                                  <p:endCondLst>
                                    <p:cond evt="begin" delay="0">
                                      <p:tn val="5"/>
                                    </p:cond>
                                  </p:endCondLst>
                                  <p:childTnLst>
                                    <p:set>
                                      <p:cBhvr>
                                        <p:cTn id="6" dur="1" fill="hold">
                                          <p:stCondLst>
                                            <p:cond delay="0"/>
                                          </p:stCondLst>
                                        </p:cTn>
                                        <p:tgtEl>
                                          <p:spTgt spid="50">
                                            <p:txEl>
                                              <p:charRg st="4294967295" end="4294967295"/>
                                            </p:txEl>
                                          </p:spTgt>
                                        </p:tgtEl>
                                        <p:attrNameLst>
                                          <p:attrName>style.visibility</p:attrName>
                                        </p:attrNameLst>
                                      </p:cBhvr>
                                      <p:to>
                                        <p:strVal val="visible"/>
                                      </p:to>
                                    </p:set>
                                    <p:anim calcmode="lin" valueType="num">
                                      <p:cBhvr additive="base">
                                        <p:cTn id="7" dur="1500" fill="hold"/>
                                        <p:tgtEl>
                                          <p:spTgt spid="50">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50">
                                            <p:txEl>
                                              <p:charRg st="4294967295" end="4294967295"/>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51">
                                            <p:txEl>
                                              <p:charRg st="4294967295" end="4294967295"/>
                                            </p:txEl>
                                          </p:spTgt>
                                        </p:tgtEl>
                                        <p:attrNameLst>
                                          <p:attrName>style.visibility</p:attrName>
                                        </p:attrNameLst>
                                      </p:cBhvr>
                                      <p:to>
                                        <p:strVal val="visible"/>
                                      </p:to>
                                    </p:set>
                                    <p:anim calcmode="lin" valueType="num">
                                      <p:cBhvr additive="base">
                                        <p:cTn id="11" dur="1500" fill="hold"/>
                                        <p:tgtEl>
                                          <p:spTgt spid="51">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51">
                                            <p:txEl>
                                              <p:charRg st="4294967295" end="4294967295"/>
                                            </p:txEl>
                                          </p:spTgt>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30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22" presetClass="entr" presetSubtype="8" fill="hold" grpId="0" nodeType="withEffect">
                                  <p:stCondLst>
                                    <p:cond delay="350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750"/>
                                        <p:tgtEl>
                                          <p:spTgt spid="54"/>
                                        </p:tgtEl>
                                      </p:cBhvr>
                                    </p:animEffect>
                                  </p:childTnLst>
                                </p:cTn>
                              </p:par>
                              <p:par>
                                <p:cTn id="19" presetID="17" presetClass="entr" presetSubtype="10" fill="hold" grpId="0" nodeType="withEffect">
                                  <p:stCondLst>
                                    <p:cond delay="3500"/>
                                  </p:stCondLst>
                                  <p:childTnLst>
                                    <p:set>
                                      <p:cBhvr>
                                        <p:cTn id="20" dur="1" fill="hold">
                                          <p:stCondLst>
                                            <p:cond delay="0"/>
                                          </p:stCondLst>
                                        </p:cTn>
                                        <p:tgtEl>
                                          <p:spTgt spid="55"/>
                                        </p:tgtEl>
                                        <p:attrNameLst>
                                          <p:attrName>style.visibility</p:attrName>
                                        </p:attrNameLst>
                                      </p:cBhvr>
                                      <p:to>
                                        <p:strVal val="visible"/>
                                      </p:to>
                                    </p:set>
                                    <p:anim calcmode="lin" valueType="num">
                                      <p:cBhvr>
                                        <p:cTn id="21" dur="750" fill="hold"/>
                                        <p:tgtEl>
                                          <p:spTgt spid="55"/>
                                        </p:tgtEl>
                                        <p:attrNameLst>
                                          <p:attrName>ppt_w</p:attrName>
                                        </p:attrNameLst>
                                      </p:cBhvr>
                                      <p:tavLst>
                                        <p:tav tm="0">
                                          <p:val>
                                            <p:fltVal val="0"/>
                                          </p:val>
                                        </p:tav>
                                        <p:tav tm="100000">
                                          <p:val>
                                            <p:strVal val="#ppt_w"/>
                                          </p:val>
                                        </p:tav>
                                      </p:tavLst>
                                    </p:anim>
                                    <p:anim calcmode="lin" valueType="num">
                                      <p:cBhvr>
                                        <p:cTn id="22" dur="750" fill="hold"/>
                                        <p:tgtEl>
                                          <p:spTgt spid="55"/>
                                        </p:tgtEl>
                                        <p:attrNameLst>
                                          <p:attrName>ppt_h</p:attrName>
                                        </p:attrNameLst>
                                      </p:cBhvr>
                                      <p:tavLst>
                                        <p:tav tm="0">
                                          <p:val>
                                            <p:strVal val="#ppt_h"/>
                                          </p:val>
                                        </p:tav>
                                        <p:tav tm="100000">
                                          <p:val>
                                            <p:strVal val="#ppt_h"/>
                                          </p:val>
                                        </p:tav>
                                      </p:tavLst>
                                    </p:anim>
                                  </p:childTnLst>
                                </p:cTn>
                              </p:par>
                              <p:par>
                                <p:cTn id="23" presetID="10" presetClass="entr" presetSubtype="0" fill="hold" grpId="0" nodeType="withEffect">
                                  <p:stCondLst>
                                    <p:cond delay="425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750"/>
                                        <p:tgtEl>
                                          <p:spTgt spid="53"/>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750"/>
                                        <p:tgtEl>
                                          <p:spTgt spid="60"/>
                                        </p:tgtEl>
                                      </p:cBhvr>
                                    </p:animEffect>
                                  </p:childTnLst>
                                </p:cTn>
                              </p:par>
                              <p:par>
                                <p:cTn id="29" presetID="22" presetClass="entr" presetSubtype="2" fill="hold" grpId="0" nodeType="withEffect">
                                  <p:stCondLst>
                                    <p:cond delay="3500"/>
                                  </p:stCondLst>
                                  <p:childTnLst>
                                    <p:set>
                                      <p:cBhvr>
                                        <p:cTn id="30" dur="1" fill="hold">
                                          <p:stCondLst>
                                            <p:cond delay="0"/>
                                          </p:stCondLst>
                                        </p:cTn>
                                        <p:tgtEl>
                                          <p:spTgt spid="59"/>
                                        </p:tgtEl>
                                        <p:attrNameLst>
                                          <p:attrName>style.visibility</p:attrName>
                                        </p:attrNameLst>
                                      </p:cBhvr>
                                      <p:to>
                                        <p:strVal val="visible"/>
                                      </p:to>
                                    </p:set>
                                    <p:animEffect transition="in" filter="wipe(right)">
                                      <p:cBhvr>
                                        <p:cTn id="31" dur="750"/>
                                        <p:tgtEl>
                                          <p:spTgt spid="59"/>
                                        </p:tgtEl>
                                      </p:cBhvr>
                                    </p:animEffect>
                                  </p:childTnLst>
                                </p:cTn>
                              </p:par>
                              <p:par>
                                <p:cTn id="32" presetID="17" presetClass="entr" presetSubtype="10" fill="hold" grpId="0" nodeType="withEffect">
                                  <p:stCondLst>
                                    <p:cond delay="3500"/>
                                  </p:stCondLst>
                                  <p:childTnLst>
                                    <p:set>
                                      <p:cBhvr>
                                        <p:cTn id="33" dur="1" fill="hold">
                                          <p:stCondLst>
                                            <p:cond delay="0"/>
                                          </p:stCondLst>
                                        </p:cTn>
                                        <p:tgtEl>
                                          <p:spTgt spid="57"/>
                                        </p:tgtEl>
                                        <p:attrNameLst>
                                          <p:attrName>style.visibility</p:attrName>
                                        </p:attrNameLst>
                                      </p:cBhvr>
                                      <p:to>
                                        <p:strVal val="visible"/>
                                      </p:to>
                                    </p:set>
                                    <p:anim calcmode="lin" valueType="num">
                                      <p:cBhvr>
                                        <p:cTn id="34" dur="750" fill="hold"/>
                                        <p:tgtEl>
                                          <p:spTgt spid="57"/>
                                        </p:tgtEl>
                                        <p:attrNameLst>
                                          <p:attrName>ppt_w</p:attrName>
                                        </p:attrNameLst>
                                      </p:cBhvr>
                                      <p:tavLst>
                                        <p:tav tm="0">
                                          <p:val>
                                            <p:fltVal val="0"/>
                                          </p:val>
                                        </p:tav>
                                        <p:tav tm="100000">
                                          <p:val>
                                            <p:strVal val="#ppt_w"/>
                                          </p:val>
                                        </p:tav>
                                      </p:tavLst>
                                    </p:anim>
                                    <p:anim calcmode="lin" valueType="num">
                                      <p:cBhvr>
                                        <p:cTn id="35" dur="750" fill="hold"/>
                                        <p:tgtEl>
                                          <p:spTgt spid="57"/>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425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utoUpdateAnimBg="0"/>
      <p:bldP spid="51" grpId="0" autoUpdateAnimBg="0"/>
      <p:bldP spid="53" grpId="0"/>
      <p:bldP spid="54" grpId="0"/>
      <p:bldP spid="55" grpId="0" animBg="1"/>
      <p:bldP spid="56" grpId="0"/>
      <p:bldP spid="57" grpId="0" animBg="1"/>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718276" y="272716"/>
            <a:ext cx="4385389" cy="6578083"/>
          </a:xfrm>
          <a:prstGeom prst="rect">
            <a:avLst/>
          </a:prstGeom>
        </p:spPr>
      </p:pic>
      <p:pic>
        <p:nvPicPr>
          <p:cNvPr id="7" name="图片 6"/>
          <p:cNvPicPr>
            <a:picLocks noChangeAspect="1"/>
          </p:cNvPicPr>
          <p:nvPr/>
        </p:nvPicPr>
        <p:blipFill>
          <a:blip r:embed="rId5"/>
          <a:stretch>
            <a:fillRect/>
          </a:stretch>
        </p:blipFill>
        <p:spPr>
          <a:xfrm>
            <a:off x="1" y="1229043"/>
            <a:ext cx="9994232" cy="5621756"/>
          </a:xfrm>
          <a:prstGeom prst="rect">
            <a:avLst/>
          </a:prstGeom>
        </p:spPr>
      </p:pic>
      <p:sp>
        <p:nvSpPr>
          <p:cNvPr id="2" name="文本框 1"/>
          <p:cNvSpPr txBox="1"/>
          <p:nvPr/>
        </p:nvSpPr>
        <p:spPr>
          <a:xfrm>
            <a:off x="1604210" y="2792831"/>
            <a:ext cx="8983579" cy="101566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6000" dirty="0">
                <a:solidFill>
                  <a:schemeClr val="bg1"/>
                </a:solidFill>
                <a:latin typeface="张海山锐线体简" panose="02000000000000000000" pitchFamily="2" charset="-122"/>
                <a:ea typeface="张海山锐线体简" panose="02000000000000000000" pitchFamily="2" charset="-122"/>
              </a:rPr>
              <a:t>第三                部分</a:t>
            </a:r>
          </a:p>
        </p:txBody>
      </p:sp>
      <p:sp>
        <p:nvSpPr>
          <p:cNvPr id="5" name="文本框 4"/>
          <p:cNvSpPr txBox="1"/>
          <p:nvPr/>
        </p:nvSpPr>
        <p:spPr>
          <a:xfrm>
            <a:off x="4223656" y="2946719"/>
            <a:ext cx="3744685" cy="707886"/>
          </a:xfrm>
          <a:prstGeom prst="rect">
            <a:avLst/>
          </a:prstGeom>
          <a:solidFill>
            <a:srgbClr val="F9B5AD"/>
          </a:solidFill>
          <a:effectLst>
            <a:outerShdw blurRad="50800" dist="38100" dir="10800000" algn="r" rotWithShape="0">
              <a:prstClr val="black">
                <a:alpha val="40000"/>
              </a:prstClr>
            </a:outerShdw>
          </a:effectLst>
        </p:spPr>
        <p:txBody>
          <a:bodyPr wrap="square" rtlCol="0">
            <a:spAutoFit/>
          </a:bodyPr>
          <a:lstStyle/>
          <a:p>
            <a:pPr algn="ctr"/>
            <a:r>
              <a:rPr lang="zh-CN" altLang="en-US" sz="4000" dirty="0">
                <a:solidFill>
                  <a:schemeClr val="bg1"/>
                </a:solidFill>
                <a:latin typeface="张海山锐线体简" panose="02000000000000000000" pitchFamily="2" charset="-122"/>
                <a:ea typeface="张海山锐线体简" panose="02000000000000000000" pitchFamily="2" charset="-122"/>
              </a:rPr>
              <a:t>借问汉宫谁得似</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35" presetClass="path" presetSubtype="0" decel="100000" fill="hold" grpId="1" nodeType="withEffect">
                                  <p:stCondLst>
                                    <p:cond delay="250"/>
                                  </p:stCondLst>
                                  <p:childTnLst>
                                    <p:animMotion origin="layout" path="M 2.08333E-7 -2.59259E-6 L -0.04557 -2.59259E-6 " pathEditMode="relative" rAng="0" ptsTypes="AA">
                                      <p:cBhvr>
                                        <p:cTn id="9" dur="1500" spd="-100000" fill="hold"/>
                                        <p:tgtEl>
                                          <p:spTgt spid="5"/>
                                        </p:tgtEl>
                                        <p:attrNameLst>
                                          <p:attrName>ppt_x</p:attrName>
                                          <p:attrName>ppt_y</p:attrName>
                                        </p:attrNameLst>
                                      </p:cBhvr>
                                      <p:rCtr x="-2279" y="0"/>
                                    </p:animMotion>
                                  </p:childTnLst>
                                </p:cTn>
                              </p:par>
                            </p:childTnLst>
                          </p:cTn>
                        </p:par>
                        <p:par>
                          <p:cTn id="10" fill="hold">
                            <p:stCondLst>
                              <p:cond delay="1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42" presetClass="path" presetSubtype="0" decel="30000" fill="hold" nodeType="withEffect">
                                  <p:stCondLst>
                                    <p:cond delay="0"/>
                                  </p:stCondLst>
                                  <p:childTnLst>
                                    <p:animMotion origin="layout" path="M 1.04167E-6 -0.03981 L 1.04167E-6 0.14815 " pathEditMode="relative" rAng="0" ptsTypes="AA">
                                      <p:cBhvr>
                                        <p:cTn id="15" dur="750" spd="-100000" fill="hold"/>
                                        <p:tgtEl>
                                          <p:spTgt spid="4"/>
                                        </p:tgtEl>
                                        <p:attrNameLst>
                                          <p:attrName>ppt_x</p:attrName>
                                          <p:attrName>ppt_y</p:attrName>
                                        </p:attrNameLst>
                                      </p:cBhvr>
                                      <p:rCtr x="0" y="9398"/>
                                    </p:animMotion>
                                  </p:childTnLst>
                                </p:cTn>
                              </p:par>
                              <p:par>
                                <p:cTn id="16" presetID="42" presetClass="path" presetSubtype="0" accel="30000" decel="30000" fill="hold" nodeType="withEffect">
                                  <p:stCondLst>
                                    <p:cond delay="750"/>
                                  </p:stCondLst>
                                  <p:childTnLst>
                                    <p:animMotion origin="layout" path="M 1.04167E-6 -0.03981 L 1.04167E-6 -7.40741E-7 " pathEditMode="relative" rAng="0" ptsTypes="AA">
                                      <p:cBhvr>
                                        <p:cTn id="17" dur="1250" fill="hold"/>
                                        <p:tgtEl>
                                          <p:spTgt spid="4"/>
                                        </p:tgtEl>
                                        <p:attrNameLst>
                                          <p:attrName>ppt_x</p:attrName>
                                          <p:attrName>ppt_y</p:attrName>
                                        </p:attrNameLst>
                                      </p:cBhvr>
                                      <p:rCtr x="0" y="1991"/>
                                    </p:animMotion>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par>
                                <p:cTn id="22" presetID="42" presetClass="path" presetSubtype="0" decel="30000" fill="hold" grpId="1" nodeType="withEffect">
                                  <p:stCondLst>
                                    <p:cond delay="0"/>
                                  </p:stCondLst>
                                  <p:childTnLst>
                                    <p:animMotion origin="layout" path="M 1.04167E-6 -0.03981 L 1.04167E-6 0.14815 " pathEditMode="relative" rAng="0" ptsTypes="AA">
                                      <p:cBhvr>
                                        <p:cTn id="23" dur="750" spd="-100000" fill="hold"/>
                                        <p:tgtEl>
                                          <p:spTgt spid="2"/>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1.04167E-6 -0.03981 L 1.04167E-6 -7.40741E-7 " pathEditMode="relative" rAng="0" ptsTypes="AA">
                                      <p:cBhvr>
                                        <p:cTn id="25" dur="1250" fill="hold"/>
                                        <p:tgtEl>
                                          <p:spTgt spid="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îŝḷîḓé-Rectangle 8"/>
          <p:cNvSpPr/>
          <p:nvPr/>
        </p:nvSpPr>
        <p:spPr>
          <a:xfrm>
            <a:off x="1980747" y="3421620"/>
            <a:ext cx="503918" cy="503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25" name="îŝḷîḓé-Rectangle 9"/>
          <p:cNvSpPr/>
          <p:nvPr/>
        </p:nvSpPr>
        <p:spPr>
          <a:xfrm>
            <a:off x="1980747" y="4482866"/>
            <a:ext cx="503918" cy="503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26" name="îŝḷîḓé-Rectangle 14"/>
          <p:cNvSpPr/>
          <p:nvPr/>
        </p:nvSpPr>
        <p:spPr>
          <a:xfrm>
            <a:off x="4545711" y="3421620"/>
            <a:ext cx="503918" cy="503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27" name="îŝḷîḓé-Rectangle 15"/>
          <p:cNvSpPr/>
          <p:nvPr/>
        </p:nvSpPr>
        <p:spPr>
          <a:xfrm>
            <a:off x="4545711" y="4482866"/>
            <a:ext cx="503918" cy="50391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28" name="矩形 27"/>
          <p:cNvSpPr/>
          <p:nvPr/>
        </p:nvSpPr>
        <p:spPr>
          <a:xfrm>
            <a:off x="2494190" y="3310018"/>
            <a:ext cx="1613130" cy="938719"/>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latin typeface="张海山锐线体简" panose="02000000000000000000" pitchFamily="2" charset="-122"/>
                <a:ea typeface="张海山锐线体简" panose="02000000000000000000" pitchFamily="2" charset="-122"/>
              </a:rPr>
              <a:t>用户可以在投影仪或者计算机上进行演示演示文稿打印出来制作成胶片用户可以在投影仪</a:t>
            </a:r>
          </a:p>
        </p:txBody>
      </p:sp>
      <p:sp>
        <p:nvSpPr>
          <p:cNvPr id="29" name="矩形 28"/>
          <p:cNvSpPr/>
          <p:nvPr/>
        </p:nvSpPr>
        <p:spPr>
          <a:xfrm>
            <a:off x="5059154" y="3310018"/>
            <a:ext cx="1613130" cy="938719"/>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latin typeface="张海山锐线体简" panose="02000000000000000000" pitchFamily="2" charset="-122"/>
                <a:ea typeface="张海山锐线体简" panose="02000000000000000000" pitchFamily="2" charset="-122"/>
              </a:rPr>
              <a:t>用户可以在投影仪或者计算机上进行演示演示文稿打印出来制作成胶片用户可以在投影仪</a:t>
            </a:r>
          </a:p>
        </p:txBody>
      </p:sp>
      <p:sp>
        <p:nvSpPr>
          <p:cNvPr id="30" name="矩形 29"/>
          <p:cNvSpPr/>
          <p:nvPr/>
        </p:nvSpPr>
        <p:spPr>
          <a:xfrm>
            <a:off x="2494190" y="4358523"/>
            <a:ext cx="1613130" cy="938719"/>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latin typeface="张海山锐线体简" panose="02000000000000000000" pitchFamily="2" charset="-122"/>
                <a:ea typeface="张海山锐线体简" panose="02000000000000000000" pitchFamily="2" charset="-122"/>
              </a:rPr>
              <a:t>用户可以在投影仪或者计算机上进行演示演示文稿打印出来制作成胶片用户可以在投影仪</a:t>
            </a:r>
          </a:p>
        </p:txBody>
      </p:sp>
      <p:sp>
        <p:nvSpPr>
          <p:cNvPr id="31" name="矩形 30"/>
          <p:cNvSpPr/>
          <p:nvPr/>
        </p:nvSpPr>
        <p:spPr>
          <a:xfrm>
            <a:off x="5059154" y="4358523"/>
            <a:ext cx="1613130" cy="938719"/>
          </a:xfrm>
          <a:prstGeom prst="rect">
            <a:avLst/>
          </a:prstGeom>
        </p:spPr>
        <p:txBody>
          <a:bodyPr wrap="square">
            <a:spAutoFit/>
            <a:scene3d>
              <a:camera prst="orthographicFront"/>
              <a:lightRig rig="threePt" dir="t"/>
            </a:scene3d>
            <a:sp3d contourW="12700"/>
          </a:bodyPr>
          <a:lstStyle/>
          <a:p>
            <a:pPr algn="ctr">
              <a:lnSpc>
                <a:spcPct val="125000"/>
              </a:lnSpc>
            </a:pPr>
            <a:r>
              <a:rPr lang="zh-CN" altLang="en-US" sz="1100" dirty="0">
                <a:latin typeface="张海山锐线体简" panose="02000000000000000000" pitchFamily="2" charset="-122"/>
                <a:ea typeface="张海山锐线体简" panose="02000000000000000000" pitchFamily="2" charset="-122"/>
              </a:rPr>
              <a:t>用户可以在投影仪或者计算机上进行演示演示文稿打印出来制作成胶片用户可以在投影仪</a:t>
            </a:r>
          </a:p>
        </p:txBody>
      </p:sp>
      <p:grpSp>
        <p:nvGrpSpPr>
          <p:cNvPr id="32" name="组合 70"/>
          <p:cNvGrpSpPr/>
          <p:nvPr/>
        </p:nvGrpSpPr>
        <p:grpSpPr>
          <a:xfrm>
            <a:off x="1864145" y="1728122"/>
            <a:ext cx="4772220" cy="1140605"/>
            <a:chOff x="7583812" y="3362125"/>
            <a:chExt cx="5555971" cy="1140605"/>
          </a:xfrm>
        </p:grpSpPr>
        <p:sp>
          <p:nvSpPr>
            <p:cNvPr id="33" name="矩形 32"/>
            <p:cNvSpPr/>
            <p:nvPr/>
          </p:nvSpPr>
          <p:spPr>
            <a:xfrm>
              <a:off x="7583812" y="3775608"/>
              <a:ext cx="5555971" cy="727122"/>
            </a:xfrm>
            <a:prstGeom prst="rect">
              <a:avLst/>
            </a:prstGeom>
          </p:spPr>
          <p:txBody>
            <a:bodyPr wrap="square">
              <a:spAutoFit/>
              <a:scene3d>
                <a:camera prst="orthographicFront"/>
                <a:lightRig rig="threePt" dir="t"/>
              </a:scene3d>
              <a:sp3d contourW="12700"/>
            </a:bodyPr>
            <a:lstStyle/>
            <a:p>
              <a:pPr>
                <a:lnSpc>
                  <a:spcPct val="125000"/>
                </a:lnSpc>
              </a:pPr>
              <a:r>
                <a:rPr lang="zh-CN" altLang="en-US" sz="1100" dirty="0">
                  <a:latin typeface="张海山锐线体简" panose="02000000000000000000" pitchFamily="2" charset="-122"/>
                  <a:ea typeface="张海山锐线体简" panose="02000000000000000000" pitchFamily="2" charset="-122"/>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34" name="矩形 33"/>
            <p:cNvSpPr/>
            <p:nvPr/>
          </p:nvSpPr>
          <p:spPr>
            <a:xfrm>
              <a:off x="7583812" y="3362125"/>
              <a:ext cx="2050552"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latin typeface="张海山锐线体简" panose="02000000000000000000" pitchFamily="2" charset="-122"/>
                  <a:ea typeface="张海山锐线体简" panose="02000000000000000000" pitchFamily="2" charset="-122"/>
                </a:rPr>
                <a:t>添加标题</a:t>
              </a:r>
            </a:p>
          </p:txBody>
        </p:sp>
      </p:grpSp>
      <p:sp>
        <p:nvSpPr>
          <p:cNvPr id="35" name="îŝḷîḓé-Rectangle 8"/>
          <p:cNvSpPr/>
          <p:nvPr/>
        </p:nvSpPr>
        <p:spPr>
          <a:xfrm>
            <a:off x="2098734" y="3543637"/>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36" name="îŝḷîḓé-Rectangle 9"/>
          <p:cNvSpPr/>
          <p:nvPr/>
        </p:nvSpPr>
        <p:spPr>
          <a:xfrm>
            <a:off x="2101649" y="4599450"/>
            <a:ext cx="262114"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37" name="îŝḷîḓé-Rectangle 14"/>
          <p:cNvSpPr/>
          <p:nvPr/>
        </p:nvSpPr>
        <p:spPr>
          <a:xfrm>
            <a:off x="4663698" y="3539414"/>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38" name="îŝḷîḓé-Rectangle 15"/>
          <p:cNvSpPr/>
          <p:nvPr/>
        </p:nvSpPr>
        <p:spPr>
          <a:xfrm>
            <a:off x="4663698" y="4609859"/>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dirty="0">
              <a:solidFill>
                <a:schemeClr val="tx1"/>
              </a:solidFill>
              <a:latin typeface="张海山锐线体简" panose="02000000000000000000" pitchFamily="2" charset="-122"/>
              <a:ea typeface="张海山锐线体简" panose="02000000000000000000" pitchFamily="2" charset="-122"/>
            </a:endParaRPr>
          </a:p>
        </p:txBody>
      </p:sp>
      <p:sp>
        <p:nvSpPr>
          <p:cNvPr id="39" name="îŝḷîḓé-Rectangle 2"/>
          <p:cNvSpPr/>
          <p:nvPr/>
        </p:nvSpPr>
        <p:spPr>
          <a:xfrm>
            <a:off x="8913981" y="1666976"/>
            <a:ext cx="1980309" cy="1980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40" name="图片占位符 61"/>
          <p:cNvPicPr>
            <a:picLocks noChangeAspect="1"/>
          </p:cNvPicPr>
          <p:nvPr/>
        </p:nvPicPr>
        <p:blipFill>
          <a:blip r:embed="rId3"/>
          <a:stretch>
            <a:fillRect/>
          </a:stretch>
        </p:blipFill>
        <p:spPr>
          <a:xfrm>
            <a:off x="8329326" y="1929866"/>
            <a:ext cx="2255997" cy="3378520"/>
          </a:xfrm>
          <a:custGeom>
            <a:avLst/>
            <a:gdLst>
              <a:gd name="connsiteX0" fmla="*/ 0 w 2996986"/>
              <a:gd name="connsiteY0" fmla="*/ 0 h 2996986"/>
              <a:gd name="connsiteX1" fmla="*/ 2996986 w 2996986"/>
              <a:gd name="connsiteY1" fmla="*/ 0 h 2996986"/>
              <a:gd name="connsiteX2" fmla="*/ 2996986 w 2996986"/>
              <a:gd name="connsiteY2" fmla="*/ 2996986 h 2996986"/>
              <a:gd name="connsiteX3" fmla="*/ 0 w 2996986"/>
              <a:gd name="connsiteY3" fmla="*/ 2996986 h 2996986"/>
            </a:gdLst>
            <a:ahLst/>
            <a:cxnLst>
              <a:cxn ang="0">
                <a:pos x="connsiteX0" y="connsiteY0"/>
              </a:cxn>
              <a:cxn ang="0">
                <a:pos x="connsiteX1" y="connsiteY1"/>
              </a:cxn>
              <a:cxn ang="0">
                <a:pos x="connsiteX2" y="connsiteY2"/>
              </a:cxn>
              <a:cxn ang="0">
                <a:pos x="connsiteX3" y="connsiteY3"/>
              </a:cxn>
            </a:cxnLst>
            <a:rect l="l" t="t" r="r" b="b"/>
            <a:pathLst>
              <a:path w="2996986" h="2996986">
                <a:moveTo>
                  <a:pt x="0" y="0"/>
                </a:moveTo>
                <a:lnTo>
                  <a:pt x="2996986" y="0"/>
                </a:lnTo>
                <a:lnTo>
                  <a:pt x="2996986" y="2996986"/>
                </a:lnTo>
                <a:lnTo>
                  <a:pt x="0" y="2996986"/>
                </a:lnTo>
                <a:close/>
              </a:path>
            </a:pathLst>
          </a:custGeom>
        </p:spPr>
      </p:pic>
      <p:sp>
        <p:nvSpPr>
          <p:cNvPr id="41" name="îŝḷîḓé-Rectangle 5"/>
          <p:cNvSpPr/>
          <p:nvPr/>
        </p:nvSpPr>
        <p:spPr>
          <a:xfrm>
            <a:off x="8459726" y="4676280"/>
            <a:ext cx="468555" cy="46855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1000"/>
                            </p:stCondLst>
                            <p:childTnLst>
                              <p:par>
                                <p:cTn id="51" presetID="14" presetClass="entr" presetSubtype="1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randombar(horizontal)">
                                      <p:cBhvr>
                                        <p:cTn id="53" dur="500"/>
                                        <p:tgtEl>
                                          <p:spTgt spid="2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randombar(horizontal)">
                                      <p:cBhvr>
                                        <p:cTn id="59" dur="500"/>
                                        <p:tgtEl>
                                          <p:spTgt spid="3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par>
                          <p:cTn id="63" fill="hold">
                            <p:stCondLst>
                              <p:cond delay="1500"/>
                            </p:stCondLst>
                            <p:childTnLst>
                              <p:par>
                                <p:cTn id="64" presetID="2" presetClass="entr" presetSubtype="12"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1+#ppt_h/2"/>
                                          </p:val>
                                        </p:tav>
                                        <p:tav tm="100000">
                                          <p:val>
                                            <p:strVal val="#ppt_y"/>
                                          </p:val>
                                        </p:tav>
                                      </p:tavLst>
                                    </p:anim>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P spid="35" grpId="0" animBg="1"/>
      <p:bldP spid="36" grpId="0" animBg="1"/>
      <p:bldP spid="37" grpId="0" animBg="1"/>
      <p:bldP spid="38" grpId="0" animBg="1"/>
      <p:bldP spid="39"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2647717" y="2421384"/>
            <a:ext cx="1841279" cy="1841279"/>
            <a:chOff x="2592948" y="3233641"/>
            <a:chExt cx="1841279" cy="1841279"/>
          </a:xfrm>
        </p:grpSpPr>
        <p:sp>
          <p:nvSpPr>
            <p:cNvPr id="46" name="圆角矩形 5"/>
            <p:cNvSpPr/>
            <p:nvPr/>
          </p:nvSpPr>
          <p:spPr>
            <a:xfrm rot="2700000">
              <a:off x="2592948" y="3233641"/>
              <a:ext cx="1841279" cy="1841279"/>
            </a:xfrm>
            <a:prstGeom prst="roundRect">
              <a:avLst>
                <a:gd name="adj" fmla="val 50000"/>
              </a:avLst>
            </a:prstGeom>
            <a:solidFill>
              <a:schemeClr val="bg1"/>
            </a:solidFill>
            <a:ln>
              <a:gradFill>
                <a:gsLst>
                  <a:gs pos="1000">
                    <a:schemeClr val="bg1"/>
                  </a:gs>
                  <a:gs pos="99000">
                    <a:schemeClr val="bg1">
                      <a:lumMod val="95000"/>
                    </a:schemeClr>
                  </a:gs>
                </a:gsLst>
                <a:lin ang="5400000" scaled="1"/>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sp>
          <p:nvSpPr>
            <p:cNvPr id="47" name="圆角矩形 6"/>
            <p:cNvSpPr/>
            <p:nvPr/>
          </p:nvSpPr>
          <p:spPr>
            <a:xfrm rot="2700000">
              <a:off x="2637483" y="3278177"/>
              <a:ext cx="1752208" cy="1752206"/>
            </a:xfrm>
            <a:prstGeom prst="roundRect">
              <a:avLst>
                <a:gd name="adj" fmla="val 50000"/>
              </a:avLst>
            </a:prstGeom>
            <a:noFill/>
            <a:ln>
              <a:solidFill>
                <a:schemeClr val="bg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sp>
          <p:nvSpPr>
            <p:cNvPr id="48" name="Freeform 730"/>
            <p:cNvSpPr>
              <a:spLocks noChangeAspect="1" noEditPoints="1"/>
            </p:cNvSpPr>
            <p:nvPr/>
          </p:nvSpPr>
          <p:spPr bwMode="auto">
            <a:xfrm>
              <a:off x="3302950" y="3716179"/>
              <a:ext cx="421276" cy="360000"/>
            </a:xfrm>
            <a:custGeom>
              <a:avLst/>
              <a:gdLst>
                <a:gd name="T0" fmla="*/ 98425 w 55"/>
                <a:gd name="T1" fmla="*/ 12700 h 47"/>
                <a:gd name="T2" fmla="*/ 0 w 55"/>
                <a:gd name="T3" fmla="*/ 15875 h 47"/>
                <a:gd name="T4" fmla="*/ 92075 w 55"/>
                <a:gd name="T5" fmla="*/ 149225 h 47"/>
                <a:gd name="T6" fmla="*/ 120650 w 55"/>
                <a:gd name="T7" fmla="*/ 142875 h 47"/>
                <a:gd name="T8" fmla="*/ 174625 w 55"/>
                <a:gd name="T9" fmla="*/ 130175 h 47"/>
                <a:gd name="T10" fmla="*/ 44450 w 55"/>
                <a:gd name="T11" fmla="*/ 136525 h 47"/>
                <a:gd name="T12" fmla="*/ 44450 w 55"/>
                <a:gd name="T13" fmla="*/ 22225 h 47"/>
                <a:gd name="T14" fmla="*/ 85725 w 55"/>
                <a:gd name="T15" fmla="*/ 136525 h 47"/>
                <a:gd name="T16" fmla="*/ 85725 w 55"/>
                <a:gd name="T17" fmla="*/ 22225 h 47"/>
                <a:gd name="T18" fmla="*/ 130175 w 55"/>
                <a:gd name="T19" fmla="*/ 136525 h 47"/>
                <a:gd name="T20" fmla="*/ 161925 w 55"/>
                <a:gd name="T21" fmla="*/ 127000 h 47"/>
                <a:gd name="T22" fmla="*/ 19050 w 55"/>
                <a:gd name="T23" fmla="*/ 120650 h 47"/>
                <a:gd name="T24" fmla="*/ 34925 w 55"/>
                <a:gd name="T25" fmla="*/ 120650 h 47"/>
                <a:gd name="T26" fmla="*/ 38100 w 55"/>
                <a:gd name="T27" fmla="*/ 104775 h 47"/>
                <a:gd name="T28" fmla="*/ 19050 w 55"/>
                <a:gd name="T29" fmla="*/ 104775 h 47"/>
                <a:gd name="T30" fmla="*/ 25400 w 55"/>
                <a:gd name="T31" fmla="*/ 107950 h 47"/>
                <a:gd name="T32" fmla="*/ 31750 w 55"/>
                <a:gd name="T33" fmla="*/ 107950 h 47"/>
                <a:gd name="T34" fmla="*/ 31750 w 55"/>
                <a:gd name="T35" fmla="*/ 117475 h 47"/>
                <a:gd name="T36" fmla="*/ 25400 w 55"/>
                <a:gd name="T37" fmla="*/ 117475 h 47"/>
                <a:gd name="T38" fmla="*/ 25400 w 55"/>
                <a:gd name="T39" fmla="*/ 82550 h 47"/>
                <a:gd name="T40" fmla="*/ 31750 w 55"/>
                <a:gd name="T41" fmla="*/ 34925 h 47"/>
                <a:gd name="T42" fmla="*/ 22225 w 55"/>
                <a:gd name="T43" fmla="*/ 79375 h 47"/>
                <a:gd name="T44" fmla="*/ 117475 w 55"/>
                <a:gd name="T45" fmla="*/ 28575 h 47"/>
                <a:gd name="T46" fmla="*/ 133350 w 55"/>
                <a:gd name="T47" fmla="*/ 79375 h 47"/>
                <a:gd name="T48" fmla="*/ 117475 w 55"/>
                <a:gd name="T49" fmla="*/ 28575 h 47"/>
                <a:gd name="T50" fmla="*/ 60325 w 55"/>
                <a:gd name="T51" fmla="*/ 120650 h 47"/>
                <a:gd name="T52" fmla="*/ 76200 w 55"/>
                <a:gd name="T53" fmla="*/ 120650 h 47"/>
                <a:gd name="T54" fmla="*/ 69850 w 55"/>
                <a:gd name="T55" fmla="*/ 101600 h 47"/>
                <a:gd name="T56" fmla="*/ 57150 w 55"/>
                <a:gd name="T57" fmla="*/ 114300 h 47"/>
                <a:gd name="T58" fmla="*/ 66675 w 55"/>
                <a:gd name="T59" fmla="*/ 107950 h 47"/>
                <a:gd name="T60" fmla="*/ 73025 w 55"/>
                <a:gd name="T61" fmla="*/ 107950 h 47"/>
                <a:gd name="T62" fmla="*/ 73025 w 55"/>
                <a:gd name="T63" fmla="*/ 117475 h 47"/>
                <a:gd name="T64" fmla="*/ 66675 w 55"/>
                <a:gd name="T65" fmla="*/ 117475 h 47"/>
                <a:gd name="T66" fmla="*/ 69850 w 55"/>
                <a:gd name="T67" fmla="*/ 82550 h 47"/>
                <a:gd name="T68" fmla="*/ 73025 w 55"/>
                <a:gd name="T69" fmla="*/ 34925 h 47"/>
                <a:gd name="T70" fmla="*/ 66675 w 55"/>
                <a:gd name="T71" fmla="*/ 79375 h 47"/>
                <a:gd name="T72" fmla="*/ 130175 w 55"/>
                <a:gd name="T73" fmla="*/ 98425 h 47"/>
                <a:gd name="T74" fmla="*/ 130175 w 55"/>
                <a:gd name="T75" fmla="*/ 117475 h 47"/>
                <a:gd name="T76" fmla="*/ 149225 w 55"/>
                <a:gd name="T77" fmla="*/ 117475 h 47"/>
                <a:gd name="T78" fmla="*/ 149225 w 55"/>
                <a:gd name="T79" fmla="*/ 98425 h 47"/>
                <a:gd name="T80" fmla="*/ 139700 w 55"/>
                <a:gd name="T81" fmla="*/ 95250 h 47"/>
                <a:gd name="T82" fmla="*/ 136525 w 55"/>
                <a:gd name="T83" fmla="*/ 104775 h 47"/>
                <a:gd name="T84" fmla="*/ 146050 w 55"/>
                <a:gd name="T85" fmla="*/ 107950 h 47"/>
                <a:gd name="T86" fmla="*/ 136525 w 55"/>
                <a:gd name="T87" fmla="*/ 111125 h 47"/>
                <a:gd name="T88" fmla="*/ 136525 w 55"/>
                <a:gd name="T89" fmla="*/ 104775 h 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 h="47">
                  <a:moveTo>
                    <a:pt x="45" y="2"/>
                  </a:moveTo>
                  <a:cubicBezTo>
                    <a:pt x="44" y="1"/>
                    <a:pt x="43" y="0"/>
                    <a:pt x="42" y="1"/>
                  </a:cubicBezTo>
                  <a:cubicBezTo>
                    <a:pt x="31" y="4"/>
                    <a:pt x="31" y="4"/>
                    <a:pt x="31" y="4"/>
                  </a:cubicBezTo>
                  <a:cubicBezTo>
                    <a:pt x="31" y="3"/>
                    <a:pt x="30" y="3"/>
                    <a:pt x="29" y="3"/>
                  </a:cubicBezTo>
                  <a:cubicBezTo>
                    <a:pt x="1" y="3"/>
                    <a:pt x="1" y="3"/>
                    <a:pt x="1" y="3"/>
                  </a:cubicBezTo>
                  <a:cubicBezTo>
                    <a:pt x="0" y="3"/>
                    <a:pt x="0" y="4"/>
                    <a:pt x="0" y="5"/>
                  </a:cubicBezTo>
                  <a:cubicBezTo>
                    <a:pt x="0" y="45"/>
                    <a:pt x="0" y="45"/>
                    <a:pt x="0" y="45"/>
                  </a:cubicBezTo>
                  <a:cubicBezTo>
                    <a:pt x="0" y="46"/>
                    <a:pt x="0" y="47"/>
                    <a:pt x="1" y="47"/>
                  </a:cubicBezTo>
                  <a:cubicBezTo>
                    <a:pt x="29" y="47"/>
                    <a:pt x="29" y="47"/>
                    <a:pt x="29" y="47"/>
                  </a:cubicBezTo>
                  <a:cubicBezTo>
                    <a:pt x="30" y="47"/>
                    <a:pt x="31" y="46"/>
                    <a:pt x="31" y="45"/>
                  </a:cubicBezTo>
                  <a:cubicBezTo>
                    <a:pt x="31" y="21"/>
                    <a:pt x="31" y="21"/>
                    <a:pt x="31" y="21"/>
                  </a:cubicBezTo>
                  <a:cubicBezTo>
                    <a:pt x="38" y="45"/>
                    <a:pt x="38" y="45"/>
                    <a:pt x="38" y="45"/>
                  </a:cubicBezTo>
                  <a:cubicBezTo>
                    <a:pt x="38" y="46"/>
                    <a:pt x="39" y="47"/>
                    <a:pt x="40" y="47"/>
                  </a:cubicBezTo>
                  <a:cubicBezTo>
                    <a:pt x="54" y="43"/>
                    <a:pt x="54" y="43"/>
                    <a:pt x="54" y="43"/>
                  </a:cubicBezTo>
                  <a:cubicBezTo>
                    <a:pt x="55" y="43"/>
                    <a:pt x="55" y="42"/>
                    <a:pt x="55" y="41"/>
                  </a:cubicBezTo>
                  <a:cubicBezTo>
                    <a:pt x="45" y="2"/>
                    <a:pt x="45" y="2"/>
                    <a:pt x="45" y="2"/>
                  </a:cubicBezTo>
                  <a:close/>
                  <a:moveTo>
                    <a:pt x="14" y="43"/>
                  </a:moveTo>
                  <a:cubicBezTo>
                    <a:pt x="14" y="43"/>
                    <a:pt x="14" y="43"/>
                    <a:pt x="14" y="43"/>
                  </a:cubicBezTo>
                  <a:cubicBezTo>
                    <a:pt x="3" y="43"/>
                    <a:pt x="3" y="43"/>
                    <a:pt x="3" y="43"/>
                  </a:cubicBezTo>
                  <a:cubicBezTo>
                    <a:pt x="3" y="7"/>
                    <a:pt x="3" y="7"/>
                    <a:pt x="3" y="7"/>
                  </a:cubicBezTo>
                  <a:cubicBezTo>
                    <a:pt x="14" y="7"/>
                    <a:pt x="14" y="7"/>
                    <a:pt x="14" y="7"/>
                  </a:cubicBezTo>
                  <a:cubicBezTo>
                    <a:pt x="14" y="43"/>
                    <a:pt x="14" y="43"/>
                    <a:pt x="14" y="43"/>
                  </a:cubicBezTo>
                  <a:close/>
                  <a:moveTo>
                    <a:pt x="27" y="43"/>
                  </a:moveTo>
                  <a:cubicBezTo>
                    <a:pt x="27" y="43"/>
                    <a:pt x="27" y="43"/>
                    <a:pt x="27" y="43"/>
                  </a:cubicBezTo>
                  <a:cubicBezTo>
                    <a:pt x="17" y="43"/>
                    <a:pt x="17" y="43"/>
                    <a:pt x="17" y="43"/>
                  </a:cubicBezTo>
                  <a:cubicBezTo>
                    <a:pt x="17" y="7"/>
                    <a:pt x="17" y="7"/>
                    <a:pt x="17" y="7"/>
                  </a:cubicBezTo>
                  <a:cubicBezTo>
                    <a:pt x="27" y="7"/>
                    <a:pt x="27" y="7"/>
                    <a:pt x="27" y="7"/>
                  </a:cubicBezTo>
                  <a:cubicBezTo>
                    <a:pt x="27" y="43"/>
                    <a:pt x="27" y="43"/>
                    <a:pt x="27" y="43"/>
                  </a:cubicBezTo>
                  <a:close/>
                  <a:moveTo>
                    <a:pt x="41" y="43"/>
                  </a:moveTo>
                  <a:cubicBezTo>
                    <a:pt x="41" y="43"/>
                    <a:pt x="41" y="43"/>
                    <a:pt x="41" y="43"/>
                  </a:cubicBezTo>
                  <a:cubicBezTo>
                    <a:pt x="32" y="8"/>
                    <a:pt x="32" y="8"/>
                    <a:pt x="32" y="8"/>
                  </a:cubicBezTo>
                  <a:cubicBezTo>
                    <a:pt x="41" y="5"/>
                    <a:pt x="41" y="5"/>
                    <a:pt x="41" y="5"/>
                  </a:cubicBezTo>
                  <a:cubicBezTo>
                    <a:pt x="51" y="40"/>
                    <a:pt x="51" y="40"/>
                    <a:pt x="51" y="40"/>
                  </a:cubicBezTo>
                  <a:cubicBezTo>
                    <a:pt x="41" y="43"/>
                    <a:pt x="41" y="43"/>
                    <a:pt x="41" y="43"/>
                  </a:cubicBezTo>
                  <a:close/>
                  <a:moveTo>
                    <a:pt x="6" y="38"/>
                  </a:moveTo>
                  <a:cubicBezTo>
                    <a:pt x="6" y="38"/>
                    <a:pt x="6" y="38"/>
                    <a:pt x="6" y="38"/>
                  </a:cubicBezTo>
                  <a:cubicBezTo>
                    <a:pt x="6" y="38"/>
                    <a:pt x="6" y="38"/>
                    <a:pt x="6" y="38"/>
                  </a:cubicBezTo>
                  <a:cubicBezTo>
                    <a:pt x="7" y="39"/>
                    <a:pt x="8" y="39"/>
                    <a:pt x="9" y="39"/>
                  </a:cubicBezTo>
                  <a:cubicBezTo>
                    <a:pt x="10" y="39"/>
                    <a:pt x="11" y="39"/>
                    <a:pt x="11" y="38"/>
                  </a:cubicBezTo>
                  <a:cubicBezTo>
                    <a:pt x="12" y="38"/>
                    <a:pt x="12" y="38"/>
                    <a:pt x="12" y="38"/>
                  </a:cubicBezTo>
                  <a:cubicBezTo>
                    <a:pt x="12" y="38"/>
                    <a:pt x="13" y="37"/>
                    <a:pt x="13" y="36"/>
                  </a:cubicBezTo>
                  <a:cubicBezTo>
                    <a:pt x="13" y="34"/>
                    <a:pt x="12" y="33"/>
                    <a:pt x="12" y="33"/>
                  </a:cubicBezTo>
                  <a:cubicBezTo>
                    <a:pt x="11" y="33"/>
                    <a:pt x="11" y="33"/>
                    <a:pt x="11" y="33"/>
                  </a:cubicBezTo>
                  <a:cubicBezTo>
                    <a:pt x="11" y="32"/>
                    <a:pt x="10" y="32"/>
                    <a:pt x="9" y="32"/>
                  </a:cubicBezTo>
                  <a:cubicBezTo>
                    <a:pt x="8" y="32"/>
                    <a:pt x="7" y="32"/>
                    <a:pt x="6" y="33"/>
                  </a:cubicBezTo>
                  <a:cubicBezTo>
                    <a:pt x="5" y="33"/>
                    <a:pt x="5" y="34"/>
                    <a:pt x="5" y="36"/>
                  </a:cubicBezTo>
                  <a:cubicBezTo>
                    <a:pt x="5" y="37"/>
                    <a:pt x="5" y="37"/>
                    <a:pt x="6" y="38"/>
                  </a:cubicBezTo>
                  <a:close/>
                  <a:moveTo>
                    <a:pt x="8" y="34"/>
                  </a:moveTo>
                  <a:cubicBezTo>
                    <a:pt x="8" y="34"/>
                    <a:pt x="8" y="34"/>
                    <a:pt x="8" y="34"/>
                  </a:cubicBezTo>
                  <a:cubicBezTo>
                    <a:pt x="8" y="34"/>
                    <a:pt x="8" y="34"/>
                    <a:pt x="9" y="34"/>
                  </a:cubicBezTo>
                  <a:cubicBezTo>
                    <a:pt x="9" y="34"/>
                    <a:pt x="10" y="34"/>
                    <a:pt x="10" y="34"/>
                  </a:cubicBezTo>
                  <a:cubicBezTo>
                    <a:pt x="10" y="34"/>
                    <a:pt x="10" y="34"/>
                    <a:pt x="10" y="34"/>
                  </a:cubicBezTo>
                  <a:cubicBezTo>
                    <a:pt x="10" y="35"/>
                    <a:pt x="10" y="35"/>
                    <a:pt x="10" y="36"/>
                  </a:cubicBezTo>
                  <a:cubicBezTo>
                    <a:pt x="10" y="36"/>
                    <a:pt x="10" y="36"/>
                    <a:pt x="10" y="37"/>
                  </a:cubicBezTo>
                  <a:cubicBezTo>
                    <a:pt x="10" y="37"/>
                    <a:pt x="9" y="37"/>
                    <a:pt x="9" y="37"/>
                  </a:cubicBezTo>
                  <a:cubicBezTo>
                    <a:pt x="8" y="37"/>
                    <a:pt x="8" y="37"/>
                    <a:pt x="8" y="37"/>
                  </a:cubicBezTo>
                  <a:cubicBezTo>
                    <a:pt x="8" y="37"/>
                    <a:pt x="8" y="37"/>
                    <a:pt x="8" y="37"/>
                  </a:cubicBezTo>
                  <a:cubicBezTo>
                    <a:pt x="7" y="36"/>
                    <a:pt x="7" y="36"/>
                    <a:pt x="7" y="36"/>
                  </a:cubicBezTo>
                  <a:cubicBezTo>
                    <a:pt x="7" y="35"/>
                    <a:pt x="7" y="35"/>
                    <a:pt x="8" y="34"/>
                  </a:cubicBezTo>
                  <a:close/>
                  <a:moveTo>
                    <a:pt x="8" y="26"/>
                  </a:moveTo>
                  <a:cubicBezTo>
                    <a:pt x="8" y="26"/>
                    <a:pt x="8" y="26"/>
                    <a:pt x="8" y="26"/>
                  </a:cubicBezTo>
                  <a:cubicBezTo>
                    <a:pt x="9" y="26"/>
                    <a:pt x="10" y="26"/>
                    <a:pt x="10" y="25"/>
                  </a:cubicBezTo>
                  <a:cubicBezTo>
                    <a:pt x="10" y="11"/>
                    <a:pt x="10" y="11"/>
                    <a:pt x="10" y="11"/>
                  </a:cubicBezTo>
                  <a:cubicBezTo>
                    <a:pt x="10" y="11"/>
                    <a:pt x="9" y="10"/>
                    <a:pt x="8" y="10"/>
                  </a:cubicBezTo>
                  <a:cubicBezTo>
                    <a:pt x="8" y="10"/>
                    <a:pt x="7" y="11"/>
                    <a:pt x="7" y="11"/>
                  </a:cubicBezTo>
                  <a:cubicBezTo>
                    <a:pt x="7" y="25"/>
                    <a:pt x="7" y="25"/>
                    <a:pt x="7" y="25"/>
                  </a:cubicBezTo>
                  <a:cubicBezTo>
                    <a:pt x="7" y="26"/>
                    <a:pt x="8" y="26"/>
                    <a:pt x="8" y="26"/>
                  </a:cubicBezTo>
                  <a:close/>
                  <a:moveTo>
                    <a:pt x="37" y="9"/>
                  </a:moveTo>
                  <a:cubicBezTo>
                    <a:pt x="37" y="9"/>
                    <a:pt x="37" y="9"/>
                    <a:pt x="37" y="9"/>
                  </a:cubicBezTo>
                  <a:cubicBezTo>
                    <a:pt x="37" y="10"/>
                    <a:pt x="36" y="10"/>
                    <a:pt x="37" y="11"/>
                  </a:cubicBezTo>
                  <a:cubicBezTo>
                    <a:pt x="40" y="24"/>
                    <a:pt x="40" y="24"/>
                    <a:pt x="40" y="24"/>
                  </a:cubicBezTo>
                  <a:cubicBezTo>
                    <a:pt x="40" y="25"/>
                    <a:pt x="41" y="25"/>
                    <a:pt x="42" y="25"/>
                  </a:cubicBezTo>
                  <a:cubicBezTo>
                    <a:pt x="42" y="25"/>
                    <a:pt x="42" y="24"/>
                    <a:pt x="42" y="24"/>
                  </a:cubicBezTo>
                  <a:cubicBezTo>
                    <a:pt x="39" y="10"/>
                    <a:pt x="39" y="10"/>
                    <a:pt x="39" y="10"/>
                  </a:cubicBezTo>
                  <a:cubicBezTo>
                    <a:pt x="39" y="10"/>
                    <a:pt x="38" y="9"/>
                    <a:pt x="37" y="9"/>
                  </a:cubicBezTo>
                  <a:close/>
                  <a:moveTo>
                    <a:pt x="19" y="38"/>
                  </a:moveTo>
                  <a:cubicBezTo>
                    <a:pt x="19" y="38"/>
                    <a:pt x="19" y="38"/>
                    <a:pt x="19" y="38"/>
                  </a:cubicBezTo>
                  <a:cubicBezTo>
                    <a:pt x="19" y="38"/>
                    <a:pt x="19" y="38"/>
                    <a:pt x="19" y="38"/>
                  </a:cubicBezTo>
                  <a:cubicBezTo>
                    <a:pt x="20" y="39"/>
                    <a:pt x="21" y="39"/>
                    <a:pt x="22" y="39"/>
                  </a:cubicBezTo>
                  <a:cubicBezTo>
                    <a:pt x="23" y="39"/>
                    <a:pt x="24" y="39"/>
                    <a:pt x="24" y="38"/>
                  </a:cubicBezTo>
                  <a:cubicBezTo>
                    <a:pt x="24" y="38"/>
                    <a:pt x="24" y="38"/>
                    <a:pt x="24" y="38"/>
                  </a:cubicBezTo>
                  <a:cubicBezTo>
                    <a:pt x="25" y="38"/>
                    <a:pt x="26" y="37"/>
                    <a:pt x="26" y="36"/>
                  </a:cubicBezTo>
                  <a:cubicBezTo>
                    <a:pt x="26" y="34"/>
                    <a:pt x="25" y="33"/>
                    <a:pt x="24" y="33"/>
                  </a:cubicBezTo>
                  <a:cubicBezTo>
                    <a:pt x="24" y="32"/>
                    <a:pt x="23" y="32"/>
                    <a:pt x="22" y="32"/>
                  </a:cubicBezTo>
                  <a:cubicBezTo>
                    <a:pt x="21" y="32"/>
                    <a:pt x="20" y="32"/>
                    <a:pt x="19" y="33"/>
                  </a:cubicBezTo>
                  <a:cubicBezTo>
                    <a:pt x="19" y="33"/>
                    <a:pt x="19" y="33"/>
                    <a:pt x="19" y="33"/>
                  </a:cubicBezTo>
                  <a:cubicBezTo>
                    <a:pt x="18" y="33"/>
                    <a:pt x="18" y="34"/>
                    <a:pt x="18" y="36"/>
                  </a:cubicBezTo>
                  <a:cubicBezTo>
                    <a:pt x="18" y="37"/>
                    <a:pt x="18" y="37"/>
                    <a:pt x="19" y="38"/>
                  </a:cubicBezTo>
                  <a:close/>
                  <a:moveTo>
                    <a:pt x="21" y="34"/>
                  </a:moveTo>
                  <a:cubicBezTo>
                    <a:pt x="21" y="34"/>
                    <a:pt x="21" y="34"/>
                    <a:pt x="21" y="34"/>
                  </a:cubicBezTo>
                  <a:cubicBezTo>
                    <a:pt x="21" y="34"/>
                    <a:pt x="21" y="34"/>
                    <a:pt x="22" y="34"/>
                  </a:cubicBezTo>
                  <a:cubicBezTo>
                    <a:pt x="22" y="34"/>
                    <a:pt x="23" y="34"/>
                    <a:pt x="23" y="34"/>
                  </a:cubicBezTo>
                  <a:cubicBezTo>
                    <a:pt x="23" y="34"/>
                    <a:pt x="23" y="34"/>
                    <a:pt x="23" y="34"/>
                  </a:cubicBezTo>
                  <a:cubicBezTo>
                    <a:pt x="23" y="35"/>
                    <a:pt x="23" y="35"/>
                    <a:pt x="23" y="36"/>
                  </a:cubicBezTo>
                  <a:cubicBezTo>
                    <a:pt x="23" y="36"/>
                    <a:pt x="23" y="36"/>
                    <a:pt x="23" y="37"/>
                  </a:cubicBezTo>
                  <a:cubicBezTo>
                    <a:pt x="23" y="37"/>
                    <a:pt x="23" y="37"/>
                    <a:pt x="23" y="37"/>
                  </a:cubicBezTo>
                  <a:cubicBezTo>
                    <a:pt x="23" y="37"/>
                    <a:pt x="22" y="37"/>
                    <a:pt x="22" y="37"/>
                  </a:cubicBezTo>
                  <a:cubicBezTo>
                    <a:pt x="21" y="37"/>
                    <a:pt x="21" y="37"/>
                    <a:pt x="21" y="37"/>
                  </a:cubicBezTo>
                  <a:cubicBezTo>
                    <a:pt x="21" y="37"/>
                    <a:pt x="21" y="37"/>
                    <a:pt x="21" y="37"/>
                  </a:cubicBezTo>
                  <a:cubicBezTo>
                    <a:pt x="20" y="36"/>
                    <a:pt x="20" y="36"/>
                    <a:pt x="20" y="36"/>
                  </a:cubicBezTo>
                  <a:cubicBezTo>
                    <a:pt x="20" y="35"/>
                    <a:pt x="20" y="35"/>
                    <a:pt x="21" y="34"/>
                  </a:cubicBezTo>
                  <a:close/>
                  <a:moveTo>
                    <a:pt x="22" y="26"/>
                  </a:moveTo>
                  <a:cubicBezTo>
                    <a:pt x="22" y="26"/>
                    <a:pt x="22" y="26"/>
                    <a:pt x="22" y="26"/>
                  </a:cubicBezTo>
                  <a:cubicBezTo>
                    <a:pt x="23" y="26"/>
                    <a:pt x="23" y="26"/>
                    <a:pt x="23" y="25"/>
                  </a:cubicBezTo>
                  <a:cubicBezTo>
                    <a:pt x="23" y="11"/>
                    <a:pt x="23" y="11"/>
                    <a:pt x="23" y="11"/>
                  </a:cubicBezTo>
                  <a:cubicBezTo>
                    <a:pt x="23" y="11"/>
                    <a:pt x="23" y="10"/>
                    <a:pt x="22" y="10"/>
                  </a:cubicBezTo>
                  <a:cubicBezTo>
                    <a:pt x="22" y="10"/>
                    <a:pt x="21" y="11"/>
                    <a:pt x="21" y="11"/>
                  </a:cubicBezTo>
                  <a:cubicBezTo>
                    <a:pt x="21" y="25"/>
                    <a:pt x="21" y="25"/>
                    <a:pt x="21" y="25"/>
                  </a:cubicBezTo>
                  <a:cubicBezTo>
                    <a:pt x="21" y="26"/>
                    <a:pt x="22" y="26"/>
                    <a:pt x="22" y="26"/>
                  </a:cubicBezTo>
                  <a:close/>
                  <a:moveTo>
                    <a:pt x="41" y="31"/>
                  </a:moveTo>
                  <a:cubicBezTo>
                    <a:pt x="41" y="31"/>
                    <a:pt x="41" y="31"/>
                    <a:pt x="41" y="31"/>
                  </a:cubicBezTo>
                  <a:cubicBezTo>
                    <a:pt x="41" y="32"/>
                    <a:pt x="40" y="33"/>
                    <a:pt x="40" y="34"/>
                  </a:cubicBezTo>
                  <a:cubicBezTo>
                    <a:pt x="40" y="35"/>
                    <a:pt x="41" y="36"/>
                    <a:pt x="41" y="37"/>
                  </a:cubicBezTo>
                  <a:cubicBezTo>
                    <a:pt x="41" y="37"/>
                    <a:pt x="41" y="37"/>
                    <a:pt x="41" y="37"/>
                  </a:cubicBezTo>
                  <a:cubicBezTo>
                    <a:pt x="42" y="37"/>
                    <a:pt x="43" y="38"/>
                    <a:pt x="44" y="38"/>
                  </a:cubicBezTo>
                  <a:cubicBezTo>
                    <a:pt x="45" y="38"/>
                    <a:pt x="46" y="37"/>
                    <a:pt x="47" y="37"/>
                  </a:cubicBezTo>
                  <a:cubicBezTo>
                    <a:pt x="47" y="37"/>
                    <a:pt x="47" y="37"/>
                    <a:pt x="47" y="37"/>
                  </a:cubicBezTo>
                  <a:cubicBezTo>
                    <a:pt x="47" y="37"/>
                    <a:pt x="47" y="37"/>
                    <a:pt x="47" y="37"/>
                  </a:cubicBezTo>
                  <a:cubicBezTo>
                    <a:pt x="48" y="36"/>
                    <a:pt x="48" y="35"/>
                    <a:pt x="48" y="34"/>
                  </a:cubicBezTo>
                  <a:cubicBezTo>
                    <a:pt x="48" y="33"/>
                    <a:pt x="48" y="32"/>
                    <a:pt x="47" y="31"/>
                  </a:cubicBezTo>
                  <a:cubicBezTo>
                    <a:pt x="47" y="31"/>
                    <a:pt x="47" y="31"/>
                    <a:pt x="47" y="31"/>
                  </a:cubicBezTo>
                  <a:cubicBezTo>
                    <a:pt x="47" y="31"/>
                    <a:pt x="47" y="31"/>
                    <a:pt x="47" y="31"/>
                  </a:cubicBezTo>
                  <a:cubicBezTo>
                    <a:pt x="46" y="31"/>
                    <a:pt x="45" y="30"/>
                    <a:pt x="44" y="30"/>
                  </a:cubicBezTo>
                  <a:cubicBezTo>
                    <a:pt x="43" y="30"/>
                    <a:pt x="42" y="31"/>
                    <a:pt x="41" y="31"/>
                  </a:cubicBezTo>
                  <a:close/>
                  <a:moveTo>
                    <a:pt x="43" y="33"/>
                  </a:moveTo>
                  <a:cubicBezTo>
                    <a:pt x="43" y="33"/>
                    <a:pt x="43" y="33"/>
                    <a:pt x="43" y="33"/>
                  </a:cubicBezTo>
                  <a:cubicBezTo>
                    <a:pt x="43" y="33"/>
                    <a:pt x="44" y="32"/>
                    <a:pt x="44" y="32"/>
                  </a:cubicBezTo>
                  <a:cubicBezTo>
                    <a:pt x="45" y="32"/>
                    <a:pt x="45" y="33"/>
                    <a:pt x="45" y="33"/>
                  </a:cubicBezTo>
                  <a:cubicBezTo>
                    <a:pt x="45" y="33"/>
                    <a:pt x="46" y="34"/>
                    <a:pt x="46" y="34"/>
                  </a:cubicBezTo>
                  <a:cubicBezTo>
                    <a:pt x="46" y="34"/>
                    <a:pt x="45" y="35"/>
                    <a:pt x="45" y="35"/>
                  </a:cubicBezTo>
                  <a:cubicBezTo>
                    <a:pt x="45" y="35"/>
                    <a:pt x="45" y="36"/>
                    <a:pt x="44" y="36"/>
                  </a:cubicBezTo>
                  <a:cubicBezTo>
                    <a:pt x="44" y="36"/>
                    <a:pt x="43" y="35"/>
                    <a:pt x="43" y="35"/>
                  </a:cubicBezTo>
                  <a:cubicBezTo>
                    <a:pt x="43" y="35"/>
                    <a:pt x="43" y="35"/>
                    <a:pt x="43" y="35"/>
                  </a:cubicBezTo>
                  <a:cubicBezTo>
                    <a:pt x="43" y="35"/>
                    <a:pt x="43" y="34"/>
                    <a:pt x="43" y="34"/>
                  </a:cubicBezTo>
                  <a:cubicBezTo>
                    <a:pt x="43" y="34"/>
                    <a:pt x="43" y="33"/>
                    <a:pt x="43" y="33"/>
                  </a:cubicBezTo>
                  <a:close/>
                </a:path>
              </a:pathLst>
            </a:custGeom>
            <a:solidFill>
              <a:srgbClr val="F9B5AD"/>
            </a:solidFill>
            <a:ln>
              <a:noFill/>
            </a:ln>
          </p:spPr>
          <p:txBody>
            <a:bodyPr/>
            <a:lstStyle/>
            <a:p>
              <a:pPr fontAlgn="base">
                <a:spcBef>
                  <a:spcPct val="0"/>
                </a:spcBef>
                <a:spcAft>
                  <a:spcPct val="0"/>
                </a:spcAft>
              </a:pPr>
              <a:endParaRPr lang="zh-CN" altLang="en-US" dirty="0">
                <a:solidFill>
                  <a:srgbClr val="000000"/>
                </a:solidFill>
                <a:latin typeface="张海山锐线体简" panose="02000000000000000000" pitchFamily="2" charset="-122"/>
                <a:ea typeface="张海山锐线体简" panose="02000000000000000000" pitchFamily="2" charset="-122"/>
              </a:endParaRPr>
            </a:p>
          </p:txBody>
        </p:sp>
        <p:sp>
          <p:nvSpPr>
            <p:cNvPr id="49" name="文本框 48"/>
            <p:cNvSpPr txBox="1"/>
            <p:nvPr/>
          </p:nvSpPr>
          <p:spPr>
            <a:xfrm>
              <a:off x="3055770" y="4223050"/>
              <a:ext cx="840044" cy="615553"/>
            </a:xfrm>
            <a:prstGeom prst="rect">
              <a:avLst/>
            </a:prstGeom>
            <a:noFill/>
          </p:spPr>
          <p:txBody>
            <a:bodyPr wrap="square" rtlCol="0">
              <a:spAutoFit/>
            </a:bodyPr>
            <a:lstStyle/>
            <a:p>
              <a:pPr algn="ctr"/>
              <a:r>
                <a:rPr lang="en-US" altLang="zh-CN" sz="2000" b="1" dirty="0">
                  <a:solidFill>
                    <a:schemeClr val="tx1">
                      <a:lumMod val="85000"/>
                      <a:lumOff val="15000"/>
                    </a:schemeClr>
                  </a:solidFill>
                  <a:latin typeface="张海山锐线体简" panose="02000000000000000000" pitchFamily="2" charset="-122"/>
                  <a:ea typeface="张海山锐线体简" panose="02000000000000000000" pitchFamily="2" charset="-122"/>
                </a:rPr>
                <a:t>4,396</a:t>
              </a:r>
              <a:r>
                <a:rPr lang="en-US" altLang="zh-CN" sz="1400" b="1" dirty="0">
                  <a:solidFill>
                    <a:schemeClr val="tx1">
                      <a:lumMod val="85000"/>
                      <a:lumOff val="15000"/>
                    </a:schemeClr>
                  </a:solidFill>
                  <a:latin typeface="张海山锐线体简" panose="02000000000000000000" pitchFamily="2" charset="-122"/>
                  <a:ea typeface="张海山锐线体简" panose="02000000000000000000" pitchFamily="2" charset="-122"/>
                </a:rPr>
                <a:t>$</a:t>
              </a:r>
              <a:endParaRPr lang="zh-CN" altLang="en-US" sz="2000" b="1" dirty="0">
                <a:solidFill>
                  <a:schemeClr val="tx1">
                    <a:lumMod val="85000"/>
                    <a:lumOff val="15000"/>
                  </a:schemeClr>
                </a:solidFill>
                <a:latin typeface="张海山锐线体简" panose="02000000000000000000" pitchFamily="2" charset="-122"/>
                <a:ea typeface="张海山锐线体简" panose="02000000000000000000" pitchFamily="2" charset="-122"/>
              </a:endParaRPr>
            </a:p>
          </p:txBody>
        </p:sp>
      </p:grpSp>
      <p:sp>
        <p:nvSpPr>
          <p:cNvPr id="50" name="椭圆 49"/>
          <p:cNvSpPr/>
          <p:nvPr/>
        </p:nvSpPr>
        <p:spPr>
          <a:xfrm>
            <a:off x="1892387" y="1721334"/>
            <a:ext cx="3241378" cy="3241378"/>
          </a:xfrm>
          <a:prstGeom prst="ellipse">
            <a:avLst/>
          </a:prstGeom>
          <a:noFill/>
          <a:ln>
            <a:gradFill>
              <a:gsLst>
                <a:gs pos="29000">
                  <a:schemeClr val="accent1">
                    <a:lumMod val="5000"/>
                    <a:lumOff val="95000"/>
                    <a:alpha val="0"/>
                  </a:schemeClr>
                </a:gs>
                <a:gs pos="100000">
                  <a:schemeClr val="bg2">
                    <a:lumMod val="5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grpSp>
        <p:nvGrpSpPr>
          <p:cNvPr id="51" name="组合 50"/>
          <p:cNvGrpSpPr/>
          <p:nvPr/>
        </p:nvGrpSpPr>
        <p:grpSpPr>
          <a:xfrm>
            <a:off x="4216884" y="1791866"/>
            <a:ext cx="593516" cy="593516"/>
            <a:chOff x="5548343" y="2526022"/>
            <a:chExt cx="593516" cy="593516"/>
          </a:xfrm>
        </p:grpSpPr>
        <p:sp>
          <p:nvSpPr>
            <p:cNvPr id="52" name="圆角矩形 11"/>
            <p:cNvSpPr/>
            <p:nvPr/>
          </p:nvSpPr>
          <p:spPr>
            <a:xfrm rot="2700000">
              <a:off x="5548343" y="2526022"/>
              <a:ext cx="593516" cy="593516"/>
            </a:xfrm>
            <a:prstGeom prst="roundRect">
              <a:avLst>
                <a:gd name="adj" fmla="val 50000"/>
              </a:avLst>
            </a:prstGeom>
            <a:gradFill flip="none" rotWithShape="0">
              <a:gsLst>
                <a:gs pos="56000">
                  <a:schemeClr val="bg1"/>
                </a:gs>
                <a:gs pos="99000">
                  <a:schemeClr val="bg1">
                    <a:lumMod val="75000"/>
                  </a:schemeClr>
                </a:gs>
              </a:gsLst>
              <a:lin ang="13500000" scaled="1"/>
              <a:tileRect/>
            </a:gradFill>
            <a:ln w="1905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sp>
          <p:nvSpPr>
            <p:cNvPr id="53" name="任意多边形 12"/>
            <p:cNvSpPr>
              <a:spLocks noChangeAspect="1"/>
            </p:cNvSpPr>
            <p:nvPr/>
          </p:nvSpPr>
          <p:spPr>
            <a:xfrm>
              <a:off x="5720486" y="2714780"/>
              <a:ext cx="249230" cy="216000"/>
            </a:xfrm>
            <a:custGeom>
              <a:avLst/>
              <a:gdLst/>
              <a:ahLst/>
              <a:cxnLst/>
              <a:rect l="l" t="t" r="r" b="b"/>
              <a:pathLst>
                <a:path w="275545" h="238806">
                  <a:moveTo>
                    <a:pt x="137773" y="96441"/>
                  </a:moveTo>
                  <a:cubicBezTo>
                    <a:pt x="149158" y="96441"/>
                    <a:pt x="158893" y="100483"/>
                    <a:pt x="166977" y="108568"/>
                  </a:cubicBezTo>
                  <a:cubicBezTo>
                    <a:pt x="175062" y="116652"/>
                    <a:pt x="179104" y="126387"/>
                    <a:pt x="179104" y="137773"/>
                  </a:cubicBezTo>
                  <a:cubicBezTo>
                    <a:pt x="179104" y="149158"/>
                    <a:pt x="175062" y="158893"/>
                    <a:pt x="166977" y="166978"/>
                  </a:cubicBezTo>
                  <a:cubicBezTo>
                    <a:pt x="158893" y="175062"/>
                    <a:pt x="149158" y="179104"/>
                    <a:pt x="137773" y="179104"/>
                  </a:cubicBezTo>
                  <a:cubicBezTo>
                    <a:pt x="126387" y="179104"/>
                    <a:pt x="116652" y="175062"/>
                    <a:pt x="108568" y="166978"/>
                  </a:cubicBezTo>
                  <a:cubicBezTo>
                    <a:pt x="100483" y="158893"/>
                    <a:pt x="96441" y="149158"/>
                    <a:pt x="96441" y="137773"/>
                  </a:cubicBezTo>
                  <a:cubicBezTo>
                    <a:pt x="96441" y="126387"/>
                    <a:pt x="100483" y="116652"/>
                    <a:pt x="108568" y="108568"/>
                  </a:cubicBezTo>
                  <a:cubicBezTo>
                    <a:pt x="116652" y="100483"/>
                    <a:pt x="126387" y="96441"/>
                    <a:pt x="137773" y="96441"/>
                  </a:cubicBezTo>
                  <a:close/>
                  <a:moveTo>
                    <a:pt x="137773" y="73479"/>
                  </a:moveTo>
                  <a:cubicBezTo>
                    <a:pt x="120073" y="73479"/>
                    <a:pt x="104932" y="79770"/>
                    <a:pt x="92351" y="92351"/>
                  </a:cubicBezTo>
                  <a:cubicBezTo>
                    <a:pt x="79769" y="104932"/>
                    <a:pt x="73479" y="120073"/>
                    <a:pt x="73479" y="137773"/>
                  </a:cubicBezTo>
                  <a:cubicBezTo>
                    <a:pt x="73479" y="155473"/>
                    <a:pt x="79769" y="170613"/>
                    <a:pt x="92351" y="183195"/>
                  </a:cubicBezTo>
                  <a:cubicBezTo>
                    <a:pt x="104932" y="195776"/>
                    <a:pt x="120073" y="202066"/>
                    <a:pt x="137773" y="202066"/>
                  </a:cubicBezTo>
                  <a:cubicBezTo>
                    <a:pt x="155472" y="202066"/>
                    <a:pt x="170613" y="195776"/>
                    <a:pt x="183194" y="183195"/>
                  </a:cubicBezTo>
                  <a:cubicBezTo>
                    <a:pt x="195776" y="170613"/>
                    <a:pt x="202066" y="155473"/>
                    <a:pt x="202066" y="137773"/>
                  </a:cubicBezTo>
                  <a:cubicBezTo>
                    <a:pt x="202066" y="120073"/>
                    <a:pt x="195776" y="104932"/>
                    <a:pt x="183194" y="92351"/>
                  </a:cubicBezTo>
                  <a:cubicBezTo>
                    <a:pt x="170613" y="79770"/>
                    <a:pt x="155472" y="73479"/>
                    <a:pt x="137773" y="73479"/>
                  </a:cubicBezTo>
                  <a:close/>
                  <a:moveTo>
                    <a:pt x="101033" y="0"/>
                  </a:moveTo>
                  <a:lnTo>
                    <a:pt x="174512" y="0"/>
                  </a:lnTo>
                  <a:cubicBezTo>
                    <a:pt x="179583" y="0"/>
                    <a:pt x="184534" y="1699"/>
                    <a:pt x="189365" y="5095"/>
                  </a:cubicBezTo>
                  <a:cubicBezTo>
                    <a:pt x="194197" y="8492"/>
                    <a:pt x="197522" y="12534"/>
                    <a:pt x="199340" y="17222"/>
                  </a:cubicBezTo>
                  <a:lnTo>
                    <a:pt x="206659" y="36740"/>
                  </a:lnTo>
                  <a:lnTo>
                    <a:pt x="238806" y="36740"/>
                  </a:lnTo>
                  <a:cubicBezTo>
                    <a:pt x="248947" y="36740"/>
                    <a:pt x="257606" y="40327"/>
                    <a:pt x="264781" y="47503"/>
                  </a:cubicBezTo>
                  <a:cubicBezTo>
                    <a:pt x="271957" y="54679"/>
                    <a:pt x="275545" y="63337"/>
                    <a:pt x="275545" y="73479"/>
                  </a:cubicBezTo>
                  <a:lnTo>
                    <a:pt x="275545" y="202066"/>
                  </a:lnTo>
                  <a:cubicBezTo>
                    <a:pt x="275545" y="212208"/>
                    <a:pt x="271957" y="220867"/>
                    <a:pt x="264781" y="228042"/>
                  </a:cubicBezTo>
                  <a:cubicBezTo>
                    <a:pt x="257606" y="235218"/>
                    <a:pt x="248947" y="238806"/>
                    <a:pt x="238806" y="238806"/>
                  </a:cubicBezTo>
                  <a:lnTo>
                    <a:pt x="36740" y="238806"/>
                  </a:lnTo>
                  <a:cubicBezTo>
                    <a:pt x="26598" y="238806"/>
                    <a:pt x="17939" y="235218"/>
                    <a:pt x="10764" y="228042"/>
                  </a:cubicBezTo>
                  <a:cubicBezTo>
                    <a:pt x="3588" y="220867"/>
                    <a:pt x="0" y="212208"/>
                    <a:pt x="0" y="202066"/>
                  </a:cubicBezTo>
                  <a:lnTo>
                    <a:pt x="0" y="73479"/>
                  </a:lnTo>
                  <a:cubicBezTo>
                    <a:pt x="0" y="63337"/>
                    <a:pt x="3588" y="54679"/>
                    <a:pt x="10764" y="47503"/>
                  </a:cubicBezTo>
                  <a:cubicBezTo>
                    <a:pt x="17939" y="40327"/>
                    <a:pt x="26598" y="36740"/>
                    <a:pt x="36740" y="36740"/>
                  </a:cubicBezTo>
                  <a:lnTo>
                    <a:pt x="68886" y="36740"/>
                  </a:lnTo>
                  <a:lnTo>
                    <a:pt x="76206" y="17222"/>
                  </a:lnTo>
                  <a:cubicBezTo>
                    <a:pt x="78023" y="12534"/>
                    <a:pt x="81348" y="8492"/>
                    <a:pt x="86180" y="5095"/>
                  </a:cubicBezTo>
                  <a:cubicBezTo>
                    <a:pt x="91011" y="1699"/>
                    <a:pt x="95962" y="0"/>
                    <a:pt x="101033" y="0"/>
                  </a:cubicBezTo>
                  <a:close/>
                </a:path>
              </a:pathLst>
            </a:custGeom>
            <a:solidFill>
              <a:srgbClr val="F9B5AD"/>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solidFill>
                  <a:prstClr val="black"/>
                </a:solidFill>
                <a:latin typeface="张海山锐线体简" panose="02000000000000000000" pitchFamily="2" charset="-122"/>
                <a:ea typeface="张海山锐线体简" panose="02000000000000000000" pitchFamily="2" charset="-122"/>
              </a:endParaRPr>
            </a:p>
          </p:txBody>
        </p:sp>
      </p:grpSp>
      <p:grpSp>
        <p:nvGrpSpPr>
          <p:cNvPr id="54" name="组合 53"/>
          <p:cNvGrpSpPr/>
          <p:nvPr/>
        </p:nvGrpSpPr>
        <p:grpSpPr>
          <a:xfrm>
            <a:off x="4836765" y="3059848"/>
            <a:ext cx="594000" cy="594000"/>
            <a:chOff x="6168224" y="3794004"/>
            <a:chExt cx="594000" cy="594000"/>
          </a:xfrm>
        </p:grpSpPr>
        <p:sp>
          <p:nvSpPr>
            <p:cNvPr id="55" name="圆角矩形 14"/>
            <p:cNvSpPr>
              <a:spLocks noChangeAspect="1"/>
            </p:cNvSpPr>
            <p:nvPr/>
          </p:nvSpPr>
          <p:spPr>
            <a:xfrm rot="2700000">
              <a:off x="6168224" y="3794004"/>
              <a:ext cx="594000" cy="594000"/>
            </a:xfrm>
            <a:prstGeom prst="roundRect">
              <a:avLst>
                <a:gd name="adj" fmla="val 50000"/>
              </a:avLst>
            </a:prstGeom>
            <a:solidFill>
              <a:srgbClr val="F9B5AD"/>
            </a:solidFill>
            <a:ln w="19050">
              <a:solidFill>
                <a:schemeClr val="bg1"/>
              </a:soli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sp>
          <p:nvSpPr>
            <p:cNvPr id="56" name="任意多边形 15"/>
            <p:cNvSpPr/>
            <p:nvPr/>
          </p:nvSpPr>
          <p:spPr>
            <a:xfrm>
              <a:off x="6327451" y="3964641"/>
              <a:ext cx="275545" cy="252726"/>
            </a:xfrm>
            <a:custGeom>
              <a:avLst/>
              <a:gdLst/>
              <a:ahLst/>
              <a:cxnLst/>
              <a:rect l="l" t="t" r="r" b="b"/>
              <a:pathLst>
                <a:path w="275545" h="252726">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5"/>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8"/>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8"/>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5"/>
                    <a:pt x="183888" y="157290"/>
                    <a:pt x="184271" y="157003"/>
                  </a:cubicBezTo>
                  <a:cubicBezTo>
                    <a:pt x="184653" y="156811"/>
                    <a:pt x="186328" y="155855"/>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1"/>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1"/>
                    <a:pt x="225411" y="34443"/>
                    <a:pt x="220436" y="34443"/>
                  </a:cubicBezTo>
                  <a:close/>
                  <a:moveTo>
                    <a:pt x="78502" y="34443"/>
                  </a:moveTo>
                  <a:lnTo>
                    <a:pt x="105195" y="34443"/>
                  </a:lnTo>
                  <a:cubicBezTo>
                    <a:pt x="106248" y="34443"/>
                    <a:pt x="107204" y="34801"/>
                    <a:pt x="108065" y="35519"/>
                  </a:cubicBezTo>
                  <a:cubicBezTo>
                    <a:pt x="108926" y="36237"/>
                    <a:pt x="109405" y="37074"/>
                    <a:pt x="109501" y="38031"/>
                  </a:cubicBezTo>
                  <a:lnTo>
                    <a:pt x="112801" y="59988"/>
                  </a:lnTo>
                  <a:cubicBezTo>
                    <a:pt x="116054" y="60945"/>
                    <a:pt x="119642" y="62428"/>
                    <a:pt x="123565" y="64437"/>
                  </a:cubicBezTo>
                  <a:lnTo>
                    <a:pt x="140499" y="51664"/>
                  </a:lnTo>
                  <a:cubicBezTo>
                    <a:pt x="141265" y="50995"/>
                    <a:pt x="142221" y="50660"/>
                    <a:pt x="143370" y="50660"/>
                  </a:cubicBezTo>
                  <a:cubicBezTo>
                    <a:pt x="144422" y="50660"/>
                    <a:pt x="145427" y="51042"/>
                    <a:pt x="146383" y="51808"/>
                  </a:cubicBezTo>
                  <a:cubicBezTo>
                    <a:pt x="160161" y="64533"/>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20"/>
                    <a:pt x="182692" y="110433"/>
                  </a:cubicBezTo>
                  <a:cubicBezTo>
                    <a:pt x="183362" y="111246"/>
                    <a:pt x="183697" y="112179"/>
                    <a:pt x="183697" y="113231"/>
                  </a:cubicBezTo>
                  <a:lnTo>
                    <a:pt x="183697" y="139781"/>
                  </a:lnTo>
                  <a:cubicBezTo>
                    <a:pt x="183697" y="140738"/>
                    <a:pt x="183362" y="141671"/>
                    <a:pt x="182692" y="142580"/>
                  </a:cubicBezTo>
                  <a:cubicBezTo>
                    <a:pt x="182022" y="143489"/>
                    <a:pt x="181257" y="143991"/>
                    <a:pt x="180396" y="144087"/>
                  </a:cubicBezTo>
                  <a:lnTo>
                    <a:pt x="158151" y="147531"/>
                  </a:lnTo>
                  <a:cubicBezTo>
                    <a:pt x="157099" y="150879"/>
                    <a:pt x="155568" y="154515"/>
                    <a:pt x="153559" y="158438"/>
                  </a:cubicBezTo>
                  <a:cubicBezTo>
                    <a:pt x="156812" y="163030"/>
                    <a:pt x="161117" y="168532"/>
                    <a:pt x="166475" y="174942"/>
                  </a:cubicBezTo>
                  <a:cubicBezTo>
                    <a:pt x="167145" y="175899"/>
                    <a:pt x="167480" y="176855"/>
                    <a:pt x="167480" y="177812"/>
                  </a:cubicBezTo>
                  <a:cubicBezTo>
                    <a:pt x="167480" y="178960"/>
                    <a:pt x="167145" y="179869"/>
                    <a:pt x="166475" y="180539"/>
                  </a:cubicBezTo>
                  <a:cubicBezTo>
                    <a:pt x="164275" y="183409"/>
                    <a:pt x="160328" y="187691"/>
                    <a:pt x="154635" y="193383"/>
                  </a:cubicBezTo>
                  <a:cubicBezTo>
                    <a:pt x="148943" y="199076"/>
                    <a:pt x="145187" y="201922"/>
                    <a:pt x="143370" y="201922"/>
                  </a:cubicBezTo>
                  <a:cubicBezTo>
                    <a:pt x="142317" y="201922"/>
                    <a:pt x="141313" y="2015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587"/>
                    <a:pt x="41571" y="201922"/>
                    <a:pt x="40327" y="201922"/>
                  </a:cubicBezTo>
                  <a:cubicBezTo>
                    <a:pt x="39275" y="201922"/>
                    <a:pt x="38270" y="2015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900"/>
                  </a:cubicBezTo>
                  <a:cubicBezTo>
                    <a:pt x="19327" y="69029"/>
                    <a:pt x="23249" y="64772"/>
                    <a:pt x="28990" y="59127"/>
                  </a:cubicBezTo>
                  <a:cubicBezTo>
                    <a:pt x="34730" y="53482"/>
                    <a:pt x="38510" y="50660"/>
                    <a:pt x="40327" y="50660"/>
                  </a:cubicBezTo>
                  <a:cubicBezTo>
                    <a:pt x="41380" y="50660"/>
                    <a:pt x="42384" y="50995"/>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6"/>
                  </a:cubicBezTo>
                  <a:cubicBezTo>
                    <a:pt x="256984" y="10333"/>
                    <a:pt x="257175" y="10667"/>
                    <a:pt x="257175" y="11050"/>
                  </a:cubicBezTo>
                  <a:cubicBezTo>
                    <a:pt x="257175" y="13442"/>
                    <a:pt x="254736" y="20044"/>
                    <a:pt x="249856" y="30855"/>
                  </a:cubicBezTo>
                  <a:cubicBezTo>
                    <a:pt x="251483" y="33055"/>
                    <a:pt x="252918" y="35543"/>
                    <a:pt x="254161" y="38318"/>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8"/>
                  </a:cubicBezTo>
                  <a:cubicBezTo>
                    <a:pt x="187954" y="35543"/>
                    <a:pt x="189389" y="33055"/>
                    <a:pt x="191016" y="30855"/>
                  </a:cubicBezTo>
                  <a:cubicBezTo>
                    <a:pt x="186136" y="20044"/>
                    <a:pt x="183697" y="13442"/>
                    <a:pt x="183697" y="11050"/>
                  </a:cubicBezTo>
                  <a:cubicBezTo>
                    <a:pt x="183697" y="10667"/>
                    <a:pt x="183888" y="10333"/>
                    <a:pt x="184271" y="10046"/>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张海山锐线体简" panose="02000000000000000000" pitchFamily="2" charset="-122"/>
                <a:ea typeface="张海山锐线体简" panose="02000000000000000000" pitchFamily="2" charset="-122"/>
              </a:endParaRPr>
            </a:p>
          </p:txBody>
        </p:sp>
      </p:grpSp>
      <p:grpSp>
        <p:nvGrpSpPr>
          <p:cNvPr id="57" name="组合 56"/>
          <p:cNvGrpSpPr/>
          <p:nvPr/>
        </p:nvGrpSpPr>
        <p:grpSpPr>
          <a:xfrm>
            <a:off x="4216882" y="4315757"/>
            <a:ext cx="593516" cy="593516"/>
            <a:chOff x="5548341" y="5049913"/>
            <a:chExt cx="593516" cy="593516"/>
          </a:xfrm>
        </p:grpSpPr>
        <p:sp>
          <p:nvSpPr>
            <p:cNvPr id="58" name="圆角矩形 17"/>
            <p:cNvSpPr/>
            <p:nvPr/>
          </p:nvSpPr>
          <p:spPr>
            <a:xfrm rot="2700000">
              <a:off x="5548341" y="5049913"/>
              <a:ext cx="593516" cy="593516"/>
            </a:xfrm>
            <a:prstGeom prst="roundRect">
              <a:avLst>
                <a:gd name="adj" fmla="val 50000"/>
              </a:avLst>
            </a:prstGeom>
            <a:gradFill flip="none" rotWithShape="0">
              <a:gsLst>
                <a:gs pos="56000">
                  <a:schemeClr val="bg1"/>
                </a:gs>
                <a:gs pos="99000">
                  <a:schemeClr val="bg1">
                    <a:lumMod val="75000"/>
                  </a:schemeClr>
                </a:gs>
              </a:gsLst>
              <a:lin ang="13500000" scaled="1"/>
              <a:tileRect/>
            </a:gradFill>
            <a:ln w="1905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张海山锐线体简" panose="02000000000000000000" pitchFamily="2" charset="-122"/>
                <a:ea typeface="张海山锐线体简" panose="02000000000000000000" pitchFamily="2" charset="-122"/>
              </a:endParaRPr>
            </a:p>
          </p:txBody>
        </p:sp>
        <p:sp>
          <p:nvSpPr>
            <p:cNvPr id="59" name="Freeform 123"/>
            <p:cNvSpPr>
              <a:spLocks noChangeAspect="1" noChangeArrowheads="1"/>
            </p:cNvSpPr>
            <p:nvPr/>
          </p:nvSpPr>
          <p:spPr bwMode="auto">
            <a:xfrm>
              <a:off x="5720486" y="5220671"/>
              <a:ext cx="245520" cy="25200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9B5AD"/>
            </a:solidFill>
            <a:ln>
              <a:noFill/>
            </a:ln>
            <a:effectLst/>
          </p:spPr>
          <p:txBody>
            <a:bodyPr wrap="none" lIns="45712" tIns="22856" rIns="45712" bIns="22856" anchor="ctr"/>
            <a:lstStyle/>
            <a:p>
              <a:pPr defTabSz="609600">
                <a:defRPr/>
              </a:pPr>
              <a:endParaRPr lang="en-US" dirty="0">
                <a:solidFill>
                  <a:srgbClr val="7F7F7F"/>
                </a:solidFill>
                <a:latin typeface="张海山锐线体简" panose="02000000000000000000" pitchFamily="2" charset="-122"/>
                <a:ea typeface="张海山锐线体简" panose="02000000000000000000" pitchFamily="2" charset="-122"/>
              </a:endParaRPr>
            </a:p>
          </p:txBody>
        </p:sp>
      </p:grpSp>
      <p:grpSp>
        <p:nvGrpSpPr>
          <p:cNvPr id="69" name="组合 68"/>
          <p:cNvGrpSpPr/>
          <p:nvPr/>
        </p:nvGrpSpPr>
        <p:grpSpPr>
          <a:xfrm>
            <a:off x="5998945" y="1726970"/>
            <a:ext cx="3196233" cy="209078"/>
            <a:chOff x="693420" y="3421857"/>
            <a:chExt cx="3196233" cy="209078"/>
          </a:xfrm>
        </p:grpSpPr>
        <p:cxnSp>
          <p:nvCxnSpPr>
            <p:cNvPr id="70" name="直接连接符 69"/>
            <p:cNvCxnSpPr/>
            <p:nvPr/>
          </p:nvCxnSpPr>
          <p:spPr>
            <a:xfrm flipH="1" flipV="1">
              <a:off x="3826668" y="3421857"/>
              <a:ext cx="62985" cy="2090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a:off x="693420" y="3429000"/>
              <a:ext cx="31356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2" name="文本框 71"/>
          <p:cNvSpPr txBox="1"/>
          <p:nvPr/>
        </p:nvSpPr>
        <p:spPr>
          <a:xfrm>
            <a:off x="5922908" y="1426336"/>
            <a:ext cx="1492716" cy="307777"/>
          </a:xfrm>
          <a:prstGeom prst="rect">
            <a:avLst/>
          </a:prstGeom>
          <a:noFill/>
        </p:spPr>
        <p:txBody>
          <a:bodyPr wrap="none" rtlCol="0">
            <a:spAutoFit/>
          </a:bodyPr>
          <a:lstStyle/>
          <a:p>
            <a:r>
              <a:rPr lang="zh-CN" altLang="en-US" sz="1400" spc="300" dirty="0">
                <a:latin typeface="张海山锐线体简" panose="02000000000000000000" pitchFamily="2" charset="-122"/>
                <a:ea typeface="张海山锐线体简" panose="02000000000000000000" pitchFamily="2" charset="-122"/>
              </a:rPr>
              <a:t>点击编辑文字</a:t>
            </a:r>
          </a:p>
        </p:txBody>
      </p:sp>
      <p:sp>
        <p:nvSpPr>
          <p:cNvPr id="73" name="文本框 72"/>
          <p:cNvSpPr txBox="1"/>
          <p:nvPr/>
        </p:nvSpPr>
        <p:spPr>
          <a:xfrm>
            <a:off x="5922908" y="1743076"/>
            <a:ext cx="3209285" cy="797334"/>
          </a:xfrm>
          <a:prstGeom prst="rect">
            <a:avLst/>
          </a:prstGeom>
          <a:noFill/>
          <a:ln>
            <a:noFill/>
          </a:ln>
        </p:spPr>
        <p:txBody>
          <a:bodyPr wrap="square" rtlCol="0">
            <a:spAutoFit/>
          </a:bodyPr>
          <a:lstStyle/>
          <a:p>
            <a:pPr>
              <a:lnSpc>
                <a:spcPct val="200000"/>
              </a:lnSpc>
            </a:pPr>
            <a:r>
              <a:rPr lang="zh-CN" altLang="en-US" sz="800" dirty="0">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latin typeface="张海山锐线体简" panose="02000000000000000000" pitchFamily="2" charset="-122"/>
              <a:ea typeface="张海山锐线体简" panose="02000000000000000000" pitchFamily="2" charset="-122"/>
            </a:endParaRPr>
          </a:p>
        </p:txBody>
      </p:sp>
      <p:grpSp>
        <p:nvGrpSpPr>
          <p:cNvPr id="74" name="组合 73"/>
          <p:cNvGrpSpPr/>
          <p:nvPr/>
        </p:nvGrpSpPr>
        <p:grpSpPr>
          <a:xfrm>
            <a:off x="5998945" y="3147770"/>
            <a:ext cx="3196233" cy="209078"/>
            <a:chOff x="693420" y="3421857"/>
            <a:chExt cx="3196233" cy="209078"/>
          </a:xfrm>
        </p:grpSpPr>
        <p:cxnSp>
          <p:nvCxnSpPr>
            <p:cNvPr id="75" name="直接连接符 74"/>
            <p:cNvCxnSpPr/>
            <p:nvPr/>
          </p:nvCxnSpPr>
          <p:spPr>
            <a:xfrm flipH="1" flipV="1">
              <a:off x="3826668" y="3421857"/>
              <a:ext cx="62985" cy="2090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a:off x="693420" y="3429000"/>
              <a:ext cx="31356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文本框 76"/>
          <p:cNvSpPr txBox="1"/>
          <p:nvPr/>
        </p:nvSpPr>
        <p:spPr>
          <a:xfrm>
            <a:off x="5922908" y="2847136"/>
            <a:ext cx="1492716" cy="307777"/>
          </a:xfrm>
          <a:prstGeom prst="rect">
            <a:avLst/>
          </a:prstGeom>
          <a:noFill/>
        </p:spPr>
        <p:txBody>
          <a:bodyPr wrap="none" rtlCol="0">
            <a:spAutoFit/>
          </a:bodyPr>
          <a:lstStyle/>
          <a:p>
            <a:r>
              <a:rPr lang="zh-CN" altLang="en-US" sz="1400" spc="300" dirty="0">
                <a:latin typeface="张海山锐线体简" panose="02000000000000000000" pitchFamily="2" charset="-122"/>
                <a:ea typeface="张海山锐线体简" panose="02000000000000000000" pitchFamily="2" charset="-122"/>
              </a:rPr>
              <a:t>点击编辑文字</a:t>
            </a:r>
          </a:p>
        </p:txBody>
      </p:sp>
      <p:sp>
        <p:nvSpPr>
          <p:cNvPr id="78" name="文本框 77"/>
          <p:cNvSpPr txBox="1"/>
          <p:nvPr/>
        </p:nvSpPr>
        <p:spPr>
          <a:xfrm>
            <a:off x="5922908" y="3163876"/>
            <a:ext cx="3209285" cy="797334"/>
          </a:xfrm>
          <a:prstGeom prst="rect">
            <a:avLst/>
          </a:prstGeom>
          <a:noFill/>
        </p:spPr>
        <p:txBody>
          <a:bodyPr wrap="square" rtlCol="0">
            <a:spAutoFit/>
          </a:bodyPr>
          <a:lstStyle/>
          <a:p>
            <a:pPr>
              <a:lnSpc>
                <a:spcPct val="200000"/>
              </a:lnSpc>
            </a:pPr>
            <a:r>
              <a:rPr lang="zh-CN" altLang="en-US" sz="800" dirty="0">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latin typeface="张海山锐线体简" panose="02000000000000000000" pitchFamily="2" charset="-122"/>
              <a:ea typeface="张海山锐线体简" panose="02000000000000000000" pitchFamily="2" charset="-122"/>
            </a:endParaRPr>
          </a:p>
        </p:txBody>
      </p:sp>
      <p:grpSp>
        <p:nvGrpSpPr>
          <p:cNvPr id="79" name="组合 78"/>
          <p:cNvGrpSpPr/>
          <p:nvPr/>
        </p:nvGrpSpPr>
        <p:grpSpPr>
          <a:xfrm>
            <a:off x="6022277" y="4876567"/>
            <a:ext cx="3196233" cy="209078"/>
            <a:chOff x="693420" y="3421857"/>
            <a:chExt cx="3196233" cy="209078"/>
          </a:xfrm>
        </p:grpSpPr>
        <p:cxnSp>
          <p:nvCxnSpPr>
            <p:cNvPr id="80" name="直接连接符 79"/>
            <p:cNvCxnSpPr/>
            <p:nvPr/>
          </p:nvCxnSpPr>
          <p:spPr>
            <a:xfrm flipH="1" flipV="1">
              <a:off x="3826668" y="3421857"/>
              <a:ext cx="62985" cy="2090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693420" y="3429000"/>
              <a:ext cx="31356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2" name="文本框 81"/>
          <p:cNvSpPr txBox="1"/>
          <p:nvPr/>
        </p:nvSpPr>
        <p:spPr>
          <a:xfrm>
            <a:off x="5946240" y="4575933"/>
            <a:ext cx="1492716" cy="307777"/>
          </a:xfrm>
          <a:prstGeom prst="rect">
            <a:avLst/>
          </a:prstGeom>
          <a:noFill/>
        </p:spPr>
        <p:txBody>
          <a:bodyPr wrap="none" rtlCol="0">
            <a:spAutoFit/>
          </a:bodyPr>
          <a:lstStyle/>
          <a:p>
            <a:r>
              <a:rPr lang="zh-CN" altLang="en-US" sz="1400" spc="300" dirty="0">
                <a:latin typeface="张海山锐线体简" panose="02000000000000000000" pitchFamily="2" charset="-122"/>
                <a:ea typeface="张海山锐线体简" panose="02000000000000000000" pitchFamily="2" charset="-122"/>
              </a:rPr>
              <a:t>点击编辑文字</a:t>
            </a:r>
          </a:p>
        </p:txBody>
      </p:sp>
      <p:sp>
        <p:nvSpPr>
          <p:cNvPr id="83" name="文本框 82"/>
          <p:cNvSpPr txBox="1"/>
          <p:nvPr/>
        </p:nvSpPr>
        <p:spPr>
          <a:xfrm>
            <a:off x="5946240" y="4892673"/>
            <a:ext cx="3209285" cy="797334"/>
          </a:xfrm>
          <a:prstGeom prst="rect">
            <a:avLst/>
          </a:prstGeom>
          <a:noFill/>
          <a:ln>
            <a:noFill/>
          </a:ln>
        </p:spPr>
        <p:txBody>
          <a:bodyPr wrap="square" rtlCol="0">
            <a:spAutoFit/>
          </a:bodyPr>
          <a:lstStyle/>
          <a:p>
            <a:pPr>
              <a:lnSpc>
                <a:spcPct val="200000"/>
              </a:lnSpc>
            </a:pPr>
            <a:r>
              <a:rPr lang="zh-CN" altLang="en-US" sz="800" dirty="0">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您的内容打在这里，或者通过复制您的文本后，在此框中选择粘贴，并选择只保留文字您的内容打在这里，或者通过复制您的文本后，在此框中选择粘贴，并选择只保留文字</a:t>
            </a:r>
            <a:endParaRPr lang="en-US" altLang="zh-CN" sz="800" dirty="0">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par>
                                <p:cTn id="8" presetID="35" presetClass="path" presetSubtype="0" decel="100000" fill="hold" nodeType="withEffect">
                                  <p:stCondLst>
                                    <p:cond delay="250"/>
                                  </p:stCondLst>
                                  <p:childTnLst>
                                    <p:animMotion origin="layout" path="M 1.66667E-6 1.48148E-6 L -0.04557 1.48148E-6 " pathEditMode="relative" rAng="0" ptsTypes="AA">
                                      <p:cBhvr>
                                        <p:cTn id="9" dur="1500" spd="-100000" fill="hold"/>
                                        <p:tgtEl>
                                          <p:spTgt spid="45"/>
                                        </p:tgtEl>
                                        <p:attrNameLst>
                                          <p:attrName>ppt_x</p:attrName>
                                          <p:attrName>ppt_y</p:attrName>
                                        </p:attrNameLst>
                                      </p:cBhvr>
                                      <p:rCtr x="-2279" y="0"/>
                                    </p:animMotion>
                                  </p:childTnLst>
                                </p:cTn>
                              </p:par>
                              <p:par>
                                <p:cTn id="10" presetID="10" presetClass="entr" presetSubtype="0" fill="hold" grpId="0" nodeType="withEffect">
                                  <p:stCondLst>
                                    <p:cond delay="75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750"/>
                                        <p:tgtEl>
                                          <p:spTgt spid="50"/>
                                        </p:tgtEl>
                                      </p:cBhvr>
                                    </p:animEffect>
                                  </p:childTnLst>
                                </p:cTn>
                              </p:par>
                              <p:par>
                                <p:cTn id="13" presetID="35" presetClass="path" presetSubtype="0" decel="100000" fill="hold" grpId="1" nodeType="withEffect">
                                  <p:stCondLst>
                                    <p:cond delay="750"/>
                                  </p:stCondLst>
                                  <p:childTnLst>
                                    <p:animMotion origin="layout" path="M -1.04167E-6 1.48148E-6 L -0.04557 1.48148E-6 " pathEditMode="relative" rAng="0" ptsTypes="AA">
                                      <p:cBhvr>
                                        <p:cTn id="14" dur="1500" spd="-100000" fill="hold"/>
                                        <p:tgtEl>
                                          <p:spTgt spid="50"/>
                                        </p:tgtEl>
                                        <p:attrNameLst>
                                          <p:attrName>ppt_x</p:attrName>
                                          <p:attrName>ppt_y</p:attrName>
                                        </p:attrNameLst>
                                      </p:cBhvr>
                                      <p:rCtr x="-2279" y="0"/>
                                    </p:animMotion>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750"/>
                                        <p:tgtEl>
                                          <p:spTgt spid="51"/>
                                        </p:tgtEl>
                                      </p:cBhvr>
                                    </p:animEffect>
                                  </p:childTnLst>
                                </p:cTn>
                              </p:par>
                              <p:par>
                                <p:cTn id="19" presetID="64" presetClass="path" presetSubtype="0" decel="100000" fill="hold" nodeType="withEffect">
                                  <p:stCondLst>
                                    <p:cond delay="0"/>
                                  </p:stCondLst>
                                  <p:childTnLst>
                                    <p:animMotion origin="layout" path="M -2.29167E-6 3.7037E-7 L -2.29167E-6 -0.08657 " pathEditMode="relative" rAng="0" ptsTypes="AA">
                                      <p:cBhvr>
                                        <p:cTn id="20" dur="1250" spd="-100000" fill="hold"/>
                                        <p:tgtEl>
                                          <p:spTgt spid="51"/>
                                        </p:tgtEl>
                                        <p:attrNameLst>
                                          <p:attrName>ppt_x</p:attrName>
                                          <p:attrName>ppt_y</p:attrName>
                                        </p:attrNameLst>
                                      </p:cBhvr>
                                      <p:rCtr x="0" y="-4329"/>
                                    </p:animMotion>
                                  </p:childTnLst>
                                </p:cTn>
                              </p:par>
                              <p:par>
                                <p:cTn id="21" presetID="10" presetClass="entr" presetSubtype="0" fill="hold" nodeType="withEffect">
                                  <p:stCondLst>
                                    <p:cond delay="50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750"/>
                                        <p:tgtEl>
                                          <p:spTgt spid="54"/>
                                        </p:tgtEl>
                                      </p:cBhvr>
                                    </p:animEffect>
                                  </p:childTnLst>
                                </p:cTn>
                              </p:par>
                              <p:par>
                                <p:cTn id="24" presetID="64" presetClass="path" presetSubtype="0" decel="100000" fill="hold" nodeType="withEffect">
                                  <p:stCondLst>
                                    <p:cond delay="500"/>
                                  </p:stCondLst>
                                  <p:childTnLst>
                                    <p:animMotion origin="layout" path="M -3.75E-6 -1.85185E-6 L -3.75E-6 -0.08657 " pathEditMode="relative" rAng="0" ptsTypes="AA">
                                      <p:cBhvr>
                                        <p:cTn id="25" dur="1250" spd="-100000" fill="hold"/>
                                        <p:tgtEl>
                                          <p:spTgt spid="54"/>
                                        </p:tgtEl>
                                        <p:attrNameLst>
                                          <p:attrName>ppt_x</p:attrName>
                                          <p:attrName>ppt_y</p:attrName>
                                        </p:attrNameLst>
                                      </p:cBhvr>
                                      <p:rCtr x="0" y="-4329"/>
                                    </p:animMotion>
                                  </p:childTnLst>
                                </p:cTn>
                              </p:par>
                              <p:par>
                                <p:cTn id="26" presetID="10" presetClass="entr" presetSubtype="0" fill="hold" nodeType="withEffect">
                                  <p:stCondLst>
                                    <p:cond delay="10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750"/>
                                        <p:tgtEl>
                                          <p:spTgt spid="57"/>
                                        </p:tgtEl>
                                      </p:cBhvr>
                                    </p:animEffect>
                                  </p:childTnLst>
                                </p:cTn>
                              </p:par>
                              <p:par>
                                <p:cTn id="29" presetID="64" presetClass="path" presetSubtype="0" decel="100000" fill="hold" nodeType="withEffect">
                                  <p:stCondLst>
                                    <p:cond delay="1000"/>
                                  </p:stCondLst>
                                  <p:childTnLst>
                                    <p:animMotion origin="layout" path="M -2.29167E-6 -3.7037E-6 L -2.29167E-6 -0.08657 " pathEditMode="relative" rAng="0" ptsTypes="AA">
                                      <p:cBhvr>
                                        <p:cTn id="30" dur="1250" spd="-100000" fill="hold"/>
                                        <p:tgtEl>
                                          <p:spTgt spid="57"/>
                                        </p:tgtEl>
                                        <p:attrNameLst>
                                          <p:attrName>ppt_x</p:attrName>
                                          <p:attrName>ppt_y</p:attrName>
                                        </p:attrNameLst>
                                      </p:cBhvr>
                                      <p:rCtr x="0" y="-4329"/>
                                    </p:animMotion>
                                  </p:childTnLst>
                                </p:cTn>
                              </p:par>
                            </p:childTnLst>
                          </p:cTn>
                        </p:par>
                        <p:par>
                          <p:cTn id="31" fill="hold">
                            <p:stCondLst>
                              <p:cond delay="2250"/>
                            </p:stCondLst>
                            <p:childTnLst>
                              <p:par>
                                <p:cTn id="32" presetID="22" presetClass="entr" presetSubtype="2"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right)">
                                      <p:cBhvr>
                                        <p:cTn id="34" dur="500"/>
                                        <p:tgtEl>
                                          <p:spTgt spid="69"/>
                                        </p:tgtEl>
                                      </p:cBhvr>
                                    </p:animEffect>
                                  </p:childTnLst>
                                </p:cTn>
                              </p:par>
                            </p:childTnLst>
                          </p:cTn>
                        </p:par>
                        <p:par>
                          <p:cTn id="35" fill="hold">
                            <p:stCondLst>
                              <p:cond delay="2750"/>
                            </p:stCondLst>
                            <p:childTnLst>
                              <p:par>
                                <p:cTn id="36" presetID="10" presetClass="entr" presetSubtype="0"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800"/>
                                        <p:tgtEl>
                                          <p:spTgt spid="72"/>
                                        </p:tgtEl>
                                      </p:cBhvr>
                                    </p:animEffect>
                                  </p:childTnLst>
                                </p:cTn>
                              </p:par>
                              <p:par>
                                <p:cTn id="39" presetID="63" presetClass="path" presetSubtype="0" decel="100000" fill="hold" grpId="1" nodeType="withEffect">
                                  <p:stCondLst>
                                    <p:cond delay="0"/>
                                  </p:stCondLst>
                                  <p:childTnLst>
                                    <p:animMotion origin="layout" path="M 2.5E-6 -4.07407E-6 L 0.025 -4.07407E-6 " pathEditMode="relative" rAng="0" ptsTypes="AA">
                                      <p:cBhvr>
                                        <p:cTn id="40" dur="1250" spd="-100000" fill="hold"/>
                                        <p:tgtEl>
                                          <p:spTgt spid="72"/>
                                        </p:tgtEl>
                                        <p:attrNameLst>
                                          <p:attrName>ppt_x</p:attrName>
                                          <p:attrName>ppt_y</p:attrName>
                                        </p:attrNameLst>
                                      </p:cBhvr>
                                      <p:rCtr x="1250" y="0"/>
                                    </p:animMotion>
                                  </p:childTnLst>
                                </p:cTn>
                              </p:par>
                              <p:par>
                                <p:cTn id="41" presetID="10" presetClass="entr" presetSubtype="0" fill="hold" grpId="0" nodeType="withEffect">
                                  <p:stCondLst>
                                    <p:cond delay="25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800"/>
                                        <p:tgtEl>
                                          <p:spTgt spid="73"/>
                                        </p:tgtEl>
                                      </p:cBhvr>
                                    </p:animEffect>
                                  </p:childTnLst>
                                </p:cTn>
                              </p:par>
                              <p:par>
                                <p:cTn id="44" presetID="63" presetClass="path" presetSubtype="0" decel="100000" fill="hold" grpId="1" nodeType="withEffect">
                                  <p:stCondLst>
                                    <p:cond delay="250"/>
                                  </p:stCondLst>
                                  <p:childTnLst>
                                    <p:animMotion origin="layout" path="M 2.08333E-6 -4.44444E-6 L 0.025 -4.44444E-6 " pathEditMode="relative" rAng="0" ptsTypes="AA">
                                      <p:cBhvr>
                                        <p:cTn id="45" dur="1250" spd="-100000" fill="hold"/>
                                        <p:tgtEl>
                                          <p:spTgt spid="73"/>
                                        </p:tgtEl>
                                        <p:attrNameLst>
                                          <p:attrName>ppt_x</p:attrName>
                                          <p:attrName>ppt_y</p:attrName>
                                        </p:attrNameLst>
                                      </p:cBhvr>
                                      <p:rCtr x="1250" y="0"/>
                                    </p:animMotion>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right)">
                                      <p:cBhvr>
                                        <p:cTn id="49" dur="500"/>
                                        <p:tgtEl>
                                          <p:spTgt spid="74"/>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800"/>
                                        <p:tgtEl>
                                          <p:spTgt spid="77"/>
                                        </p:tgtEl>
                                      </p:cBhvr>
                                    </p:animEffect>
                                  </p:childTnLst>
                                </p:cTn>
                              </p:par>
                              <p:par>
                                <p:cTn id="54" presetID="63" presetClass="path" presetSubtype="0" decel="100000" fill="hold" grpId="1" nodeType="withEffect">
                                  <p:stCondLst>
                                    <p:cond delay="0"/>
                                  </p:stCondLst>
                                  <p:childTnLst>
                                    <p:animMotion origin="layout" path="M 2.5E-6 5.55112E-17 L 0.025 5.55112E-17 " pathEditMode="relative" rAng="0" ptsTypes="AA">
                                      <p:cBhvr>
                                        <p:cTn id="55" dur="1250" spd="-100000" fill="hold"/>
                                        <p:tgtEl>
                                          <p:spTgt spid="77"/>
                                        </p:tgtEl>
                                        <p:attrNameLst>
                                          <p:attrName>ppt_x</p:attrName>
                                          <p:attrName>ppt_y</p:attrName>
                                        </p:attrNameLst>
                                      </p:cBhvr>
                                      <p:rCtr x="1250" y="0"/>
                                    </p:animMotion>
                                  </p:childTnLst>
                                </p:cTn>
                              </p:par>
                              <p:par>
                                <p:cTn id="56" presetID="10" presetClass="entr" presetSubtype="0" fill="hold" grpId="0" nodeType="withEffect">
                                  <p:stCondLst>
                                    <p:cond delay="25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800"/>
                                        <p:tgtEl>
                                          <p:spTgt spid="78"/>
                                        </p:tgtEl>
                                      </p:cBhvr>
                                    </p:animEffect>
                                  </p:childTnLst>
                                </p:cTn>
                              </p:par>
                              <p:par>
                                <p:cTn id="59" presetID="63" presetClass="path" presetSubtype="0" decel="100000" fill="hold" grpId="1" nodeType="withEffect">
                                  <p:stCondLst>
                                    <p:cond delay="250"/>
                                  </p:stCondLst>
                                  <p:childTnLst>
                                    <p:animMotion origin="layout" path="M 2.08333E-6 -3.7037E-7 L 0.025 -3.7037E-7 " pathEditMode="relative" rAng="0" ptsTypes="AA">
                                      <p:cBhvr>
                                        <p:cTn id="60" dur="1250" spd="-100000" fill="hold"/>
                                        <p:tgtEl>
                                          <p:spTgt spid="78"/>
                                        </p:tgtEl>
                                        <p:attrNameLst>
                                          <p:attrName>ppt_x</p:attrName>
                                          <p:attrName>ppt_y</p:attrName>
                                        </p:attrNameLst>
                                      </p:cBhvr>
                                      <p:rCtr x="1250" y="0"/>
                                    </p:animMotion>
                                  </p:childTnLst>
                                </p:cTn>
                              </p:par>
                            </p:childTnLst>
                          </p:cTn>
                        </p:par>
                        <p:par>
                          <p:cTn id="61" fill="hold">
                            <p:stCondLst>
                              <p:cond delay="5250"/>
                            </p:stCondLst>
                            <p:childTnLst>
                              <p:par>
                                <p:cTn id="62" presetID="22" presetClass="entr" presetSubtype="2" fill="hold" nodeType="after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right)">
                                      <p:cBhvr>
                                        <p:cTn id="64" dur="500"/>
                                        <p:tgtEl>
                                          <p:spTgt spid="79"/>
                                        </p:tgtEl>
                                      </p:cBhvr>
                                    </p:animEffect>
                                  </p:childTnLst>
                                </p:cTn>
                              </p:par>
                            </p:childTnLst>
                          </p:cTn>
                        </p:par>
                        <p:par>
                          <p:cTn id="65" fill="hold">
                            <p:stCondLst>
                              <p:cond delay="5750"/>
                            </p:stCondLst>
                            <p:childTnLst>
                              <p:par>
                                <p:cTn id="66" presetID="10" presetClass="entr" presetSubtype="0"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800"/>
                                        <p:tgtEl>
                                          <p:spTgt spid="82"/>
                                        </p:tgtEl>
                                      </p:cBhvr>
                                    </p:animEffect>
                                  </p:childTnLst>
                                </p:cTn>
                              </p:par>
                              <p:par>
                                <p:cTn id="69" presetID="63" presetClass="path" presetSubtype="0" decel="100000" fill="hold" grpId="1" nodeType="withEffect">
                                  <p:stCondLst>
                                    <p:cond delay="0"/>
                                  </p:stCondLst>
                                  <p:childTnLst>
                                    <p:animMotion origin="layout" path="M -6.25E-7 -3.33333E-6 L 0.025 -3.33333E-6 " pathEditMode="relative" rAng="0" ptsTypes="AA">
                                      <p:cBhvr>
                                        <p:cTn id="70" dur="1250" spd="-100000" fill="hold"/>
                                        <p:tgtEl>
                                          <p:spTgt spid="82"/>
                                        </p:tgtEl>
                                        <p:attrNameLst>
                                          <p:attrName>ppt_x</p:attrName>
                                          <p:attrName>ppt_y</p:attrName>
                                        </p:attrNameLst>
                                      </p:cBhvr>
                                      <p:rCtr x="1250" y="0"/>
                                    </p:animMotion>
                                  </p:childTnLst>
                                </p:cTn>
                              </p:par>
                              <p:par>
                                <p:cTn id="71" presetID="10" presetClass="entr" presetSubtype="0" fill="hold" grpId="0" nodeType="withEffect">
                                  <p:stCondLst>
                                    <p:cond delay="25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800"/>
                                        <p:tgtEl>
                                          <p:spTgt spid="83"/>
                                        </p:tgtEl>
                                      </p:cBhvr>
                                    </p:animEffect>
                                  </p:childTnLst>
                                </p:cTn>
                              </p:par>
                              <p:par>
                                <p:cTn id="74" presetID="63" presetClass="path" presetSubtype="0" decel="100000" fill="hold" grpId="1" nodeType="withEffect">
                                  <p:stCondLst>
                                    <p:cond delay="250"/>
                                  </p:stCondLst>
                                  <p:childTnLst>
                                    <p:animMotion origin="layout" path="M -8.33333E-7 -3.7037E-6 L 0.025 -3.7037E-6 " pathEditMode="relative" rAng="0" ptsTypes="AA">
                                      <p:cBhvr>
                                        <p:cTn id="75" dur="1250" spd="-100000" fill="hold"/>
                                        <p:tgtEl>
                                          <p:spTgt spid="83"/>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72" grpId="0"/>
      <p:bldP spid="72" grpId="1"/>
      <p:bldP spid="73" grpId="0"/>
      <p:bldP spid="73" grpId="1"/>
      <p:bldP spid="77" grpId="0"/>
      <p:bldP spid="77" grpId="1"/>
      <p:bldP spid="78" grpId="0"/>
      <p:bldP spid="78" grpId="1"/>
      <p:bldP spid="82" grpId="0"/>
      <p:bldP spid="82" grpId="1"/>
      <p:bldP spid="83" grpId="0"/>
      <p:bldP spid="8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库_文本框 12"/>
          <p:cNvSpPr txBox="1">
            <a:spLocks noChangeArrowheads="1"/>
          </p:cNvSpPr>
          <p:nvPr>
            <p:custDataLst>
              <p:tags r:id="rId1"/>
            </p:custDataLst>
          </p:nvPr>
        </p:nvSpPr>
        <p:spPr bwMode="auto">
          <a:xfrm flipH="1">
            <a:off x="1723396" y="385896"/>
            <a:ext cx="4149170" cy="300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en-US" sz="15000" b="1" i="1" spc="300" dirty="0">
                <a:solidFill>
                  <a:srgbClr val="FAC7C2"/>
                </a:solidFill>
                <a:latin typeface="Lato Black" panose="020F0502020204030203" pitchFamily="34" charset="0"/>
                <a:ea typeface="Lato Black" panose="020F0502020204030203" pitchFamily="34" charset="0"/>
                <a:cs typeface="Lato Black" panose="020F0502020204030203" pitchFamily="34" charset="0"/>
              </a:rPr>
              <a:t>01</a:t>
            </a:r>
            <a:endParaRPr lang="en-US" altLang="en-US" sz="15000" i="1" spc="300" dirty="0">
              <a:solidFill>
                <a:srgbClr val="FAC7C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2" name="PA_库_形状 2550"/>
          <p:cNvSpPr/>
          <p:nvPr>
            <p:custDataLst>
              <p:tags r:id="rId2"/>
            </p:custDataLst>
          </p:nvPr>
        </p:nvSpPr>
        <p:spPr>
          <a:xfrm>
            <a:off x="1629859" y="1217399"/>
            <a:ext cx="530679" cy="53067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PA_库_文本框 6"/>
          <p:cNvSpPr txBox="1"/>
          <p:nvPr>
            <p:custDataLst>
              <p:tags r:id="rId3"/>
            </p:custDataLst>
          </p:nvPr>
        </p:nvSpPr>
        <p:spPr>
          <a:xfrm>
            <a:off x="2307976" y="1255635"/>
            <a:ext cx="2872581" cy="492443"/>
          </a:xfrm>
          <a:prstGeom prst="rect">
            <a:avLst/>
          </a:prstGeom>
          <a:noFill/>
        </p:spPr>
        <p:txBody>
          <a:bodyPr wrap="none" lIns="0" tIns="0" rIns="0" bIns="0">
            <a:spAutoFit/>
          </a:bodyPr>
          <a:lstStyle/>
          <a:p>
            <a:pPr>
              <a:defRPr/>
            </a:pPr>
            <a:r>
              <a:rPr lang="zh-CN" altLang="en-US" sz="3200" dirty="0">
                <a:solidFill>
                  <a:schemeClr val="bg1"/>
                </a:solidFill>
                <a:latin typeface="张海山锐线体简" panose="02000000000000000000" pitchFamily="2" charset="-122"/>
                <a:ea typeface="张海山锐线体简" panose="02000000000000000000" pitchFamily="2" charset="-122"/>
                <a:cs typeface="Lato regular" panose="020F0502020204030203" pitchFamily="34" charset="0"/>
              </a:rPr>
              <a:t>一枝红艳露凝香</a:t>
            </a:r>
          </a:p>
        </p:txBody>
      </p:sp>
      <p:sp>
        <p:nvSpPr>
          <p:cNvPr id="34" name="PA_库_文本框 7"/>
          <p:cNvSpPr txBox="1">
            <a:spLocks noChangeArrowheads="1"/>
          </p:cNvSpPr>
          <p:nvPr>
            <p:custDataLst>
              <p:tags r:id="rId4"/>
            </p:custDataLst>
          </p:nvPr>
        </p:nvSpPr>
        <p:spPr bwMode="auto">
          <a:xfrm flipH="1">
            <a:off x="2349912" y="1909461"/>
            <a:ext cx="4059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bg1"/>
                </a:solidFill>
                <a:latin typeface="张海山锐线体简" panose="02000000000000000000" pitchFamily="2" charset="-122"/>
                <a:ea typeface="张海山锐线体简" panose="02000000000000000000" pitchFamily="2" charset="-122"/>
                <a:cs typeface="Lato Light" charset="0"/>
              </a:rPr>
              <a:t>一枝红艳露凝香，暖景溶溶。戏蝶游蜂。深入千花粉艳中。何人解系天边日，占取春风。免使繁红。一片西飞一片东。</a:t>
            </a:r>
            <a:endParaRPr lang="zh-TW" altLang="en-US" sz="1200" dirty="0">
              <a:solidFill>
                <a:schemeClr val="bg1"/>
              </a:solidFill>
              <a:latin typeface="张海山锐线体简" panose="02000000000000000000" pitchFamily="2" charset="-122"/>
              <a:ea typeface="张海山锐线体简" panose="02000000000000000000" pitchFamily="2" charset="-122"/>
              <a:cs typeface="Lato Light" charset="0"/>
            </a:endParaRPr>
          </a:p>
          <a:p>
            <a:pPr>
              <a:lnSpc>
                <a:spcPct val="150000"/>
              </a:lnSpc>
            </a:pPr>
            <a:endParaRPr lang="zh-TW" altLang="en-US" sz="1200" dirty="0">
              <a:solidFill>
                <a:schemeClr val="bg1"/>
              </a:solidFill>
              <a:latin typeface="张海山锐线体简" panose="02000000000000000000" pitchFamily="2" charset="-122"/>
              <a:ea typeface="张海山锐线体简" panose="02000000000000000000" pitchFamily="2" charset="-122"/>
              <a:cs typeface="Lato Light" charset="0"/>
            </a:endParaRPr>
          </a:p>
        </p:txBody>
      </p:sp>
      <p:sp>
        <p:nvSpPr>
          <p:cNvPr id="35" name="PA_库_文本框 13"/>
          <p:cNvSpPr txBox="1">
            <a:spLocks noChangeArrowheads="1"/>
          </p:cNvSpPr>
          <p:nvPr>
            <p:custDataLst>
              <p:tags r:id="rId5"/>
            </p:custDataLst>
          </p:nvPr>
        </p:nvSpPr>
        <p:spPr bwMode="auto">
          <a:xfrm flipH="1">
            <a:off x="1984627" y="3185849"/>
            <a:ext cx="4149170" cy="300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150000"/>
              </a:lnSpc>
            </a:pPr>
            <a:r>
              <a:rPr lang="en-US" altLang="en-US" sz="15000" b="1" i="1" spc="300" dirty="0">
                <a:solidFill>
                  <a:srgbClr val="FAC7C2"/>
                </a:solidFill>
                <a:latin typeface="Lato Black" panose="020F0502020204030203" pitchFamily="34" charset="0"/>
                <a:ea typeface="Lato Black" panose="020F0502020204030203" pitchFamily="34" charset="0"/>
                <a:cs typeface="Lato Black" panose="020F0502020204030203" pitchFamily="34" charset="0"/>
              </a:rPr>
              <a:t>02</a:t>
            </a:r>
            <a:endParaRPr lang="en-US" altLang="en-US" sz="15000" i="1" spc="300" dirty="0">
              <a:solidFill>
                <a:srgbClr val="FAC7C2"/>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6" name="PA_库_形状 2551"/>
          <p:cNvSpPr/>
          <p:nvPr>
            <p:custDataLst>
              <p:tags r:id="rId6"/>
            </p:custDataLst>
          </p:nvPr>
        </p:nvSpPr>
        <p:spPr>
          <a:xfrm>
            <a:off x="1629859" y="4017352"/>
            <a:ext cx="530679" cy="53067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19045" tIns="19045" rIns="19045" bIns="19045" anchor="ctr"/>
          <a:lstStyle/>
          <a:p>
            <a:pPr defTabSz="228600"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PA_库_文本框 6"/>
          <p:cNvSpPr txBox="1"/>
          <p:nvPr>
            <p:custDataLst>
              <p:tags r:id="rId7"/>
            </p:custDataLst>
          </p:nvPr>
        </p:nvSpPr>
        <p:spPr>
          <a:xfrm>
            <a:off x="2245859" y="4055588"/>
            <a:ext cx="2872581" cy="492443"/>
          </a:xfrm>
          <a:prstGeom prst="rect">
            <a:avLst/>
          </a:prstGeom>
          <a:noFill/>
        </p:spPr>
        <p:txBody>
          <a:bodyPr wrap="none" lIns="0" tIns="0" rIns="0" bIns="0">
            <a:spAutoFit/>
          </a:bodyPr>
          <a:lstStyle/>
          <a:p>
            <a:pPr>
              <a:defRPr/>
            </a:pPr>
            <a:r>
              <a:rPr lang="zh-CN" altLang="en-US" sz="3200" dirty="0">
                <a:solidFill>
                  <a:schemeClr val="bg1"/>
                </a:solidFill>
                <a:latin typeface="张海山锐线体简" panose="02000000000000000000" pitchFamily="2" charset="-122"/>
                <a:ea typeface="张海山锐线体简" panose="02000000000000000000" pitchFamily="2" charset="-122"/>
                <a:cs typeface="Lato regular" panose="020F0502020204030203" pitchFamily="34" charset="0"/>
              </a:rPr>
              <a:t>一枝红艳露凝香</a:t>
            </a:r>
          </a:p>
        </p:txBody>
      </p:sp>
      <p:sp>
        <p:nvSpPr>
          <p:cNvPr id="38" name="PA_库_文本框 7"/>
          <p:cNvSpPr txBox="1">
            <a:spLocks noChangeArrowheads="1"/>
          </p:cNvSpPr>
          <p:nvPr>
            <p:custDataLst>
              <p:tags r:id="rId8"/>
            </p:custDataLst>
          </p:nvPr>
        </p:nvSpPr>
        <p:spPr bwMode="auto">
          <a:xfrm flipH="1">
            <a:off x="2287795" y="4709414"/>
            <a:ext cx="4059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solidFill>
                  <a:schemeClr val="bg1"/>
                </a:solidFill>
                <a:latin typeface="张海山锐线体简" panose="02000000000000000000" pitchFamily="2" charset="-122"/>
                <a:ea typeface="张海山锐线体简" panose="02000000000000000000" pitchFamily="2" charset="-122"/>
                <a:cs typeface="Lato Light" charset="0"/>
              </a:rPr>
              <a:t>一枝红艳露凝香，暖景溶溶。戏蝶游蜂。深入千花粉艳中。何人解系天边日，占取春风。免使繁红。一片西飞一片东。</a:t>
            </a:r>
            <a:endParaRPr lang="zh-TW" altLang="en-US" sz="1200" dirty="0">
              <a:solidFill>
                <a:schemeClr val="bg1"/>
              </a:solidFill>
              <a:latin typeface="张海山锐线体简" panose="02000000000000000000" pitchFamily="2" charset="-122"/>
              <a:ea typeface="张海山锐线体简" panose="02000000000000000000" pitchFamily="2" charset="-122"/>
              <a:cs typeface="Lato Light" charset="0"/>
            </a:endParaRPr>
          </a:p>
          <a:p>
            <a:pPr>
              <a:lnSpc>
                <a:spcPct val="150000"/>
              </a:lnSpc>
            </a:pPr>
            <a:endParaRPr lang="zh-TW" altLang="en-US" sz="1200" dirty="0">
              <a:solidFill>
                <a:schemeClr val="bg1"/>
              </a:solidFill>
              <a:latin typeface="张海山锐线体简" panose="02000000000000000000" pitchFamily="2" charset="-122"/>
              <a:ea typeface="张海山锐线体简" panose="02000000000000000000" pitchFamily="2" charset="-122"/>
              <a:cs typeface="Lato Light" charset="0"/>
            </a:endParaRPr>
          </a:p>
        </p:txBody>
      </p:sp>
      <p:sp>
        <p:nvSpPr>
          <p:cNvPr id="45" name="PA_库_圆角矩形 2"/>
          <p:cNvSpPr/>
          <p:nvPr>
            <p:custDataLst>
              <p:tags r:id="rId9"/>
            </p:custDataLst>
          </p:nvPr>
        </p:nvSpPr>
        <p:spPr>
          <a:xfrm rot="18914030">
            <a:off x="8285128" y="1442120"/>
            <a:ext cx="2025922" cy="2025922"/>
          </a:xfrm>
          <a:prstGeom prst="roundRect">
            <a:avLst>
              <a:gd name="adj" fmla="val 3327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2788B"/>
              </a:solidFill>
            </a:endParaRPr>
          </a:p>
        </p:txBody>
      </p:sp>
      <p:sp>
        <p:nvSpPr>
          <p:cNvPr id="46" name="PA_库_矩形 4"/>
          <p:cNvSpPr/>
          <p:nvPr>
            <p:custDataLst>
              <p:tags r:id="rId10"/>
            </p:custDataLst>
          </p:nvPr>
        </p:nvSpPr>
        <p:spPr>
          <a:xfrm>
            <a:off x="7933553" y="4350575"/>
            <a:ext cx="2729073" cy="523220"/>
          </a:xfrm>
          <a:prstGeom prst="rect">
            <a:avLst/>
          </a:prstGeom>
        </p:spPr>
        <p:txBody>
          <a:bodyPr wrap="square">
            <a:spAutoFit/>
          </a:bodyPr>
          <a:lstStyle/>
          <a:p>
            <a:pPr algn="ctr"/>
            <a:r>
              <a:rPr lang="zh-CN" altLang="en-US" sz="2800" dirty="0">
                <a:solidFill>
                  <a:schemeClr val="tx1">
                    <a:lumMod val="65000"/>
                    <a:lumOff val="35000"/>
                  </a:schemeClr>
                </a:solidFill>
                <a:latin typeface="张海山锐线体简" panose="02000000000000000000" pitchFamily="2" charset="-122"/>
                <a:ea typeface="张海山锐线体简" panose="02000000000000000000" pitchFamily="2" charset="-122"/>
              </a:rPr>
              <a:t>一枝红艳露凝香</a:t>
            </a:r>
          </a:p>
        </p:txBody>
      </p:sp>
      <p:sp>
        <p:nvSpPr>
          <p:cNvPr id="47" name="PA_库_半闭框 5"/>
          <p:cNvSpPr/>
          <p:nvPr>
            <p:custDataLst>
              <p:tags r:id="rId11"/>
            </p:custDataLst>
          </p:nvPr>
        </p:nvSpPr>
        <p:spPr>
          <a:xfrm rot="10800000" flipH="1" flipV="1">
            <a:off x="7755548" y="4160612"/>
            <a:ext cx="381410" cy="366012"/>
          </a:xfrm>
          <a:prstGeom prst="halfFrame">
            <a:avLst>
              <a:gd name="adj1" fmla="val 0"/>
              <a:gd name="adj2" fmla="val 0"/>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2788B"/>
              </a:solidFill>
            </a:endParaRPr>
          </a:p>
        </p:txBody>
      </p:sp>
      <p:sp>
        <p:nvSpPr>
          <p:cNvPr id="48" name="PA_库_半闭框 8"/>
          <p:cNvSpPr/>
          <p:nvPr>
            <p:custDataLst>
              <p:tags r:id="rId12"/>
            </p:custDataLst>
          </p:nvPr>
        </p:nvSpPr>
        <p:spPr>
          <a:xfrm rot="16200000" flipV="1">
            <a:off x="10539917" y="4712914"/>
            <a:ext cx="381410" cy="366012"/>
          </a:xfrm>
          <a:prstGeom prst="halfFrame">
            <a:avLst>
              <a:gd name="adj1" fmla="val 0"/>
              <a:gd name="adj2" fmla="val 0"/>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2788B"/>
              </a:solidFill>
            </a:endParaRPr>
          </a:p>
        </p:txBody>
      </p:sp>
      <p:pic>
        <p:nvPicPr>
          <p:cNvPr id="51" name="图片 50"/>
          <p:cNvPicPr>
            <a:picLocks noChangeAspect="1"/>
          </p:cNvPicPr>
          <p:nvPr/>
        </p:nvPicPr>
        <p:blipFill>
          <a:blip r:embed="rId15"/>
          <a:srcRect/>
          <a:stretch>
            <a:fillRect/>
          </a:stretch>
        </p:blipFill>
        <p:spPr>
          <a:xfrm>
            <a:off x="8255563" y="1423948"/>
            <a:ext cx="2080733" cy="2080733"/>
          </a:xfrm>
          <a:custGeom>
            <a:avLst/>
            <a:gdLst>
              <a:gd name="connsiteX0" fmla="*/ 2314402 w 4609990"/>
              <a:gd name="connsiteY0" fmla="*/ 12 h 4609990"/>
              <a:gd name="connsiteX1" fmla="*/ 3265401 w 4609990"/>
              <a:gd name="connsiteY1" fmla="*/ 398484 h 4609990"/>
              <a:gd name="connsiteX2" fmla="*/ 4219283 w 4609990"/>
              <a:gd name="connsiteY2" fmla="*/ 1360184 h 4609990"/>
              <a:gd name="connsiteX3" fmla="*/ 4211508 w 4609990"/>
              <a:gd name="connsiteY3" fmla="*/ 3265401 h 4609990"/>
              <a:gd name="connsiteX4" fmla="*/ 3249807 w 4609990"/>
              <a:gd name="connsiteY4" fmla="*/ 4219283 h 4609990"/>
              <a:gd name="connsiteX5" fmla="*/ 1344590 w 4609990"/>
              <a:gd name="connsiteY5" fmla="*/ 4211508 h 4609990"/>
              <a:gd name="connsiteX6" fmla="*/ 390708 w 4609990"/>
              <a:gd name="connsiteY6" fmla="*/ 3249807 h 4609990"/>
              <a:gd name="connsiteX7" fmla="*/ 398483 w 4609990"/>
              <a:gd name="connsiteY7" fmla="*/ 1344591 h 4609990"/>
              <a:gd name="connsiteX8" fmla="*/ 1360184 w 4609990"/>
              <a:gd name="connsiteY8" fmla="*/ 390708 h 4609990"/>
              <a:gd name="connsiteX9" fmla="*/ 2314402 w 4609990"/>
              <a:gd name="connsiteY9" fmla="*/ 12 h 460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9990" h="4609990">
                <a:moveTo>
                  <a:pt x="2314402" y="12"/>
                </a:moveTo>
                <a:cubicBezTo>
                  <a:pt x="2659179" y="1419"/>
                  <a:pt x="3003419" y="134354"/>
                  <a:pt x="3265401" y="398484"/>
                </a:cubicBezTo>
                <a:lnTo>
                  <a:pt x="4219283" y="1360184"/>
                </a:lnTo>
                <a:cubicBezTo>
                  <a:pt x="4743247" y="1888443"/>
                  <a:pt x="4739766" y="2741437"/>
                  <a:pt x="4211508" y="3265401"/>
                </a:cubicBezTo>
                <a:lnTo>
                  <a:pt x="3249807" y="4219283"/>
                </a:lnTo>
                <a:cubicBezTo>
                  <a:pt x="2721549" y="4743247"/>
                  <a:pt x="1868555" y="4739766"/>
                  <a:pt x="1344590" y="4211508"/>
                </a:cubicBezTo>
                <a:lnTo>
                  <a:pt x="390708" y="3249807"/>
                </a:lnTo>
                <a:cubicBezTo>
                  <a:pt x="-133256" y="2721549"/>
                  <a:pt x="-129775" y="1868555"/>
                  <a:pt x="398483" y="1344591"/>
                </a:cubicBezTo>
                <a:lnTo>
                  <a:pt x="1360184" y="390708"/>
                </a:lnTo>
                <a:cubicBezTo>
                  <a:pt x="1624313" y="128726"/>
                  <a:pt x="1969626" y="-1395"/>
                  <a:pt x="2314402" y="12"/>
                </a:cubicBez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0-#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set>
                                      <p:cBhvr>
                                        <p:cTn id="9" dur="1" fill="hold">
                                          <p:stCondLst>
                                            <p:cond delay="0"/>
                                          </p:stCondLst>
                                        </p:cTn>
                                        <p:tgtEl>
                                          <p:spTgt spid="31"/>
                                        </p:tgtEl>
                                        <p:attrNameLst>
                                          <p:attrName>style.visibility</p:attrName>
                                        </p:attrNameLst>
                                      </p:cBhvr>
                                      <p:to>
                                        <p:strVal val="visible"/>
                                      </p:to>
                                    </p:set>
                                    <p:anim to="" calcmode="lin" valueType="num">
                                      <p:cBhvr>
                                        <p:cTn id="10" dur="15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31"/>
                                        </p:tgtEl>
                                        <p:attrNameLst>
                                          <p:attrName>ppt_h</p:attrName>
                                        </p:attrNameLst>
                                      </p:cBhvr>
                                      <p:tavLst>
                                        <p:tav tm="0">
                                          <p:val>
                                            <p:fltVal val="0"/>
                                          </p:val>
                                        </p:tav>
                                        <p:tav tm="100000">
                                          <p:val>
                                            <p:strVal val="#ppt_h"/>
                                          </p:val>
                                        </p:tav>
                                      </p:tavLst>
                                    </p:anim>
                                    <p:animEffect filter="fade">
                                      <p:cBhvr>
                                        <p:cTn id="12" dur="1500">
                                          <p:stCondLst>
                                            <p:cond delay="0"/>
                                          </p:stCondLst>
                                        </p:cTn>
                                        <p:tgtEl>
                                          <p:spTgt spid="31"/>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15" dur="1500" fill="hold"/>
                                        <p:tgtEl>
                                          <p:spTgt spid="3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32">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32">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32">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32">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32">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500" fill="hold"/>
                                        <p:tgtEl>
                                          <p:spTgt spid="33"/>
                                        </p:tgtEl>
                                        <p:attrNameLst>
                                          <p:attrName>ppt_x</p:attrName>
                                        </p:attrNameLst>
                                      </p:cBhvr>
                                      <p:tavLst>
                                        <p:tav tm="0">
                                          <p:val>
                                            <p:strVal val="0-#ppt_w/2"/>
                                          </p:val>
                                        </p:tav>
                                        <p:tav tm="100000">
                                          <p:val>
                                            <p:strVal val="#ppt_x"/>
                                          </p:val>
                                        </p:tav>
                                      </p:tavLst>
                                    </p:anim>
                                    <p:anim calcmode="lin" valueType="num">
                                      <p:cBhvr additive="base">
                                        <p:cTn id="24" dur="1500" fill="hold"/>
                                        <p:tgtEl>
                                          <p:spTgt spid="33"/>
                                        </p:tgtEl>
                                        <p:attrNameLst>
                                          <p:attrName>ppt_y</p:attrName>
                                        </p:attrNameLst>
                                      </p:cBhvr>
                                      <p:tavLst>
                                        <p:tav tm="0">
                                          <p:val>
                                            <p:strVal val="#ppt_y"/>
                                          </p:val>
                                        </p:tav>
                                        <p:tav tm="100000">
                                          <p:val>
                                            <p:strVal val="#ppt_y"/>
                                          </p:val>
                                        </p:tav>
                                      </p:tavLst>
                                    </p:anim>
                                    <p:set>
                                      <p:cBhvr>
                                        <p:cTn id="25" dur="1" fill="hold">
                                          <p:stCondLst>
                                            <p:cond delay="0"/>
                                          </p:stCondLst>
                                        </p:cTn>
                                        <p:tgtEl>
                                          <p:spTgt spid="33"/>
                                        </p:tgtEl>
                                        <p:attrNameLst>
                                          <p:attrName>style.visibility</p:attrName>
                                        </p:attrNameLst>
                                      </p:cBhvr>
                                      <p:to>
                                        <p:strVal val="visible"/>
                                      </p:to>
                                    </p:set>
                                    <p:anim to="" calcmode="lin" valueType="num">
                                      <p:cBhvr>
                                        <p:cTn id="26"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28" dur="1500">
                                          <p:stCondLst>
                                            <p:cond delay="0"/>
                                          </p:stCondLst>
                                        </p:cTn>
                                        <p:tgtEl>
                                          <p:spTgt spid="33"/>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0-#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set>
                                      <p:cBhvr>
                                        <p:cTn id="33" dur="1" fill="hold">
                                          <p:stCondLst>
                                            <p:cond delay="0"/>
                                          </p:stCondLst>
                                        </p:cTn>
                                        <p:tgtEl>
                                          <p:spTgt spid="34"/>
                                        </p:tgtEl>
                                        <p:attrNameLst>
                                          <p:attrName>style.visibility</p:attrName>
                                        </p:attrNameLst>
                                      </p:cBhvr>
                                      <p:to>
                                        <p:strVal val="visible"/>
                                      </p:to>
                                    </p:set>
                                    <p:anim to="" calcmode="lin" valueType="num">
                                      <p:cBhvr>
                                        <p:cTn id="34" dur="1500" fill="hold">
                                          <p:stCondLst>
                                            <p:cond delay="0"/>
                                          </p:stCondLst>
                                        </p:cTn>
                                        <p:tgtEl>
                                          <p:spTgt spid="34"/>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34"/>
                                        </p:tgtEl>
                                        <p:attrNameLst>
                                          <p:attrName>ppt_h</p:attrName>
                                        </p:attrNameLst>
                                      </p:cBhvr>
                                      <p:tavLst>
                                        <p:tav tm="0">
                                          <p:val>
                                            <p:fltVal val="0"/>
                                          </p:val>
                                        </p:tav>
                                        <p:tav tm="100000">
                                          <p:val>
                                            <p:strVal val="#ppt_h"/>
                                          </p:val>
                                        </p:tav>
                                      </p:tavLst>
                                    </p:anim>
                                    <p:animEffect filter="fade">
                                      <p:cBhvr>
                                        <p:cTn id="36" dur="1500">
                                          <p:stCondLst>
                                            <p:cond delay="0"/>
                                          </p:stCondLst>
                                        </p:cTn>
                                        <p:tgtEl>
                                          <p:spTgt spid="34"/>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1500" fill="hold"/>
                                        <p:tgtEl>
                                          <p:spTgt spid="35"/>
                                        </p:tgtEl>
                                        <p:attrNameLst>
                                          <p:attrName>ppt_x</p:attrName>
                                        </p:attrNameLst>
                                      </p:cBhvr>
                                      <p:tavLst>
                                        <p:tav tm="0">
                                          <p:val>
                                            <p:strVal val="0-#ppt_w/2"/>
                                          </p:val>
                                        </p:tav>
                                        <p:tav tm="100000">
                                          <p:val>
                                            <p:strVal val="#ppt_x"/>
                                          </p:val>
                                        </p:tav>
                                      </p:tavLst>
                                    </p:anim>
                                    <p:anim calcmode="lin" valueType="num">
                                      <p:cBhvr additive="base">
                                        <p:cTn id="40" dur="1500" fill="hold"/>
                                        <p:tgtEl>
                                          <p:spTgt spid="35"/>
                                        </p:tgtEl>
                                        <p:attrNameLst>
                                          <p:attrName>ppt_y</p:attrName>
                                        </p:attrNameLst>
                                      </p:cBhvr>
                                      <p:tavLst>
                                        <p:tav tm="0">
                                          <p:val>
                                            <p:strVal val="#ppt_y"/>
                                          </p:val>
                                        </p:tav>
                                        <p:tav tm="100000">
                                          <p:val>
                                            <p:strVal val="#ppt_y"/>
                                          </p:val>
                                        </p:tav>
                                      </p:tavLst>
                                    </p:anim>
                                    <p:set>
                                      <p:cBhvr>
                                        <p:cTn id="41" dur="1" fill="hold">
                                          <p:stCondLst>
                                            <p:cond delay="0"/>
                                          </p:stCondLst>
                                        </p:cTn>
                                        <p:tgtEl>
                                          <p:spTgt spid="35"/>
                                        </p:tgtEl>
                                        <p:attrNameLst>
                                          <p:attrName>style.visibility</p:attrName>
                                        </p:attrNameLst>
                                      </p:cBhvr>
                                      <p:to>
                                        <p:strVal val="visible"/>
                                      </p:to>
                                    </p:set>
                                    <p:anim to="" calcmode="lin" valueType="num">
                                      <p:cBhvr>
                                        <p:cTn id="42" dur="1500" fill="hold">
                                          <p:stCondLst>
                                            <p:cond delay="0"/>
                                          </p:stCondLst>
                                        </p:cTn>
                                        <p:tgtEl>
                                          <p:spTgt spid="35"/>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35"/>
                                        </p:tgtEl>
                                        <p:attrNameLst>
                                          <p:attrName>ppt_h</p:attrName>
                                        </p:attrNameLst>
                                      </p:cBhvr>
                                      <p:tavLst>
                                        <p:tav tm="0">
                                          <p:val>
                                            <p:fltVal val="0"/>
                                          </p:val>
                                        </p:tav>
                                        <p:tav tm="100000">
                                          <p:val>
                                            <p:strVal val="#ppt_h"/>
                                          </p:val>
                                        </p:tav>
                                      </p:tavLst>
                                    </p:anim>
                                    <p:animEffect filter="fade">
                                      <p:cBhvr>
                                        <p:cTn id="44" dur="1500">
                                          <p:stCondLst>
                                            <p:cond delay="0"/>
                                          </p:stCondLst>
                                        </p:cTn>
                                        <p:tgtEl>
                                          <p:spTgt spid="35"/>
                                        </p:tgtEl>
                                      </p:cBhvr>
                                    </p:animEffect>
                                  </p:childTnLst>
                                </p:cTn>
                              </p:par>
                              <p:par>
                                <p:cTn id="45" presetID="2" presetClass="entr" presetSubtype="8" decel="100000" fill="hold" grpId="0" nodeType="withEffect" nodePh="1">
                                  <p:stCondLst>
                                    <p:cond delay="250"/>
                                  </p:stCondLst>
                                  <p:endCondLst>
                                    <p:cond evt="begin" delay="0">
                                      <p:tn val="45"/>
                                    </p:cond>
                                  </p:endCondLst>
                                  <p:childTnLst>
                                    <p:set>
                                      <p:cBhvr>
                                        <p:cTn id="46"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47"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36">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1500" fill="hold"/>
                                        <p:tgtEl>
                                          <p:spTgt spid="37"/>
                                        </p:tgtEl>
                                        <p:attrNameLst>
                                          <p:attrName>ppt_x</p:attrName>
                                        </p:attrNameLst>
                                      </p:cBhvr>
                                      <p:tavLst>
                                        <p:tav tm="0">
                                          <p:val>
                                            <p:strVal val="0-#ppt_w/2"/>
                                          </p:val>
                                        </p:tav>
                                        <p:tav tm="100000">
                                          <p:val>
                                            <p:strVal val="#ppt_x"/>
                                          </p:val>
                                        </p:tav>
                                      </p:tavLst>
                                    </p:anim>
                                    <p:anim calcmode="lin" valueType="num">
                                      <p:cBhvr additive="base">
                                        <p:cTn id="56" dur="1500" fill="hold"/>
                                        <p:tgtEl>
                                          <p:spTgt spid="37"/>
                                        </p:tgtEl>
                                        <p:attrNameLst>
                                          <p:attrName>ppt_y</p:attrName>
                                        </p:attrNameLst>
                                      </p:cBhvr>
                                      <p:tavLst>
                                        <p:tav tm="0">
                                          <p:val>
                                            <p:strVal val="#ppt_y"/>
                                          </p:val>
                                        </p:tav>
                                        <p:tav tm="100000">
                                          <p:val>
                                            <p:strVal val="#ppt_y"/>
                                          </p:val>
                                        </p:tav>
                                      </p:tavLst>
                                    </p:anim>
                                    <p:set>
                                      <p:cBhvr>
                                        <p:cTn id="57" dur="1" fill="hold">
                                          <p:stCondLst>
                                            <p:cond delay="0"/>
                                          </p:stCondLst>
                                        </p:cTn>
                                        <p:tgtEl>
                                          <p:spTgt spid="37"/>
                                        </p:tgtEl>
                                        <p:attrNameLst>
                                          <p:attrName>style.visibility</p:attrName>
                                        </p:attrNameLst>
                                      </p:cBhvr>
                                      <p:to>
                                        <p:strVal val="visible"/>
                                      </p:to>
                                    </p:set>
                                    <p:anim to="" calcmode="lin" valueType="num">
                                      <p:cBhvr>
                                        <p:cTn id="58" dur="1500" fill="hold">
                                          <p:stCondLst>
                                            <p:cond delay="0"/>
                                          </p:stCondLst>
                                        </p:cTn>
                                        <p:tgtEl>
                                          <p:spTgt spid="37"/>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37"/>
                                        </p:tgtEl>
                                        <p:attrNameLst>
                                          <p:attrName>ppt_h</p:attrName>
                                        </p:attrNameLst>
                                      </p:cBhvr>
                                      <p:tavLst>
                                        <p:tav tm="0">
                                          <p:val>
                                            <p:fltVal val="0"/>
                                          </p:val>
                                        </p:tav>
                                        <p:tav tm="100000">
                                          <p:val>
                                            <p:strVal val="#ppt_h"/>
                                          </p:val>
                                        </p:tav>
                                      </p:tavLst>
                                    </p:anim>
                                    <p:animEffect filter="fade">
                                      <p:cBhvr>
                                        <p:cTn id="60" dur="1500">
                                          <p:stCondLst>
                                            <p:cond delay="0"/>
                                          </p:stCondLst>
                                        </p:cTn>
                                        <p:tgtEl>
                                          <p:spTgt spid="37"/>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1500" fill="hold"/>
                                        <p:tgtEl>
                                          <p:spTgt spid="38"/>
                                        </p:tgtEl>
                                        <p:attrNameLst>
                                          <p:attrName>ppt_x</p:attrName>
                                        </p:attrNameLst>
                                      </p:cBhvr>
                                      <p:tavLst>
                                        <p:tav tm="0">
                                          <p:val>
                                            <p:strVal val="0-#ppt_w/2"/>
                                          </p:val>
                                        </p:tav>
                                        <p:tav tm="100000">
                                          <p:val>
                                            <p:strVal val="#ppt_x"/>
                                          </p:val>
                                        </p:tav>
                                      </p:tavLst>
                                    </p:anim>
                                    <p:anim calcmode="lin" valueType="num">
                                      <p:cBhvr additive="base">
                                        <p:cTn id="64" dur="1500" fill="hold"/>
                                        <p:tgtEl>
                                          <p:spTgt spid="38"/>
                                        </p:tgtEl>
                                        <p:attrNameLst>
                                          <p:attrName>ppt_y</p:attrName>
                                        </p:attrNameLst>
                                      </p:cBhvr>
                                      <p:tavLst>
                                        <p:tav tm="0">
                                          <p:val>
                                            <p:strVal val="#ppt_y"/>
                                          </p:val>
                                        </p:tav>
                                        <p:tav tm="100000">
                                          <p:val>
                                            <p:strVal val="#ppt_y"/>
                                          </p:val>
                                        </p:tav>
                                      </p:tavLst>
                                    </p:anim>
                                    <p:set>
                                      <p:cBhvr>
                                        <p:cTn id="65" dur="1" fill="hold">
                                          <p:stCondLst>
                                            <p:cond delay="0"/>
                                          </p:stCondLst>
                                        </p:cTn>
                                        <p:tgtEl>
                                          <p:spTgt spid="38"/>
                                        </p:tgtEl>
                                        <p:attrNameLst>
                                          <p:attrName>style.visibility</p:attrName>
                                        </p:attrNameLst>
                                      </p:cBhvr>
                                      <p:to>
                                        <p:strVal val="visible"/>
                                      </p:to>
                                    </p:set>
                                    <p:anim to="" calcmode="lin" valueType="num">
                                      <p:cBhvr>
                                        <p:cTn id="66" dur="1500" fill="hold">
                                          <p:stCondLst>
                                            <p:cond delay="0"/>
                                          </p:stCondLst>
                                        </p:cTn>
                                        <p:tgtEl>
                                          <p:spTgt spid="38"/>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38"/>
                                        </p:tgtEl>
                                        <p:attrNameLst>
                                          <p:attrName>ppt_h</p:attrName>
                                        </p:attrNameLst>
                                      </p:cBhvr>
                                      <p:tavLst>
                                        <p:tav tm="0">
                                          <p:val>
                                            <p:fltVal val="0"/>
                                          </p:val>
                                        </p:tav>
                                        <p:tav tm="100000">
                                          <p:val>
                                            <p:strVal val="#ppt_h"/>
                                          </p:val>
                                        </p:tav>
                                      </p:tavLst>
                                    </p:anim>
                                    <p:animEffect filter="fade">
                                      <p:cBhvr>
                                        <p:cTn id="68" dur="1500">
                                          <p:stCondLst>
                                            <p:cond delay="0"/>
                                          </p:stCondLst>
                                        </p:cTn>
                                        <p:tgtEl>
                                          <p:spTgt spid="38"/>
                                        </p:tgtEl>
                                      </p:cBhvr>
                                    </p:animEffect>
                                  </p:childTnLst>
                                </p:cTn>
                              </p:par>
                              <p:par>
                                <p:cTn id="69" presetID="23" presetClass="entr" presetSubtype="288" fill="hold" grpId="0" nodeType="withEffect">
                                  <p:stCondLst>
                                    <p:cond delay="25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strVal val="4*#ppt_w"/>
                                          </p:val>
                                        </p:tav>
                                        <p:tav tm="100000">
                                          <p:val>
                                            <p:strVal val="#ppt_w"/>
                                          </p:val>
                                        </p:tav>
                                      </p:tavLst>
                                    </p:anim>
                                    <p:anim calcmode="lin" valueType="num">
                                      <p:cBhvr>
                                        <p:cTn id="72" dur="500" fill="hold"/>
                                        <p:tgtEl>
                                          <p:spTgt spid="45"/>
                                        </p:tgtEl>
                                        <p:attrNameLst>
                                          <p:attrName>ppt_h</p:attrName>
                                        </p:attrNameLst>
                                      </p:cBhvr>
                                      <p:tavLst>
                                        <p:tav tm="0">
                                          <p:val>
                                            <p:strVal val="4/3*#ppt_h"/>
                                          </p:val>
                                        </p:tav>
                                        <p:tav tm="100000">
                                          <p:val>
                                            <p:strVal val="#ppt_h"/>
                                          </p:val>
                                        </p:tav>
                                      </p:tavLst>
                                    </p:anim>
                                  </p:childTnLst>
                                </p:cTn>
                              </p:par>
                              <p:par>
                                <p:cTn id="73" presetID="23" presetClass="entr" presetSubtype="288" fill="hold" grpId="0" nodeType="withEffect">
                                  <p:stCondLst>
                                    <p:cond delay="25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strVal val="4*#ppt_w"/>
                                          </p:val>
                                        </p:tav>
                                        <p:tav tm="100000">
                                          <p:val>
                                            <p:strVal val="#ppt_w"/>
                                          </p:val>
                                        </p:tav>
                                      </p:tavLst>
                                    </p:anim>
                                    <p:anim calcmode="lin" valueType="num">
                                      <p:cBhvr>
                                        <p:cTn id="76" dur="500" fill="hold"/>
                                        <p:tgtEl>
                                          <p:spTgt spid="46"/>
                                        </p:tgtEl>
                                        <p:attrNameLst>
                                          <p:attrName>ppt_h</p:attrName>
                                        </p:attrNameLst>
                                      </p:cBhvr>
                                      <p:tavLst>
                                        <p:tav tm="0">
                                          <p:val>
                                            <p:strVal val="4/3*#ppt_h"/>
                                          </p:val>
                                        </p:tav>
                                        <p:tav tm="100000">
                                          <p:val>
                                            <p:strVal val="#ppt_h"/>
                                          </p:val>
                                        </p:tav>
                                      </p:tavLst>
                                    </p:anim>
                                  </p:childTnLst>
                                </p:cTn>
                              </p:par>
                              <p:par>
                                <p:cTn id="77" presetID="23" presetClass="entr" presetSubtype="288" fill="hold" grpId="0" nodeType="withEffect">
                                  <p:stCondLst>
                                    <p:cond delay="250"/>
                                  </p:stCondLst>
                                  <p:childTnLst>
                                    <p:set>
                                      <p:cBhvr>
                                        <p:cTn id="78" dur="1" fill="hold">
                                          <p:stCondLst>
                                            <p:cond delay="0"/>
                                          </p:stCondLst>
                                        </p:cTn>
                                        <p:tgtEl>
                                          <p:spTgt spid="47"/>
                                        </p:tgtEl>
                                        <p:attrNameLst>
                                          <p:attrName>style.visibility</p:attrName>
                                        </p:attrNameLst>
                                      </p:cBhvr>
                                      <p:to>
                                        <p:strVal val="visible"/>
                                      </p:to>
                                    </p:set>
                                    <p:anim calcmode="lin" valueType="num">
                                      <p:cBhvr>
                                        <p:cTn id="79" dur="500" fill="hold"/>
                                        <p:tgtEl>
                                          <p:spTgt spid="47"/>
                                        </p:tgtEl>
                                        <p:attrNameLst>
                                          <p:attrName>ppt_w</p:attrName>
                                        </p:attrNameLst>
                                      </p:cBhvr>
                                      <p:tavLst>
                                        <p:tav tm="0">
                                          <p:val>
                                            <p:strVal val="4*#ppt_w"/>
                                          </p:val>
                                        </p:tav>
                                        <p:tav tm="100000">
                                          <p:val>
                                            <p:strVal val="#ppt_w"/>
                                          </p:val>
                                        </p:tav>
                                      </p:tavLst>
                                    </p:anim>
                                    <p:anim calcmode="lin" valueType="num">
                                      <p:cBhvr>
                                        <p:cTn id="80" dur="500" fill="hold"/>
                                        <p:tgtEl>
                                          <p:spTgt spid="47"/>
                                        </p:tgtEl>
                                        <p:attrNameLst>
                                          <p:attrName>ppt_h</p:attrName>
                                        </p:attrNameLst>
                                      </p:cBhvr>
                                      <p:tavLst>
                                        <p:tav tm="0">
                                          <p:val>
                                            <p:strVal val="4/3*#ppt_h"/>
                                          </p:val>
                                        </p:tav>
                                        <p:tav tm="100000">
                                          <p:val>
                                            <p:strVal val="#ppt_h"/>
                                          </p:val>
                                        </p:tav>
                                      </p:tavLst>
                                    </p:anim>
                                  </p:childTnLst>
                                </p:cTn>
                              </p:par>
                              <p:par>
                                <p:cTn id="81" presetID="23" presetClass="entr" presetSubtype="288" fill="hold" grpId="0" nodeType="withEffect">
                                  <p:stCondLst>
                                    <p:cond delay="25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strVal val="4*#ppt_w"/>
                                          </p:val>
                                        </p:tav>
                                        <p:tav tm="100000">
                                          <p:val>
                                            <p:strVal val="#ppt_w"/>
                                          </p:val>
                                        </p:tav>
                                      </p:tavLst>
                                    </p:anim>
                                    <p:anim calcmode="lin" valueType="num">
                                      <p:cBhvr>
                                        <p:cTn id="84" dur="500" fill="hold"/>
                                        <p:tgtEl>
                                          <p:spTgt spid="4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45" grpId="0" animBg="1"/>
      <p:bldP spid="46" grpId="0"/>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库_PicturePlaceholder 1"/>
          <p:cNvPicPr>
            <a:picLocks noChangeAspect="1"/>
          </p:cNvPicPr>
          <p:nvPr>
            <p:custDataLst>
              <p:tags r:id="rId1"/>
            </p:custDataLst>
          </p:nvPr>
        </p:nvPicPr>
        <p:blipFill>
          <a:blip r:embed="rId12"/>
          <a:srcRect/>
          <a:stretch>
            <a:fillRect/>
          </a:stretch>
        </p:blipFill>
        <p:spPr>
          <a:xfrm>
            <a:off x="1823879" y="1947902"/>
            <a:ext cx="2722574" cy="2722574"/>
          </a:xfrm>
          <a:prstGeom prst="ellipse">
            <a:avLst/>
          </a:prstGeom>
        </p:spPr>
      </p:pic>
      <p:sp>
        <p:nvSpPr>
          <p:cNvPr id="25" name="PA_库_矩形 22"/>
          <p:cNvSpPr/>
          <p:nvPr>
            <p:custDataLst>
              <p:tags r:id="rId2"/>
            </p:custDataLst>
          </p:nvPr>
        </p:nvSpPr>
        <p:spPr>
          <a:xfrm>
            <a:off x="6846282" y="1258493"/>
            <a:ext cx="5791200" cy="4213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2788B"/>
              </a:solidFill>
            </a:endParaRPr>
          </a:p>
        </p:txBody>
      </p:sp>
      <p:sp>
        <p:nvSpPr>
          <p:cNvPr id="26" name="PA_库_矩形 3"/>
          <p:cNvSpPr/>
          <p:nvPr>
            <p:custDataLst>
              <p:tags r:id="rId3"/>
            </p:custDataLst>
          </p:nvPr>
        </p:nvSpPr>
        <p:spPr>
          <a:xfrm>
            <a:off x="6572028" y="1790715"/>
            <a:ext cx="5608320" cy="4036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2788B"/>
              </a:solidFill>
            </a:endParaRPr>
          </a:p>
        </p:txBody>
      </p:sp>
      <p:sp>
        <p:nvSpPr>
          <p:cNvPr id="27" name="PA_库_文本框 4"/>
          <p:cNvSpPr txBox="1"/>
          <p:nvPr>
            <p:custDataLst>
              <p:tags r:id="rId4"/>
            </p:custDataLst>
          </p:nvPr>
        </p:nvSpPr>
        <p:spPr>
          <a:xfrm>
            <a:off x="6904328" y="2300751"/>
            <a:ext cx="4282862" cy="738664"/>
          </a:xfrm>
          <a:prstGeom prst="rect">
            <a:avLst/>
          </a:prstGeom>
          <a:noFill/>
        </p:spPr>
        <p:txBody>
          <a:bodyPr wrap="square" lIns="0" tIns="0" rIns="0" bIns="0" rtlCol="0">
            <a:spAutoFit/>
          </a:bodyPr>
          <a:lstStyle/>
          <a:p>
            <a:r>
              <a:rPr lang="zh-CN" altLang="en-US" sz="4800" dirty="0">
                <a:latin typeface="张海山锐线体简" panose="02000000000000000000" pitchFamily="2" charset="-122"/>
                <a:ea typeface="张海山锐线体简" panose="02000000000000000000" pitchFamily="2" charset="-122"/>
              </a:rPr>
              <a:t>一枝红艳露凝香</a:t>
            </a:r>
          </a:p>
        </p:txBody>
      </p:sp>
      <p:sp>
        <p:nvSpPr>
          <p:cNvPr id="28" name="PA_库_文本框 14"/>
          <p:cNvSpPr txBox="1"/>
          <p:nvPr>
            <p:custDataLst>
              <p:tags r:id="rId5"/>
            </p:custDataLst>
          </p:nvPr>
        </p:nvSpPr>
        <p:spPr>
          <a:xfrm>
            <a:off x="8469080" y="4034566"/>
            <a:ext cx="3110377" cy="526554"/>
          </a:xfrm>
          <a:prstGeom prst="rect">
            <a:avLst/>
          </a:prstGeom>
          <a:noFill/>
        </p:spPr>
        <p:txBody>
          <a:bodyPr wrap="square" lIns="0" tIns="0" rIns="0" bIns="0" rtlCol="0">
            <a:spAutoFit/>
          </a:bodyPr>
          <a:lstStyle/>
          <a:p>
            <a:pPr>
              <a:lnSpc>
                <a:spcPct val="150000"/>
              </a:lnSpc>
            </a:pPr>
            <a:r>
              <a:rPr lang="zh-TW" altLang="en-US" sz="1200" dirty="0">
                <a:latin typeface="张海山锐线体简" panose="02000000000000000000" pitchFamily="2" charset="-122"/>
                <a:ea typeface="张海山锐线体简" panose="02000000000000000000" pitchFamily="2" charset="-122"/>
              </a:rPr>
              <a:t>野有蔓草，零露漙</a:t>
            </a:r>
            <a:r>
              <a:rPr lang="en-US" altLang="zh-TW" sz="1200" dirty="0">
                <a:latin typeface="张海山锐线体简" panose="02000000000000000000" pitchFamily="2" charset="-122"/>
                <a:ea typeface="张海山锐线体简" panose="02000000000000000000" pitchFamily="2" charset="-122"/>
              </a:rPr>
              <a:t>[1]</a:t>
            </a:r>
            <a:r>
              <a:rPr lang="zh-TW" altLang="en-US" sz="1200" dirty="0">
                <a:latin typeface="张海山锐线体简" panose="02000000000000000000" pitchFamily="2" charset="-122"/>
                <a:ea typeface="张海山锐线体简" panose="02000000000000000000" pitchFamily="2" charset="-122"/>
              </a:rPr>
              <a:t>兮。有美一人，清扬婉兮。邂逅相遇，适我愿兮。</a:t>
            </a:r>
          </a:p>
        </p:txBody>
      </p:sp>
      <p:cxnSp>
        <p:nvCxnSpPr>
          <p:cNvPr id="29" name="PA_库_直接连接符 16"/>
          <p:cNvCxnSpPr/>
          <p:nvPr>
            <p:custDataLst>
              <p:tags r:id="rId6"/>
            </p:custDataLst>
          </p:nvPr>
        </p:nvCxnSpPr>
        <p:spPr>
          <a:xfrm>
            <a:off x="7085506" y="3349989"/>
            <a:ext cx="138357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A_库_文本框 17"/>
          <p:cNvSpPr txBox="1"/>
          <p:nvPr>
            <p:custDataLst>
              <p:tags r:id="rId7"/>
            </p:custDataLst>
          </p:nvPr>
        </p:nvSpPr>
        <p:spPr>
          <a:xfrm>
            <a:off x="8621975" y="3236441"/>
            <a:ext cx="1508426" cy="153888"/>
          </a:xfrm>
          <a:prstGeom prst="rect">
            <a:avLst/>
          </a:prstGeom>
          <a:noFill/>
        </p:spPr>
        <p:txBody>
          <a:bodyPr wrap="none" lIns="0" tIns="0" rIns="0" bIns="0" rtlCol="0">
            <a:spAutoFit/>
          </a:bodyPr>
          <a:lstStyle/>
          <a:p>
            <a:r>
              <a:rPr lang="en-US" sz="1000" spc="300">
                <a:latin typeface="Lato Medium" panose="020F0502020204030203" pitchFamily="34" charset="0"/>
                <a:ea typeface="Lato Medium" panose="020F0502020204030203" pitchFamily="34" charset="0"/>
                <a:cs typeface="Lato Medium" panose="020F0502020204030203" pitchFamily="34" charset="0"/>
              </a:rPr>
              <a:t>ROSE TEMPLATE</a:t>
            </a:r>
          </a:p>
        </p:txBody>
      </p:sp>
      <p:sp>
        <p:nvSpPr>
          <p:cNvPr id="31" name="PA_库_形状 2783"/>
          <p:cNvSpPr/>
          <p:nvPr>
            <p:custDataLst>
              <p:tags r:id="rId8"/>
            </p:custDataLst>
          </p:nvPr>
        </p:nvSpPr>
        <p:spPr>
          <a:xfrm>
            <a:off x="7195385" y="3876638"/>
            <a:ext cx="922414" cy="796631"/>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solidFill>
              <a:schemeClr val="bg1"/>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32" name="PA_库_半闭框 24"/>
          <p:cNvSpPr/>
          <p:nvPr>
            <p:custDataLst>
              <p:tags r:id="rId9"/>
            </p:custDataLst>
          </p:nvPr>
        </p:nvSpPr>
        <p:spPr>
          <a:xfrm flipH="1">
            <a:off x="11006013" y="2079024"/>
            <a:ext cx="362355" cy="372855"/>
          </a:xfrm>
          <a:prstGeom prst="halfFrame">
            <a:avLst>
              <a:gd name="adj1" fmla="val 0"/>
              <a:gd name="adj2" fmla="val 0"/>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4*#ppt_w"/>
                                          </p:val>
                                        </p:tav>
                                        <p:tav tm="100000">
                                          <p:val>
                                            <p:strVal val="#ppt_w"/>
                                          </p:val>
                                        </p:tav>
                                      </p:tavLst>
                                    </p:anim>
                                    <p:anim calcmode="lin" valueType="num">
                                      <p:cBhvr>
                                        <p:cTn id="8" dur="500" fill="hold"/>
                                        <p:tgtEl>
                                          <p:spTgt spid="24"/>
                                        </p:tgtEl>
                                        <p:attrNameLst>
                                          <p:attrName>ppt_h</p:attrName>
                                        </p:attrNameLst>
                                      </p:cBhvr>
                                      <p:tavLst>
                                        <p:tav tm="0">
                                          <p:val>
                                            <p:strVal val="4/3*#ppt_h"/>
                                          </p:val>
                                        </p:tav>
                                        <p:tav tm="100000">
                                          <p:val>
                                            <p:strVal val="#ppt_h"/>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25">
                                            <p:txEl>
                                              <p:charRg st="4294967295" end="4294967295"/>
                                            </p:txEl>
                                          </p:spTgt>
                                        </p:tgtEl>
                                        <p:attrNameLst>
                                          <p:attrName>style.visibility</p:attrName>
                                        </p:attrNameLst>
                                      </p:cBhvr>
                                      <p:to>
                                        <p:strVal val="visible"/>
                                      </p:to>
                                    </p:set>
                                    <p:anim calcmode="lin" valueType="num">
                                      <p:cBhvr additive="base">
                                        <p:cTn id="11" dur="1500" fill="hold"/>
                                        <p:tgtEl>
                                          <p:spTgt spid="2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25">
                                            <p:txEl>
                                              <p:charRg st="4294967295" end="4294967295"/>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15" dur="1500" fill="hold"/>
                                        <p:tgtEl>
                                          <p:spTgt spid="2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26">
                                            <p:txEl>
                                              <p:charRg st="4294967295" end="4294967295"/>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1+#ppt_w/2"/>
                                          </p:val>
                                        </p:tav>
                                        <p:tav tm="100000">
                                          <p:val>
                                            <p:strVal val="#ppt_x"/>
                                          </p:val>
                                        </p:tav>
                                      </p:tavLst>
                                    </p:anim>
                                    <p:anim calcmode="lin" valueType="num">
                                      <p:cBhvr additive="base">
                                        <p:cTn id="20" dur="15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500" fill="hold"/>
                                        <p:tgtEl>
                                          <p:spTgt spid="28"/>
                                        </p:tgtEl>
                                        <p:attrNameLst>
                                          <p:attrName>ppt_x</p:attrName>
                                        </p:attrNameLst>
                                      </p:cBhvr>
                                      <p:tavLst>
                                        <p:tav tm="0">
                                          <p:val>
                                            <p:strVal val="1+#ppt_w/2"/>
                                          </p:val>
                                        </p:tav>
                                        <p:tav tm="100000">
                                          <p:val>
                                            <p:strVal val="#ppt_x"/>
                                          </p:val>
                                        </p:tav>
                                      </p:tavLst>
                                    </p:anim>
                                    <p:anim calcmode="lin" valueType="num">
                                      <p:cBhvr additive="base">
                                        <p:cTn id="24" dur="1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25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500" fill="hold"/>
                                        <p:tgtEl>
                                          <p:spTgt spid="29"/>
                                        </p:tgtEl>
                                        <p:attrNameLst>
                                          <p:attrName>ppt_x</p:attrName>
                                        </p:attrNameLst>
                                      </p:cBhvr>
                                      <p:tavLst>
                                        <p:tav tm="0">
                                          <p:val>
                                            <p:strVal val="1+#ppt_w/2"/>
                                          </p:val>
                                        </p:tav>
                                        <p:tav tm="100000">
                                          <p:val>
                                            <p:strVal val="#ppt_x"/>
                                          </p:val>
                                        </p:tav>
                                      </p:tavLst>
                                    </p:anim>
                                    <p:anim calcmode="lin" valueType="num">
                                      <p:cBhvr additive="base">
                                        <p:cTn id="28" dur="1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1500" fill="hold"/>
                                        <p:tgtEl>
                                          <p:spTgt spid="30"/>
                                        </p:tgtEl>
                                        <p:attrNameLst>
                                          <p:attrName>ppt_x</p:attrName>
                                        </p:attrNameLst>
                                      </p:cBhvr>
                                      <p:tavLst>
                                        <p:tav tm="0">
                                          <p:val>
                                            <p:strVal val="1+#ppt_w/2"/>
                                          </p:val>
                                        </p:tav>
                                        <p:tav tm="100000">
                                          <p:val>
                                            <p:strVal val="#ppt_x"/>
                                          </p:val>
                                        </p:tav>
                                      </p:tavLst>
                                    </p:anim>
                                    <p:anim calcmode="lin" valueType="num">
                                      <p:cBhvr additive="base">
                                        <p:cTn id="32" dur="1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250"/>
                                  </p:stCondLst>
                                  <p:endCondLst>
                                    <p:cond evt="begin" delay="0">
                                      <p:tn val="33"/>
                                    </p:cond>
                                  </p:endCondLst>
                                  <p:childTnLst>
                                    <p:set>
                                      <p:cBhvr>
                                        <p:cTn id="34" dur="1" fill="hold">
                                          <p:stCondLst>
                                            <p:cond delay="0"/>
                                          </p:stCondLst>
                                        </p:cTn>
                                        <p:tgtEl>
                                          <p:spTgt spid="31">
                                            <p:txEl>
                                              <p:charRg st="4294967295" end="4294967295"/>
                                            </p:txEl>
                                          </p:spTgt>
                                        </p:tgtEl>
                                        <p:attrNameLst>
                                          <p:attrName>style.visibility</p:attrName>
                                        </p:attrNameLst>
                                      </p:cBhvr>
                                      <p:to>
                                        <p:strVal val="visible"/>
                                      </p:to>
                                    </p:set>
                                    <p:anim calcmode="lin" valueType="num">
                                      <p:cBhvr additive="base">
                                        <p:cTn id="35" dur="1500" fill="hold"/>
                                        <p:tgtEl>
                                          <p:spTgt spid="31">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1">
                                            <p:txEl>
                                              <p:charRg st="4294967295" end="4294967295"/>
                                            </p:txEl>
                                          </p:spTgt>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nodePh="1">
                                  <p:stCondLst>
                                    <p:cond delay="250"/>
                                  </p:stCondLst>
                                  <p:endCondLst>
                                    <p:cond evt="begin" delay="0">
                                      <p:tn val="37"/>
                                    </p:cond>
                                  </p:endCondLst>
                                  <p:childTnLst>
                                    <p:set>
                                      <p:cBhvr>
                                        <p:cTn id="38"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39" dur="1500" fill="hold"/>
                                        <p:tgtEl>
                                          <p:spTgt spid="3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0" dur="1500" fill="hold"/>
                                        <p:tgtEl>
                                          <p:spTgt spid="32">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27" grpId="0" autoUpdateAnimBg="0"/>
      <p:bldP spid="28" grpId="0" autoUpdateAnimBg="0"/>
      <p:bldP spid="30" grpId="0" autoUpdateAnimBg="0"/>
      <p:bldP spid="31" grpId="0" autoUpdateAnimBg="0"/>
      <p:bldP spid="3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718276" y="272716"/>
            <a:ext cx="4385389" cy="6578083"/>
          </a:xfrm>
          <a:prstGeom prst="rect">
            <a:avLst/>
          </a:prstGeom>
        </p:spPr>
      </p:pic>
      <p:pic>
        <p:nvPicPr>
          <p:cNvPr id="7" name="图片 6"/>
          <p:cNvPicPr>
            <a:picLocks noChangeAspect="1"/>
          </p:cNvPicPr>
          <p:nvPr/>
        </p:nvPicPr>
        <p:blipFill>
          <a:blip r:embed="rId5"/>
          <a:stretch>
            <a:fillRect/>
          </a:stretch>
        </p:blipFill>
        <p:spPr>
          <a:xfrm>
            <a:off x="1" y="1229043"/>
            <a:ext cx="9994232" cy="5621756"/>
          </a:xfrm>
          <a:prstGeom prst="rect">
            <a:avLst/>
          </a:prstGeom>
        </p:spPr>
      </p:pic>
      <p:sp>
        <p:nvSpPr>
          <p:cNvPr id="2" name="文本框 1"/>
          <p:cNvSpPr txBox="1"/>
          <p:nvPr/>
        </p:nvSpPr>
        <p:spPr>
          <a:xfrm>
            <a:off x="1604210" y="2792831"/>
            <a:ext cx="8983579" cy="101566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6000" dirty="0">
                <a:solidFill>
                  <a:schemeClr val="bg1"/>
                </a:solidFill>
                <a:latin typeface="张海山锐线体简" panose="02000000000000000000" pitchFamily="2" charset="-122"/>
                <a:ea typeface="张海山锐线体简" panose="02000000000000000000" pitchFamily="2" charset="-122"/>
              </a:rPr>
              <a:t>第四                部分</a:t>
            </a:r>
          </a:p>
        </p:txBody>
      </p:sp>
      <p:sp>
        <p:nvSpPr>
          <p:cNvPr id="5" name="文本框 4"/>
          <p:cNvSpPr txBox="1"/>
          <p:nvPr/>
        </p:nvSpPr>
        <p:spPr>
          <a:xfrm>
            <a:off x="4223656" y="2946719"/>
            <a:ext cx="3744685" cy="707886"/>
          </a:xfrm>
          <a:prstGeom prst="rect">
            <a:avLst/>
          </a:prstGeom>
          <a:solidFill>
            <a:srgbClr val="F9B5AD"/>
          </a:solidFill>
          <a:effectLst>
            <a:outerShdw blurRad="50800" dist="38100" dir="10800000" algn="r" rotWithShape="0">
              <a:prstClr val="black">
                <a:alpha val="40000"/>
              </a:prstClr>
            </a:outerShdw>
          </a:effectLst>
        </p:spPr>
        <p:txBody>
          <a:bodyPr wrap="square" rtlCol="0">
            <a:spAutoFit/>
          </a:bodyPr>
          <a:lstStyle/>
          <a:p>
            <a:pPr algn="ctr"/>
            <a:r>
              <a:rPr lang="zh-CN" altLang="en-US" sz="4000" dirty="0">
                <a:solidFill>
                  <a:schemeClr val="bg1"/>
                </a:solidFill>
                <a:latin typeface="张海山锐线体简" panose="02000000000000000000" pitchFamily="2" charset="-122"/>
                <a:ea typeface="张海山锐线体简" panose="02000000000000000000" pitchFamily="2" charset="-122"/>
              </a:rPr>
              <a:t>可怜飞燕倚新妆</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35" presetClass="path" presetSubtype="0" decel="100000" fill="hold" grpId="1" nodeType="withEffect">
                                  <p:stCondLst>
                                    <p:cond delay="250"/>
                                  </p:stCondLst>
                                  <p:childTnLst>
                                    <p:animMotion origin="layout" path="M 2.08333E-7 -2.59259E-6 L -0.04557 -2.59259E-6 " pathEditMode="relative" rAng="0" ptsTypes="AA">
                                      <p:cBhvr>
                                        <p:cTn id="9" dur="1500" spd="-100000" fill="hold"/>
                                        <p:tgtEl>
                                          <p:spTgt spid="5"/>
                                        </p:tgtEl>
                                        <p:attrNameLst>
                                          <p:attrName>ppt_x</p:attrName>
                                          <p:attrName>ppt_y</p:attrName>
                                        </p:attrNameLst>
                                      </p:cBhvr>
                                      <p:rCtr x="-2279" y="0"/>
                                    </p:animMotion>
                                  </p:childTnLst>
                                </p:cTn>
                              </p:par>
                            </p:childTnLst>
                          </p:cTn>
                        </p:par>
                        <p:par>
                          <p:cTn id="10" fill="hold">
                            <p:stCondLst>
                              <p:cond delay="1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42" presetClass="path" presetSubtype="0" decel="30000" fill="hold" nodeType="withEffect">
                                  <p:stCondLst>
                                    <p:cond delay="0"/>
                                  </p:stCondLst>
                                  <p:childTnLst>
                                    <p:animMotion origin="layout" path="M 1.04167E-6 -0.03981 L 1.04167E-6 0.14815 " pathEditMode="relative" rAng="0" ptsTypes="AA">
                                      <p:cBhvr>
                                        <p:cTn id="15" dur="750" spd="-100000" fill="hold"/>
                                        <p:tgtEl>
                                          <p:spTgt spid="4"/>
                                        </p:tgtEl>
                                        <p:attrNameLst>
                                          <p:attrName>ppt_x</p:attrName>
                                          <p:attrName>ppt_y</p:attrName>
                                        </p:attrNameLst>
                                      </p:cBhvr>
                                      <p:rCtr x="0" y="9398"/>
                                    </p:animMotion>
                                  </p:childTnLst>
                                </p:cTn>
                              </p:par>
                              <p:par>
                                <p:cTn id="16" presetID="42" presetClass="path" presetSubtype="0" accel="30000" decel="30000" fill="hold" nodeType="withEffect">
                                  <p:stCondLst>
                                    <p:cond delay="750"/>
                                  </p:stCondLst>
                                  <p:childTnLst>
                                    <p:animMotion origin="layout" path="M 1.04167E-6 -0.03981 L 1.04167E-6 -7.40741E-7 " pathEditMode="relative" rAng="0" ptsTypes="AA">
                                      <p:cBhvr>
                                        <p:cTn id="17" dur="1250" fill="hold"/>
                                        <p:tgtEl>
                                          <p:spTgt spid="4"/>
                                        </p:tgtEl>
                                        <p:attrNameLst>
                                          <p:attrName>ppt_x</p:attrName>
                                          <p:attrName>ppt_y</p:attrName>
                                        </p:attrNameLst>
                                      </p:cBhvr>
                                      <p:rCtr x="0" y="1991"/>
                                    </p:animMotion>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par>
                                <p:cTn id="22" presetID="42" presetClass="path" presetSubtype="0" decel="30000" fill="hold" grpId="1" nodeType="withEffect">
                                  <p:stCondLst>
                                    <p:cond delay="0"/>
                                  </p:stCondLst>
                                  <p:childTnLst>
                                    <p:animMotion origin="layout" path="M 1.04167E-6 -0.03981 L 1.04167E-6 0.14815 " pathEditMode="relative" rAng="0" ptsTypes="AA">
                                      <p:cBhvr>
                                        <p:cTn id="23" dur="750" spd="-100000" fill="hold"/>
                                        <p:tgtEl>
                                          <p:spTgt spid="2"/>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1.04167E-6 -0.03981 L 1.04167E-6 -7.40741E-7 " pathEditMode="relative" rAng="0" ptsTypes="AA">
                                      <p:cBhvr>
                                        <p:cTn id="25" dur="1250" fill="hold"/>
                                        <p:tgtEl>
                                          <p:spTgt spid="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339980" y="1592945"/>
            <a:ext cx="4136581" cy="3537526"/>
            <a:chOff x="1564020" y="1811452"/>
            <a:chExt cx="4136581" cy="3537526"/>
          </a:xfrm>
        </p:grpSpPr>
        <p:sp>
          <p:nvSpPr>
            <p:cNvPr id="25" name="矩形 24"/>
            <p:cNvSpPr/>
            <p:nvPr/>
          </p:nvSpPr>
          <p:spPr>
            <a:xfrm>
              <a:off x="2111132" y="2233460"/>
              <a:ext cx="2812703" cy="3115518"/>
            </a:xfrm>
            <a:prstGeom prst="rect">
              <a:avLst/>
            </a:prstGeom>
            <a:noFill/>
            <a:ln w="25400">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26" name="图片 25"/>
            <p:cNvPicPr>
              <a:picLocks noChangeAspect="1"/>
            </p:cNvPicPr>
            <p:nvPr/>
          </p:nvPicPr>
          <p:blipFill>
            <a:blip r:embed="rId3"/>
            <a:stretch>
              <a:fillRect/>
            </a:stretch>
          </p:blipFill>
          <p:spPr>
            <a:xfrm>
              <a:off x="2887898" y="3362846"/>
              <a:ext cx="2812703" cy="1875135"/>
            </a:xfrm>
            <a:prstGeom prst="rect">
              <a:avLst/>
            </a:prstGeom>
            <a:ln>
              <a:noFill/>
            </a:ln>
          </p:spPr>
        </p:pic>
        <p:grpSp>
          <p:nvGrpSpPr>
            <p:cNvPr id="27" name="组合 26"/>
            <p:cNvGrpSpPr/>
            <p:nvPr/>
          </p:nvGrpSpPr>
          <p:grpSpPr>
            <a:xfrm>
              <a:off x="1564020" y="1811452"/>
              <a:ext cx="2968292" cy="3159499"/>
              <a:chOff x="1578308" y="1840034"/>
              <a:chExt cx="2968292" cy="3159499"/>
            </a:xfrm>
          </p:grpSpPr>
          <p:sp>
            <p:nvSpPr>
              <p:cNvPr id="28" name="矩形 27"/>
              <p:cNvSpPr/>
              <p:nvPr/>
            </p:nvSpPr>
            <p:spPr>
              <a:xfrm>
                <a:off x="1578308" y="1840034"/>
                <a:ext cx="2968292" cy="3159499"/>
              </a:xfrm>
              <a:prstGeom prst="rect">
                <a:avLst/>
              </a:prstGeom>
              <a:solidFill>
                <a:schemeClr val="bg1"/>
              </a:solidFill>
              <a:ln>
                <a:noFill/>
              </a:ln>
              <a:effectLst>
                <a:outerShdw blurRad="266700" dist="38100" dir="8100000" sx="103000" sy="103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9" name="文本框 28"/>
              <p:cNvSpPr txBox="1"/>
              <p:nvPr/>
            </p:nvSpPr>
            <p:spPr>
              <a:xfrm>
                <a:off x="2338538" y="2008410"/>
                <a:ext cx="1447833" cy="461665"/>
              </a:xfrm>
              <a:prstGeom prst="rect">
                <a:avLst/>
              </a:prstGeom>
              <a:noFill/>
            </p:spPr>
            <p:txBody>
              <a:bodyPr wrap="none" rtlCol="0">
                <a:spAutoFit/>
              </a:bodyPr>
              <a:lstStyle/>
              <a:p>
                <a:pPr algn="ctr"/>
                <a:r>
                  <a:rPr lang="zh-CN" altLang="en-US" sz="2400" b="1" dirty="0">
                    <a:solidFill>
                      <a:schemeClr val="tx1">
                        <a:lumMod val="65000"/>
                        <a:lumOff val="35000"/>
                      </a:schemeClr>
                    </a:solidFill>
                    <a:latin typeface="张海山锐线体简" panose="02000000000000000000" pitchFamily="2" charset="-122"/>
                    <a:ea typeface="张海山锐线体简" panose="02000000000000000000" pitchFamily="2" charset="-122"/>
                  </a:rPr>
                  <a:t>标题文本</a:t>
                </a:r>
              </a:p>
            </p:txBody>
          </p:sp>
          <p:sp>
            <p:nvSpPr>
              <p:cNvPr id="30" name="文本框 29"/>
              <p:cNvSpPr txBox="1"/>
              <p:nvPr/>
            </p:nvSpPr>
            <p:spPr>
              <a:xfrm>
                <a:off x="1970895" y="2727285"/>
                <a:ext cx="2183118" cy="1384995"/>
              </a:xfrm>
              <a:prstGeom prst="rect">
                <a:avLst/>
              </a:prstGeom>
              <a:noFill/>
            </p:spPr>
            <p:txBody>
              <a:bodyPr wrap="square" rtlCol="0">
                <a:spAutoFit/>
              </a:bodyPr>
              <a:lstStyle/>
              <a:p>
                <a:pPr algn="just">
                  <a:lnSpc>
                    <a:spcPct val="150000"/>
                  </a:lnSpc>
                </a:pPr>
                <a:r>
                  <a:rPr lang="zh-CN" altLang="en-US" sz="1400" dirty="0">
                    <a:solidFill>
                      <a:schemeClr val="tx1">
                        <a:lumMod val="65000"/>
                        <a:lumOff val="35000"/>
                      </a:schemeClr>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grpSp>
      </p:grpSp>
      <p:grpSp>
        <p:nvGrpSpPr>
          <p:cNvPr id="60" name="Group 54"/>
          <p:cNvGrpSpPr/>
          <p:nvPr/>
        </p:nvGrpSpPr>
        <p:grpSpPr>
          <a:xfrm>
            <a:off x="1943095" y="1350274"/>
            <a:ext cx="872712" cy="872712"/>
            <a:chOff x="8867847" y="1783124"/>
            <a:chExt cx="1026356" cy="1026356"/>
          </a:xfrm>
          <a:effectLst/>
        </p:grpSpPr>
        <p:sp>
          <p:nvSpPr>
            <p:cNvPr id="61" name="Oval 4"/>
            <p:cNvSpPr/>
            <p:nvPr/>
          </p:nvSpPr>
          <p:spPr>
            <a:xfrm>
              <a:off x="8867847" y="1783124"/>
              <a:ext cx="1026356" cy="1026356"/>
            </a:xfrm>
            <a:prstGeom prst="ellips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62" name="Group 14"/>
            <p:cNvGrpSpPr/>
            <p:nvPr/>
          </p:nvGrpSpPr>
          <p:grpSpPr>
            <a:xfrm>
              <a:off x="9201809" y="2117086"/>
              <a:ext cx="358432" cy="358432"/>
              <a:chOff x="3498967" y="3049909"/>
              <a:chExt cx="464344" cy="464344"/>
            </a:xfrm>
            <a:solidFill>
              <a:schemeClr val="bg1"/>
            </a:solidFill>
          </p:grpSpPr>
          <p:sp>
            <p:nvSpPr>
              <p:cNvPr id="63"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sp>
            <p:nvSpPr>
              <p:cNvPr id="64"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65" name="Group 55"/>
          <p:cNvGrpSpPr/>
          <p:nvPr/>
        </p:nvGrpSpPr>
        <p:grpSpPr>
          <a:xfrm>
            <a:off x="1943095" y="3707635"/>
            <a:ext cx="872712" cy="872712"/>
            <a:chOff x="8867847" y="4140485"/>
            <a:chExt cx="1026356" cy="1026356"/>
          </a:xfrm>
          <a:effectLst/>
        </p:grpSpPr>
        <p:sp>
          <p:nvSpPr>
            <p:cNvPr id="66" name="Oval 9"/>
            <p:cNvSpPr/>
            <p:nvPr/>
          </p:nvSpPr>
          <p:spPr>
            <a:xfrm>
              <a:off x="8867847" y="4140485"/>
              <a:ext cx="1026356" cy="1026356"/>
            </a:xfrm>
            <a:prstGeom prst="ellipse">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67"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张海山锐线体简" panose="02000000000000000000" pitchFamily="2" charset="-122"/>
                <a:ea typeface="张海山锐线体简" panose="02000000000000000000" pitchFamily="2" charset="-122"/>
                <a:sym typeface="Gill Sans" charset="0"/>
              </a:endParaRPr>
            </a:p>
          </p:txBody>
        </p:sp>
      </p:grpSp>
      <p:sp>
        <p:nvSpPr>
          <p:cNvPr id="68" name="TextBox 42"/>
          <p:cNvSpPr txBox="1"/>
          <p:nvPr/>
        </p:nvSpPr>
        <p:spPr>
          <a:xfrm>
            <a:off x="1867132" y="2445019"/>
            <a:ext cx="1024639" cy="338554"/>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张海山锐线体简" panose="02000000000000000000" pitchFamily="2" charset="-122"/>
                <a:ea typeface="张海山锐线体简" panose="02000000000000000000" pitchFamily="2" charset="-122"/>
              </a:rPr>
              <a:t>添加标题</a:t>
            </a:r>
            <a:endParaRPr lang="id-ID" altLang="zh-CN" sz="1600" b="1"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69" name="TextBox 45"/>
          <p:cNvSpPr txBox="1"/>
          <p:nvPr/>
        </p:nvSpPr>
        <p:spPr>
          <a:xfrm>
            <a:off x="1867132" y="4757863"/>
            <a:ext cx="1024639" cy="338554"/>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张海山锐线体简" panose="02000000000000000000" pitchFamily="2" charset="-122"/>
                <a:ea typeface="张海山锐线体简" panose="02000000000000000000" pitchFamily="2" charset="-122"/>
              </a:rPr>
              <a:t>添加标题</a:t>
            </a:r>
            <a:endParaRPr lang="id-ID" altLang="zh-CN" sz="1600" b="1"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70" name="文本框 7"/>
          <p:cNvSpPr txBox="1"/>
          <p:nvPr/>
        </p:nvSpPr>
        <p:spPr>
          <a:xfrm>
            <a:off x="993756" y="2735662"/>
            <a:ext cx="2785454" cy="83099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用户可以在投影仪或者计算机上进行演示也可以将演示文稿</a:t>
            </a:r>
          </a:p>
        </p:txBody>
      </p:sp>
      <p:sp>
        <p:nvSpPr>
          <p:cNvPr id="71" name="文本框 7"/>
          <p:cNvSpPr txBox="1"/>
          <p:nvPr/>
        </p:nvSpPr>
        <p:spPr>
          <a:xfrm>
            <a:off x="993756" y="5096417"/>
            <a:ext cx="2785454" cy="83099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用户可以在投影仪或者计算机上进行演示也可以将演示文稿</a:t>
            </a:r>
          </a:p>
        </p:txBody>
      </p:sp>
      <p:grpSp>
        <p:nvGrpSpPr>
          <p:cNvPr id="40" name="Group 54"/>
          <p:cNvGrpSpPr/>
          <p:nvPr/>
        </p:nvGrpSpPr>
        <p:grpSpPr>
          <a:xfrm>
            <a:off x="4852021" y="1350274"/>
            <a:ext cx="872712" cy="872712"/>
            <a:chOff x="8867847" y="1783124"/>
            <a:chExt cx="1026356" cy="1026356"/>
          </a:xfrm>
          <a:effectLst/>
        </p:grpSpPr>
        <p:sp>
          <p:nvSpPr>
            <p:cNvPr id="41" name="Oval 4"/>
            <p:cNvSpPr/>
            <p:nvPr/>
          </p:nvSpPr>
          <p:spPr>
            <a:xfrm>
              <a:off x="8867847" y="1783124"/>
              <a:ext cx="1026356" cy="1026356"/>
            </a:xfrm>
            <a:prstGeom prst="ellipse">
              <a:avLst/>
            </a:prstGeom>
            <a:solidFill>
              <a:srgbClr val="64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grpSp>
          <p:nvGrpSpPr>
            <p:cNvPr id="42" name="Group 14"/>
            <p:cNvGrpSpPr/>
            <p:nvPr/>
          </p:nvGrpSpPr>
          <p:grpSpPr>
            <a:xfrm>
              <a:off x="9201809" y="2117086"/>
              <a:ext cx="358432" cy="358432"/>
              <a:chOff x="3498967" y="3049909"/>
              <a:chExt cx="464344" cy="464344"/>
            </a:xfrm>
            <a:solidFill>
              <a:schemeClr val="bg1"/>
            </a:solidFill>
          </p:grpSpPr>
          <p:sp>
            <p:nvSpPr>
              <p:cNvPr id="43"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sp>
            <p:nvSpPr>
              <p:cNvPr id="44"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Gill Sans" charset="0"/>
                  <a:sym typeface="Gill Sans" charset="0"/>
                </a:endParaRPr>
              </a:p>
            </p:txBody>
          </p:sp>
        </p:grpSp>
      </p:grpSp>
      <p:grpSp>
        <p:nvGrpSpPr>
          <p:cNvPr id="45" name="Group 55"/>
          <p:cNvGrpSpPr/>
          <p:nvPr/>
        </p:nvGrpSpPr>
        <p:grpSpPr>
          <a:xfrm>
            <a:off x="4852021" y="3707635"/>
            <a:ext cx="872712" cy="872712"/>
            <a:chOff x="8867847" y="4140485"/>
            <a:chExt cx="1026356" cy="1026356"/>
          </a:xfrm>
          <a:effectLst/>
        </p:grpSpPr>
        <p:sp>
          <p:nvSpPr>
            <p:cNvPr id="46" name="Oval 9"/>
            <p:cNvSpPr/>
            <p:nvPr/>
          </p:nvSpPr>
          <p:spPr>
            <a:xfrm>
              <a:off x="8867847" y="4140485"/>
              <a:ext cx="1026356" cy="1026356"/>
            </a:xfrm>
            <a:prstGeom prst="ellipse">
              <a:avLst/>
            </a:prstGeom>
            <a:solidFill>
              <a:srgbClr val="4E5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47"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tx1">
                    <a:lumMod val="65000"/>
                    <a:lumOff val="35000"/>
                  </a:schemeClr>
                </a:solidFill>
                <a:effectLst>
                  <a:outerShdw blurRad="38100" dist="38100" dir="2700000" algn="tl">
                    <a:srgbClr val="000000"/>
                  </a:outerShdw>
                </a:effectLst>
                <a:latin typeface="张海山锐线体简" panose="02000000000000000000" pitchFamily="2" charset="-122"/>
                <a:ea typeface="张海山锐线体简" panose="02000000000000000000" pitchFamily="2" charset="-122"/>
                <a:sym typeface="Gill Sans" charset="0"/>
              </a:endParaRPr>
            </a:p>
          </p:txBody>
        </p:sp>
      </p:grpSp>
      <p:sp>
        <p:nvSpPr>
          <p:cNvPr id="48" name="TextBox 42"/>
          <p:cNvSpPr txBox="1"/>
          <p:nvPr/>
        </p:nvSpPr>
        <p:spPr>
          <a:xfrm>
            <a:off x="4776058" y="2445019"/>
            <a:ext cx="1024639" cy="338554"/>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张海山锐线体简" panose="02000000000000000000" pitchFamily="2" charset="-122"/>
                <a:ea typeface="张海山锐线体简" panose="02000000000000000000" pitchFamily="2" charset="-122"/>
              </a:rPr>
              <a:t>添加标题</a:t>
            </a:r>
            <a:endParaRPr lang="id-ID" altLang="zh-CN" sz="1600" b="1"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49" name="TextBox 45"/>
          <p:cNvSpPr txBox="1"/>
          <p:nvPr/>
        </p:nvSpPr>
        <p:spPr>
          <a:xfrm>
            <a:off x="4776058" y="4757863"/>
            <a:ext cx="1024639" cy="338554"/>
          </a:xfrm>
          <a:prstGeom prst="rect">
            <a:avLst/>
          </a:prstGeom>
          <a:noFill/>
        </p:spPr>
        <p:txBody>
          <a:bodyPr wrap="none" rtlCol="0">
            <a:spAutoFit/>
          </a:bodyPr>
          <a:lstStyle/>
          <a:p>
            <a:pPr algn="ctr"/>
            <a:r>
              <a:rPr lang="zh-CN" altLang="en-US" sz="1600" b="1" dirty="0">
                <a:solidFill>
                  <a:schemeClr val="tx1">
                    <a:lumMod val="65000"/>
                    <a:lumOff val="35000"/>
                  </a:schemeClr>
                </a:solidFill>
                <a:latin typeface="张海山锐线体简" panose="02000000000000000000" pitchFamily="2" charset="-122"/>
                <a:ea typeface="张海山锐线体简" panose="02000000000000000000" pitchFamily="2" charset="-122"/>
              </a:rPr>
              <a:t>添加标题</a:t>
            </a:r>
            <a:endParaRPr lang="id-ID" altLang="zh-CN" sz="1600" b="1" dirty="0">
              <a:solidFill>
                <a:schemeClr val="tx1">
                  <a:lumMod val="65000"/>
                  <a:lumOff val="35000"/>
                </a:schemeClr>
              </a:solidFill>
              <a:latin typeface="张海山锐线体简" panose="02000000000000000000" pitchFamily="2" charset="-122"/>
              <a:ea typeface="张海山锐线体简" panose="02000000000000000000" pitchFamily="2" charset="-122"/>
            </a:endParaRPr>
          </a:p>
        </p:txBody>
      </p:sp>
      <p:sp>
        <p:nvSpPr>
          <p:cNvPr id="50" name="文本框 7"/>
          <p:cNvSpPr txBox="1"/>
          <p:nvPr/>
        </p:nvSpPr>
        <p:spPr>
          <a:xfrm>
            <a:off x="3902682" y="2735662"/>
            <a:ext cx="2785454" cy="83099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用户可以在投影仪或者计算机上进行演示也可以将演示文稿</a:t>
            </a:r>
          </a:p>
        </p:txBody>
      </p:sp>
      <p:sp>
        <p:nvSpPr>
          <p:cNvPr id="51" name="文本框 7"/>
          <p:cNvSpPr txBox="1"/>
          <p:nvPr/>
        </p:nvSpPr>
        <p:spPr>
          <a:xfrm>
            <a:off x="3902682" y="5096417"/>
            <a:ext cx="2785454" cy="830997"/>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65000"/>
                    <a:lumOff val="35000"/>
                  </a:schemeClr>
                </a:solidFill>
                <a:latin typeface="张海山锐线体简" panose="02000000000000000000" pitchFamily="2" charset="-122"/>
                <a:ea typeface="张海山锐线体简" panose="02000000000000000000" pitchFamily="2" charset="-122"/>
              </a:rPr>
              <a:t>用户可以在投影仪或者计算机上进行演示也可以将演示文稿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500" fill="hold"/>
                                        <p:tgtEl>
                                          <p:spTgt spid="60"/>
                                        </p:tgtEl>
                                        <p:attrNameLst>
                                          <p:attrName>ppt_w</p:attrName>
                                        </p:attrNameLst>
                                      </p:cBhvr>
                                      <p:tavLst>
                                        <p:tav tm="0">
                                          <p:val>
                                            <p:fltVal val="0"/>
                                          </p:val>
                                        </p:tav>
                                        <p:tav tm="100000">
                                          <p:val>
                                            <p:strVal val="#ppt_w"/>
                                          </p:val>
                                        </p:tav>
                                      </p:tavLst>
                                    </p:anim>
                                    <p:anim calcmode="lin" valueType="num">
                                      <p:cBhvr>
                                        <p:cTn id="11" dur="500" fill="hold"/>
                                        <p:tgtEl>
                                          <p:spTgt spid="60"/>
                                        </p:tgtEl>
                                        <p:attrNameLst>
                                          <p:attrName>ppt_h</p:attrName>
                                        </p:attrNameLst>
                                      </p:cBhvr>
                                      <p:tavLst>
                                        <p:tav tm="0">
                                          <p:val>
                                            <p:fltVal val="0"/>
                                          </p:val>
                                        </p:tav>
                                        <p:tav tm="100000">
                                          <p:val>
                                            <p:strVal val="#ppt_h"/>
                                          </p:val>
                                        </p:tav>
                                      </p:tavLst>
                                    </p:anim>
                                    <p:animEffect transition="in" filter="fade">
                                      <p:cBhvr>
                                        <p:cTn id="12" dur="500"/>
                                        <p:tgtEl>
                                          <p:spTgt spid="60"/>
                                        </p:tgtEl>
                                      </p:cBhvr>
                                    </p:animEffect>
                                  </p:childTnLst>
                                </p:cTn>
                              </p:par>
                              <p:par>
                                <p:cTn id="13" presetID="53" presetClass="entr" presetSubtype="16"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par>
                          <p:cTn id="28" fill="hold">
                            <p:stCondLst>
                              <p:cond delay="1000"/>
                            </p:stCondLst>
                            <p:childTnLst>
                              <p:par>
                                <p:cTn id="29" presetID="14" presetClass="entr" presetSubtype="1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randombar(horizontal)">
                                      <p:cBhvr>
                                        <p:cTn id="31" dur="500"/>
                                        <p:tgtEl>
                                          <p:spTgt spid="71"/>
                                        </p:tgtEl>
                                      </p:cBhvr>
                                    </p:animEffect>
                                  </p:childTnLst>
                                </p:cTn>
                              </p:par>
                              <p:par>
                                <p:cTn id="32" presetID="53" presetClass="entr" presetSubtype="16"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animEffect transition="in" filter="fade">
                                      <p:cBhvr>
                                        <p:cTn id="36" dur="500"/>
                                        <p:tgtEl>
                                          <p:spTgt spid="40"/>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par>
                          <p:cTn id="48" fill="hold">
                            <p:stCondLst>
                              <p:cond delay="1500"/>
                            </p:stCondLst>
                            <p:childTnLst>
                              <p:par>
                                <p:cTn id="49" presetID="14" presetClass="entr" presetSubtype="1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randombar(horizontal)">
                                      <p:cBhvr>
                                        <p:cTn id="51" dur="500"/>
                                        <p:tgtEl>
                                          <p:spTgt spid="50"/>
                                        </p:tgtEl>
                                      </p:cBhvr>
                                    </p:animEffect>
                                  </p:childTnLst>
                                </p:cTn>
                              </p:par>
                            </p:childTnLst>
                          </p:cTn>
                        </p:par>
                        <p:par>
                          <p:cTn id="52" fill="hold">
                            <p:stCondLst>
                              <p:cond delay="2000"/>
                            </p:stCondLst>
                            <p:childTnLst>
                              <p:par>
                                <p:cTn id="53" presetID="14" presetClass="entr" presetSubtype="1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randombar(horizontal)">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690378"/>
            <a:ext cx="12192000" cy="4167622"/>
          </a:xfrm>
          <a:prstGeom prst="rect">
            <a:avLst/>
          </a:prstGeom>
          <a:solidFill>
            <a:srgbClr val="F9B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414053" y="465221"/>
            <a:ext cx="4261854" cy="6392779"/>
          </a:xfrm>
          <a:prstGeom prst="rect">
            <a:avLst/>
          </a:prstGeom>
        </p:spPr>
      </p:pic>
      <p:pic>
        <p:nvPicPr>
          <p:cNvPr id="4" name="图片 3"/>
          <p:cNvPicPr>
            <a:picLocks noChangeAspect="1"/>
          </p:cNvPicPr>
          <p:nvPr/>
        </p:nvPicPr>
        <p:blipFill>
          <a:blip r:embed="rId5"/>
          <a:stretch>
            <a:fillRect/>
          </a:stretch>
        </p:blipFill>
        <p:spPr>
          <a:xfrm>
            <a:off x="1" y="1229043"/>
            <a:ext cx="9994232" cy="5621756"/>
          </a:xfrm>
          <a:prstGeom prst="rect">
            <a:avLst/>
          </a:prstGeom>
        </p:spPr>
      </p:pic>
      <p:cxnSp>
        <p:nvCxnSpPr>
          <p:cNvPr id="9" name="直接连接符 8"/>
          <p:cNvCxnSpPr/>
          <p:nvPr/>
        </p:nvCxnSpPr>
        <p:spPr>
          <a:xfrm>
            <a:off x="11574379" y="4628148"/>
            <a:ext cx="0" cy="2037347"/>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694695" y="3962401"/>
            <a:ext cx="0" cy="2037347"/>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9529011" y="312821"/>
            <a:ext cx="2013284"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681411" y="465221"/>
            <a:ext cx="2013284"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689230" y="1008735"/>
            <a:ext cx="1155008" cy="436493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26957" y="1677450"/>
            <a:ext cx="1415772" cy="3803680"/>
          </a:xfrm>
          <a:prstGeom prst="rect">
            <a:avLst/>
          </a:prstGeom>
          <a:solidFill>
            <a:srgbClr val="F9B5AD"/>
          </a:solidFill>
          <a:effectLst>
            <a:outerShdw blurRad="50800" dist="38100" dir="8100000" algn="tr" rotWithShape="0">
              <a:prstClr val="black">
                <a:alpha val="40000"/>
              </a:prstClr>
            </a:outerShdw>
          </a:effectLst>
        </p:spPr>
        <p:txBody>
          <a:bodyPr vert="eaVert" wrap="square" rtlCol="0">
            <a:spAutoFit/>
          </a:bodyPr>
          <a:lstStyle/>
          <a:p>
            <a:pPr algn="dist"/>
            <a:r>
              <a:rPr lang="zh-CN" altLang="en-US" sz="4800" dirty="0">
                <a:solidFill>
                  <a:srgbClr val="F8F8F8"/>
                </a:solidFill>
                <a:latin typeface="张海山锐线体简" panose="02000000000000000000" pitchFamily="2" charset="-122"/>
                <a:ea typeface="张海山锐线体简" panose="02000000000000000000" pitchFamily="2" charset="-122"/>
              </a:rPr>
              <a:t>目录</a:t>
            </a:r>
            <a:endParaRPr lang="en-US" altLang="zh-CN" sz="4800" dirty="0">
              <a:solidFill>
                <a:srgbClr val="F8F8F8"/>
              </a:solidFill>
              <a:latin typeface="张海山锐线体简" panose="02000000000000000000" pitchFamily="2" charset="-122"/>
              <a:ea typeface="张海山锐线体简" panose="02000000000000000000" pitchFamily="2" charset="-122"/>
            </a:endParaRPr>
          </a:p>
          <a:p>
            <a:pPr algn="dist"/>
            <a:r>
              <a:rPr lang="en-US" altLang="zh-CN" sz="3200" dirty="0">
                <a:solidFill>
                  <a:srgbClr val="F8F8F8"/>
                </a:solidFill>
                <a:latin typeface="张海山锐线体简" panose="02000000000000000000" pitchFamily="2" charset="-122"/>
                <a:ea typeface="张海山锐线体简" panose="02000000000000000000" pitchFamily="2" charset="-122"/>
              </a:rPr>
              <a:t>CONTENTS</a:t>
            </a:r>
            <a:endParaRPr lang="zh-CN" altLang="en-US" sz="3200" dirty="0">
              <a:solidFill>
                <a:srgbClr val="F8F8F8"/>
              </a:solidFill>
              <a:latin typeface="张海山锐线体简" panose="02000000000000000000" pitchFamily="2" charset="-122"/>
              <a:ea typeface="张海山锐线体简" panose="02000000000000000000" pitchFamily="2" charset="-122"/>
            </a:endParaRPr>
          </a:p>
        </p:txBody>
      </p:sp>
      <p:sp>
        <p:nvSpPr>
          <p:cNvPr id="34" name="文本框 33"/>
          <p:cNvSpPr txBox="1"/>
          <p:nvPr/>
        </p:nvSpPr>
        <p:spPr>
          <a:xfrm>
            <a:off x="6985793" y="1742550"/>
            <a:ext cx="4570482" cy="707886"/>
          </a:xfrm>
          <a:prstGeom prst="rect">
            <a:avLst/>
          </a:prstGeom>
          <a:noFill/>
          <a:effectLst>
            <a:outerShdw blurRad="50800" dist="38100" dir="10800000" algn="r" rotWithShape="0">
              <a:prstClr val="black">
                <a:alpha val="40000"/>
              </a:prstClr>
            </a:outerShdw>
          </a:effectLst>
        </p:spPr>
        <p:txBody>
          <a:bodyPr wrap="none" rtlCol="0">
            <a:spAutoFit/>
          </a:bodyPr>
          <a:lstStyle/>
          <a:p>
            <a:r>
              <a:rPr lang="en-US" altLang="zh-CN" sz="4000" dirty="0">
                <a:solidFill>
                  <a:schemeClr val="bg1"/>
                </a:solidFill>
                <a:latin typeface="张海山锐线体简" panose="02000000000000000000" pitchFamily="2" charset="-122"/>
                <a:ea typeface="张海山锐线体简" panose="02000000000000000000" pitchFamily="2" charset="-122"/>
              </a:rPr>
              <a:t>1</a:t>
            </a:r>
            <a:r>
              <a:rPr lang="zh-CN" altLang="en-US" sz="4000" dirty="0">
                <a:solidFill>
                  <a:schemeClr val="bg1"/>
                </a:solidFill>
                <a:latin typeface="张海山锐线体简" panose="02000000000000000000" pitchFamily="2" charset="-122"/>
                <a:ea typeface="张海山锐线体简" panose="02000000000000000000" pitchFamily="2" charset="-122"/>
              </a:rPr>
              <a:t>、一枝红艳露凝香</a:t>
            </a:r>
          </a:p>
        </p:txBody>
      </p:sp>
      <p:sp>
        <p:nvSpPr>
          <p:cNvPr id="35" name="文本框 34"/>
          <p:cNvSpPr txBox="1"/>
          <p:nvPr/>
        </p:nvSpPr>
        <p:spPr>
          <a:xfrm>
            <a:off x="6976488" y="2762470"/>
            <a:ext cx="4570482" cy="707886"/>
          </a:xfrm>
          <a:prstGeom prst="rect">
            <a:avLst/>
          </a:prstGeom>
          <a:noFill/>
          <a:effectLst>
            <a:outerShdw blurRad="50800" dist="38100" dir="10800000" algn="r" rotWithShape="0">
              <a:prstClr val="black">
                <a:alpha val="40000"/>
              </a:prstClr>
            </a:outerShdw>
          </a:effectLst>
        </p:spPr>
        <p:txBody>
          <a:bodyPr wrap="none" rtlCol="0">
            <a:spAutoFit/>
          </a:bodyPr>
          <a:lstStyle/>
          <a:p>
            <a:r>
              <a:rPr lang="en-US" altLang="zh-CN" sz="4000" dirty="0">
                <a:solidFill>
                  <a:schemeClr val="bg1"/>
                </a:solidFill>
                <a:latin typeface="张海山锐线体简" panose="02000000000000000000" pitchFamily="2" charset="-122"/>
                <a:ea typeface="张海山锐线体简" panose="02000000000000000000" pitchFamily="2" charset="-122"/>
              </a:rPr>
              <a:t>2</a:t>
            </a:r>
            <a:r>
              <a:rPr lang="zh-CN" altLang="en-US" sz="4000" dirty="0">
                <a:solidFill>
                  <a:schemeClr val="bg1"/>
                </a:solidFill>
                <a:latin typeface="张海山锐线体简" panose="02000000000000000000" pitchFamily="2" charset="-122"/>
                <a:ea typeface="张海山锐线体简" panose="02000000000000000000" pitchFamily="2" charset="-122"/>
              </a:rPr>
              <a:t>、云雨巫山枉断肠</a:t>
            </a:r>
          </a:p>
        </p:txBody>
      </p:sp>
      <p:sp>
        <p:nvSpPr>
          <p:cNvPr id="36" name="文本框 35"/>
          <p:cNvSpPr txBox="1"/>
          <p:nvPr/>
        </p:nvSpPr>
        <p:spPr>
          <a:xfrm>
            <a:off x="6976488" y="3730785"/>
            <a:ext cx="4570482" cy="707886"/>
          </a:xfrm>
          <a:prstGeom prst="rect">
            <a:avLst/>
          </a:prstGeom>
          <a:noFill/>
          <a:effectLst>
            <a:outerShdw blurRad="50800" dist="38100" dir="10800000" algn="r" rotWithShape="0">
              <a:prstClr val="black">
                <a:alpha val="40000"/>
              </a:prstClr>
            </a:outerShdw>
          </a:effectLst>
        </p:spPr>
        <p:txBody>
          <a:bodyPr wrap="none" rtlCol="0">
            <a:spAutoFit/>
          </a:bodyPr>
          <a:lstStyle/>
          <a:p>
            <a:r>
              <a:rPr lang="en-US" altLang="zh-CN" sz="4000" dirty="0">
                <a:solidFill>
                  <a:schemeClr val="bg1"/>
                </a:solidFill>
                <a:latin typeface="张海山锐线体简" panose="02000000000000000000" pitchFamily="2" charset="-122"/>
                <a:ea typeface="张海山锐线体简" panose="02000000000000000000" pitchFamily="2" charset="-122"/>
              </a:rPr>
              <a:t>3</a:t>
            </a:r>
            <a:r>
              <a:rPr lang="zh-CN" altLang="en-US" sz="4000" dirty="0">
                <a:solidFill>
                  <a:schemeClr val="bg1"/>
                </a:solidFill>
                <a:latin typeface="张海山锐线体简" panose="02000000000000000000" pitchFamily="2" charset="-122"/>
                <a:ea typeface="张海山锐线体简" panose="02000000000000000000" pitchFamily="2" charset="-122"/>
              </a:rPr>
              <a:t>、借问汉宫谁得似</a:t>
            </a:r>
          </a:p>
        </p:txBody>
      </p:sp>
      <p:sp>
        <p:nvSpPr>
          <p:cNvPr id="37" name="文本框 36"/>
          <p:cNvSpPr txBox="1"/>
          <p:nvPr/>
        </p:nvSpPr>
        <p:spPr>
          <a:xfrm>
            <a:off x="6967183" y="4832876"/>
            <a:ext cx="4570482" cy="707886"/>
          </a:xfrm>
          <a:prstGeom prst="rect">
            <a:avLst/>
          </a:prstGeom>
          <a:noFill/>
          <a:effectLst>
            <a:outerShdw blurRad="50800" dist="38100" dir="10800000" algn="r" rotWithShape="0">
              <a:prstClr val="black">
                <a:alpha val="40000"/>
              </a:prstClr>
            </a:outerShdw>
          </a:effectLst>
        </p:spPr>
        <p:txBody>
          <a:bodyPr wrap="none" rtlCol="0">
            <a:spAutoFit/>
          </a:bodyPr>
          <a:lstStyle/>
          <a:p>
            <a:r>
              <a:rPr lang="en-US" altLang="zh-CN" sz="4000" dirty="0">
                <a:solidFill>
                  <a:schemeClr val="bg1"/>
                </a:solidFill>
                <a:latin typeface="张海山锐线体简" panose="02000000000000000000" pitchFamily="2" charset="-122"/>
                <a:ea typeface="张海山锐线体简" panose="02000000000000000000" pitchFamily="2" charset="-122"/>
              </a:rPr>
              <a:t>4</a:t>
            </a:r>
            <a:r>
              <a:rPr lang="zh-CN" altLang="en-US" sz="4000" dirty="0">
                <a:solidFill>
                  <a:schemeClr val="bg1"/>
                </a:solidFill>
                <a:latin typeface="张海山锐线体简" panose="02000000000000000000" pitchFamily="2" charset="-122"/>
                <a:ea typeface="张海山锐线体简" panose="02000000000000000000" pitchFamily="2" charset="-122"/>
              </a:rPr>
              <a:t>、可怜飞燕倚新妆</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par>
                                <p:cTn id="8" presetID="35" presetClass="path" presetSubtype="0" decel="100000" fill="hold" grpId="1" nodeType="withEffect">
                                  <p:stCondLst>
                                    <p:cond delay="250"/>
                                  </p:stCondLst>
                                  <p:childTnLst>
                                    <p:animMotion origin="layout" path="M 2.08333E-7 -2.59259E-6 L -0.04557 -2.59259E-6 " pathEditMode="relative" rAng="0" ptsTypes="AA">
                                      <p:cBhvr>
                                        <p:cTn id="9" dur="1500" spd="-100000" fill="hold"/>
                                        <p:tgtEl>
                                          <p:spTgt spid="34"/>
                                        </p:tgtEl>
                                        <p:attrNameLst>
                                          <p:attrName>ppt_x</p:attrName>
                                          <p:attrName>ppt_y</p:attrName>
                                        </p:attrNameLst>
                                      </p:cBhvr>
                                      <p:rCtr x="-2279" y="0"/>
                                    </p:animMotion>
                                  </p:childTnLst>
                                </p:cTn>
                              </p:par>
                              <p:par>
                                <p:cTn id="10" presetID="10" presetClass="entr" presetSubtype="0" fill="hold" grpId="0" nodeType="withEffect">
                                  <p:stCondLst>
                                    <p:cond delay="25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childTnLst>
                                </p:cTn>
                              </p:par>
                              <p:par>
                                <p:cTn id="13" presetID="35" presetClass="path" presetSubtype="0" decel="100000" fill="hold" grpId="1" nodeType="withEffect">
                                  <p:stCondLst>
                                    <p:cond delay="250"/>
                                  </p:stCondLst>
                                  <p:childTnLst>
                                    <p:animMotion origin="layout" path="M -1.04167E-6 3.7037E-6 L -0.04557 3.7037E-6 " pathEditMode="relative" rAng="0" ptsTypes="AA">
                                      <p:cBhvr>
                                        <p:cTn id="14" dur="1500" spd="-100000" fill="hold"/>
                                        <p:tgtEl>
                                          <p:spTgt spid="35"/>
                                        </p:tgtEl>
                                        <p:attrNameLst>
                                          <p:attrName>ppt_x</p:attrName>
                                          <p:attrName>ppt_y</p:attrName>
                                        </p:attrNameLst>
                                      </p:cBhvr>
                                      <p:rCtr x="-2279" y="0"/>
                                    </p:animMotion>
                                  </p:childTnLst>
                                </p:cTn>
                              </p:par>
                              <p:par>
                                <p:cTn id="15" presetID="10" presetClass="entr" presetSubtype="0" fill="hold" grpId="0" nodeType="withEffect">
                                  <p:stCondLst>
                                    <p:cond delay="25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750"/>
                                        <p:tgtEl>
                                          <p:spTgt spid="36"/>
                                        </p:tgtEl>
                                      </p:cBhvr>
                                    </p:animEffect>
                                  </p:childTnLst>
                                </p:cTn>
                              </p:par>
                              <p:par>
                                <p:cTn id="18" presetID="35" presetClass="path" presetSubtype="0" decel="100000" fill="hold" grpId="1" nodeType="withEffect">
                                  <p:stCondLst>
                                    <p:cond delay="250"/>
                                  </p:stCondLst>
                                  <p:childTnLst>
                                    <p:animMotion origin="layout" path="M -1.04167E-6 0 L -0.04557 0 " pathEditMode="relative" rAng="0" ptsTypes="AA">
                                      <p:cBhvr>
                                        <p:cTn id="19" dur="1500" spd="-100000" fill="hold"/>
                                        <p:tgtEl>
                                          <p:spTgt spid="36"/>
                                        </p:tgtEl>
                                        <p:attrNameLst>
                                          <p:attrName>ppt_x</p:attrName>
                                          <p:attrName>ppt_y</p:attrName>
                                        </p:attrNameLst>
                                      </p:cBhvr>
                                      <p:rCtr x="-2279" y="0"/>
                                    </p:animMotion>
                                  </p:childTnLst>
                                </p:cTn>
                              </p:par>
                              <p:par>
                                <p:cTn id="20" presetID="10" presetClass="entr" presetSubtype="0" fill="hold" grpId="0" nodeType="withEffect">
                                  <p:stCondLst>
                                    <p:cond delay="2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750"/>
                                        <p:tgtEl>
                                          <p:spTgt spid="37"/>
                                        </p:tgtEl>
                                      </p:cBhvr>
                                    </p:animEffect>
                                  </p:childTnLst>
                                </p:cTn>
                              </p:par>
                              <p:par>
                                <p:cTn id="23" presetID="35" presetClass="path" presetSubtype="0" decel="100000" fill="hold" grpId="1" nodeType="withEffect">
                                  <p:stCondLst>
                                    <p:cond delay="250"/>
                                  </p:stCondLst>
                                  <p:childTnLst>
                                    <p:animMotion origin="layout" path="M 2.22045E-16 1.85185E-6 L -0.04557 1.85185E-6 " pathEditMode="relative" rAng="0" ptsTypes="AA">
                                      <p:cBhvr>
                                        <p:cTn id="24" dur="1500" spd="-100000" fill="hold"/>
                                        <p:tgtEl>
                                          <p:spTgt spid="37"/>
                                        </p:tgtEl>
                                        <p:attrNameLst>
                                          <p:attrName>ppt_x</p:attrName>
                                          <p:attrName>ppt_y</p:attrName>
                                        </p:attrNameLst>
                                      </p:cBhvr>
                                      <p:rCtr x="-2279" y="0"/>
                                    </p:animMotion>
                                  </p:childTnLst>
                                </p:cTn>
                              </p:par>
                            </p:childTnLst>
                          </p:cTn>
                        </p:par>
                        <p:par>
                          <p:cTn id="25" fill="hold">
                            <p:stCondLst>
                              <p:cond delay="125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par>
                                <p:cTn id="29" presetID="42" presetClass="path" presetSubtype="0" decel="30000" fill="hold" nodeType="withEffect">
                                  <p:stCondLst>
                                    <p:cond delay="0"/>
                                  </p:stCondLst>
                                  <p:childTnLst>
                                    <p:animMotion origin="layout" path="M 1.04167E-6 -0.03981 L 1.04167E-6 0.14815 " pathEditMode="relative" rAng="0" ptsTypes="AA">
                                      <p:cBhvr>
                                        <p:cTn id="30" dur="750" spd="-100000" fill="hold"/>
                                        <p:tgtEl>
                                          <p:spTgt spid="3"/>
                                        </p:tgtEl>
                                        <p:attrNameLst>
                                          <p:attrName>ppt_x</p:attrName>
                                          <p:attrName>ppt_y</p:attrName>
                                        </p:attrNameLst>
                                      </p:cBhvr>
                                      <p:rCtr x="0" y="9398"/>
                                    </p:animMotion>
                                  </p:childTnLst>
                                </p:cTn>
                              </p:par>
                              <p:par>
                                <p:cTn id="31" presetID="42" presetClass="path" presetSubtype="0" accel="30000" decel="30000" fill="hold" nodeType="withEffect">
                                  <p:stCondLst>
                                    <p:cond delay="750"/>
                                  </p:stCondLst>
                                  <p:childTnLst>
                                    <p:animMotion origin="layout" path="M 1.04167E-6 -0.03981 L 1.04167E-6 -7.40741E-7 " pathEditMode="relative" rAng="0" ptsTypes="AA">
                                      <p:cBhvr>
                                        <p:cTn id="32" dur="1250" fill="hold"/>
                                        <p:tgtEl>
                                          <p:spTgt spid="3"/>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7" grpId="0"/>
      <p:bldP spid="3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A_库_PicturePlaceholder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538562" y="0"/>
            <a:ext cx="4581940" cy="6858000"/>
          </a:xfrm>
          <a:prstGeom prst="rect">
            <a:avLst/>
          </a:prstGeom>
        </p:spPr>
      </p:pic>
      <p:sp>
        <p:nvSpPr>
          <p:cNvPr id="24" name="Rectangle 4"/>
          <p:cNvSpPr/>
          <p:nvPr/>
        </p:nvSpPr>
        <p:spPr>
          <a:xfrm>
            <a:off x="5210426" y="0"/>
            <a:ext cx="1804737"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6"/>
          <p:cNvCxnSpPr/>
          <p:nvPr/>
        </p:nvCxnSpPr>
        <p:spPr>
          <a:xfrm>
            <a:off x="5366837" y="1335505"/>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9"/>
          <p:cNvCxnSpPr/>
          <p:nvPr/>
        </p:nvCxnSpPr>
        <p:spPr>
          <a:xfrm>
            <a:off x="6846722" y="1352588"/>
            <a:ext cx="0" cy="427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
          <p:cNvSpPr/>
          <p:nvPr/>
        </p:nvSpPr>
        <p:spPr bwMode="auto">
          <a:xfrm rot="16200000">
            <a:off x="2858094" y="3078464"/>
            <a:ext cx="6463308" cy="819455"/>
          </a:xfrm>
          <a:prstGeom prst="rect">
            <a:avLst/>
          </a:prstGeom>
          <a:noFill/>
          <a:ln>
            <a:noFill/>
          </a:ln>
        </p:spPr>
        <p:txBody>
          <a:bodyPr vert="eaVert" wrap="square" lIns="0" tIns="0" rIns="0" bIns="0" anchor="t" anchorCtr="0">
            <a:spAutoFit/>
          </a:bodyPr>
          <a:lstStyle/>
          <a:p>
            <a:pPr lvl="0" algn="ctr" defTabSz="4572000">
              <a:lnSpc>
                <a:spcPts val="7200"/>
              </a:lnSpc>
            </a:pPr>
            <a:r>
              <a:rPr lang="zh-CN" altLang="en-US" sz="4400" spc="300" dirty="0">
                <a:solidFill>
                  <a:prstClr val="black">
                    <a:lumMod val="75000"/>
                    <a:lumOff val="25000"/>
                  </a:prstClr>
                </a:solidFill>
                <a:latin typeface="张海山锐线体简" panose="02000000000000000000" pitchFamily="2" charset="-122"/>
                <a:ea typeface="张海山锐线体简" panose="02000000000000000000" pitchFamily="2" charset="-122"/>
                <a:cs typeface="Playfair Display SC" charset="0"/>
                <a:sym typeface="Bebas Neue" charset="0"/>
              </a:rPr>
              <a:t>一枝红艳露凝香</a:t>
            </a:r>
          </a:p>
        </p:txBody>
      </p:sp>
      <p:sp>
        <p:nvSpPr>
          <p:cNvPr id="29" name="矩形 28"/>
          <p:cNvSpPr/>
          <p:nvPr/>
        </p:nvSpPr>
        <p:spPr>
          <a:xfrm>
            <a:off x="8437208" y="1802245"/>
            <a:ext cx="1292662" cy="3902518"/>
          </a:xfrm>
          <a:prstGeom prst="rect">
            <a:avLst/>
          </a:prstGeom>
        </p:spPr>
        <p:txBody>
          <a:bodyPr vert="eaVert" wrap="square">
            <a:spAutoFit/>
          </a:bodyPr>
          <a:lstStyle/>
          <a:p>
            <a:pPr>
              <a:lnSpc>
                <a:spcPct val="150000"/>
              </a:lnSpc>
            </a:pPr>
            <a:r>
              <a:rPr lang="zh-CN" altLang="en-US" sz="1600" b="0" i="0" dirty="0">
                <a:effectLst/>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zh-CN" altLang="en-US" sz="1600" dirty="0">
              <a:latin typeface="张海山锐线体简" panose="02000000000000000000" pitchFamily="2" charset="-122"/>
              <a:ea typeface="张海山锐线体简" panose="02000000000000000000" pitchFamily="2" charset="-122"/>
            </a:endParaRPr>
          </a:p>
        </p:txBody>
      </p:sp>
      <p:sp>
        <p:nvSpPr>
          <p:cNvPr id="30" name="矩形 29"/>
          <p:cNvSpPr/>
          <p:nvPr/>
        </p:nvSpPr>
        <p:spPr>
          <a:xfrm>
            <a:off x="1929194" y="1987302"/>
            <a:ext cx="1292662" cy="3902518"/>
          </a:xfrm>
          <a:prstGeom prst="rect">
            <a:avLst/>
          </a:prstGeom>
        </p:spPr>
        <p:txBody>
          <a:bodyPr vert="eaVert" wrap="square">
            <a:spAutoFit/>
          </a:bodyPr>
          <a:lstStyle/>
          <a:p>
            <a:pPr>
              <a:lnSpc>
                <a:spcPct val="150000"/>
              </a:lnSpc>
            </a:pPr>
            <a:r>
              <a:rPr lang="zh-CN" altLang="en-US" sz="1600" b="0" i="0" dirty="0">
                <a:effectLst/>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zh-CN" altLang="en-US" sz="1600" dirty="0">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8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400" fill="hold"/>
                                            <p:tgtEl>
                                              <p:spTgt spid="24"/>
                                            </p:tgtEl>
                                            <p:attrNameLst>
                                              <p:attrName>ppt_x</p:attrName>
                                            </p:attrNameLst>
                                          </p:cBhvr>
                                          <p:tavLst>
                                            <p:tav tm="0">
                                              <p:val>
                                                <p:strVal val="#ppt_x"/>
                                              </p:val>
                                            </p:tav>
                                            <p:tav tm="100000">
                                              <p:val>
                                                <p:strVal val="#ppt_x"/>
                                              </p:val>
                                            </p:tav>
                                          </p:tavLst>
                                        </p:anim>
                                        <p:anim calcmode="lin" valueType="num">
                                          <p:cBhvr additive="base">
                                            <p:cTn id="8" dur="4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400" fill="hold"/>
                                            <p:tgtEl>
                                              <p:spTgt spid="25"/>
                                            </p:tgtEl>
                                            <p:attrNameLst>
                                              <p:attrName>ppt_x</p:attrName>
                                            </p:attrNameLst>
                                          </p:cBhvr>
                                          <p:tavLst>
                                            <p:tav tm="0">
                                              <p:val>
                                                <p:strVal val="#ppt_x"/>
                                              </p:val>
                                            </p:tav>
                                            <p:tav tm="100000">
                                              <p:val>
                                                <p:strVal val="#ppt_x"/>
                                              </p:val>
                                            </p:tav>
                                          </p:tavLst>
                                        </p:anim>
                                        <p:anim calcmode="lin" valueType="num">
                                          <p:cBhvr additive="base">
                                            <p:cTn id="12" dur="4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3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400" fill="hold"/>
                                            <p:tgtEl>
                                              <p:spTgt spid="26"/>
                                            </p:tgtEl>
                                            <p:attrNameLst>
                                              <p:attrName>ppt_x</p:attrName>
                                            </p:attrNameLst>
                                          </p:cBhvr>
                                          <p:tavLst>
                                            <p:tav tm="0">
                                              <p:val>
                                                <p:strVal val="#ppt_x"/>
                                              </p:val>
                                            </p:tav>
                                            <p:tav tm="100000">
                                              <p:val>
                                                <p:strVal val="#ppt_x"/>
                                              </p:val>
                                            </p:tav>
                                          </p:tavLst>
                                        </p:anim>
                                        <p:anim calcmode="lin" valueType="num">
                                          <p:cBhvr additive="base">
                                            <p:cTn id="16" dur="4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400" fill="hold"/>
                                            <p:tgtEl>
                                              <p:spTgt spid="27"/>
                                            </p:tgtEl>
                                            <p:attrNameLst>
                                              <p:attrName>ppt_x</p:attrName>
                                            </p:attrNameLst>
                                          </p:cBhvr>
                                          <p:tavLst>
                                            <p:tav tm="0">
                                              <p:val>
                                                <p:strVal val="#ppt_x"/>
                                              </p:val>
                                            </p:tav>
                                            <p:tav tm="100000">
                                              <p:val>
                                                <p:strVal val="#ppt_x"/>
                                              </p:val>
                                            </p:tav>
                                          </p:tavLst>
                                        </p:anim>
                                        <p:anim calcmode="lin" valueType="num">
                                          <p:cBhvr additive="base">
                                            <p:cTn id="20" dur="4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2" decel="100000" fill="hold"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500" fill="hold"/>
                                            <p:tgtEl>
                                              <p:spTgt spid="28"/>
                                            </p:tgtEl>
                                            <p:attrNameLst>
                                              <p:attrName>ppt_x</p:attrName>
                                            </p:attrNameLst>
                                          </p:cBhvr>
                                          <p:tavLst>
                                            <p:tav tm="0">
                                              <p:val>
                                                <p:strVal val="1+#ppt_w/2"/>
                                              </p:val>
                                            </p:tav>
                                            <p:tav tm="100000">
                                              <p:val>
                                                <p:strVal val="#ppt_x"/>
                                              </p:val>
                                            </p:tav>
                                          </p:tavLst>
                                        </p:anim>
                                        <p:anim calcmode="lin" valueType="num">
                                          <p:cBhvr additive="base">
                                            <p:cTn id="24"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14:presetBounceEnd="52000">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14:bounceEnd="52000">
                                          <p:cBhvr additive="base">
                                            <p:cTn id="29" dur="1250" fill="hold"/>
                                            <p:tgtEl>
                                              <p:spTgt spid="29"/>
                                            </p:tgtEl>
                                            <p:attrNameLst>
                                              <p:attrName>ppt_x</p:attrName>
                                            </p:attrNameLst>
                                          </p:cBhvr>
                                          <p:tavLst>
                                            <p:tav tm="0">
                                              <p:val>
                                                <p:strVal val="1+#ppt_w/2"/>
                                              </p:val>
                                            </p:tav>
                                            <p:tav tm="100000">
                                              <p:val>
                                                <p:strVal val="#ppt_x"/>
                                              </p:val>
                                            </p:tav>
                                          </p:tavLst>
                                        </p:anim>
                                        <p:anim calcmode="lin" valueType="num" p14:bounceEnd="52000">
                                          <p:cBhvr additive="base">
                                            <p:cTn id="30" dur="1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14:presetBounceEnd="52000">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14:bounceEnd="52000">
                                          <p:cBhvr additive="base">
                                            <p:cTn id="35" dur="1250" fill="hold"/>
                                            <p:tgtEl>
                                              <p:spTgt spid="30"/>
                                            </p:tgtEl>
                                            <p:attrNameLst>
                                              <p:attrName>ppt_x</p:attrName>
                                            </p:attrNameLst>
                                          </p:cBhvr>
                                          <p:tavLst>
                                            <p:tav tm="0">
                                              <p:val>
                                                <p:strVal val="1+#ppt_w/2"/>
                                              </p:val>
                                            </p:tav>
                                            <p:tav tm="100000">
                                              <p:val>
                                                <p:strVal val="#ppt_x"/>
                                              </p:val>
                                            </p:tav>
                                          </p:tavLst>
                                        </p:anim>
                                        <p:anim calcmode="lin" valueType="num" p14:bounceEnd="52000">
                                          <p:cBhvr additive="base">
                                            <p:cTn id="36" dur="1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8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400" fill="hold"/>
                                            <p:tgtEl>
                                              <p:spTgt spid="24"/>
                                            </p:tgtEl>
                                            <p:attrNameLst>
                                              <p:attrName>ppt_x</p:attrName>
                                            </p:attrNameLst>
                                          </p:cBhvr>
                                          <p:tavLst>
                                            <p:tav tm="0">
                                              <p:val>
                                                <p:strVal val="#ppt_x"/>
                                              </p:val>
                                            </p:tav>
                                            <p:tav tm="100000">
                                              <p:val>
                                                <p:strVal val="#ppt_x"/>
                                              </p:val>
                                            </p:tav>
                                          </p:tavLst>
                                        </p:anim>
                                        <p:anim calcmode="lin" valueType="num">
                                          <p:cBhvr additive="base">
                                            <p:cTn id="8" dur="4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20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400" fill="hold"/>
                                            <p:tgtEl>
                                              <p:spTgt spid="25"/>
                                            </p:tgtEl>
                                            <p:attrNameLst>
                                              <p:attrName>ppt_x</p:attrName>
                                            </p:attrNameLst>
                                          </p:cBhvr>
                                          <p:tavLst>
                                            <p:tav tm="0">
                                              <p:val>
                                                <p:strVal val="#ppt_x"/>
                                              </p:val>
                                            </p:tav>
                                            <p:tav tm="100000">
                                              <p:val>
                                                <p:strVal val="#ppt_x"/>
                                              </p:val>
                                            </p:tav>
                                          </p:tavLst>
                                        </p:anim>
                                        <p:anim calcmode="lin" valueType="num">
                                          <p:cBhvr additive="base">
                                            <p:cTn id="12" dur="4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3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400" fill="hold"/>
                                            <p:tgtEl>
                                              <p:spTgt spid="26"/>
                                            </p:tgtEl>
                                            <p:attrNameLst>
                                              <p:attrName>ppt_x</p:attrName>
                                            </p:attrNameLst>
                                          </p:cBhvr>
                                          <p:tavLst>
                                            <p:tav tm="0">
                                              <p:val>
                                                <p:strVal val="#ppt_x"/>
                                              </p:val>
                                            </p:tav>
                                            <p:tav tm="100000">
                                              <p:val>
                                                <p:strVal val="#ppt_x"/>
                                              </p:val>
                                            </p:tav>
                                          </p:tavLst>
                                        </p:anim>
                                        <p:anim calcmode="lin" valueType="num">
                                          <p:cBhvr additive="base">
                                            <p:cTn id="16" dur="4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1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400" fill="hold"/>
                                            <p:tgtEl>
                                              <p:spTgt spid="27"/>
                                            </p:tgtEl>
                                            <p:attrNameLst>
                                              <p:attrName>ppt_x</p:attrName>
                                            </p:attrNameLst>
                                          </p:cBhvr>
                                          <p:tavLst>
                                            <p:tav tm="0">
                                              <p:val>
                                                <p:strVal val="#ppt_x"/>
                                              </p:val>
                                            </p:tav>
                                            <p:tav tm="100000">
                                              <p:val>
                                                <p:strVal val="#ppt_x"/>
                                              </p:val>
                                            </p:tav>
                                          </p:tavLst>
                                        </p:anim>
                                        <p:anim calcmode="lin" valueType="num">
                                          <p:cBhvr additive="base">
                                            <p:cTn id="20" dur="4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2" decel="100000" fill="hold"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500" fill="hold"/>
                                            <p:tgtEl>
                                              <p:spTgt spid="28"/>
                                            </p:tgtEl>
                                            <p:attrNameLst>
                                              <p:attrName>ppt_x</p:attrName>
                                            </p:attrNameLst>
                                          </p:cBhvr>
                                          <p:tavLst>
                                            <p:tav tm="0">
                                              <p:val>
                                                <p:strVal val="1+#ppt_w/2"/>
                                              </p:val>
                                            </p:tav>
                                            <p:tav tm="100000">
                                              <p:val>
                                                <p:strVal val="#ppt_x"/>
                                              </p:val>
                                            </p:tav>
                                          </p:tavLst>
                                        </p:anim>
                                        <p:anim calcmode="lin" valueType="num">
                                          <p:cBhvr additive="base">
                                            <p:cTn id="24" dur="1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1250" fill="hold"/>
                                            <p:tgtEl>
                                              <p:spTgt spid="29"/>
                                            </p:tgtEl>
                                            <p:attrNameLst>
                                              <p:attrName>ppt_x</p:attrName>
                                            </p:attrNameLst>
                                          </p:cBhvr>
                                          <p:tavLst>
                                            <p:tav tm="0">
                                              <p:val>
                                                <p:strVal val="1+#ppt_w/2"/>
                                              </p:val>
                                            </p:tav>
                                            <p:tav tm="100000">
                                              <p:val>
                                                <p:strVal val="#ppt_x"/>
                                              </p:val>
                                            </p:tav>
                                          </p:tavLst>
                                        </p:anim>
                                        <p:anim calcmode="lin" valueType="num">
                                          <p:cBhvr additive="base">
                                            <p:cTn id="30" dur="1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250" fill="hold"/>
                                            <p:tgtEl>
                                              <p:spTgt spid="30"/>
                                            </p:tgtEl>
                                            <p:attrNameLst>
                                              <p:attrName>ppt_x</p:attrName>
                                            </p:attrNameLst>
                                          </p:cBhvr>
                                          <p:tavLst>
                                            <p:tav tm="0">
                                              <p:val>
                                                <p:strVal val="1+#ppt_w/2"/>
                                              </p:val>
                                            </p:tav>
                                            <p:tav tm="100000">
                                              <p:val>
                                                <p:strVal val="#ppt_x"/>
                                              </p:val>
                                            </p:tav>
                                          </p:tavLst>
                                        </p:anim>
                                        <p:anim calcmode="lin" valueType="num">
                                          <p:cBhvr additive="base">
                                            <p:cTn id="36" dur="12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29" grpId="0"/>
          <p:bldP spid="3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A_库_PicturePlaceholder 2"/>
          <p:cNvPicPr>
            <a:picLocks noChangeAspect="1"/>
          </p:cNvPicPr>
          <p:nvPr>
            <p:custDataLst>
              <p:tags r:id="rId1"/>
            </p:custDataLst>
          </p:nvPr>
        </p:nvPicPr>
        <p:blipFill>
          <a:blip r:embed="rId8"/>
          <a:stretch>
            <a:fillRect/>
          </a:stretch>
        </p:blipFill>
        <p:spPr>
          <a:xfrm>
            <a:off x="921735" y="1115291"/>
            <a:ext cx="4710738" cy="4627417"/>
          </a:xfrm>
          <a:custGeom>
            <a:avLst/>
            <a:gdLst>
              <a:gd name="connsiteX0" fmla="*/ 2296101 w 4779818"/>
              <a:gd name="connsiteY0" fmla="*/ 1459129 h 4627417"/>
              <a:gd name="connsiteX1" fmla="*/ 1434008 w 4779818"/>
              <a:gd name="connsiteY1" fmla="*/ 2254692 h 4627417"/>
              <a:gd name="connsiteX2" fmla="*/ 2303401 w 4779818"/>
              <a:gd name="connsiteY2" fmla="*/ 3196790 h 4627417"/>
              <a:gd name="connsiteX3" fmla="*/ 2302718 w 4779818"/>
              <a:gd name="connsiteY3" fmla="*/ 3034284 h 4627417"/>
              <a:gd name="connsiteX4" fmla="*/ 1594085 w 4779818"/>
              <a:gd name="connsiteY4" fmla="*/ 2266388 h 4627417"/>
              <a:gd name="connsiteX5" fmla="*/ 2296768 w 4779818"/>
              <a:gd name="connsiteY5" fmla="*/ 1617932 h 4627417"/>
              <a:gd name="connsiteX6" fmla="*/ 2696098 w 4779818"/>
              <a:gd name="connsiteY6" fmla="*/ 1459127 h 4627417"/>
              <a:gd name="connsiteX7" fmla="*/ 2695431 w 4779818"/>
              <a:gd name="connsiteY7" fmla="*/ 1617930 h 4627417"/>
              <a:gd name="connsiteX8" fmla="*/ 3398116 w 4779818"/>
              <a:gd name="connsiteY8" fmla="*/ 2266387 h 4627417"/>
              <a:gd name="connsiteX9" fmla="*/ 2689482 w 4779818"/>
              <a:gd name="connsiteY9" fmla="*/ 3034282 h 4627417"/>
              <a:gd name="connsiteX10" fmla="*/ 2688799 w 4779818"/>
              <a:gd name="connsiteY10" fmla="*/ 3196788 h 4627417"/>
              <a:gd name="connsiteX11" fmla="*/ 3558192 w 4779818"/>
              <a:gd name="connsiteY11" fmla="*/ 2254690 h 4627417"/>
              <a:gd name="connsiteX12" fmla="*/ 2773084 w 4779818"/>
              <a:gd name="connsiteY12" fmla="*/ 867465 h 4627417"/>
              <a:gd name="connsiteX13" fmla="*/ 2773844 w 4779818"/>
              <a:gd name="connsiteY13" fmla="*/ 1026833 h 4627417"/>
              <a:gd name="connsiteX14" fmla="*/ 4078225 w 4779818"/>
              <a:gd name="connsiteY14" fmla="*/ 2230552 h 4627417"/>
              <a:gd name="connsiteX15" fmla="*/ 2786244 w 4779818"/>
              <a:gd name="connsiteY15" fmla="*/ 3630577 h 4627417"/>
              <a:gd name="connsiteX16" fmla="*/ 2786996 w 4779818"/>
              <a:gd name="connsiteY16" fmla="*/ 3788455 h 4627417"/>
              <a:gd name="connsiteX17" fmla="*/ 4236394 w 4779818"/>
              <a:gd name="connsiteY17" fmla="*/ 2217847 h 4627417"/>
              <a:gd name="connsiteX18" fmla="*/ 2217271 w 4779818"/>
              <a:gd name="connsiteY18" fmla="*/ 838962 h 4627417"/>
              <a:gd name="connsiteX19" fmla="*/ 753961 w 4779818"/>
              <a:gd name="connsiteY19" fmla="*/ 2189345 h 4627417"/>
              <a:gd name="connsiteX20" fmla="*/ 2229662 w 4779818"/>
              <a:gd name="connsiteY20" fmla="*/ 3788453 h 4627417"/>
              <a:gd name="connsiteX21" fmla="*/ 2228992 w 4779818"/>
              <a:gd name="connsiteY21" fmla="*/ 3629034 h 4627417"/>
              <a:gd name="connsiteX22" fmla="*/ 912130 w 4779818"/>
              <a:gd name="connsiteY22" fmla="*/ 2202048 h 4627417"/>
              <a:gd name="connsiteX23" fmla="*/ 2217935 w 4779818"/>
              <a:gd name="connsiteY23" fmla="*/ 997017 h 4627417"/>
              <a:gd name="connsiteX24" fmla="*/ 2389908 w 4779818"/>
              <a:gd name="connsiteY24" fmla="*/ 0 h 4627417"/>
              <a:gd name="connsiteX25" fmla="*/ 4779818 w 4779818"/>
              <a:gd name="connsiteY25" fmla="*/ 2313708 h 4627417"/>
              <a:gd name="connsiteX26" fmla="*/ 2389909 w 4779818"/>
              <a:gd name="connsiteY26" fmla="*/ 4627417 h 4627417"/>
              <a:gd name="connsiteX27" fmla="*/ 0 w 4779818"/>
              <a:gd name="connsiteY27" fmla="*/ 2313708 h 462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79818" h="4627417">
                <a:moveTo>
                  <a:pt x="2296101" y="1459129"/>
                </a:moveTo>
                <a:lnTo>
                  <a:pt x="1434008" y="2254692"/>
                </a:lnTo>
                <a:lnTo>
                  <a:pt x="2303401" y="3196790"/>
                </a:lnTo>
                <a:lnTo>
                  <a:pt x="2302718" y="3034284"/>
                </a:lnTo>
                <a:lnTo>
                  <a:pt x="1594085" y="2266388"/>
                </a:lnTo>
                <a:lnTo>
                  <a:pt x="2296768" y="1617932"/>
                </a:lnTo>
                <a:close/>
                <a:moveTo>
                  <a:pt x="2696098" y="1459127"/>
                </a:moveTo>
                <a:lnTo>
                  <a:pt x="2695431" y="1617930"/>
                </a:lnTo>
                <a:lnTo>
                  <a:pt x="3398116" y="2266387"/>
                </a:lnTo>
                <a:lnTo>
                  <a:pt x="2689482" y="3034282"/>
                </a:lnTo>
                <a:lnTo>
                  <a:pt x="2688799" y="3196788"/>
                </a:lnTo>
                <a:lnTo>
                  <a:pt x="3558192" y="2254690"/>
                </a:lnTo>
                <a:close/>
                <a:moveTo>
                  <a:pt x="2773084" y="867465"/>
                </a:moveTo>
                <a:lnTo>
                  <a:pt x="2773844" y="1026833"/>
                </a:lnTo>
                <a:lnTo>
                  <a:pt x="4078225" y="2230552"/>
                </a:lnTo>
                <a:lnTo>
                  <a:pt x="2786244" y="3630577"/>
                </a:lnTo>
                <a:lnTo>
                  <a:pt x="2786996" y="3788455"/>
                </a:lnTo>
                <a:lnTo>
                  <a:pt x="4236394" y="2217847"/>
                </a:lnTo>
                <a:close/>
                <a:moveTo>
                  <a:pt x="2217271" y="838962"/>
                </a:moveTo>
                <a:lnTo>
                  <a:pt x="753961" y="2189345"/>
                </a:lnTo>
                <a:lnTo>
                  <a:pt x="2229662" y="3788453"/>
                </a:lnTo>
                <a:lnTo>
                  <a:pt x="2228992" y="3629034"/>
                </a:lnTo>
                <a:lnTo>
                  <a:pt x="912130" y="2202048"/>
                </a:lnTo>
                <a:lnTo>
                  <a:pt x="2217935" y="997017"/>
                </a:lnTo>
                <a:close/>
                <a:moveTo>
                  <a:pt x="2389908" y="0"/>
                </a:moveTo>
                <a:lnTo>
                  <a:pt x="4779818" y="2313708"/>
                </a:lnTo>
                <a:lnTo>
                  <a:pt x="2389909" y="4627417"/>
                </a:lnTo>
                <a:lnTo>
                  <a:pt x="0" y="2313708"/>
                </a:lnTo>
                <a:close/>
              </a:path>
            </a:pathLst>
          </a:custGeom>
        </p:spPr>
      </p:pic>
      <p:sp>
        <p:nvSpPr>
          <p:cNvPr id="26" name="PA_库_矩形 3"/>
          <p:cNvSpPr/>
          <p:nvPr>
            <p:custDataLst>
              <p:tags r:id="rId2"/>
            </p:custDataLst>
          </p:nvPr>
        </p:nvSpPr>
        <p:spPr bwMode="auto">
          <a:xfrm>
            <a:off x="6444833" y="2002818"/>
            <a:ext cx="4709429" cy="923330"/>
          </a:xfrm>
          <a:prstGeom prst="rect">
            <a:avLst/>
          </a:prstGeom>
          <a:noFill/>
          <a:ln>
            <a:noFill/>
          </a:ln>
        </p:spPr>
        <p:txBody>
          <a:bodyPr vert="horz" wrap="square" lIns="0" tIns="0" rIns="0" bIns="0" anchor="t" anchorCtr="0">
            <a:spAutoFit/>
          </a:bodyPr>
          <a:lstStyle/>
          <a:p>
            <a:pPr algn="ctr" defTabSz="4572000">
              <a:lnSpc>
                <a:spcPts val="7200"/>
              </a:lnSpc>
            </a:pPr>
            <a:r>
              <a:rPr lang="zh-CN" altLang="en-US" sz="4000" spc="300" dirty="0">
                <a:solidFill>
                  <a:schemeClr val="bg1"/>
                </a:solidFill>
                <a:latin typeface="张海山锐线体简" panose="02000000000000000000" pitchFamily="2" charset="-122"/>
                <a:ea typeface="张海山锐线体简" panose="02000000000000000000" pitchFamily="2" charset="-122"/>
                <a:cs typeface="Playfair Display SC" charset="0"/>
                <a:sym typeface="Bebas Neue" charset="0"/>
              </a:rPr>
              <a:t>一枝红艳露凝香</a:t>
            </a:r>
          </a:p>
        </p:txBody>
      </p:sp>
      <p:sp>
        <p:nvSpPr>
          <p:cNvPr id="27" name="PA_库_文本框 4"/>
          <p:cNvSpPr txBox="1"/>
          <p:nvPr>
            <p:custDataLst>
              <p:tags r:id="rId3"/>
            </p:custDataLst>
          </p:nvPr>
        </p:nvSpPr>
        <p:spPr>
          <a:xfrm>
            <a:off x="6444833" y="3145189"/>
            <a:ext cx="4825432" cy="1107996"/>
          </a:xfrm>
          <a:prstGeom prst="rect">
            <a:avLst/>
          </a:prstGeom>
          <a:noFill/>
        </p:spPr>
        <p:txBody>
          <a:bodyPr wrap="square" lIns="0" tIns="0" rIns="0" bIns="0" numCol="1" spcCol="959784">
            <a:spAutoFit/>
          </a:bodyPr>
          <a:lstStyle/>
          <a:p>
            <a:pPr lvl="0">
              <a:lnSpc>
                <a:spcPct val="150000"/>
              </a:lnSpc>
            </a:pPr>
            <a:r>
              <a:rPr lang="zh-CN" altLang="en-US" sz="1600" dirty="0">
                <a:solidFill>
                  <a:prstClr val="white"/>
                </a:solidFill>
                <a:latin typeface="张海山锐线体简" panose="02000000000000000000" pitchFamily="2" charset="-122"/>
                <a:ea typeface="张海山锐线体简" panose="02000000000000000000" pitchFamily="2" charset="-122"/>
                <a:cs typeface="Lato Light" charset="0"/>
              </a:rPr>
              <a:t>一枝红艳露凝香，暖景溶溶。戏蝶游蜂。深入千花粉艳中。何人解系天边日，占取春风。免使繁红。一片西飞一片东。</a:t>
            </a:r>
          </a:p>
        </p:txBody>
      </p:sp>
      <p:sp>
        <p:nvSpPr>
          <p:cNvPr id="28" name="PA_库_半闭框 8"/>
          <p:cNvSpPr/>
          <p:nvPr>
            <p:custDataLst>
              <p:tags r:id="rId4"/>
            </p:custDataLst>
          </p:nvPr>
        </p:nvSpPr>
        <p:spPr>
          <a:xfrm rot="10800000" flipH="1" flipV="1">
            <a:off x="6428234" y="1486069"/>
            <a:ext cx="381410" cy="366012"/>
          </a:xfrm>
          <a:prstGeom prst="halfFrame">
            <a:avLst>
              <a:gd name="adj1" fmla="val 0"/>
              <a:gd name="adj2" fmla="val 0"/>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PA_库_组合 18"/>
          <p:cNvGrpSpPr/>
          <p:nvPr>
            <p:custDataLst>
              <p:tags r:id="rId5"/>
            </p:custDataLst>
          </p:nvPr>
        </p:nvGrpSpPr>
        <p:grpSpPr>
          <a:xfrm>
            <a:off x="9975543" y="5284596"/>
            <a:ext cx="1095754" cy="0"/>
            <a:chOff x="1056535" y="3429000"/>
            <a:chExt cx="1095754" cy="0"/>
          </a:xfrm>
        </p:grpSpPr>
        <p:cxnSp>
          <p:nvCxnSpPr>
            <p:cNvPr id="30" name="Straight Connector 12"/>
            <p:cNvCxnSpPr/>
            <p:nvPr/>
          </p:nvCxnSpPr>
          <p:spPr>
            <a:xfrm>
              <a:off x="1056535" y="3429000"/>
              <a:ext cx="723159"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13"/>
            <p:cNvCxnSpPr/>
            <p:nvPr/>
          </p:nvCxnSpPr>
          <p:spPr>
            <a:xfrm>
              <a:off x="1776519" y="3429000"/>
              <a:ext cx="3757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strVal val="4*#ppt_w"/>
                                          </p:val>
                                        </p:tav>
                                        <p:tav tm="100000">
                                          <p:val>
                                            <p:strVal val="#ppt_w"/>
                                          </p:val>
                                        </p:tav>
                                      </p:tavLst>
                                    </p:anim>
                                    <p:anim calcmode="lin" valueType="num">
                                      <p:cBhvr>
                                        <p:cTn id="12" dur="500" fill="hold"/>
                                        <p:tgtEl>
                                          <p:spTgt spid="26"/>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strVal val="4*#ppt_w"/>
                                          </p:val>
                                        </p:tav>
                                        <p:tav tm="100000">
                                          <p:val>
                                            <p:strVal val="#ppt_w"/>
                                          </p:val>
                                        </p:tav>
                                      </p:tavLst>
                                    </p:anim>
                                    <p:anim calcmode="lin" valueType="num">
                                      <p:cBhvr>
                                        <p:cTn id="16" dur="500" fill="hold"/>
                                        <p:tgtEl>
                                          <p:spTgt spid="27"/>
                                        </p:tgtEl>
                                        <p:attrNameLst>
                                          <p:attrName>ppt_h</p:attrName>
                                        </p:attrNameLst>
                                      </p:cBhvr>
                                      <p:tavLst>
                                        <p:tav tm="0">
                                          <p:val>
                                            <p:strVal val="4/3*#ppt_h"/>
                                          </p:val>
                                        </p:tav>
                                        <p:tav tm="100000">
                                          <p:val>
                                            <p:strVal val="#ppt_h"/>
                                          </p:val>
                                        </p:tav>
                                      </p:tavLst>
                                    </p:anim>
                                  </p:childTnLst>
                                </p:cTn>
                              </p:par>
                              <p:par>
                                <p:cTn id="17" presetID="23" presetClass="entr" presetSubtype="288" fill="hold" grpId="0" nodeType="withEffect">
                                  <p:stCondLst>
                                    <p:cond delay="25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strVal val="4*#ppt_w"/>
                                          </p:val>
                                        </p:tav>
                                        <p:tav tm="100000">
                                          <p:val>
                                            <p:strVal val="#ppt_w"/>
                                          </p:val>
                                        </p:tav>
                                      </p:tavLst>
                                    </p:anim>
                                    <p:anim calcmode="lin" valueType="num">
                                      <p:cBhvr>
                                        <p:cTn id="20" dur="500" fill="hold"/>
                                        <p:tgtEl>
                                          <p:spTgt spid="28"/>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strVal val="4*#ppt_w"/>
                                          </p:val>
                                        </p:tav>
                                        <p:tav tm="100000">
                                          <p:val>
                                            <p:strVal val="#ppt_w"/>
                                          </p:val>
                                        </p:tav>
                                      </p:tavLst>
                                    </p:anim>
                                    <p:anim calcmode="lin" valueType="num">
                                      <p:cBhvr>
                                        <p:cTn id="24"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8">
            <a:biLevel thresh="50000"/>
          </a:blip>
          <a:stretch>
            <a:fillRect/>
          </a:stretch>
        </p:blipFill>
        <p:spPr>
          <a:xfrm>
            <a:off x="385232" y="3769001"/>
            <a:ext cx="5101168" cy="2845158"/>
          </a:xfrm>
          <a:prstGeom prst="rect">
            <a:avLst/>
          </a:prstGeom>
        </p:spPr>
      </p:pic>
      <p:sp>
        <p:nvSpPr>
          <p:cNvPr id="24" name="PA_库_矩形 9"/>
          <p:cNvSpPr/>
          <p:nvPr>
            <p:custDataLst>
              <p:tags r:id="rId1"/>
            </p:custDataLst>
          </p:nvPr>
        </p:nvSpPr>
        <p:spPr>
          <a:xfrm>
            <a:off x="1676185" y="378350"/>
            <a:ext cx="2677656" cy="5270302"/>
          </a:xfrm>
          <a:prstGeom prst="rect">
            <a:avLst/>
          </a:prstGeom>
        </p:spPr>
        <p:txBody>
          <a:bodyPr vert="eaVert" wrap="square">
            <a:spAutoFit/>
          </a:bodyPr>
          <a:lstStyle/>
          <a:p>
            <a:pPr algn="ctr"/>
            <a:r>
              <a:rPr lang="zh-CN" altLang="en-US" sz="5400" dirty="0">
                <a:solidFill>
                  <a:schemeClr val="bg1"/>
                </a:solidFill>
                <a:latin typeface="张海山锐线体简" panose="02000000000000000000" pitchFamily="2" charset="-122"/>
                <a:ea typeface="张海山锐线体简" panose="02000000000000000000" pitchFamily="2" charset="-122"/>
              </a:rPr>
              <a:t>一枝红艳</a:t>
            </a:r>
            <a:endParaRPr lang="en-US" altLang="zh-CN" sz="5400" dirty="0">
              <a:solidFill>
                <a:schemeClr val="bg1"/>
              </a:solidFill>
              <a:latin typeface="张海山锐线体简" panose="02000000000000000000" pitchFamily="2" charset="-122"/>
              <a:ea typeface="张海山锐线体简" panose="02000000000000000000" pitchFamily="2" charset="-122"/>
            </a:endParaRPr>
          </a:p>
          <a:p>
            <a:pPr algn="ctr"/>
            <a:endParaRPr lang="en-US" altLang="zh-CN" sz="5400" dirty="0">
              <a:solidFill>
                <a:schemeClr val="bg1"/>
              </a:solidFill>
              <a:latin typeface="张海山锐线体简" panose="02000000000000000000" pitchFamily="2" charset="-122"/>
              <a:ea typeface="张海山锐线体简" panose="02000000000000000000" pitchFamily="2" charset="-122"/>
            </a:endParaRPr>
          </a:p>
          <a:p>
            <a:pPr algn="ctr"/>
            <a:r>
              <a:rPr lang="zh-CN" altLang="en-US" sz="5400" dirty="0">
                <a:solidFill>
                  <a:schemeClr val="bg1"/>
                </a:solidFill>
                <a:latin typeface="张海山锐线体简" panose="02000000000000000000" pitchFamily="2" charset="-122"/>
                <a:ea typeface="张海山锐线体简" panose="02000000000000000000" pitchFamily="2" charset="-122"/>
              </a:rPr>
              <a:t>露凝香</a:t>
            </a:r>
          </a:p>
        </p:txBody>
      </p:sp>
      <p:sp>
        <p:nvSpPr>
          <p:cNvPr id="25" name="PA_库_文本框 12"/>
          <p:cNvSpPr txBox="1"/>
          <p:nvPr>
            <p:custDataLst>
              <p:tags r:id="rId2"/>
            </p:custDataLst>
          </p:nvPr>
        </p:nvSpPr>
        <p:spPr>
          <a:xfrm>
            <a:off x="7269317" y="1892893"/>
            <a:ext cx="3989710" cy="153888"/>
          </a:xfrm>
          <a:prstGeom prst="rect">
            <a:avLst/>
          </a:prstGeom>
          <a:noFill/>
        </p:spPr>
        <p:txBody>
          <a:bodyPr wrap="square" lIns="0" tIns="0" rIns="0" bIns="0" rtlCol="0">
            <a:spAutoFit/>
          </a:bodyPr>
          <a:lstStyle/>
          <a:p>
            <a:pPr algn="ctr"/>
            <a:r>
              <a:rPr lang="en-US" sz="1000" spc="1300" dirty="0">
                <a:latin typeface="Lato Medium" panose="020F0502020204030203" pitchFamily="34" charset="0"/>
                <a:ea typeface="Lato Medium" panose="020F0502020204030203" pitchFamily="34" charset="0"/>
                <a:cs typeface="Lato Medium" panose="020F0502020204030203" pitchFamily="34" charset="0"/>
              </a:rPr>
              <a:t>ROSE TEMPLATE</a:t>
            </a:r>
          </a:p>
        </p:txBody>
      </p:sp>
      <p:sp>
        <p:nvSpPr>
          <p:cNvPr id="26" name="PA_库_文本框 13"/>
          <p:cNvSpPr txBox="1"/>
          <p:nvPr>
            <p:custDataLst>
              <p:tags r:id="rId3"/>
            </p:custDataLst>
          </p:nvPr>
        </p:nvSpPr>
        <p:spPr>
          <a:xfrm>
            <a:off x="7269317" y="2378272"/>
            <a:ext cx="3989710" cy="526554"/>
          </a:xfrm>
          <a:prstGeom prst="rect">
            <a:avLst/>
          </a:prstGeom>
          <a:noFill/>
        </p:spPr>
        <p:txBody>
          <a:bodyPr wrap="square" lIns="0" tIns="0" rIns="0" bIns="0" rtlCol="0">
            <a:spAutoFit/>
          </a:bodyPr>
          <a:lstStyle/>
          <a:p>
            <a:pPr algn="ctr">
              <a:lnSpc>
                <a:spcPct val="150000"/>
              </a:lnSpc>
            </a:pPr>
            <a:r>
              <a:rPr lang="zh-CN" altLang="en-US" sz="1200" dirty="0">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en-US" altLang="zh-TW" sz="1200" dirty="0">
              <a:latin typeface="张海山锐线体简" panose="02000000000000000000" pitchFamily="2" charset="-122"/>
              <a:ea typeface="张海山锐线体简" panose="02000000000000000000" pitchFamily="2" charset="-122"/>
            </a:endParaRPr>
          </a:p>
        </p:txBody>
      </p:sp>
      <p:pic>
        <p:nvPicPr>
          <p:cNvPr id="27" name="PA_库_图片 20"/>
          <p:cNvPicPr>
            <a:picLocks noChangeAspect="1"/>
          </p:cNvPicPr>
          <p:nvPr>
            <p:custDataLst>
              <p:tags r:id="rId4"/>
            </p:custDataLst>
          </p:nvPr>
        </p:nvPicPr>
        <p:blipFill>
          <a:blip r:embed="rId9">
            <a:biLevel thresh="25000"/>
            <a:extLst>
              <a:ext uri="{28A0092B-C50C-407E-A947-70E740481C1C}">
                <a14:useLocalDpi xmlns:a14="http://schemas.microsoft.com/office/drawing/2010/main" val="0"/>
              </a:ext>
            </a:extLst>
          </a:blip>
          <a:stretch>
            <a:fillRect/>
          </a:stretch>
        </p:blipFill>
        <p:spPr>
          <a:xfrm>
            <a:off x="8259172" y="4383808"/>
            <a:ext cx="1714500" cy="800100"/>
          </a:xfrm>
          <a:prstGeom prst="rect">
            <a:avLst/>
          </a:prstGeom>
        </p:spPr>
      </p:pic>
      <p:sp>
        <p:nvSpPr>
          <p:cNvPr id="28" name="PA_库_文本框 13"/>
          <p:cNvSpPr txBox="1"/>
          <p:nvPr>
            <p:custDataLst>
              <p:tags r:id="rId5"/>
            </p:custDataLst>
          </p:nvPr>
        </p:nvSpPr>
        <p:spPr>
          <a:xfrm>
            <a:off x="7269317" y="3529160"/>
            <a:ext cx="3989710" cy="526554"/>
          </a:xfrm>
          <a:prstGeom prst="rect">
            <a:avLst/>
          </a:prstGeom>
          <a:noFill/>
        </p:spPr>
        <p:txBody>
          <a:bodyPr wrap="square" lIns="0" tIns="0" rIns="0" bIns="0" rtlCol="0">
            <a:spAutoFit/>
          </a:bodyPr>
          <a:lstStyle/>
          <a:p>
            <a:pPr algn="ctr">
              <a:lnSpc>
                <a:spcPct val="150000"/>
              </a:lnSpc>
            </a:pPr>
            <a:r>
              <a:rPr lang="zh-CN" altLang="en-US" sz="1200" dirty="0">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en-US" altLang="zh-TW" sz="1200" dirty="0">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ppt_x"/>
                                              </p:val>
                                            </p:tav>
                                            <p:tav tm="100000">
                                              <p:val>
                                                <p:strVal val="#ppt_x"/>
                                              </p:val>
                                            </p:tav>
                                          </p:tavLst>
                                        </p:anim>
                                        <p:anim calcmode="lin" valueType="num">
                                          <p:cBhvr additive="base">
                                            <p:cTn id="16" dur="1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500" fill="hold"/>
                                            <p:tgtEl>
                                              <p:spTgt spid="28"/>
                                            </p:tgtEl>
                                            <p:attrNameLst>
                                              <p:attrName>ppt_x</p:attrName>
                                            </p:attrNameLst>
                                          </p:cBhvr>
                                          <p:tavLst>
                                            <p:tav tm="0">
                                              <p:val>
                                                <p:strVal val="#ppt_x"/>
                                              </p:val>
                                            </p:tav>
                                            <p:tav tm="100000">
                                              <p:val>
                                                <p:strVal val="#ppt_x"/>
                                              </p:val>
                                            </p:tav>
                                          </p:tavLst>
                                        </p:anim>
                                        <p:anim calcmode="lin" valueType="num">
                                          <p:cBhvr additive="base">
                                            <p:cTn id="24"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14:presetBounceEnd="52000">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14:bounceEnd="52000">
                                          <p:cBhvr additive="base">
                                            <p:cTn id="29" dur="1250" fill="hold"/>
                                            <p:tgtEl>
                                              <p:spTgt spid="16"/>
                                            </p:tgtEl>
                                            <p:attrNameLst>
                                              <p:attrName>ppt_x</p:attrName>
                                            </p:attrNameLst>
                                          </p:cBhvr>
                                          <p:tavLst>
                                            <p:tav tm="0">
                                              <p:val>
                                                <p:strVal val="1+#ppt_w/2"/>
                                              </p:val>
                                            </p:tav>
                                            <p:tav tm="100000">
                                              <p:val>
                                                <p:strVal val="#ppt_x"/>
                                              </p:val>
                                            </p:tav>
                                          </p:tavLst>
                                        </p:anim>
                                        <p:anim calcmode="lin" valueType="num" p14:bounceEnd="52000">
                                          <p:cBhvr additive="base">
                                            <p:cTn id="30"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P spid="26" grpId="0" autoUpdateAnimBg="0"/>
          <p:bldP spid="28"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ppt_x"/>
                                              </p:val>
                                            </p:tav>
                                            <p:tav tm="100000">
                                              <p:val>
                                                <p:strVal val="#ppt_x"/>
                                              </p:val>
                                            </p:tav>
                                          </p:tavLst>
                                        </p:anim>
                                        <p:anim calcmode="lin" valueType="num">
                                          <p:cBhvr additive="base">
                                            <p:cTn id="8" dur="1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ppt_x"/>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500" fill="hold"/>
                                            <p:tgtEl>
                                              <p:spTgt spid="26"/>
                                            </p:tgtEl>
                                            <p:attrNameLst>
                                              <p:attrName>ppt_x</p:attrName>
                                            </p:attrNameLst>
                                          </p:cBhvr>
                                          <p:tavLst>
                                            <p:tav tm="0">
                                              <p:val>
                                                <p:strVal val="#ppt_x"/>
                                              </p:val>
                                            </p:tav>
                                            <p:tav tm="100000">
                                              <p:val>
                                                <p:strVal val="#ppt_x"/>
                                              </p:val>
                                            </p:tav>
                                          </p:tavLst>
                                        </p:anim>
                                        <p:anim calcmode="lin" valueType="num">
                                          <p:cBhvr additive="base">
                                            <p:cTn id="16" dur="1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500" fill="hold"/>
                                            <p:tgtEl>
                                              <p:spTgt spid="27"/>
                                            </p:tgtEl>
                                            <p:attrNameLst>
                                              <p:attrName>ppt_x</p:attrName>
                                            </p:attrNameLst>
                                          </p:cBhvr>
                                          <p:tavLst>
                                            <p:tav tm="0">
                                              <p:val>
                                                <p:strVal val="#ppt_x"/>
                                              </p:val>
                                            </p:tav>
                                            <p:tav tm="100000">
                                              <p:val>
                                                <p:strVal val="#ppt_x"/>
                                              </p:val>
                                            </p:tav>
                                          </p:tavLst>
                                        </p:anim>
                                        <p:anim calcmode="lin" valueType="num">
                                          <p:cBhvr additive="base">
                                            <p:cTn id="20" dur="15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5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500" fill="hold"/>
                                            <p:tgtEl>
                                              <p:spTgt spid="28"/>
                                            </p:tgtEl>
                                            <p:attrNameLst>
                                              <p:attrName>ppt_x</p:attrName>
                                            </p:attrNameLst>
                                          </p:cBhvr>
                                          <p:tavLst>
                                            <p:tav tm="0">
                                              <p:val>
                                                <p:strVal val="#ppt_x"/>
                                              </p:val>
                                            </p:tav>
                                            <p:tav tm="100000">
                                              <p:val>
                                                <p:strVal val="#ppt_x"/>
                                              </p:val>
                                            </p:tav>
                                          </p:tavLst>
                                        </p:anim>
                                        <p:anim calcmode="lin" valueType="num">
                                          <p:cBhvr additive="base">
                                            <p:cTn id="24"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250" fill="hold"/>
                                            <p:tgtEl>
                                              <p:spTgt spid="16"/>
                                            </p:tgtEl>
                                            <p:attrNameLst>
                                              <p:attrName>ppt_x</p:attrName>
                                            </p:attrNameLst>
                                          </p:cBhvr>
                                          <p:tavLst>
                                            <p:tav tm="0">
                                              <p:val>
                                                <p:strVal val="1+#ppt_w/2"/>
                                              </p:val>
                                            </p:tav>
                                            <p:tav tm="100000">
                                              <p:val>
                                                <p:strVal val="#ppt_x"/>
                                              </p:val>
                                            </p:tav>
                                          </p:tavLst>
                                        </p:anim>
                                        <p:anim calcmode="lin" valueType="num">
                                          <p:cBhvr additive="base">
                                            <p:cTn id="30"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5" grpId="0" autoUpdateAnimBg="0"/>
          <p:bldP spid="26" grpId="0" autoUpdateAnimBg="0"/>
          <p:bldP spid="28" grpId="0" autoUpdateAnimBg="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7">
            <a:biLevel thresh="25000"/>
          </a:blip>
          <a:stretch>
            <a:fillRect/>
          </a:stretch>
        </p:blipFill>
        <p:spPr>
          <a:xfrm>
            <a:off x="6147881" y="-68997"/>
            <a:ext cx="5852172" cy="4261113"/>
          </a:xfrm>
          <a:prstGeom prst="rect">
            <a:avLst/>
          </a:prstGeom>
        </p:spPr>
      </p:pic>
      <p:sp>
        <p:nvSpPr>
          <p:cNvPr id="24" name="PA_库_文本框 6"/>
          <p:cNvSpPr txBox="1"/>
          <p:nvPr>
            <p:custDataLst>
              <p:tags r:id="rId1"/>
            </p:custDataLst>
          </p:nvPr>
        </p:nvSpPr>
        <p:spPr>
          <a:xfrm>
            <a:off x="1493760" y="1423948"/>
            <a:ext cx="2857500" cy="1661993"/>
          </a:xfrm>
          <a:prstGeom prst="rect">
            <a:avLst/>
          </a:prstGeom>
          <a:noFill/>
        </p:spPr>
        <p:txBody>
          <a:bodyPr wrap="square" lIns="0" tIns="0" rIns="0" bIns="0" rtlCol="0">
            <a:spAutoFit/>
          </a:bodyPr>
          <a:lstStyle/>
          <a:p>
            <a:pPr algn="ctr"/>
            <a:r>
              <a:rPr lang="zh-CN" altLang="en-US" sz="5400" dirty="0">
                <a:solidFill>
                  <a:schemeClr val="bg1"/>
                </a:solidFill>
                <a:latin typeface="张海山锐线体简" panose="02000000000000000000" pitchFamily="2" charset="-122"/>
                <a:ea typeface="张海山锐线体简" panose="02000000000000000000" pitchFamily="2" charset="-122"/>
              </a:rPr>
              <a:t>一枝红艳露凝香</a:t>
            </a:r>
          </a:p>
        </p:txBody>
      </p:sp>
      <p:grpSp>
        <p:nvGrpSpPr>
          <p:cNvPr id="25" name="PA_库_组合 7"/>
          <p:cNvGrpSpPr/>
          <p:nvPr>
            <p:custDataLst>
              <p:tags r:id="rId2"/>
            </p:custDataLst>
          </p:nvPr>
        </p:nvGrpSpPr>
        <p:grpSpPr>
          <a:xfrm flipV="1">
            <a:off x="1520654" y="3293088"/>
            <a:ext cx="1095754" cy="45719"/>
            <a:chOff x="1056535" y="3429000"/>
            <a:chExt cx="1095754" cy="0"/>
          </a:xfrm>
        </p:grpSpPr>
        <p:cxnSp>
          <p:nvCxnSpPr>
            <p:cNvPr id="26" name="Straight Connector 8"/>
            <p:cNvCxnSpPr/>
            <p:nvPr/>
          </p:nvCxnSpPr>
          <p:spPr>
            <a:xfrm>
              <a:off x="1056535" y="3429000"/>
              <a:ext cx="723159" cy="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9"/>
            <p:cNvCxnSpPr/>
            <p:nvPr/>
          </p:nvCxnSpPr>
          <p:spPr>
            <a:xfrm>
              <a:off x="1776519" y="3429000"/>
              <a:ext cx="37577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PA_库_文本框 10"/>
          <p:cNvSpPr txBox="1"/>
          <p:nvPr>
            <p:custDataLst>
              <p:tags r:id="rId3"/>
            </p:custDataLst>
          </p:nvPr>
        </p:nvSpPr>
        <p:spPr>
          <a:xfrm>
            <a:off x="1493761" y="3951993"/>
            <a:ext cx="3223512" cy="2215991"/>
          </a:xfrm>
          <a:prstGeom prst="rect">
            <a:avLst/>
          </a:prstGeom>
          <a:noFill/>
        </p:spPr>
        <p:txBody>
          <a:bodyPr wrap="square" lIns="0" tIns="0" rIns="0" bIns="0" rtlCol="0">
            <a:spAutoFit/>
          </a:bodyPr>
          <a:lstStyle/>
          <a:p>
            <a:pPr>
              <a:lnSpc>
                <a:spcPct val="150000"/>
              </a:lnSpc>
            </a:pPr>
            <a:r>
              <a:rPr lang="zh-TW" altLang="en-US" sz="1200" dirty="0">
                <a:solidFill>
                  <a:schemeClr val="bg1"/>
                </a:solidFill>
                <a:latin typeface="张海山锐线体简" panose="02000000000000000000" pitchFamily="2" charset="-122"/>
                <a:ea typeface="张海山锐线体简" panose="02000000000000000000" pitchFamily="2" charset="-122"/>
              </a:rPr>
              <a:t>野有蔓草，零露漙</a:t>
            </a:r>
            <a:r>
              <a:rPr lang="en-US" altLang="zh-TW" sz="1200" dirty="0">
                <a:solidFill>
                  <a:schemeClr val="bg1"/>
                </a:solidFill>
                <a:latin typeface="张海山锐线体简" panose="02000000000000000000" pitchFamily="2" charset="-122"/>
                <a:ea typeface="张海山锐线体简" panose="02000000000000000000" pitchFamily="2" charset="-122"/>
              </a:rPr>
              <a:t>[1]</a:t>
            </a:r>
            <a:r>
              <a:rPr lang="zh-TW" altLang="en-US" sz="1200" dirty="0">
                <a:solidFill>
                  <a:schemeClr val="bg1"/>
                </a:solidFill>
                <a:latin typeface="张海山锐线体简" panose="02000000000000000000" pitchFamily="2" charset="-122"/>
                <a:ea typeface="张海山锐线体简" panose="02000000000000000000" pitchFamily="2" charset="-122"/>
              </a:rPr>
              <a:t>兮。有美一人，清扬婉兮。邂逅相遇，适我愿兮。野有蔓草，零露漙</a:t>
            </a:r>
            <a:r>
              <a:rPr lang="en-US" altLang="zh-TW" sz="1200" dirty="0">
                <a:solidFill>
                  <a:schemeClr val="bg1"/>
                </a:solidFill>
                <a:latin typeface="张海山锐线体简" panose="02000000000000000000" pitchFamily="2" charset="-122"/>
                <a:ea typeface="张海山锐线体简" panose="02000000000000000000" pitchFamily="2" charset="-122"/>
              </a:rPr>
              <a:t>[1]</a:t>
            </a:r>
            <a:r>
              <a:rPr lang="zh-TW" altLang="en-US" sz="1200" dirty="0">
                <a:solidFill>
                  <a:schemeClr val="bg1"/>
                </a:solidFill>
                <a:latin typeface="张海山锐线体简" panose="02000000000000000000" pitchFamily="2" charset="-122"/>
                <a:ea typeface="张海山锐线体简" panose="02000000000000000000" pitchFamily="2" charset="-122"/>
              </a:rPr>
              <a:t>兮。有美一人，清扬婉兮。邂逅相遇，适我愿兮。</a:t>
            </a:r>
          </a:p>
          <a:p>
            <a:pPr>
              <a:lnSpc>
                <a:spcPct val="150000"/>
              </a:lnSpc>
            </a:pPr>
            <a:endParaRPr lang="en-US" altLang="zh-TW" sz="1200" dirty="0">
              <a:solidFill>
                <a:schemeClr val="bg1"/>
              </a:solidFill>
              <a:latin typeface="张海山锐线体简" panose="02000000000000000000" pitchFamily="2" charset="-122"/>
              <a:ea typeface="张海山锐线体简" panose="02000000000000000000" pitchFamily="2" charset="-122"/>
            </a:endParaRPr>
          </a:p>
          <a:p>
            <a:pPr>
              <a:lnSpc>
                <a:spcPct val="150000"/>
              </a:lnSpc>
            </a:pPr>
            <a:r>
              <a:rPr lang="zh-TW" altLang="en-US" sz="1200" dirty="0">
                <a:solidFill>
                  <a:schemeClr val="bg1"/>
                </a:solidFill>
                <a:latin typeface="张海山锐线体简" panose="02000000000000000000" pitchFamily="2" charset="-122"/>
                <a:ea typeface="张海山锐线体简" panose="02000000000000000000" pitchFamily="2" charset="-122"/>
              </a:rPr>
              <a:t>野有蔓草，零露漙</a:t>
            </a:r>
            <a:r>
              <a:rPr lang="en-US" altLang="zh-TW" sz="1200" dirty="0">
                <a:solidFill>
                  <a:schemeClr val="bg1"/>
                </a:solidFill>
                <a:latin typeface="张海山锐线体简" panose="02000000000000000000" pitchFamily="2" charset="-122"/>
                <a:ea typeface="张海山锐线体简" panose="02000000000000000000" pitchFamily="2" charset="-122"/>
              </a:rPr>
              <a:t>[1]</a:t>
            </a:r>
            <a:r>
              <a:rPr lang="zh-TW" altLang="en-US" sz="1200" dirty="0">
                <a:solidFill>
                  <a:schemeClr val="bg1"/>
                </a:solidFill>
                <a:latin typeface="张海山锐线体简" panose="02000000000000000000" pitchFamily="2" charset="-122"/>
                <a:ea typeface="张海山锐线体简" panose="02000000000000000000" pitchFamily="2" charset="-122"/>
              </a:rPr>
              <a:t>兮。有美一人，清扬婉兮。邂逅相遇，适我愿兮。野有蔓草，零露漙</a:t>
            </a:r>
            <a:r>
              <a:rPr lang="en-US" altLang="zh-TW" sz="1200" dirty="0">
                <a:solidFill>
                  <a:schemeClr val="bg1"/>
                </a:solidFill>
                <a:latin typeface="张海山锐线体简" panose="02000000000000000000" pitchFamily="2" charset="-122"/>
                <a:ea typeface="张海山锐线体简" panose="02000000000000000000" pitchFamily="2" charset="-122"/>
              </a:rPr>
              <a:t>[1]</a:t>
            </a:r>
            <a:r>
              <a:rPr lang="zh-TW" altLang="en-US" sz="1200" dirty="0">
                <a:solidFill>
                  <a:schemeClr val="bg1"/>
                </a:solidFill>
                <a:latin typeface="张海山锐线体简" panose="02000000000000000000" pitchFamily="2" charset="-122"/>
                <a:ea typeface="张海山锐线体简" panose="02000000000000000000" pitchFamily="2" charset="-122"/>
              </a:rPr>
              <a:t>兮。有美一人，清扬婉兮。邂逅相遇，适我愿兮。</a:t>
            </a:r>
          </a:p>
          <a:p>
            <a:pPr>
              <a:lnSpc>
                <a:spcPct val="150000"/>
              </a:lnSpc>
            </a:pPr>
            <a:endParaRPr lang="zh-TW" altLang="en-US" sz="1200" dirty="0">
              <a:solidFill>
                <a:schemeClr val="bg1"/>
              </a:solidFill>
              <a:latin typeface="张海山锐线体简" panose="02000000000000000000" pitchFamily="2" charset="-122"/>
              <a:ea typeface="张海山锐线体简" panose="02000000000000000000" pitchFamily="2" charset="-122"/>
            </a:endParaRPr>
          </a:p>
        </p:txBody>
      </p:sp>
      <p:sp>
        <p:nvSpPr>
          <p:cNvPr id="29" name="PA_库_半闭框 11"/>
          <p:cNvSpPr/>
          <p:nvPr>
            <p:custDataLst>
              <p:tags r:id="rId4"/>
            </p:custDataLst>
          </p:nvPr>
        </p:nvSpPr>
        <p:spPr>
          <a:xfrm rot="5400000">
            <a:off x="4343561" y="1505847"/>
            <a:ext cx="381410" cy="366012"/>
          </a:xfrm>
          <a:prstGeom prst="halfFrame">
            <a:avLst>
              <a:gd name="adj1" fmla="val 0"/>
              <a:gd name="adj2" fmla="val 0"/>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1+#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1+#ppt_w/2"/>
                                              </p:val>
                                            </p:tav>
                                            <p:tav tm="100000">
                                              <p:val>
                                                <p:strVal val="#ppt_x"/>
                                              </p:val>
                                            </p:tav>
                                          </p:tavLst>
                                        </p:anim>
                                        <p:anim calcmode="lin" valueType="num">
                                          <p:cBhvr additive="base">
                                            <p:cTn id="12" dur="1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1+#ppt_w/2"/>
                                              </p:val>
                                            </p:tav>
                                            <p:tav tm="100000">
                                              <p:val>
                                                <p:strVal val="#ppt_x"/>
                                              </p:val>
                                            </p:tav>
                                          </p:tavLst>
                                        </p:anim>
                                        <p:anim calcmode="lin" valueType="num">
                                          <p:cBhvr additive="base">
                                            <p:cTn id="16" dur="1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250"/>
                                      </p:stCondLst>
                                      <p:endCondLst>
                                        <p:cond evt="begin" delay="0">
                                          <p:tn val="17"/>
                                        </p:cond>
                                      </p:endCondLst>
                                      <p:childTnLst>
                                        <p:set>
                                          <p:cBhvr>
                                            <p:cTn id="18" dur="1" fill="hold">
                                              <p:stCondLst>
                                                <p:cond delay="0"/>
                                              </p:stCondLst>
                                            </p:cTn>
                                            <p:tgtEl>
                                              <p:spTgt spid="29">
                                                <p:txEl>
                                                  <p:charRg st="4294967295" end="4294967295"/>
                                                </p:txEl>
                                              </p:spTgt>
                                            </p:tgtEl>
                                            <p:attrNameLst>
                                              <p:attrName>style.visibility</p:attrName>
                                            </p:attrNameLst>
                                          </p:cBhvr>
                                          <p:to>
                                            <p:strVal val="visible"/>
                                          </p:to>
                                        </p:set>
                                        <p:anim calcmode="lin" valueType="num">
                                          <p:cBhvr additive="base">
                                            <p:cTn id="19" dur="1500" fill="hold"/>
                                            <p:tgtEl>
                                              <p:spTgt spid="29">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29">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14:presetBounceEnd="52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52000">
                                          <p:cBhvr additive="base">
                                            <p:cTn id="25" dur="1250" fill="hold"/>
                                            <p:tgtEl>
                                              <p:spTgt spid="16"/>
                                            </p:tgtEl>
                                            <p:attrNameLst>
                                              <p:attrName>ppt_x</p:attrName>
                                            </p:attrNameLst>
                                          </p:cBhvr>
                                          <p:tavLst>
                                            <p:tav tm="0">
                                              <p:val>
                                                <p:strVal val="1+#ppt_w/2"/>
                                              </p:val>
                                            </p:tav>
                                            <p:tav tm="100000">
                                              <p:val>
                                                <p:strVal val="#ppt_x"/>
                                              </p:val>
                                            </p:tav>
                                          </p:tavLst>
                                        </p:anim>
                                        <p:anim calcmode="lin" valueType="num" p14:bounceEnd="52000">
                                          <p:cBhvr additive="base">
                                            <p:cTn id="26"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8" grpId="0" autoUpdateAnimBg="0"/>
          <p:bldP spid="29"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1+#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1+#ppt_w/2"/>
                                              </p:val>
                                            </p:tav>
                                            <p:tav tm="100000">
                                              <p:val>
                                                <p:strVal val="#ppt_x"/>
                                              </p:val>
                                            </p:tav>
                                          </p:tavLst>
                                        </p:anim>
                                        <p:anim calcmode="lin" valueType="num">
                                          <p:cBhvr additive="base">
                                            <p:cTn id="12" dur="1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1+#ppt_w/2"/>
                                              </p:val>
                                            </p:tav>
                                            <p:tav tm="100000">
                                              <p:val>
                                                <p:strVal val="#ppt_x"/>
                                              </p:val>
                                            </p:tav>
                                          </p:tavLst>
                                        </p:anim>
                                        <p:anim calcmode="lin" valueType="num">
                                          <p:cBhvr additive="base">
                                            <p:cTn id="16" dur="1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250"/>
                                      </p:stCondLst>
                                      <p:endCondLst>
                                        <p:cond evt="begin" delay="0">
                                          <p:tn val="17"/>
                                        </p:cond>
                                      </p:endCondLst>
                                      <p:childTnLst>
                                        <p:set>
                                          <p:cBhvr>
                                            <p:cTn id="18" dur="1" fill="hold">
                                              <p:stCondLst>
                                                <p:cond delay="0"/>
                                              </p:stCondLst>
                                            </p:cTn>
                                            <p:tgtEl>
                                              <p:spTgt spid="29">
                                                <p:txEl>
                                                  <p:charRg st="4294967295" end="4294967295"/>
                                                </p:txEl>
                                              </p:spTgt>
                                            </p:tgtEl>
                                            <p:attrNameLst>
                                              <p:attrName>style.visibility</p:attrName>
                                            </p:attrNameLst>
                                          </p:cBhvr>
                                          <p:to>
                                            <p:strVal val="visible"/>
                                          </p:to>
                                        </p:set>
                                        <p:anim calcmode="lin" valueType="num">
                                          <p:cBhvr additive="base">
                                            <p:cTn id="19" dur="1500" fill="hold"/>
                                            <p:tgtEl>
                                              <p:spTgt spid="29">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29">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250" fill="hold"/>
                                            <p:tgtEl>
                                              <p:spTgt spid="16"/>
                                            </p:tgtEl>
                                            <p:attrNameLst>
                                              <p:attrName>ppt_x</p:attrName>
                                            </p:attrNameLst>
                                          </p:cBhvr>
                                          <p:tavLst>
                                            <p:tav tm="0">
                                              <p:val>
                                                <p:strVal val="1+#ppt_w/2"/>
                                              </p:val>
                                            </p:tav>
                                            <p:tav tm="100000">
                                              <p:val>
                                                <p:strVal val="#ppt_x"/>
                                              </p:val>
                                            </p:tav>
                                          </p:tavLst>
                                        </p:anim>
                                        <p:anim calcmode="lin" valueType="num">
                                          <p:cBhvr additive="base">
                                            <p:cTn id="26"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8" grpId="0" autoUpdateAnimBg="0"/>
          <p:bldP spid="29" grpId="0" autoUpdateAnimBg="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框 71"/>
          <p:cNvSpPr txBox="1"/>
          <p:nvPr/>
        </p:nvSpPr>
        <p:spPr>
          <a:xfrm>
            <a:off x="5348742" y="868870"/>
            <a:ext cx="1415772" cy="2144177"/>
          </a:xfrm>
          <a:prstGeom prst="rect">
            <a:avLst/>
          </a:prstGeom>
          <a:noFill/>
        </p:spPr>
        <p:txBody>
          <a:bodyPr vert="eaVert" wrap="none" rtlCol="0">
            <a:spAutoFit/>
          </a:bodyPr>
          <a:lstStyle/>
          <a:p>
            <a:r>
              <a:rPr lang="zh-CN" altLang="en-US" sz="8000" dirty="0">
                <a:solidFill>
                  <a:schemeClr val="bg1"/>
                </a:solidFill>
                <a:latin typeface="张海山锐线体简" panose="02000000000000000000" pitchFamily="2" charset="-122"/>
                <a:ea typeface="张海山锐线体简" panose="02000000000000000000" pitchFamily="2" charset="-122"/>
              </a:rPr>
              <a:t>再会</a:t>
            </a:r>
          </a:p>
        </p:txBody>
      </p:sp>
      <p:pic>
        <p:nvPicPr>
          <p:cNvPr id="11" name="图片 10"/>
          <p:cNvPicPr>
            <a:picLocks noChangeAspect="1"/>
          </p:cNvPicPr>
          <p:nvPr/>
        </p:nvPicPr>
        <p:blipFill>
          <a:blip r:embed="rId3"/>
          <a:stretch>
            <a:fillRect/>
          </a:stretch>
        </p:blipFill>
        <p:spPr>
          <a:xfrm>
            <a:off x="4637338" y="3133425"/>
            <a:ext cx="2479167" cy="3710684"/>
          </a:xfrm>
          <a:prstGeom prst="rect">
            <a:avLst/>
          </a:prstGeom>
        </p:spPr>
      </p:pic>
      <p:grpSp>
        <p:nvGrpSpPr>
          <p:cNvPr id="46" name="组合 45"/>
          <p:cNvGrpSpPr/>
          <p:nvPr/>
        </p:nvGrpSpPr>
        <p:grpSpPr>
          <a:xfrm>
            <a:off x="3624602" y="868871"/>
            <a:ext cx="1148205" cy="433559"/>
            <a:chOff x="8505185" y="2814315"/>
            <a:chExt cx="2356236" cy="1465366"/>
          </a:xfrm>
        </p:grpSpPr>
        <p:grpSp>
          <p:nvGrpSpPr>
            <p:cNvPr id="31" name="组合 30"/>
            <p:cNvGrpSpPr/>
            <p:nvPr/>
          </p:nvGrpSpPr>
          <p:grpSpPr>
            <a:xfrm>
              <a:off x="8761863" y="2814315"/>
              <a:ext cx="2099558" cy="1346523"/>
              <a:chOff x="8761863" y="2814315"/>
              <a:chExt cx="2099558" cy="1346523"/>
            </a:xfrm>
          </p:grpSpPr>
          <p:cxnSp>
            <p:nvCxnSpPr>
              <p:cNvPr id="23" name="直接连接符 22"/>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弧形 24"/>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弧形 27"/>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9" name="直接连接符 28"/>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8644758" y="2871694"/>
              <a:ext cx="2099558" cy="1346523"/>
              <a:chOff x="8761863" y="2814315"/>
              <a:chExt cx="2099558" cy="1346523"/>
            </a:xfrm>
          </p:grpSpPr>
          <p:cxnSp>
            <p:nvCxnSpPr>
              <p:cNvPr id="33" name="直接连接符 32"/>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5" name="直接连接符 34"/>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弧形 35"/>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8" name="直接连接符 37"/>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8505185" y="2933158"/>
              <a:ext cx="2099558" cy="1346523"/>
              <a:chOff x="8761863" y="2814315"/>
              <a:chExt cx="2099558" cy="1346523"/>
            </a:xfrm>
          </p:grpSpPr>
          <p:cxnSp>
            <p:nvCxnSpPr>
              <p:cNvPr id="40" name="直接连接符 39"/>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弧形 40"/>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连接符 41"/>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弧形 42"/>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弧形 43"/>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5" name="直接连接符 44"/>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p:cNvGrpSpPr/>
          <p:nvPr/>
        </p:nvGrpSpPr>
        <p:grpSpPr>
          <a:xfrm>
            <a:off x="7520742" y="3429000"/>
            <a:ext cx="1148205" cy="433559"/>
            <a:chOff x="8505185" y="2814315"/>
            <a:chExt cx="2356236" cy="1465366"/>
          </a:xfrm>
        </p:grpSpPr>
        <p:grpSp>
          <p:nvGrpSpPr>
            <p:cNvPr id="51" name="组合 50"/>
            <p:cNvGrpSpPr/>
            <p:nvPr/>
          </p:nvGrpSpPr>
          <p:grpSpPr>
            <a:xfrm>
              <a:off x="8761863" y="2814315"/>
              <a:ext cx="2099558" cy="1346523"/>
              <a:chOff x="8761863" y="2814315"/>
              <a:chExt cx="2099558" cy="1346523"/>
            </a:xfrm>
          </p:grpSpPr>
          <p:cxnSp>
            <p:nvCxnSpPr>
              <p:cNvPr id="66" name="直接连接符 65"/>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弧形 66"/>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8" name="直接连接符 67"/>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弧形 68"/>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弧形 69"/>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1" name="直接连接符 70"/>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8644758" y="2871694"/>
              <a:ext cx="2099558" cy="1346523"/>
              <a:chOff x="8761863" y="2814315"/>
              <a:chExt cx="2099558" cy="1346523"/>
            </a:xfrm>
          </p:grpSpPr>
          <p:cxnSp>
            <p:nvCxnSpPr>
              <p:cNvPr id="60" name="直接连接符 59"/>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弧形 60"/>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2" name="直接连接符 61"/>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弧形 62"/>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5" name="直接连接符 64"/>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505185" y="2933158"/>
              <a:ext cx="2099558" cy="1346523"/>
              <a:chOff x="8761863" y="2814315"/>
              <a:chExt cx="2099558" cy="1346523"/>
            </a:xfrm>
          </p:grpSpPr>
          <p:cxnSp>
            <p:nvCxnSpPr>
              <p:cNvPr id="54" name="直接连接符 53"/>
              <p:cNvCxnSpPr/>
              <p:nvPr/>
            </p:nvCxnSpPr>
            <p:spPr>
              <a:xfrm>
                <a:off x="8761863" y="2814315"/>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弧形 54"/>
              <p:cNvSpPr/>
              <p:nvPr/>
            </p:nvSpPr>
            <p:spPr>
              <a:xfrm>
                <a:off x="10140503" y="283084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6" name="直接连接符 55"/>
              <p:cNvCxnSpPr/>
              <p:nvPr/>
            </p:nvCxnSpPr>
            <p:spPr>
              <a:xfrm>
                <a:off x="9305576" y="3295080"/>
                <a:ext cx="155584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弧形 56"/>
              <p:cNvSpPr/>
              <p:nvPr/>
            </p:nvSpPr>
            <p:spPr>
              <a:xfrm rot="10800000">
                <a:off x="9036415" y="3251410"/>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a:off x="9908383" y="3696598"/>
                <a:ext cx="464240" cy="464240"/>
              </a:xfrm>
              <a:prstGeom prst="arc">
                <a:avLst>
                  <a:gd name="adj1" fmla="val 15217058"/>
                  <a:gd name="adj2" fmla="val 6304094"/>
                </a:avLst>
              </a:prstGeom>
              <a:ln w="31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9" name="直接连接符 58"/>
              <p:cNvCxnSpPr/>
              <p:nvPr/>
            </p:nvCxnSpPr>
            <p:spPr>
              <a:xfrm>
                <a:off x="9305576" y="3696599"/>
                <a:ext cx="77792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4" name="图片 3"/>
          <p:cNvPicPr>
            <a:picLocks noChangeAspect="1"/>
          </p:cNvPicPr>
          <p:nvPr/>
        </p:nvPicPr>
        <p:blipFill rotWithShape="1">
          <a:blip r:embed="rId4">
            <a:biLevel thresh="75000"/>
          </a:blip>
          <a:srcRect/>
          <a:stretch>
            <a:fillRect/>
          </a:stretch>
        </p:blipFill>
        <p:spPr>
          <a:xfrm>
            <a:off x="6100963" y="296681"/>
            <a:ext cx="870879" cy="326164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1250" fill="hold"/>
                                            <p:tgtEl>
                                              <p:spTgt spid="4"/>
                                            </p:tgtEl>
                                            <p:attrNameLst>
                                              <p:attrName>ppt_x</p:attrName>
                                            </p:attrNameLst>
                                          </p:cBhvr>
                                          <p:tavLst>
                                            <p:tav tm="0">
                                              <p:val>
                                                <p:strVal val="1+#ppt_w/2"/>
                                              </p:val>
                                            </p:tav>
                                            <p:tav tm="100000">
                                              <p:val>
                                                <p:strVal val="#ppt_x"/>
                                              </p:val>
                                            </p:tav>
                                          </p:tavLst>
                                        </p:anim>
                                        <p:anim calcmode="lin" valueType="num" p14:bounceEnd="52000">
                                          <p:cBhvr additive="base">
                                            <p:cTn id="8" dur="1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2000">
                                          <p:cBhvr additive="base">
                                            <p:cTn id="11" dur="125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12"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ppt_x"/>
                                              </p:val>
                                            </p:tav>
                                            <p:tav tm="100000">
                                              <p:val>
                                                <p:strVal val="#ppt_x"/>
                                              </p:val>
                                            </p:tav>
                                          </p:tavLst>
                                        </p:anim>
                                        <p:anim calcmode="lin" valueType="num">
                                          <p:cBhvr additive="base">
                                            <p:cTn id="12"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798613" y="272716"/>
            <a:ext cx="4385389" cy="6578083"/>
          </a:xfrm>
          <a:prstGeom prst="rect">
            <a:avLst/>
          </a:prstGeom>
        </p:spPr>
      </p:pic>
      <p:pic>
        <p:nvPicPr>
          <p:cNvPr id="7" name="图片 6"/>
          <p:cNvPicPr>
            <a:picLocks noChangeAspect="1"/>
          </p:cNvPicPr>
          <p:nvPr/>
        </p:nvPicPr>
        <p:blipFill>
          <a:blip r:embed="rId5"/>
          <a:stretch>
            <a:fillRect/>
          </a:stretch>
        </p:blipFill>
        <p:spPr>
          <a:xfrm>
            <a:off x="1" y="1229043"/>
            <a:ext cx="9994232" cy="5621756"/>
          </a:xfrm>
          <a:prstGeom prst="rect">
            <a:avLst/>
          </a:prstGeom>
        </p:spPr>
      </p:pic>
      <p:sp>
        <p:nvSpPr>
          <p:cNvPr id="15" name="文本框 14"/>
          <p:cNvSpPr txBox="1"/>
          <p:nvPr/>
        </p:nvSpPr>
        <p:spPr>
          <a:xfrm>
            <a:off x="6415302" y="830853"/>
            <a:ext cx="3247043" cy="5196294"/>
          </a:xfrm>
          <a:prstGeom prst="rect">
            <a:avLst/>
          </a:prstGeom>
          <a:noFill/>
        </p:spPr>
        <p:txBody>
          <a:bodyPr vert="eaVert" wrap="none" rtlCol="0">
            <a:spAutoFit/>
          </a:bodyPr>
          <a:lstStyle/>
          <a:p>
            <a:r>
              <a:rPr lang="zh-CN" altLang="en-US" sz="19900" dirty="0">
                <a:solidFill>
                  <a:schemeClr val="bg1"/>
                </a:solidFill>
                <a:latin typeface="张海山锐线体简" panose="02000000000000000000" pitchFamily="2" charset="-122"/>
                <a:ea typeface="张海山锐线体简" panose="02000000000000000000" pitchFamily="2" charset="-122"/>
              </a:rPr>
              <a:t>再会</a:t>
            </a:r>
          </a:p>
        </p:txBody>
      </p:sp>
      <p:pic>
        <p:nvPicPr>
          <p:cNvPr id="16" name="图片 15"/>
          <p:cNvPicPr>
            <a:picLocks noChangeAspect="1"/>
          </p:cNvPicPr>
          <p:nvPr/>
        </p:nvPicPr>
        <p:blipFill rotWithShape="1">
          <a:blip r:embed="rId6">
            <a:biLevel thresh="75000"/>
          </a:blip>
          <a:srcRect/>
          <a:stretch>
            <a:fillRect/>
          </a:stretch>
        </p:blipFill>
        <p:spPr>
          <a:xfrm>
            <a:off x="8149708" y="-653143"/>
            <a:ext cx="2202607" cy="8140403"/>
          </a:xfrm>
          <a:prstGeom prst="rect">
            <a:avLst/>
          </a:prstGeom>
        </p:spPr>
      </p:pic>
    </p:spTree>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30000" fill="hold" nodeType="withEffect">
                                      <p:stCondLst>
                                        <p:cond delay="0"/>
                                      </p:stCondLst>
                                      <p:childTnLst>
                                        <p:animMotion origin="layout" path="M 1.04167E-6 -0.03981 L 1.04167E-6 0.14815 " pathEditMode="relative" rAng="0" ptsTypes="AA">
                                          <p:cBhvr>
                                            <p:cTn id="9" dur="750" spd="-100000" fill="hold"/>
                                            <p:tgtEl>
                                              <p:spTgt spid="4"/>
                                            </p:tgtEl>
                                            <p:attrNameLst>
                                              <p:attrName>ppt_x</p:attrName>
                                              <p:attrName>ppt_y</p:attrName>
                                            </p:attrNameLst>
                                          </p:cBhvr>
                                          <p:rCtr x="0" y="9398"/>
                                        </p:animMotion>
                                      </p:childTnLst>
                                    </p:cTn>
                                  </p:par>
                                  <p:par>
                                    <p:cTn id="10" presetID="42" presetClass="path" presetSubtype="0" accel="30000" decel="30000" fill="hold" nodeType="withEffect">
                                      <p:stCondLst>
                                        <p:cond delay="750"/>
                                      </p:stCondLst>
                                      <p:childTnLst>
                                        <p:animMotion origin="layout" path="M 1.04167E-6 -0.03981 L 1.04167E-6 -7.40741E-7 " pathEditMode="relative" rAng="0" ptsTypes="AA">
                                          <p:cBhvr>
                                            <p:cTn id="11" dur="1250" fill="hold"/>
                                            <p:tgtEl>
                                              <p:spTgt spid="4"/>
                                            </p:tgtEl>
                                            <p:attrNameLst>
                                              <p:attrName>ppt_x</p:attrName>
                                              <p:attrName>ppt_y</p:attrName>
                                            </p:attrNameLst>
                                          </p:cBhvr>
                                          <p:rCtr x="0" y="1991"/>
                                        </p:animMotion>
                                      </p:childTnLst>
                                    </p:cTn>
                                  </p:par>
                                  <p:par>
                                    <p:cTn id="12" presetID="2" presetClass="entr" presetSubtype="6" fill="hold" nodeType="withEffect" p14:presetBounceEnd="52000">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14:bounceEnd="52000">
                                          <p:cBhvr additive="base">
                                            <p:cTn id="14" dur="1250" fill="hold"/>
                                            <p:tgtEl>
                                              <p:spTgt spid="16"/>
                                            </p:tgtEl>
                                            <p:attrNameLst>
                                              <p:attrName>ppt_x</p:attrName>
                                            </p:attrNameLst>
                                          </p:cBhvr>
                                          <p:tavLst>
                                            <p:tav tm="0">
                                              <p:val>
                                                <p:strVal val="1+#ppt_w/2"/>
                                              </p:val>
                                            </p:tav>
                                            <p:tav tm="100000">
                                              <p:val>
                                                <p:strVal val="#ppt_x"/>
                                              </p:val>
                                            </p:tav>
                                          </p:tavLst>
                                        </p:anim>
                                        <p:anim calcmode="lin" valueType="num" p14:bounceEnd="52000">
                                          <p:cBhvr additive="base">
                                            <p:cTn id="15"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30000" fill="hold" nodeType="withEffect">
                                      <p:stCondLst>
                                        <p:cond delay="0"/>
                                      </p:stCondLst>
                                      <p:childTnLst>
                                        <p:animMotion origin="layout" path="M 1.04167E-6 -0.03981 L 1.04167E-6 0.14815 " pathEditMode="relative" rAng="0" ptsTypes="AA">
                                          <p:cBhvr>
                                            <p:cTn id="9" dur="750" spd="-100000" fill="hold"/>
                                            <p:tgtEl>
                                              <p:spTgt spid="4"/>
                                            </p:tgtEl>
                                            <p:attrNameLst>
                                              <p:attrName>ppt_x</p:attrName>
                                              <p:attrName>ppt_y</p:attrName>
                                            </p:attrNameLst>
                                          </p:cBhvr>
                                          <p:rCtr x="0" y="9398"/>
                                        </p:animMotion>
                                      </p:childTnLst>
                                    </p:cTn>
                                  </p:par>
                                  <p:par>
                                    <p:cTn id="10" presetID="42" presetClass="path" presetSubtype="0" accel="30000" decel="30000" fill="hold" nodeType="withEffect">
                                      <p:stCondLst>
                                        <p:cond delay="750"/>
                                      </p:stCondLst>
                                      <p:childTnLst>
                                        <p:animMotion origin="layout" path="M 1.04167E-6 -0.03981 L 1.04167E-6 -7.40741E-7 " pathEditMode="relative" rAng="0" ptsTypes="AA">
                                          <p:cBhvr>
                                            <p:cTn id="11" dur="1250" fill="hold"/>
                                            <p:tgtEl>
                                              <p:spTgt spid="4"/>
                                            </p:tgtEl>
                                            <p:attrNameLst>
                                              <p:attrName>ppt_x</p:attrName>
                                              <p:attrName>ppt_y</p:attrName>
                                            </p:attrNameLst>
                                          </p:cBhvr>
                                          <p:rCtr x="0" y="1991"/>
                                        </p:animMotion>
                                      </p:childTnLst>
                                    </p:cTn>
                                  </p:par>
                                  <p:par>
                                    <p:cTn id="12" presetID="2" presetClass="entr" presetSubtype="6"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250" fill="hold"/>
                                            <p:tgtEl>
                                              <p:spTgt spid="16"/>
                                            </p:tgtEl>
                                            <p:attrNameLst>
                                              <p:attrName>ppt_x</p:attrName>
                                            </p:attrNameLst>
                                          </p:cBhvr>
                                          <p:tavLst>
                                            <p:tav tm="0">
                                              <p:val>
                                                <p:strVal val="1+#ppt_w/2"/>
                                              </p:val>
                                            </p:tav>
                                            <p:tav tm="100000">
                                              <p:val>
                                                <p:strVal val="#ppt_x"/>
                                              </p:val>
                                            </p:tav>
                                          </p:tavLst>
                                        </p:anim>
                                        <p:anim calcmode="lin" valueType="num">
                                          <p:cBhvr additive="base">
                                            <p:cTn id="15"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718276" y="272716"/>
            <a:ext cx="4385389" cy="6578083"/>
          </a:xfrm>
          <a:prstGeom prst="rect">
            <a:avLst/>
          </a:prstGeom>
        </p:spPr>
      </p:pic>
      <p:pic>
        <p:nvPicPr>
          <p:cNvPr id="7" name="图片 6"/>
          <p:cNvPicPr>
            <a:picLocks noChangeAspect="1"/>
          </p:cNvPicPr>
          <p:nvPr/>
        </p:nvPicPr>
        <p:blipFill>
          <a:blip r:embed="rId5"/>
          <a:stretch>
            <a:fillRect/>
          </a:stretch>
        </p:blipFill>
        <p:spPr>
          <a:xfrm>
            <a:off x="1" y="1229043"/>
            <a:ext cx="9994232" cy="5621756"/>
          </a:xfrm>
          <a:prstGeom prst="rect">
            <a:avLst/>
          </a:prstGeom>
        </p:spPr>
      </p:pic>
      <p:sp>
        <p:nvSpPr>
          <p:cNvPr id="2" name="文本框 1"/>
          <p:cNvSpPr txBox="1"/>
          <p:nvPr/>
        </p:nvSpPr>
        <p:spPr>
          <a:xfrm>
            <a:off x="1604210" y="2792831"/>
            <a:ext cx="8983579" cy="92202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5400" dirty="0">
                <a:solidFill>
                  <a:schemeClr val="bg1"/>
                </a:solidFill>
                <a:latin typeface="张海山锐线体简" panose="02000000000000000000" pitchFamily="2" charset="-122"/>
                <a:ea typeface="张海山锐线体简" panose="02000000000000000000" pitchFamily="2" charset="-122"/>
              </a:rPr>
              <a:t>第一                部分</a:t>
            </a:r>
          </a:p>
        </p:txBody>
      </p:sp>
      <p:sp>
        <p:nvSpPr>
          <p:cNvPr id="5" name="文本框 4"/>
          <p:cNvSpPr txBox="1"/>
          <p:nvPr/>
        </p:nvSpPr>
        <p:spPr>
          <a:xfrm>
            <a:off x="4223656" y="2946719"/>
            <a:ext cx="3744685" cy="707886"/>
          </a:xfrm>
          <a:prstGeom prst="rect">
            <a:avLst/>
          </a:prstGeom>
          <a:solidFill>
            <a:srgbClr val="F9B5AD"/>
          </a:solidFill>
          <a:effectLst>
            <a:outerShdw blurRad="50800" dist="38100" dir="10800000" algn="r" rotWithShape="0">
              <a:prstClr val="black">
                <a:alpha val="40000"/>
              </a:prstClr>
            </a:outerShdw>
          </a:effectLst>
        </p:spPr>
        <p:txBody>
          <a:bodyPr wrap="square" rtlCol="0">
            <a:spAutoFit/>
          </a:bodyPr>
          <a:lstStyle/>
          <a:p>
            <a:pPr algn="ctr"/>
            <a:r>
              <a:rPr lang="zh-CN" altLang="en-US" sz="4000" dirty="0">
                <a:solidFill>
                  <a:schemeClr val="bg1"/>
                </a:solidFill>
                <a:latin typeface="张海山锐线体简" panose="02000000000000000000" pitchFamily="2" charset="-122"/>
                <a:ea typeface="张海山锐线体简" panose="02000000000000000000" pitchFamily="2" charset="-122"/>
              </a:rPr>
              <a:t>一枝红艳露凝香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35" presetClass="path" presetSubtype="0" decel="100000" fill="hold" grpId="1" nodeType="withEffect">
                                  <p:stCondLst>
                                    <p:cond delay="250"/>
                                  </p:stCondLst>
                                  <p:childTnLst>
                                    <p:animMotion origin="layout" path="M 2.08333E-7 -2.59259E-6 L -0.04557 -2.59259E-6 " pathEditMode="relative" rAng="0" ptsTypes="AA">
                                      <p:cBhvr>
                                        <p:cTn id="9" dur="1500" spd="-100000" fill="hold"/>
                                        <p:tgtEl>
                                          <p:spTgt spid="5"/>
                                        </p:tgtEl>
                                        <p:attrNameLst>
                                          <p:attrName>ppt_x</p:attrName>
                                          <p:attrName>ppt_y</p:attrName>
                                        </p:attrNameLst>
                                      </p:cBhvr>
                                      <p:rCtr x="-2279" y="0"/>
                                    </p:animMotion>
                                  </p:childTnLst>
                                </p:cTn>
                              </p:par>
                            </p:childTnLst>
                          </p:cTn>
                        </p:par>
                        <p:par>
                          <p:cTn id="10" fill="hold">
                            <p:stCondLst>
                              <p:cond delay="1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42" presetClass="path" presetSubtype="0" decel="30000" fill="hold" nodeType="withEffect">
                                  <p:stCondLst>
                                    <p:cond delay="0"/>
                                  </p:stCondLst>
                                  <p:childTnLst>
                                    <p:animMotion origin="layout" path="M 1.04167E-6 -0.03981 L 1.04167E-6 0.14815 " pathEditMode="relative" rAng="0" ptsTypes="AA">
                                      <p:cBhvr>
                                        <p:cTn id="15" dur="750" spd="-100000" fill="hold"/>
                                        <p:tgtEl>
                                          <p:spTgt spid="4"/>
                                        </p:tgtEl>
                                        <p:attrNameLst>
                                          <p:attrName>ppt_x</p:attrName>
                                          <p:attrName>ppt_y</p:attrName>
                                        </p:attrNameLst>
                                      </p:cBhvr>
                                      <p:rCtr x="0" y="9398"/>
                                    </p:animMotion>
                                  </p:childTnLst>
                                </p:cTn>
                              </p:par>
                              <p:par>
                                <p:cTn id="16" presetID="42" presetClass="path" presetSubtype="0" accel="30000" decel="30000" fill="hold" nodeType="withEffect">
                                  <p:stCondLst>
                                    <p:cond delay="750"/>
                                  </p:stCondLst>
                                  <p:childTnLst>
                                    <p:animMotion origin="layout" path="M 1.04167E-6 -0.03981 L 1.04167E-6 -7.40741E-7 " pathEditMode="relative" rAng="0" ptsTypes="AA">
                                      <p:cBhvr>
                                        <p:cTn id="17" dur="1250" fill="hold"/>
                                        <p:tgtEl>
                                          <p:spTgt spid="4"/>
                                        </p:tgtEl>
                                        <p:attrNameLst>
                                          <p:attrName>ppt_x</p:attrName>
                                          <p:attrName>ppt_y</p:attrName>
                                        </p:attrNameLst>
                                      </p:cBhvr>
                                      <p:rCtr x="0" y="1991"/>
                                    </p:animMotion>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par>
                                <p:cTn id="22" presetID="42" presetClass="path" presetSubtype="0" decel="30000" fill="hold" grpId="1" nodeType="withEffect">
                                  <p:stCondLst>
                                    <p:cond delay="0"/>
                                  </p:stCondLst>
                                  <p:childTnLst>
                                    <p:animMotion origin="layout" path="M 1.04167E-6 -0.03981 L 1.04167E-6 0.14815 " pathEditMode="relative" rAng="0" ptsTypes="AA">
                                      <p:cBhvr>
                                        <p:cTn id="23" dur="750" spd="-100000" fill="hold"/>
                                        <p:tgtEl>
                                          <p:spTgt spid="2"/>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1.04167E-6 -0.03981 L 1.04167E-6 -7.40741E-7 " pathEditMode="relative" rAng="0" ptsTypes="AA">
                                      <p:cBhvr>
                                        <p:cTn id="25" dur="1250" fill="hold"/>
                                        <p:tgtEl>
                                          <p:spTgt spid="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 grpId="2" bldLvl="0" animBg="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356298" y="2918979"/>
            <a:ext cx="7623950" cy="3062287"/>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211752" y="1268657"/>
            <a:ext cx="3708462" cy="4419601"/>
            <a:chOff x="1894053" y="1821541"/>
            <a:chExt cx="3708462" cy="4419601"/>
          </a:xfrm>
        </p:grpSpPr>
        <p:sp>
          <p:nvSpPr>
            <p:cNvPr id="26" name="矩形 25"/>
            <p:cNvSpPr/>
            <p:nvPr/>
          </p:nvSpPr>
          <p:spPr>
            <a:xfrm>
              <a:off x="1894053" y="1821541"/>
              <a:ext cx="3708462" cy="4419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1"/>
                </a:solidFill>
                <a:latin typeface="Broadway" panose="04040905080B02020502" pitchFamily="82" charset="0"/>
                <a:ea typeface="张海山锐线体简" panose="02000000000000000000" pitchFamily="2" charset="-122"/>
              </a:endParaRPr>
            </a:p>
          </p:txBody>
        </p:sp>
        <p:sp>
          <p:nvSpPr>
            <p:cNvPr id="27" name="矩形 26"/>
            <p:cNvSpPr/>
            <p:nvPr/>
          </p:nvSpPr>
          <p:spPr>
            <a:xfrm>
              <a:off x="2289597" y="3126594"/>
              <a:ext cx="2917372" cy="2031325"/>
            </a:xfrm>
            <a:prstGeom prst="rect">
              <a:avLst/>
            </a:prstGeom>
          </p:spPr>
          <p:txBody>
            <a:bodyPr wrap="square">
              <a:spAutoFit/>
            </a:bodyPr>
            <a:lstStyle/>
            <a:p>
              <a:pPr algn="ctr">
                <a:lnSpc>
                  <a:spcPct val="150000"/>
                </a:lnSpc>
              </a:pPr>
              <a:r>
                <a:rPr lang="zh-CN" altLang="en-US" sz="1400" dirty="0">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您的内容打在这里，或者通过复制您的文本后，在此框中选择粘贴，并选择只保留文字您的内容打在这里，或者通过复制您的文本后，在此框中选择粘贴，并选择只保留文字</a:t>
              </a:r>
            </a:p>
          </p:txBody>
        </p:sp>
      </p:grpSp>
      <p:sp>
        <p:nvSpPr>
          <p:cNvPr id="28" name="矩形 27"/>
          <p:cNvSpPr/>
          <p:nvPr/>
        </p:nvSpPr>
        <p:spPr>
          <a:xfrm>
            <a:off x="2099739" y="1665987"/>
            <a:ext cx="1932487" cy="615539"/>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张海山锐线体简" panose="02000000000000000000" pitchFamily="2" charset="-122"/>
                <a:ea typeface="张海山锐线体简" panose="02000000000000000000" pitchFamily="2" charset="-122"/>
              </a:rPr>
              <a:t>标题文本</a:t>
            </a:r>
          </a:p>
        </p:txBody>
      </p:sp>
      <p:sp>
        <p:nvSpPr>
          <p:cNvPr id="29" name="矩形 28"/>
          <p:cNvSpPr/>
          <p:nvPr/>
        </p:nvSpPr>
        <p:spPr>
          <a:xfrm>
            <a:off x="6096001" y="3203886"/>
            <a:ext cx="736599" cy="646803"/>
          </a:xfrm>
          <a:prstGeom prst="rect">
            <a:avLst/>
          </a:prstGeom>
          <a:noFill/>
          <a:ln>
            <a:solidFill>
              <a:srgbClr val="40404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张海山锐线体简" panose="02000000000000000000" pitchFamily="2" charset="-122"/>
                <a:ea typeface="张海山锐线体简" panose="02000000000000000000" pitchFamily="2" charset="-122"/>
              </a:rPr>
              <a:t>B</a:t>
            </a:r>
            <a:endParaRPr lang="zh-CN" altLang="en-US" sz="3200" b="1"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0" name="矩形 29"/>
          <p:cNvSpPr/>
          <p:nvPr/>
        </p:nvSpPr>
        <p:spPr>
          <a:xfrm>
            <a:off x="6096001" y="4505356"/>
            <a:ext cx="736599" cy="646803"/>
          </a:xfrm>
          <a:prstGeom prst="rect">
            <a:avLst/>
          </a:prstGeom>
          <a:noFill/>
          <a:ln>
            <a:solidFill>
              <a:srgbClr val="40404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张海山锐线体简" panose="02000000000000000000" pitchFamily="2" charset="-122"/>
                <a:ea typeface="张海山锐线体简" panose="02000000000000000000" pitchFamily="2" charset="-122"/>
              </a:rPr>
              <a:t>C</a:t>
            </a:r>
            <a:endParaRPr lang="zh-CN" altLang="en-US" sz="3200" b="1"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1" name="矩形 30"/>
          <p:cNvSpPr/>
          <p:nvPr/>
        </p:nvSpPr>
        <p:spPr>
          <a:xfrm>
            <a:off x="6096000" y="1902415"/>
            <a:ext cx="736599" cy="646803"/>
          </a:xfrm>
          <a:prstGeom prst="rect">
            <a:avLst/>
          </a:prstGeom>
          <a:noFill/>
          <a:ln>
            <a:solidFill>
              <a:srgbClr val="404040"/>
            </a:solidFill>
          </a:ln>
          <a:effectLst>
            <a:outerShdw blurRad="292100" dist="63500" dir="8100000" sx="109000" sy="10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lumMod val="75000"/>
                    <a:lumOff val="25000"/>
                  </a:schemeClr>
                </a:solidFill>
                <a:latin typeface="张海山锐线体简" panose="02000000000000000000" pitchFamily="2" charset="-122"/>
                <a:ea typeface="张海山锐线体简" panose="02000000000000000000" pitchFamily="2" charset="-122"/>
              </a:rPr>
              <a:t>A</a:t>
            </a:r>
            <a:endParaRPr lang="zh-CN" altLang="en-US" sz="3200" b="1"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2" name="矩形 31"/>
          <p:cNvSpPr/>
          <p:nvPr/>
        </p:nvSpPr>
        <p:spPr>
          <a:xfrm>
            <a:off x="6905170" y="1991843"/>
            <a:ext cx="2768642" cy="553998"/>
          </a:xfrm>
          <a:prstGeom prst="rect">
            <a:avLst/>
          </a:prstGeom>
        </p:spPr>
        <p:txBody>
          <a:bodyPr wrap="square">
            <a:spAutoFit/>
          </a:bodyPr>
          <a:lstStyle/>
          <a:p>
            <a:pPr algn="just">
              <a:lnSpc>
                <a:spcPct val="150000"/>
              </a:lnSpc>
            </a:pPr>
            <a:r>
              <a:rPr lang="zh-CN" altLang="en-US" sz="10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33" name="矩形 32"/>
          <p:cNvSpPr/>
          <p:nvPr/>
        </p:nvSpPr>
        <p:spPr>
          <a:xfrm>
            <a:off x="6905170" y="3273839"/>
            <a:ext cx="2768642" cy="553998"/>
          </a:xfrm>
          <a:prstGeom prst="rect">
            <a:avLst/>
          </a:prstGeom>
        </p:spPr>
        <p:txBody>
          <a:bodyPr wrap="square">
            <a:spAutoFit/>
          </a:bodyPr>
          <a:lstStyle/>
          <a:p>
            <a:pPr algn="just">
              <a:lnSpc>
                <a:spcPct val="150000"/>
              </a:lnSpc>
            </a:pPr>
            <a:r>
              <a:rPr lang="zh-CN" altLang="en-US" sz="10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34" name="矩形 33"/>
          <p:cNvSpPr/>
          <p:nvPr/>
        </p:nvSpPr>
        <p:spPr>
          <a:xfrm>
            <a:off x="6905169" y="4575310"/>
            <a:ext cx="2768642" cy="553998"/>
          </a:xfrm>
          <a:prstGeom prst="rect">
            <a:avLst/>
          </a:prstGeom>
        </p:spPr>
        <p:txBody>
          <a:bodyPr wrap="square">
            <a:spAutoFit/>
          </a:bodyPr>
          <a:lstStyle/>
          <a:p>
            <a:pPr algn="just">
              <a:lnSpc>
                <a:spcPct val="150000"/>
              </a:lnSpc>
            </a:pPr>
            <a:r>
              <a:rPr lang="zh-CN" altLang="en-US" sz="10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pic>
        <p:nvPicPr>
          <p:cNvPr id="16" name="图片 15"/>
          <p:cNvPicPr>
            <a:picLocks noChangeAspect="1"/>
          </p:cNvPicPr>
          <p:nvPr/>
        </p:nvPicPr>
        <p:blipFill>
          <a:blip r:embed="rId3"/>
          <a:stretch>
            <a:fillRect/>
          </a:stretch>
        </p:blipFill>
        <p:spPr>
          <a:xfrm>
            <a:off x="9475462" y="3330116"/>
            <a:ext cx="1771276" cy="26511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75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75000">
                                          <p:cBhvr additive="base">
                                            <p:cTn id="7" dur="2000" fill="hold"/>
                                            <p:tgtEl>
                                              <p:spTgt spid="28"/>
                                            </p:tgtEl>
                                            <p:attrNameLst>
                                              <p:attrName>ppt_x</p:attrName>
                                            </p:attrNameLst>
                                          </p:cBhvr>
                                          <p:tavLst>
                                            <p:tav tm="0">
                                              <p:val>
                                                <p:strVal val="#ppt_x"/>
                                              </p:val>
                                            </p:tav>
                                            <p:tav tm="100000">
                                              <p:val>
                                                <p:strVal val="#ppt_x"/>
                                              </p:val>
                                            </p:tav>
                                          </p:tavLst>
                                        </p:anim>
                                        <p:anim calcmode="lin" valueType="num" p14:bounceEnd="75000">
                                          <p:cBhvr additive="base">
                                            <p:cTn id="8" dur="2000" fill="hold"/>
                                            <p:tgtEl>
                                              <p:spTgt spid="2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750"/>
                                            <p:tgtEl>
                                              <p:spTgt spid="24"/>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0" grpId="0" animBg="1"/>
          <p:bldP spid="31" grpId="0" animBg="1"/>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000" fill="hold"/>
                                            <p:tgtEl>
                                              <p:spTgt spid="28"/>
                                            </p:tgtEl>
                                            <p:attrNameLst>
                                              <p:attrName>ppt_x</p:attrName>
                                            </p:attrNameLst>
                                          </p:cBhvr>
                                          <p:tavLst>
                                            <p:tav tm="0">
                                              <p:val>
                                                <p:strVal val="#ppt_x"/>
                                              </p:val>
                                            </p:tav>
                                            <p:tav tm="100000">
                                              <p:val>
                                                <p:strVal val="#ppt_x"/>
                                              </p:val>
                                            </p:tav>
                                          </p:tavLst>
                                        </p:anim>
                                        <p:anim calcmode="lin" valueType="num">
                                          <p:cBhvr additive="base">
                                            <p:cTn id="8" dur="2000" fill="hold"/>
                                            <p:tgtEl>
                                              <p:spTgt spid="28"/>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750"/>
                                            <p:tgtEl>
                                              <p:spTgt spid="24"/>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14" presetClass="entr" presetSubtype="10" fill="hold" grpId="0" nodeType="withEffect">
                                      <p:stCondLst>
                                        <p:cond delay="50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500"/>
                                      </p:stCondLst>
                                      <p:childTnLst>
                                        <p:set>
                                          <p:cBhvr>
                                            <p:cTn id="36" dur="1" fill="hold">
                                              <p:stCondLst>
                                                <p:cond delay="0"/>
                                              </p:stCondLst>
                                            </p:cTn>
                                            <p:tgtEl>
                                              <p:spTgt spid="33"/>
                                            </p:tgtEl>
                                            <p:attrNameLst>
                                              <p:attrName>style.visibility</p:attrName>
                                            </p:attrNameLst>
                                          </p:cBhvr>
                                          <p:to>
                                            <p:strVal val="visible"/>
                                          </p:to>
                                        </p:set>
                                        <p:animEffect transition="in" filter="randombar(horizontal)">
                                          <p:cBhvr>
                                            <p:cTn id="37" dur="500"/>
                                            <p:tgtEl>
                                              <p:spTgt spid="33"/>
                                            </p:tgtEl>
                                          </p:cBhvr>
                                        </p:animEffect>
                                      </p:childTnLst>
                                    </p:cTn>
                                  </p:par>
                                  <p:par>
                                    <p:cTn id="38" presetID="14" presetClass="entr" presetSubtype="10" fill="hold" grpId="0" nodeType="withEffect">
                                      <p:stCondLst>
                                        <p:cond delay="500"/>
                                      </p:stCondLst>
                                      <p:childTnLst>
                                        <p:set>
                                          <p:cBhvr>
                                            <p:cTn id="39" dur="1" fill="hold">
                                              <p:stCondLst>
                                                <p:cond delay="0"/>
                                              </p:stCondLst>
                                            </p:cTn>
                                            <p:tgtEl>
                                              <p:spTgt spid="34"/>
                                            </p:tgtEl>
                                            <p:attrNameLst>
                                              <p:attrName>style.visibility</p:attrName>
                                            </p:attrNameLst>
                                          </p:cBhvr>
                                          <p:to>
                                            <p:strVal val="visible"/>
                                          </p:to>
                                        </p:set>
                                        <p:animEffect transition="in" filter="randombar(horizontal)">
                                          <p:cBhvr>
                                            <p:cTn id="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0" grpId="0" animBg="1"/>
          <p:bldP spid="31" grpId="0" animBg="1"/>
          <p:bldP spid="32" grpId="0"/>
          <p:bldP spid="33" grpId="0"/>
          <p:bldP spid="3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A_库_矩形 6"/>
          <p:cNvSpPr/>
          <p:nvPr>
            <p:custDataLst>
              <p:tags r:id="rId1"/>
            </p:custDataLst>
          </p:nvPr>
        </p:nvSpPr>
        <p:spPr>
          <a:xfrm>
            <a:off x="1778893" y="1010237"/>
            <a:ext cx="3835654" cy="476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7"/>
          <p:cNvSpPr txBox="1"/>
          <p:nvPr/>
        </p:nvSpPr>
        <p:spPr>
          <a:xfrm>
            <a:off x="2158427" y="2444591"/>
            <a:ext cx="3937573" cy="553998"/>
          </a:xfrm>
          <a:prstGeom prst="rect">
            <a:avLst/>
          </a:prstGeom>
          <a:noFill/>
        </p:spPr>
        <p:txBody>
          <a:bodyPr wrap="square" lIns="0" tIns="0" rIns="0" bIns="0">
            <a:spAutoFit/>
          </a:bodyPr>
          <a:lstStyle/>
          <a:p>
            <a:r>
              <a:rPr lang="zh-CN" altLang="en-US" sz="3600" dirty="0">
                <a:latin typeface="张海山锐线体简" panose="02000000000000000000" pitchFamily="2" charset="-122"/>
                <a:ea typeface="张海山锐线体简" panose="02000000000000000000" pitchFamily="2" charset="-122"/>
              </a:rPr>
              <a:t>一枝红艳露凝香</a:t>
            </a:r>
          </a:p>
        </p:txBody>
      </p:sp>
      <p:sp>
        <p:nvSpPr>
          <p:cNvPr id="28" name="PA_库_文本框 18"/>
          <p:cNvSpPr txBox="1">
            <a:spLocks noChangeArrowheads="1"/>
          </p:cNvSpPr>
          <p:nvPr>
            <p:custDataLst>
              <p:tags r:id="rId2"/>
            </p:custDataLst>
          </p:nvPr>
        </p:nvSpPr>
        <p:spPr bwMode="auto">
          <a:xfrm flipH="1">
            <a:off x="2160451" y="3526656"/>
            <a:ext cx="3144031"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100" dirty="0">
                <a:latin typeface="张海山锐线体简" panose="02000000000000000000" pitchFamily="2" charset="-122"/>
                <a:ea typeface="张海山锐线体简" panose="02000000000000000000" pitchFamily="2" charset="-122"/>
              </a:rPr>
              <a:t>一枝红艳露凝香，暖景溶溶。戏蝶游蜂。深入千花粉艳中。何人解系天边日，占取春风。免使繁红。一片西飞一片东。</a:t>
            </a:r>
            <a:endParaRPr lang="en-US" altLang="zh-TW" sz="1100" dirty="0">
              <a:latin typeface="张海山锐线体简" panose="02000000000000000000" pitchFamily="2" charset="-122"/>
              <a:ea typeface="张海山锐线体简" panose="02000000000000000000" pitchFamily="2" charset="-122"/>
            </a:endParaRPr>
          </a:p>
        </p:txBody>
      </p:sp>
      <p:pic>
        <p:nvPicPr>
          <p:cNvPr id="16" name="图片 15"/>
          <p:cNvPicPr>
            <a:picLocks noChangeAspect="1"/>
          </p:cNvPicPr>
          <p:nvPr/>
        </p:nvPicPr>
        <p:blipFill>
          <a:blip r:embed="rId5"/>
          <a:stretch>
            <a:fillRect/>
          </a:stretch>
        </p:blipFill>
        <p:spPr>
          <a:xfrm>
            <a:off x="6857749" y="392584"/>
            <a:ext cx="4082227" cy="611005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7"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26">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0-#ppt_w/2"/>
                                              </p:val>
                                            </p:tav>
                                            <p:tav tm="100000">
                                              <p:val>
                                                <p:strVal val="#ppt_x"/>
                                              </p:val>
                                            </p:tav>
                                          </p:tavLst>
                                        </p:anim>
                                        <p:anim calcmode="lin" valueType="num">
                                          <p:cBhvr additive="base">
                                            <p:cTn id="16" dur="1500" fill="hold"/>
                                            <p:tgtEl>
                                              <p:spTgt spid="28"/>
                                            </p:tgtEl>
                                            <p:attrNameLst>
                                              <p:attrName>ppt_y</p:attrName>
                                            </p:attrNameLst>
                                          </p:cBhvr>
                                          <p:tavLst>
                                            <p:tav tm="0">
                                              <p:val>
                                                <p:strVal val="#ppt_y"/>
                                              </p:val>
                                            </p:tav>
                                            <p:tav tm="100000">
                                              <p:val>
                                                <p:strVal val="#ppt_y"/>
                                              </p:val>
                                            </p:tav>
                                          </p:tavLst>
                                        </p:anim>
                                        <p:set>
                                          <p:cBhvr>
                                            <p:cTn id="17" dur="1" fill="hold">
                                              <p:stCondLst>
                                                <p:cond delay="0"/>
                                              </p:stCondLst>
                                            </p:cTn>
                                            <p:tgtEl>
                                              <p:spTgt spid="28"/>
                                            </p:tgtEl>
                                            <p:attrNameLst>
                                              <p:attrName>style.visibility</p:attrName>
                                            </p:attrNameLst>
                                          </p:cBhvr>
                                          <p:to>
                                            <p:strVal val="visible"/>
                                          </p:to>
                                        </p:set>
                                        <p:anim to="" calcmode="lin" valueType="num">
                                          <p:cBhvr>
                                            <p:cTn id="18" dur="1500" fill="hold">
                                              <p:stCondLst>
                                                <p:cond delay="0"/>
                                              </p:stCondLst>
                                            </p:cTn>
                                            <p:tgtEl>
                                              <p:spTgt spid="2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28"/>
                                            </p:tgtEl>
                                            <p:attrNameLst>
                                              <p:attrName>ppt_h</p:attrName>
                                            </p:attrNameLst>
                                          </p:cBhvr>
                                          <p:tavLst>
                                            <p:tav tm="0">
                                              <p:val>
                                                <p:fltVal val="0"/>
                                              </p:val>
                                            </p:tav>
                                            <p:tav tm="100000">
                                              <p:val>
                                                <p:strVal val="#ppt_h"/>
                                              </p:val>
                                            </p:tav>
                                          </p:tavLst>
                                        </p:anim>
                                        <p:animEffect filter="fade">
                                          <p:cBhvr>
                                            <p:cTn id="20" dur="1500">
                                              <p:stCondLst>
                                                <p:cond delay="0"/>
                                              </p:stCondLst>
                                            </p:cTn>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14:presetBounceEnd="52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52000">
                                          <p:cBhvr additive="base">
                                            <p:cTn id="25" dur="1250" fill="hold"/>
                                            <p:tgtEl>
                                              <p:spTgt spid="16"/>
                                            </p:tgtEl>
                                            <p:attrNameLst>
                                              <p:attrName>ppt_x</p:attrName>
                                            </p:attrNameLst>
                                          </p:cBhvr>
                                          <p:tavLst>
                                            <p:tav tm="0">
                                              <p:val>
                                                <p:strVal val="1+#ppt_w/2"/>
                                              </p:val>
                                            </p:tav>
                                            <p:tav tm="100000">
                                              <p:val>
                                                <p:strVal val="#ppt_x"/>
                                              </p:val>
                                            </p:tav>
                                          </p:tavLst>
                                        </p:anim>
                                        <p:anim calcmode="lin" valueType="num" p14:bounceEnd="52000">
                                          <p:cBhvr additive="base">
                                            <p:cTn id="26"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8"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7"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26">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500" fill="hold"/>
                                            <p:tgtEl>
                                              <p:spTgt spid="28"/>
                                            </p:tgtEl>
                                            <p:attrNameLst>
                                              <p:attrName>ppt_x</p:attrName>
                                            </p:attrNameLst>
                                          </p:cBhvr>
                                          <p:tavLst>
                                            <p:tav tm="0">
                                              <p:val>
                                                <p:strVal val="0-#ppt_w/2"/>
                                              </p:val>
                                            </p:tav>
                                            <p:tav tm="100000">
                                              <p:val>
                                                <p:strVal val="#ppt_x"/>
                                              </p:val>
                                            </p:tav>
                                          </p:tavLst>
                                        </p:anim>
                                        <p:anim calcmode="lin" valueType="num">
                                          <p:cBhvr additive="base">
                                            <p:cTn id="16" dur="1500" fill="hold"/>
                                            <p:tgtEl>
                                              <p:spTgt spid="28"/>
                                            </p:tgtEl>
                                            <p:attrNameLst>
                                              <p:attrName>ppt_y</p:attrName>
                                            </p:attrNameLst>
                                          </p:cBhvr>
                                          <p:tavLst>
                                            <p:tav tm="0">
                                              <p:val>
                                                <p:strVal val="#ppt_y"/>
                                              </p:val>
                                            </p:tav>
                                            <p:tav tm="100000">
                                              <p:val>
                                                <p:strVal val="#ppt_y"/>
                                              </p:val>
                                            </p:tav>
                                          </p:tavLst>
                                        </p:anim>
                                        <p:set>
                                          <p:cBhvr>
                                            <p:cTn id="17" dur="1" fill="hold">
                                              <p:stCondLst>
                                                <p:cond delay="0"/>
                                              </p:stCondLst>
                                            </p:cTn>
                                            <p:tgtEl>
                                              <p:spTgt spid="28"/>
                                            </p:tgtEl>
                                            <p:attrNameLst>
                                              <p:attrName>style.visibility</p:attrName>
                                            </p:attrNameLst>
                                          </p:cBhvr>
                                          <p:to>
                                            <p:strVal val="visible"/>
                                          </p:to>
                                        </p:set>
                                        <p:anim to="" calcmode="lin" valueType="num">
                                          <p:cBhvr>
                                            <p:cTn id="18" dur="1500" fill="hold">
                                              <p:stCondLst>
                                                <p:cond delay="0"/>
                                              </p:stCondLst>
                                            </p:cTn>
                                            <p:tgtEl>
                                              <p:spTgt spid="2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28"/>
                                            </p:tgtEl>
                                            <p:attrNameLst>
                                              <p:attrName>ppt_h</p:attrName>
                                            </p:attrNameLst>
                                          </p:cBhvr>
                                          <p:tavLst>
                                            <p:tav tm="0">
                                              <p:val>
                                                <p:fltVal val="0"/>
                                              </p:val>
                                            </p:tav>
                                            <p:tav tm="100000">
                                              <p:val>
                                                <p:strVal val="#ppt_h"/>
                                              </p:val>
                                            </p:tav>
                                          </p:tavLst>
                                        </p:anim>
                                        <p:animEffect filter="fade">
                                          <p:cBhvr>
                                            <p:cTn id="20" dur="1500">
                                              <p:stCondLst>
                                                <p:cond delay="0"/>
                                              </p:stCondLst>
                                            </p:cTn>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250" fill="hold"/>
                                            <p:tgtEl>
                                              <p:spTgt spid="16"/>
                                            </p:tgtEl>
                                            <p:attrNameLst>
                                              <p:attrName>ppt_x</p:attrName>
                                            </p:attrNameLst>
                                          </p:cBhvr>
                                          <p:tavLst>
                                            <p:tav tm="0">
                                              <p:val>
                                                <p:strVal val="1+#ppt_w/2"/>
                                              </p:val>
                                            </p:tav>
                                            <p:tav tm="100000">
                                              <p:val>
                                                <p:strVal val="#ppt_x"/>
                                              </p:val>
                                            </p:tav>
                                          </p:tavLst>
                                        </p:anim>
                                        <p:anim calcmode="lin" valueType="num">
                                          <p:cBhvr additive="base">
                                            <p:cTn id="26" dur="1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8" grpId="0" autoUpdateAnimBg="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234814" y="1455739"/>
            <a:ext cx="2463898" cy="2017487"/>
            <a:chOff x="1440445" y="1673496"/>
            <a:chExt cx="2463898" cy="2017487"/>
          </a:xfrm>
        </p:grpSpPr>
        <p:graphicFrame>
          <p:nvGraphicFramePr>
            <p:cNvPr id="25" name="图表 24"/>
            <p:cNvGraphicFramePr/>
            <p:nvPr/>
          </p:nvGraphicFramePr>
          <p:xfrm>
            <a:off x="1440445" y="1673496"/>
            <a:ext cx="2463898" cy="2017487"/>
          </p:xfrm>
          <a:graphic>
            <a:graphicData uri="http://schemas.openxmlformats.org/drawingml/2006/chart">
              <c:chart xmlns:c="http://schemas.openxmlformats.org/drawingml/2006/chart" xmlns:r="http://schemas.openxmlformats.org/officeDocument/2006/relationships" r:id="rId3"/>
            </a:graphicData>
          </a:graphic>
        </p:graphicFrame>
        <p:sp>
          <p:nvSpPr>
            <p:cNvPr id="26" name="文本框 25"/>
            <p:cNvSpPr txBox="1"/>
            <p:nvPr/>
          </p:nvSpPr>
          <p:spPr>
            <a:xfrm>
              <a:off x="2206418" y="2391954"/>
              <a:ext cx="931665" cy="584775"/>
            </a:xfrm>
            <a:prstGeom prst="rect">
              <a:avLst/>
            </a:prstGeom>
            <a:noFill/>
          </p:spPr>
          <p:txBody>
            <a:bodyPr wrap="none" rtlCol="0">
              <a:spAutoFit/>
            </a:bodyPr>
            <a:lstStyle/>
            <a:p>
              <a:pPr algn="ctr"/>
              <a:r>
                <a:rPr lang="en-US" altLang="zh-CN" sz="3200" dirty="0">
                  <a:solidFill>
                    <a:schemeClr val="bg1"/>
                  </a:solidFill>
                  <a:latin typeface="张海山锐线体简" panose="02000000000000000000" pitchFamily="2" charset="-122"/>
                  <a:ea typeface="张海山锐线体简" panose="02000000000000000000" pitchFamily="2" charset="-122"/>
                </a:rPr>
                <a:t>20%</a:t>
              </a:r>
              <a:endParaRPr lang="zh-CN" altLang="en-US" sz="3200" dirty="0">
                <a:solidFill>
                  <a:schemeClr val="bg1"/>
                </a:solidFill>
                <a:latin typeface="张海山锐线体简" panose="02000000000000000000" pitchFamily="2" charset="-122"/>
                <a:ea typeface="张海山锐线体简" panose="02000000000000000000" pitchFamily="2" charset="-122"/>
              </a:endParaRPr>
            </a:p>
          </p:txBody>
        </p:sp>
      </p:grpSp>
      <p:grpSp>
        <p:nvGrpSpPr>
          <p:cNvPr id="27" name="组合 26"/>
          <p:cNvGrpSpPr/>
          <p:nvPr/>
        </p:nvGrpSpPr>
        <p:grpSpPr>
          <a:xfrm>
            <a:off x="3513920" y="1455739"/>
            <a:ext cx="2463898" cy="2017487"/>
            <a:chOff x="3595590" y="1666239"/>
            <a:chExt cx="2463898" cy="2017487"/>
          </a:xfrm>
        </p:grpSpPr>
        <p:graphicFrame>
          <p:nvGraphicFramePr>
            <p:cNvPr id="28" name="图表 27"/>
            <p:cNvGraphicFramePr/>
            <p:nvPr/>
          </p:nvGraphicFramePr>
          <p:xfrm>
            <a:off x="3595590" y="1666239"/>
            <a:ext cx="2463898" cy="2017487"/>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a:off x="4380036" y="2391953"/>
              <a:ext cx="931665" cy="584775"/>
            </a:xfrm>
            <a:prstGeom prst="rect">
              <a:avLst/>
            </a:prstGeom>
            <a:noFill/>
          </p:spPr>
          <p:txBody>
            <a:bodyPr wrap="none" rtlCol="0">
              <a:spAutoFit/>
            </a:bodyPr>
            <a:lstStyle/>
            <a:p>
              <a:pPr algn="ctr"/>
              <a:r>
                <a:rPr lang="en-US" altLang="zh-CN" sz="3200" dirty="0">
                  <a:solidFill>
                    <a:schemeClr val="bg1"/>
                  </a:solidFill>
                  <a:latin typeface="张海山锐线体简" panose="02000000000000000000" pitchFamily="2" charset="-122"/>
                  <a:ea typeface="张海山锐线体简" panose="02000000000000000000" pitchFamily="2" charset="-122"/>
                </a:rPr>
                <a:t>45%</a:t>
              </a:r>
              <a:endParaRPr lang="zh-CN" altLang="en-US" sz="3200" dirty="0">
                <a:solidFill>
                  <a:schemeClr val="bg1"/>
                </a:solidFill>
                <a:latin typeface="张海山锐线体简" panose="02000000000000000000" pitchFamily="2" charset="-122"/>
                <a:ea typeface="张海山锐线体简" panose="02000000000000000000" pitchFamily="2" charset="-122"/>
              </a:endParaRPr>
            </a:p>
          </p:txBody>
        </p:sp>
      </p:grpSp>
      <p:sp>
        <p:nvSpPr>
          <p:cNvPr id="30" name="矩形 29"/>
          <p:cNvSpPr/>
          <p:nvPr/>
        </p:nvSpPr>
        <p:spPr>
          <a:xfrm>
            <a:off x="2085347" y="375266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75000"/>
                    <a:lumOff val="25000"/>
                  </a:schemeClr>
                </a:solidFill>
                <a:latin typeface="张海山锐线体简" panose="02000000000000000000" pitchFamily="2" charset="-122"/>
                <a:ea typeface="张海山锐线体简" panose="02000000000000000000" pitchFamily="2" charset="-122"/>
              </a:rPr>
              <a:t>A</a:t>
            </a:r>
            <a:endParaRPr lang="zh-CN" altLang="en-US" sz="4000" b="1"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1" name="矩形 30"/>
          <p:cNvSpPr/>
          <p:nvPr/>
        </p:nvSpPr>
        <p:spPr>
          <a:xfrm>
            <a:off x="4396133" y="3752662"/>
            <a:ext cx="736599" cy="646803"/>
          </a:xfrm>
          <a:prstGeom prst="rect">
            <a:avLst/>
          </a:prstGeom>
          <a:solidFill>
            <a:schemeClr val="bg1"/>
          </a:solid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tx1">
                    <a:lumMod val="75000"/>
                    <a:lumOff val="25000"/>
                  </a:schemeClr>
                </a:solidFill>
                <a:latin typeface="张海山锐线体简" panose="02000000000000000000" pitchFamily="2" charset="-122"/>
                <a:ea typeface="张海山锐线体简" panose="02000000000000000000" pitchFamily="2" charset="-122"/>
              </a:rPr>
              <a:t>B</a:t>
            </a:r>
            <a:endParaRPr lang="zh-CN" altLang="en-US" sz="4000" b="1" dirty="0">
              <a:solidFill>
                <a:schemeClr val="tx1">
                  <a:lumMod val="75000"/>
                  <a:lumOff val="25000"/>
                </a:schemeClr>
              </a:solidFill>
              <a:latin typeface="张海山锐线体简" panose="02000000000000000000" pitchFamily="2" charset="-122"/>
              <a:ea typeface="张海山锐线体简" panose="02000000000000000000" pitchFamily="2" charset="-122"/>
            </a:endParaRPr>
          </a:p>
        </p:txBody>
      </p:sp>
      <p:sp>
        <p:nvSpPr>
          <p:cNvPr id="32" name="矩形 31"/>
          <p:cNvSpPr/>
          <p:nvPr/>
        </p:nvSpPr>
        <p:spPr>
          <a:xfrm>
            <a:off x="1583692" y="4519904"/>
            <a:ext cx="1739907" cy="1107996"/>
          </a:xfrm>
          <a:prstGeom prst="rect">
            <a:avLst/>
          </a:prstGeom>
        </p:spPr>
        <p:txBody>
          <a:bodyPr wrap="square">
            <a:spAutoFit/>
          </a:bodyPr>
          <a:lstStyle/>
          <a:p>
            <a:pPr algn="ctr">
              <a:lnSpc>
                <a:spcPct val="15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33" name="矩形 32"/>
          <p:cNvSpPr/>
          <p:nvPr/>
        </p:nvSpPr>
        <p:spPr>
          <a:xfrm>
            <a:off x="3894478" y="4521881"/>
            <a:ext cx="1739907" cy="1107996"/>
          </a:xfrm>
          <a:prstGeom prst="rect">
            <a:avLst/>
          </a:prstGeom>
        </p:spPr>
        <p:txBody>
          <a:bodyPr wrap="square">
            <a:spAutoFit/>
          </a:bodyPr>
          <a:lstStyle/>
          <a:p>
            <a:pPr algn="ctr">
              <a:lnSpc>
                <a:spcPct val="150000"/>
              </a:lnSpc>
            </a:pPr>
            <a:r>
              <a:rPr lang="zh-CN" altLang="en-US" sz="1100" dirty="0">
                <a:solidFill>
                  <a:schemeClr val="bg1"/>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34" name="Rectangle 3"/>
          <p:cNvSpPr/>
          <p:nvPr/>
        </p:nvSpPr>
        <p:spPr>
          <a:xfrm>
            <a:off x="6747172" y="1402664"/>
            <a:ext cx="3045728" cy="4161827"/>
          </a:xfrm>
          <a:prstGeom prst="rect">
            <a:avLst/>
          </a:prstGeom>
          <a:solidFill>
            <a:schemeClr val="bg1"/>
          </a:solidFill>
          <a:ln>
            <a:noFill/>
          </a:ln>
          <a:effectLst>
            <a:outerShdw blurRad="381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pic>
        <p:nvPicPr>
          <p:cNvPr id="35" name="图片占位符 18"/>
          <p:cNvPicPr>
            <a:picLocks noChangeAspect="1"/>
          </p:cNvPicPr>
          <p:nvPr/>
        </p:nvPicPr>
        <p:blipFill>
          <a:blip r:embed="rId5"/>
          <a:stretch>
            <a:fillRect/>
          </a:stretch>
        </p:blipFill>
        <p:spPr>
          <a:xfrm rot="5400000">
            <a:off x="7339593" y="938212"/>
            <a:ext cx="1859978" cy="2916003"/>
          </a:xfrm>
          <a:prstGeom prst="rect">
            <a:avLst/>
          </a:prstGeom>
        </p:spPr>
      </p:pic>
      <p:sp>
        <p:nvSpPr>
          <p:cNvPr id="36" name="TextBox 9"/>
          <p:cNvSpPr txBox="1"/>
          <p:nvPr/>
        </p:nvSpPr>
        <p:spPr>
          <a:xfrm>
            <a:off x="6890777" y="3364905"/>
            <a:ext cx="904094" cy="338554"/>
          </a:xfrm>
          <a:prstGeom prst="rect">
            <a:avLst/>
          </a:prstGeom>
          <a:noFill/>
        </p:spPr>
        <p:txBody>
          <a:bodyPr wrap="none" rtlCol="0">
            <a:spAutoFit/>
          </a:bodyPr>
          <a:lstStyle/>
          <a:p>
            <a:r>
              <a:rPr lang="en-US" sz="1600" i="1" dirty="0">
                <a:solidFill>
                  <a:schemeClr val="tx1">
                    <a:lumMod val="65000"/>
                    <a:lumOff val="35000"/>
                  </a:schemeClr>
                </a:solidFill>
                <a:latin typeface="Century Gothic" panose="020B0502020202020204" pitchFamily="34" charset="0"/>
              </a:rPr>
              <a:t>News 3</a:t>
            </a:r>
            <a:endParaRPr lang="id-ID" sz="1600" i="1" dirty="0">
              <a:solidFill>
                <a:schemeClr val="tx1">
                  <a:lumMod val="65000"/>
                  <a:lumOff val="35000"/>
                </a:schemeClr>
              </a:solidFill>
              <a:latin typeface="Century Gothic" panose="020B0502020202020204" pitchFamily="34" charset="0"/>
            </a:endParaRPr>
          </a:p>
        </p:txBody>
      </p:sp>
      <p:sp>
        <p:nvSpPr>
          <p:cNvPr id="37" name="TextBox 21"/>
          <p:cNvSpPr txBox="1"/>
          <p:nvPr/>
        </p:nvSpPr>
        <p:spPr>
          <a:xfrm>
            <a:off x="8394139" y="5184897"/>
            <a:ext cx="1114408" cy="261610"/>
          </a:xfrm>
          <a:prstGeom prst="rect">
            <a:avLst/>
          </a:prstGeom>
          <a:noFill/>
        </p:spPr>
        <p:txBody>
          <a:bodyPr wrap="none" rtlCol="0">
            <a:spAutoFit/>
          </a:bodyPr>
          <a:lstStyle/>
          <a:p>
            <a:r>
              <a:rPr lang="en-US" sz="1100" b="1" i="1" dirty="0">
                <a:solidFill>
                  <a:schemeClr val="bg1">
                    <a:lumMod val="65000"/>
                  </a:schemeClr>
                </a:solidFill>
                <a:latin typeface="Century Gothic" panose="020B0502020202020204" pitchFamily="34" charset="0"/>
              </a:rPr>
              <a:t>Read More….</a:t>
            </a:r>
            <a:endParaRPr lang="id-ID" sz="1100" b="1" i="1" dirty="0">
              <a:solidFill>
                <a:schemeClr val="bg1">
                  <a:lumMod val="65000"/>
                </a:schemeClr>
              </a:solidFill>
              <a:latin typeface="Century Gothic" panose="020B0502020202020204" pitchFamily="34" charset="0"/>
            </a:endParaRPr>
          </a:p>
        </p:txBody>
      </p:sp>
      <p:grpSp>
        <p:nvGrpSpPr>
          <p:cNvPr id="38" name="Group 42"/>
          <p:cNvGrpSpPr/>
          <p:nvPr/>
        </p:nvGrpSpPr>
        <p:grpSpPr>
          <a:xfrm>
            <a:off x="6890777" y="1402662"/>
            <a:ext cx="634265" cy="641351"/>
            <a:chOff x="1252592" y="1843643"/>
            <a:chExt cx="634265" cy="641351"/>
          </a:xfrm>
          <a:solidFill>
            <a:srgbClr val="646466"/>
          </a:solidFill>
        </p:grpSpPr>
        <p:sp>
          <p:nvSpPr>
            <p:cNvPr id="39" name="Rectangle 43"/>
            <p:cNvSpPr/>
            <p:nvPr/>
          </p:nvSpPr>
          <p:spPr>
            <a:xfrm>
              <a:off x="1252592" y="1843643"/>
              <a:ext cx="634265" cy="641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i="1">
                <a:latin typeface="Century Gothic" panose="020B0502020202020204" pitchFamily="34" charset="0"/>
              </a:endParaRPr>
            </a:p>
          </p:txBody>
        </p:sp>
        <p:sp>
          <p:nvSpPr>
            <p:cNvPr id="40" name="TextBox 44"/>
            <p:cNvSpPr txBox="1"/>
            <p:nvPr/>
          </p:nvSpPr>
          <p:spPr>
            <a:xfrm>
              <a:off x="1304267" y="1848847"/>
              <a:ext cx="530915" cy="623248"/>
            </a:xfrm>
            <a:prstGeom prst="rect">
              <a:avLst/>
            </a:prstGeom>
            <a:grpFill/>
          </p:spPr>
          <p:txBody>
            <a:bodyPr wrap="none" rtlCol="0">
              <a:spAutoFit/>
            </a:bodyPr>
            <a:lstStyle/>
            <a:p>
              <a:pPr algn="ctr"/>
              <a:r>
                <a:rPr lang="en-US" sz="2400" b="1" i="1" dirty="0">
                  <a:solidFill>
                    <a:schemeClr val="bg1"/>
                  </a:solidFill>
                  <a:latin typeface="Century Gothic" panose="020B0502020202020204" pitchFamily="34" charset="0"/>
                </a:rPr>
                <a:t>13</a:t>
              </a:r>
              <a:endParaRPr lang="en-US" b="1" i="1" dirty="0">
                <a:solidFill>
                  <a:schemeClr val="bg1"/>
                </a:solidFill>
                <a:latin typeface="Century Gothic" panose="020B0502020202020204" pitchFamily="34" charset="0"/>
              </a:endParaRPr>
            </a:p>
            <a:p>
              <a:pPr algn="ctr"/>
              <a:r>
                <a:rPr lang="en-US" sz="1050" i="1" dirty="0">
                  <a:solidFill>
                    <a:schemeClr val="bg1"/>
                  </a:solidFill>
                  <a:latin typeface="Century Gothic" panose="020B0502020202020204" pitchFamily="34" charset="0"/>
                </a:rPr>
                <a:t>JAN</a:t>
              </a:r>
              <a:endParaRPr lang="id-ID" sz="1050" i="1" dirty="0">
                <a:solidFill>
                  <a:schemeClr val="bg1"/>
                </a:solidFill>
                <a:latin typeface="Century Gothic" panose="020B0502020202020204" pitchFamily="34" charset="0"/>
              </a:endParaRPr>
            </a:p>
          </p:txBody>
        </p:sp>
      </p:grpSp>
      <p:sp>
        <p:nvSpPr>
          <p:cNvPr id="41" name="文本框 7"/>
          <p:cNvSpPr txBox="1"/>
          <p:nvPr/>
        </p:nvSpPr>
        <p:spPr>
          <a:xfrm>
            <a:off x="6876897" y="4002838"/>
            <a:ext cx="2785454" cy="78483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5000"/>
              </a:lnSpc>
            </a:pPr>
            <a:r>
              <a:rPr lang="en-US" altLang="zh-CN" sz="1200" dirty="0">
                <a:solidFill>
                  <a:schemeClr val="bg1">
                    <a:lumMod val="50000"/>
                  </a:schemeClr>
                </a:solidFill>
                <a:latin typeface="Century Gothic" panose="020B0502020202020204" pitchFamily="34" charset="0"/>
                <a:ea typeface="+mj-ea"/>
              </a:rPr>
              <a:t>The user can demonstrate on a projector or computer, or print the presentation and make it into 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75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75000">
                                          <p:cBhvr additive="base">
                                            <p:cTn id="7" dur="2000" fill="hold"/>
                                            <p:tgtEl>
                                              <p:spTgt spid="24"/>
                                            </p:tgtEl>
                                            <p:attrNameLst>
                                              <p:attrName>ppt_x</p:attrName>
                                            </p:attrNameLst>
                                          </p:cBhvr>
                                          <p:tavLst>
                                            <p:tav tm="0">
                                              <p:val>
                                                <p:strVal val="0-#ppt_w/2"/>
                                              </p:val>
                                            </p:tav>
                                            <p:tav tm="100000">
                                              <p:val>
                                                <p:strVal val="#ppt_x"/>
                                              </p:val>
                                            </p:tav>
                                          </p:tavLst>
                                        </p:anim>
                                        <p:anim calcmode="lin" valueType="num" p14:bounceEnd="75000">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75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75000">
                                          <p:cBhvr additive="base">
                                            <p:cTn id="11" dur="2000" fill="hold"/>
                                            <p:tgtEl>
                                              <p:spTgt spid="27"/>
                                            </p:tgtEl>
                                            <p:attrNameLst>
                                              <p:attrName>ppt_x</p:attrName>
                                            </p:attrNameLst>
                                          </p:cBhvr>
                                          <p:tavLst>
                                            <p:tav tm="0">
                                              <p:val>
                                                <p:strVal val="0-#ppt_w/2"/>
                                              </p:val>
                                            </p:tav>
                                            <p:tav tm="100000">
                                              <p:val>
                                                <p:strVal val="#ppt_x"/>
                                              </p:val>
                                            </p:tav>
                                          </p:tavLst>
                                        </p:anim>
                                        <p:anim calcmode="lin" valueType="num" p14:bounceEnd="75000">
                                          <p:cBhvr additive="base">
                                            <p:cTn id="12" dur="2000" fill="hold"/>
                                            <p:tgtEl>
                                              <p:spTgt spid="2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animBg="1"/>
          <p:bldP spid="36" grpId="0"/>
          <p:bldP spid="37"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000" fill="hold"/>
                                            <p:tgtEl>
                                              <p:spTgt spid="24"/>
                                            </p:tgtEl>
                                            <p:attrNameLst>
                                              <p:attrName>ppt_x</p:attrName>
                                            </p:attrNameLst>
                                          </p:cBhvr>
                                          <p:tavLst>
                                            <p:tav tm="0">
                                              <p:val>
                                                <p:strVal val="0-#ppt_w/2"/>
                                              </p:val>
                                            </p:tav>
                                            <p:tav tm="100000">
                                              <p:val>
                                                <p:strVal val="#ppt_x"/>
                                              </p:val>
                                            </p:tav>
                                          </p:tavLst>
                                        </p:anim>
                                        <p:anim calcmode="lin" valueType="num">
                                          <p:cBhvr additive="base">
                                            <p:cTn id="8" dur="20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2000" fill="hold"/>
                                            <p:tgtEl>
                                              <p:spTgt spid="27"/>
                                            </p:tgtEl>
                                            <p:attrNameLst>
                                              <p:attrName>ppt_x</p:attrName>
                                            </p:attrNameLst>
                                          </p:cBhvr>
                                          <p:tavLst>
                                            <p:tav tm="0">
                                              <p:val>
                                                <p:strVal val="0-#ppt_w/2"/>
                                              </p:val>
                                            </p:tav>
                                            <p:tav tm="100000">
                                              <p:val>
                                                <p:strVal val="#ppt_x"/>
                                              </p:val>
                                            </p:tav>
                                          </p:tavLst>
                                        </p:anim>
                                        <p:anim calcmode="lin" valueType="num">
                                          <p:cBhvr additive="base">
                                            <p:cTn id="12" dur="2000" fill="hold"/>
                                            <p:tgtEl>
                                              <p:spTgt spid="27"/>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fltVal val="0"/>
                                              </p:val>
                                            </p:tav>
                                            <p:tav tm="100000">
                                              <p:val>
                                                <p:strVal val="#ppt_w"/>
                                              </p:val>
                                            </p:tav>
                                          </p:tavLst>
                                        </p:anim>
                                        <p:anim calcmode="lin" valueType="num">
                                          <p:cBhvr>
                                            <p:cTn id="16" dur="500" fill="hold"/>
                                            <p:tgtEl>
                                              <p:spTgt spid="30"/>
                                            </p:tgtEl>
                                            <p:attrNameLst>
                                              <p:attrName>ppt_h</p:attrName>
                                            </p:attrNameLst>
                                          </p:cBhvr>
                                          <p:tavLst>
                                            <p:tav tm="0">
                                              <p:val>
                                                <p:fltVal val="0"/>
                                              </p:val>
                                            </p:tav>
                                            <p:tav tm="100000">
                                              <p:val>
                                                <p:strVal val="#ppt_h"/>
                                              </p:val>
                                            </p:tav>
                                          </p:tavLst>
                                        </p:anim>
                                        <p:animEffect transition="in" filter="fade">
                                          <p:cBhvr>
                                            <p:cTn id="17" dur="500"/>
                                            <p:tgtEl>
                                              <p:spTgt spid="3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randombar(horizontal)">
                                          <p:cBhvr>
                                            <p:cTn id="26" dur="500"/>
                                            <p:tgtEl>
                                              <p:spTgt spid="3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randombar(horizontal)">
                                          <p:cBhvr>
                                            <p:cTn id="29" dur="500"/>
                                            <p:tgtEl>
                                              <p:spTgt spid="33"/>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anim calcmode="lin" valueType="num">
                                          <p:cBhvr>
                                            <p:cTn id="44" dur="1000" fill="hold"/>
                                            <p:tgtEl>
                                              <p:spTgt spid="36"/>
                                            </p:tgtEl>
                                            <p:attrNameLst>
                                              <p:attrName>ppt_x</p:attrName>
                                            </p:attrNameLst>
                                          </p:cBhvr>
                                          <p:tavLst>
                                            <p:tav tm="0">
                                              <p:val>
                                                <p:strVal val="#ppt_x"/>
                                              </p:val>
                                            </p:tav>
                                            <p:tav tm="100000">
                                              <p:val>
                                                <p:strVal val="#ppt_x"/>
                                              </p:val>
                                            </p:tav>
                                          </p:tavLst>
                                        </p:anim>
                                        <p:anim calcmode="lin" valueType="num">
                                          <p:cBhvr>
                                            <p:cTn id="45" dur="1000" fill="hold"/>
                                            <p:tgtEl>
                                              <p:spTgt spid="3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3" grpId="0"/>
          <p:bldP spid="34" grpId="0" animBg="1"/>
          <p:bldP spid="36" grpId="0"/>
          <p:bldP spid="37"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B5AD"/>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1062253" y="777453"/>
            <a:ext cx="3457816" cy="5175473"/>
          </a:xfrm>
          <a:prstGeom prst="rect">
            <a:avLst/>
          </a:prstGeom>
        </p:spPr>
      </p:pic>
      <p:sp>
        <p:nvSpPr>
          <p:cNvPr id="23" name="矩形 22"/>
          <p:cNvSpPr/>
          <p:nvPr/>
        </p:nvSpPr>
        <p:spPr>
          <a:xfrm>
            <a:off x="6119110" y="2017615"/>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04040"/>
                </a:solidFill>
                <a:latin typeface="张海山锐线体简" panose="02000000000000000000" pitchFamily="2" charset="-122"/>
                <a:ea typeface="张海山锐线体简" panose="02000000000000000000" pitchFamily="2" charset="-122"/>
              </a:rPr>
              <a:t>标题文本</a:t>
            </a:r>
          </a:p>
        </p:txBody>
      </p:sp>
      <p:sp>
        <p:nvSpPr>
          <p:cNvPr id="24" name="矩形 23"/>
          <p:cNvSpPr/>
          <p:nvPr/>
        </p:nvSpPr>
        <p:spPr>
          <a:xfrm>
            <a:off x="5621850" y="2523624"/>
            <a:ext cx="2417884" cy="854080"/>
          </a:xfrm>
          <a:prstGeom prst="rect">
            <a:avLst/>
          </a:prstGeom>
        </p:spPr>
        <p:txBody>
          <a:bodyPr wrap="square">
            <a:spAutoFit/>
          </a:bodyPr>
          <a:lstStyle/>
          <a:p>
            <a:pPr algn="ctr">
              <a:lnSpc>
                <a:spcPct val="150000"/>
              </a:lnSpc>
            </a:pPr>
            <a:r>
              <a:rPr lang="zh-CN" altLang="en-US" sz="11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25" name="矩形 24"/>
          <p:cNvSpPr/>
          <p:nvPr/>
        </p:nvSpPr>
        <p:spPr>
          <a:xfrm>
            <a:off x="8671810" y="2017615"/>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04040"/>
                </a:solidFill>
                <a:latin typeface="张海山锐线体简" panose="02000000000000000000" pitchFamily="2" charset="-122"/>
                <a:ea typeface="张海山锐线体简" panose="02000000000000000000" pitchFamily="2" charset="-122"/>
              </a:rPr>
              <a:t>标题文本</a:t>
            </a:r>
          </a:p>
        </p:txBody>
      </p:sp>
      <p:sp>
        <p:nvSpPr>
          <p:cNvPr id="26" name="矩形 25"/>
          <p:cNvSpPr/>
          <p:nvPr/>
        </p:nvSpPr>
        <p:spPr>
          <a:xfrm>
            <a:off x="8174550" y="2523624"/>
            <a:ext cx="2417884" cy="854080"/>
          </a:xfrm>
          <a:prstGeom prst="rect">
            <a:avLst/>
          </a:prstGeom>
        </p:spPr>
        <p:txBody>
          <a:bodyPr wrap="square">
            <a:spAutoFit/>
          </a:bodyPr>
          <a:lstStyle/>
          <a:p>
            <a:pPr algn="ctr">
              <a:lnSpc>
                <a:spcPct val="150000"/>
              </a:lnSpc>
            </a:pPr>
            <a:r>
              <a:rPr lang="zh-CN" altLang="en-US" sz="11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27" name="矩形 26"/>
          <p:cNvSpPr/>
          <p:nvPr/>
        </p:nvSpPr>
        <p:spPr>
          <a:xfrm>
            <a:off x="6119110" y="3774132"/>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04040"/>
                </a:solidFill>
                <a:latin typeface="张海山锐线体简" panose="02000000000000000000" pitchFamily="2" charset="-122"/>
                <a:ea typeface="张海山锐线体简" panose="02000000000000000000" pitchFamily="2" charset="-122"/>
              </a:rPr>
              <a:t>标题文本</a:t>
            </a:r>
          </a:p>
        </p:txBody>
      </p:sp>
      <p:sp>
        <p:nvSpPr>
          <p:cNvPr id="28" name="矩形 27"/>
          <p:cNvSpPr/>
          <p:nvPr/>
        </p:nvSpPr>
        <p:spPr>
          <a:xfrm>
            <a:off x="5621850" y="4280141"/>
            <a:ext cx="2417884" cy="854080"/>
          </a:xfrm>
          <a:prstGeom prst="rect">
            <a:avLst/>
          </a:prstGeom>
        </p:spPr>
        <p:txBody>
          <a:bodyPr wrap="square">
            <a:spAutoFit/>
          </a:bodyPr>
          <a:lstStyle/>
          <a:p>
            <a:pPr algn="ctr">
              <a:lnSpc>
                <a:spcPct val="150000"/>
              </a:lnSpc>
            </a:pPr>
            <a:r>
              <a:rPr lang="zh-CN" altLang="en-US" sz="11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29" name="矩形 28"/>
          <p:cNvSpPr/>
          <p:nvPr/>
        </p:nvSpPr>
        <p:spPr>
          <a:xfrm>
            <a:off x="8671810" y="3774132"/>
            <a:ext cx="1423363" cy="446868"/>
          </a:xfrm>
          <a:prstGeom prst="rect">
            <a:avLst/>
          </a:prstGeom>
          <a:noFill/>
          <a:ln>
            <a:solidFill>
              <a:srgbClr val="40404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404040"/>
                </a:solidFill>
                <a:latin typeface="张海山锐线体简" panose="02000000000000000000" pitchFamily="2" charset="-122"/>
                <a:ea typeface="张海山锐线体简" panose="02000000000000000000" pitchFamily="2" charset="-122"/>
              </a:rPr>
              <a:t>标题文本</a:t>
            </a:r>
          </a:p>
        </p:txBody>
      </p:sp>
      <p:sp>
        <p:nvSpPr>
          <p:cNvPr id="30" name="矩形 29"/>
          <p:cNvSpPr/>
          <p:nvPr/>
        </p:nvSpPr>
        <p:spPr>
          <a:xfrm>
            <a:off x="8174550" y="4280141"/>
            <a:ext cx="2417884" cy="854080"/>
          </a:xfrm>
          <a:prstGeom prst="rect">
            <a:avLst/>
          </a:prstGeom>
        </p:spPr>
        <p:txBody>
          <a:bodyPr wrap="square">
            <a:spAutoFit/>
          </a:bodyPr>
          <a:lstStyle/>
          <a:p>
            <a:pPr algn="ctr">
              <a:lnSpc>
                <a:spcPct val="150000"/>
              </a:lnSpc>
            </a:pPr>
            <a:r>
              <a:rPr lang="zh-CN" altLang="en-US" sz="1100" dirty="0">
                <a:solidFill>
                  <a:srgbClr val="404040"/>
                </a:solidFill>
                <a:latin typeface="张海山锐线体简" panose="02000000000000000000" pitchFamily="2" charset="-122"/>
                <a:ea typeface="张海山锐线体简" panose="02000000000000000000" pitchFamily="2" charset="-122"/>
              </a:rPr>
              <a:t>您的内容打在这里，或者通过复制您的文本后，在此框中选择粘贴，并选择只保留文字</a:t>
            </a:r>
          </a:p>
        </p:txBody>
      </p:sp>
      <p:sp>
        <p:nvSpPr>
          <p:cNvPr id="31" name="文本框 30"/>
          <p:cNvSpPr txBox="1"/>
          <p:nvPr/>
        </p:nvSpPr>
        <p:spPr>
          <a:xfrm>
            <a:off x="4223657" y="485065"/>
            <a:ext cx="3744685" cy="584775"/>
          </a:xfrm>
          <a:prstGeom prst="rect">
            <a:avLst/>
          </a:prstGeom>
          <a:solidFill>
            <a:srgbClr val="F9B5AD"/>
          </a:solidFill>
          <a:effectLst>
            <a:outerShdw blurRad="50800" dist="38100" dir="10800000" algn="r" rotWithShape="0">
              <a:prstClr val="black">
                <a:alpha val="40000"/>
              </a:prstClr>
            </a:outerShdw>
          </a:effectLst>
        </p:spPr>
        <p:txBody>
          <a:bodyPr wrap="square" rtlCol="0">
            <a:spAutoFit/>
          </a:bodyPr>
          <a:lstStyle/>
          <a:p>
            <a:pPr algn="ctr"/>
            <a:r>
              <a:rPr lang="zh-CN" altLang="en-US" sz="3200" dirty="0">
                <a:solidFill>
                  <a:schemeClr val="bg1"/>
                </a:solidFill>
                <a:latin typeface="张海山锐线体简" panose="02000000000000000000" pitchFamily="2" charset="-122"/>
                <a:ea typeface="张海山锐线体简" panose="02000000000000000000" pitchFamily="2" charset="-122"/>
              </a:rPr>
              <a:t>一枝红艳露凝香</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75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75000">
                                          <p:cBhvr additive="base">
                                            <p:cTn id="7" dur="2000" fill="hold"/>
                                            <p:tgtEl>
                                              <p:spTgt spid="23"/>
                                            </p:tgtEl>
                                            <p:attrNameLst>
                                              <p:attrName>ppt_x</p:attrName>
                                            </p:attrNameLst>
                                          </p:cBhvr>
                                          <p:tavLst>
                                            <p:tav tm="0">
                                              <p:val>
                                                <p:strVal val="#ppt_x"/>
                                              </p:val>
                                            </p:tav>
                                            <p:tav tm="100000">
                                              <p:val>
                                                <p:strVal val="#ppt_x"/>
                                              </p:val>
                                            </p:tav>
                                          </p:tavLst>
                                        </p:anim>
                                        <p:anim calcmode="lin" valueType="num" p14:bounceEnd="75000">
                                          <p:cBhvr additive="base">
                                            <p:cTn id="8" dur="2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5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75000">
                                          <p:cBhvr additive="base">
                                            <p:cTn id="11" dur="2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 dur="20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75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75000">
                                          <p:cBhvr additive="base">
                                            <p:cTn id="15" dur="2000" fill="hold"/>
                                            <p:tgtEl>
                                              <p:spTgt spid="27"/>
                                            </p:tgtEl>
                                            <p:attrNameLst>
                                              <p:attrName>ppt_x</p:attrName>
                                            </p:attrNameLst>
                                          </p:cBhvr>
                                          <p:tavLst>
                                            <p:tav tm="0">
                                              <p:val>
                                                <p:strVal val="#ppt_x"/>
                                              </p:val>
                                            </p:tav>
                                            <p:tav tm="100000">
                                              <p:val>
                                                <p:strVal val="#ppt_x"/>
                                              </p:val>
                                            </p:tav>
                                          </p:tavLst>
                                        </p:anim>
                                        <p:anim calcmode="lin" valueType="num" p14:bounceEnd="75000">
                                          <p:cBhvr additive="base">
                                            <p:cTn id="16" dur="2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75000">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14:bounceEnd="75000">
                                          <p:cBhvr additive="base">
                                            <p:cTn id="19" dur="2000" fill="hold"/>
                                            <p:tgtEl>
                                              <p:spTgt spid="29"/>
                                            </p:tgtEl>
                                            <p:attrNameLst>
                                              <p:attrName>ppt_x</p:attrName>
                                            </p:attrNameLst>
                                          </p:cBhvr>
                                          <p:tavLst>
                                            <p:tav tm="0">
                                              <p:val>
                                                <p:strVal val="#ppt_x"/>
                                              </p:val>
                                            </p:tav>
                                            <p:tav tm="100000">
                                              <p:val>
                                                <p:strVal val="#ppt_x"/>
                                              </p:val>
                                            </p:tav>
                                          </p:tavLst>
                                        </p:anim>
                                        <p:anim calcmode="lin" valueType="num" p14:bounceEnd="75000">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150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par>
                                    <p:cTn id="24" presetID="14" presetClass="entr" presetSubtype="10" fill="hold" grpId="0" nodeType="withEffect">
                                      <p:stCondLst>
                                        <p:cond delay="150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par>
                                    <p:cTn id="27" presetID="14" presetClass="entr" presetSubtype="10"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150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14:presetBounceEnd="52000">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14:bounceEnd="52000">
                                          <p:cBhvr additive="base">
                                            <p:cTn id="37" dur="1250" fill="hold"/>
                                            <p:tgtEl>
                                              <p:spTgt spid="22"/>
                                            </p:tgtEl>
                                            <p:attrNameLst>
                                              <p:attrName>ppt_x</p:attrName>
                                            </p:attrNameLst>
                                          </p:cBhvr>
                                          <p:tavLst>
                                            <p:tav tm="0">
                                              <p:val>
                                                <p:strVal val="0-#ppt_w/2"/>
                                              </p:val>
                                            </p:tav>
                                            <p:tav tm="100000">
                                              <p:val>
                                                <p:strVal val="#ppt_x"/>
                                              </p:val>
                                            </p:tav>
                                          </p:tavLst>
                                        </p:anim>
                                        <p:anim calcmode="lin" valueType="num" p14:bounceEnd="52000">
                                          <p:cBhvr additive="base">
                                            <p:cTn id="38" dur="1250" fill="hold"/>
                                            <p:tgtEl>
                                              <p:spTgt spid="22"/>
                                            </p:tgtEl>
                                            <p:attrNameLst>
                                              <p:attrName>ppt_y</p:attrName>
                                            </p:attrNameLst>
                                          </p:cBhvr>
                                          <p:tavLst>
                                            <p:tav tm="0">
                                              <p:val>
                                                <p:strVal val="0-#ppt_h/2"/>
                                              </p:val>
                                            </p:tav>
                                            <p:tav tm="100000">
                                              <p:val>
                                                <p:strVal val="#ppt_y"/>
                                              </p:val>
                                            </p:tav>
                                          </p:tavLst>
                                        </p:anim>
                                      </p:childTnLst>
                                    </p:cTn>
                                  </p:par>
                                  <p:par>
                                    <p:cTn id="39" presetID="10"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750"/>
                                            <p:tgtEl>
                                              <p:spTgt spid="31"/>
                                            </p:tgtEl>
                                          </p:cBhvr>
                                        </p:animEffect>
                                      </p:childTnLst>
                                    </p:cTn>
                                  </p:par>
                                  <p:par>
                                    <p:cTn id="42" presetID="35" presetClass="path" presetSubtype="0" decel="100000" fill="hold" grpId="1" nodeType="withEffect">
                                      <p:stCondLst>
                                        <p:cond delay="250"/>
                                      </p:stCondLst>
                                      <p:childTnLst>
                                        <p:animMotion origin="layout" path="M 0 4.07407E-6 L -0.04557 4.07407E-6 " pathEditMode="relative" rAng="0" ptsTypes="AA">
                                          <p:cBhvr>
                                            <p:cTn id="43" dur="1500" spd="-100000" fill="hold"/>
                                            <p:tgtEl>
                                              <p:spTgt spid="31"/>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ppt_x"/>
                                              </p:val>
                                            </p:tav>
                                            <p:tav tm="100000">
                                              <p:val>
                                                <p:strVal val="#ppt_x"/>
                                              </p:val>
                                            </p:tav>
                                          </p:tavLst>
                                        </p:anim>
                                        <p:anim calcmode="lin" valueType="num">
                                          <p:cBhvr additive="base">
                                            <p:cTn id="8" dur="2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ppt_x"/>
                                              </p:val>
                                            </p:tav>
                                            <p:tav tm="100000">
                                              <p:val>
                                                <p:strVal val="#ppt_x"/>
                                              </p:val>
                                            </p:tav>
                                          </p:tavLst>
                                        </p:anim>
                                        <p:anim calcmode="lin" valueType="num">
                                          <p:cBhvr additive="base">
                                            <p:cTn id="12" dur="20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2000" fill="hold"/>
                                            <p:tgtEl>
                                              <p:spTgt spid="27"/>
                                            </p:tgtEl>
                                            <p:attrNameLst>
                                              <p:attrName>ppt_x</p:attrName>
                                            </p:attrNameLst>
                                          </p:cBhvr>
                                          <p:tavLst>
                                            <p:tav tm="0">
                                              <p:val>
                                                <p:strVal val="#ppt_x"/>
                                              </p:val>
                                            </p:tav>
                                            <p:tav tm="100000">
                                              <p:val>
                                                <p:strVal val="#ppt_x"/>
                                              </p:val>
                                            </p:tav>
                                          </p:tavLst>
                                        </p:anim>
                                        <p:anim calcmode="lin" valueType="num">
                                          <p:cBhvr additive="base">
                                            <p:cTn id="16" dur="20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2000" fill="hold"/>
                                            <p:tgtEl>
                                              <p:spTgt spid="29"/>
                                            </p:tgtEl>
                                            <p:attrNameLst>
                                              <p:attrName>ppt_x</p:attrName>
                                            </p:attrNameLst>
                                          </p:cBhvr>
                                          <p:tavLst>
                                            <p:tav tm="0">
                                              <p:val>
                                                <p:strVal val="#ppt_x"/>
                                              </p:val>
                                            </p:tav>
                                            <p:tav tm="100000">
                                              <p:val>
                                                <p:strVal val="#ppt_x"/>
                                              </p:val>
                                            </p:tav>
                                          </p:tavLst>
                                        </p:anim>
                                        <p:anim calcmode="lin" valueType="num">
                                          <p:cBhvr additive="base">
                                            <p:cTn id="20" dur="2000" fill="hold"/>
                                            <p:tgtEl>
                                              <p:spTgt spid="29"/>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150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par>
                                    <p:cTn id="24" presetID="14" presetClass="entr" presetSubtype="10" fill="hold" grpId="0" nodeType="withEffect">
                                      <p:stCondLst>
                                        <p:cond delay="150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par>
                                    <p:cTn id="27" presetID="14" presetClass="entr" presetSubtype="10" fill="hold" grpId="0" nodeType="withEffect">
                                      <p:stCondLst>
                                        <p:cond delay="150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par>
                                    <p:cTn id="30" presetID="14" presetClass="entr" presetSubtype="10" fill="hold" grpId="0" nodeType="withEffect">
                                      <p:stCondLst>
                                        <p:cond delay="150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250" fill="hold"/>
                                            <p:tgtEl>
                                              <p:spTgt spid="22"/>
                                            </p:tgtEl>
                                            <p:attrNameLst>
                                              <p:attrName>ppt_x</p:attrName>
                                            </p:attrNameLst>
                                          </p:cBhvr>
                                          <p:tavLst>
                                            <p:tav tm="0">
                                              <p:val>
                                                <p:strVal val="0-#ppt_w/2"/>
                                              </p:val>
                                            </p:tav>
                                            <p:tav tm="100000">
                                              <p:val>
                                                <p:strVal val="#ppt_x"/>
                                              </p:val>
                                            </p:tav>
                                          </p:tavLst>
                                        </p:anim>
                                        <p:anim calcmode="lin" valueType="num">
                                          <p:cBhvr additive="base">
                                            <p:cTn id="38" dur="1250" fill="hold"/>
                                            <p:tgtEl>
                                              <p:spTgt spid="22"/>
                                            </p:tgtEl>
                                            <p:attrNameLst>
                                              <p:attrName>ppt_y</p:attrName>
                                            </p:attrNameLst>
                                          </p:cBhvr>
                                          <p:tavLst>
                                            <p:tav tm="0">
                                              <p:val>
                                                <p:strVal val="0-#ppt_h/2"/>
                                              </p:val>
                                            </p:tav>
                                            <p:tav tm="100000">
                                              <p:val>
                                                <p:strVal val="#ppt_y"/>
                                              </p:val>
                                            </p:tav>
                                          </p:tavLst>
                                        </p:anim>
                                      </p:childTnLst>
                                    </p:cTn>
                                  </p:par>
                                  <p:par>
                                    <p:cTn id="39" presetID="10"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750"/>
                                            <p:tgtEl>
                                              <p:spTgt spid="31"/>
                                            </p:tgtEl>
                                          </p:cBhvr>
                                        </p:animEffect>
                                      </p:childTnLst>
                                    </p:cTn>
                                  </p:par>
                                  <p:par>
                                    <p:cTn id="42" presetID="35" presetClass="path" presetSubtype="0" decel="100000" fill="hold" grpId="1" nodeType="withEffect">
                                      <p:stCondLst>
                                        <p:cond delay="250"/>
                                      </p:stCondLst>
                                      <p:childTnLst>
                                        <p:animMotion origin="layout" path="M 0 4.07407E-6 L -0.04557 4.07407E-6 " pathEditMode="relative" rAng="0" ptsTypes="AA">
                                          <p:cBhvr>
                                            <p:cTn id="43" dur="1500" spd="-100000" fill="hold"/>
                                            <p:tgtEl>
                                              <p:spTgt spid="31"/>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1"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stretch>
            <a:fillRect/>
          </a:stretch>
        </p:blipFill>
        <p:spPr>
          <a:xfrm>
            <a:off x="3718276" y="272716"/>
            <a:ext cx="4385389" cy="6578083"/>
          </a:xfrm>
          <a:prstGeom prst="rect">
            <a:avLst/>
          </a:prstGeom>
        </p:spPr>
      </p:pic>
      <p:pic>
        <p:nvPicPr>
          <p:cNvPr id="7" name="图片 6"/>
          <p:cNvPicPr>
            <a:picLocks noChangeAspect="1"/>
          </p:cNvPicPr>
          <p:nvPr/>
        </p:nvPicPr>
        <p:blipFill>
          <a:blip r:embed="rId5"/>
          <a:stretch>
            <a:fillRect/>
          </a:stretch>
        </p:blipFill>
        <p:spPr>
          <a:xfrm>
            <a:off x="1" y="1229043"/>
            <a:ext cx="9994232" cy="5621756"/>
          </a:xfrm>
          <a:prstGeom prst="rect">
            <a:avLst/>
          </a:prstGeom>
        </p:spPr>
      </p:pic>
      <p:sp>
        <p:nvSpPr>
          <p:cNvPr id="2" name="文本框 1"/>
          <p:cNvSpPr txBox="1"/>
          <p:nvPr/>
        </p:nvSpPr>
        <p:spPr>
          <a:xfrm>
            <a:off x="1604210" y="2792831"/>
            <a:ext cx="8983579" cy="1015663"/>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zh-CN" altLang="en-US" sz="6000" dirty="0">
                <a:solidFill>
                  <a:schemeClr val="bg1"/>
                </a:solidFill>
                <a:latin typeface="张海山锐线体简" panose="02000000000000000000" pitchFamily="2" charset="-122"/>
                <a:ea typeface="张海山锐线体简" panose="02000000000000000000" pitchFamily="2" charset="-122"/>
              </a:rPr>
              <a:t>第二                部分</a:t>
            </a:r>
          </a:p>
        </p:txBody>
      </p:sp>
      <p:sp>
        <p:nvSpPr>
          <p:cNvPr id="5" name="文本框 4"/>
          <p:cNvSpPr txBox="1"/>
          <p:nvPr/>
        </p:nvSpPr>
        <p:spPr>
          <a:xfrm>
            <a:off x="4223656" y="2946719"/>
            <a:ext cx="3744685" cy="707886"/>
          </a:xfrm>
          <a:prstGeom prst="rect">
            <a:avLst/>
          </a:prstGeom>
          <a:solidFill>
            <a:srgbClr val="F9B5AD"/>
          </a:solidFill>
          <a:effectLst>
            <a:outerShdw blurRad="50800" dist="38100" dir="10800000" algn="r" rotWithShape="0">
              <a:prstClr val="black">
                <a:alpha val="40000"/>
              </a:prstClr>
            </a:outerShdw>
          </a:effectLst>
        </p:spPr>
        <p:txBody>
          <a:bodyPr wrap="square" rtlCol="0">
            <a:spAutoFit/>
          </a:bodyPr>
          <a:lstStyle/>
          <a:p>
            <a:pPr algn="ctr"/>
            <a:r>
              <a:rPr lang="zh-CN" altLang="en-US" sz="4000" dirty="0">
                <a:solidFill>
                  <a:schemeClr val="bg1"/>
                </a:solidFill>
                <a:latin typeface="张海山锐线体简" panose="02000000000000000000" pitchFamily="2" charset="-122"/>
                <a:ea typeface="张海山锐线体简" panose="02000000000000000000" pitchFamily="2" charset="-122"/>
              </a:rPr>
              <a:t>云雨巫山枉断肠</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35" presetClass="path" presetSubtype="0" decel="100000" fill="hold" grpId="1" nodeType="withEffect">
                                  <p:stCondLst>
                                    <p:cond delay="250"/>
                                  </p:stCondLst>
                                  <p:childTnLst>
                                    <p:animMotion origin="layout" path="M 2.08333E-7 -2.59259E-6 L -0.04557 -2.59259E-6 " pathEditMode="relative" rAng="0" ptsTypes="AA">
                                      <p:cBhvr>
                                        <p:cTn id="9" dur="1500" spd="-100000" fill="hold"/>
                                        <p:tgtEl>
                                          <p:spTgt spid="5"/>
                                        </p:tgtEl>
                                        <p:attrNameLst>
                                          <p:attrName>ppt_x</p:attrName>
                                          <p:attrName>ppt_y</p:attrName>
                                        </p:attrNameLst>
                                      </p:cBhvr>
                                      <p:rCtr x="-2279" y="0"/>
                                    </p:animMotion>
                                  </p:childTnLst>
                                </p:cTn>
                              </p:par>
                            </p:childTnLst>
                          </p:cTn>
                        </p:par>
                        <p:par>
                          <p:cTn id="10" fill="hold">
                            <p:stCondLst>
                              <p:cond delay="125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42" presetClass="path" presetSubtype="0" decel="30000" fill="hold" nodeType="withEffect">
                                  <p:stCondLst>
                                    <p:cond delay="0"/>
                                  </p:stCondLst>
                                  <p:childTnLst>
                                    <p:animMotion origin="layout" path="M 1.04167E-6 -0.03981 L 1.04167E-6 0.14815 " pathEditMode="relative" rAng="0" ptsTypes="AA">
                                      <p:cBhvr>
                                        <p:cTn id="15" dur="750" spd="-100000" fill="hold"/>
                                        <p:tgtEl>
                                          <p:spTgt spid="4"/>
                                        </p:tgtEl>
                                        <p:attrNameLst>
                                          <p:attrName>ppt_x</p:attrName>
                                          <p:attrName>ppt_y</p:attrName>
                                        </p:attrNameLst>
                                      </p:cBhvr>
                                      <p:rCtr x="0" y="9398"/>
                                    </p:animMotion>
                                  </p:childTnLst>
                                </p:cTn>
                              </p:par>
                              <p:par>
                                <p:cTn id="16" presetID="42" presetClass="path" presetSubtype="0" accel="30000" decel="30000" fill="hold" nodeType="withEffect">
                                  <p:stCondLst>
                                    <p:cond delay="750"/>
                                  </p:stCondLst>
                                  <p:childTnLst>
                                    <p:animMotion origin="layout" path="M 1.04167E-6 -0.03981 L 1.04167E-6 -7.40741E-7 " pathEditMode="relative" rAng="0" ptsTypes="AA">
                                      <p:cBhvr>
                                        <p:cTn id="17" dur="1250" fill="hold"/>
                                        <p:tgtEl>
                                          <p:spTgt spid="4"/>
                                        </p:tgtEl>
                                        <p:attrNameLst>
                                          <p:attrName>ppt_x</p:attrName>
                                          <p:attrName>ppt_y</p:attrName>
                                        </p:attrNameLst>
                                      </p:cBhvr>
                                      <p:rCtr x="0" y="1991"/>
                                    </p:animMotion>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childTnLst>
                                </p:cTn>
                              </p:par>
                              <p:par>
                                <p:cTn id="22" presetID="42" presetClass="path" presetSubtype="0" decel="30000" fill="hold" grpId="1" nodeType="withEffect">
                                  <p:stCondLst>
                                    <p:cond delay="0"/>
                                  </p:stCondLst>
                                  <p:childTnLst>
                                    <p:animMotion origin="layout" path="M 1.04167E-6 -0.03981 L 1.04167E-6 0.14815 " pathEditMode="relative" rAng="0" ptsTypes="AA">
                                      <p:cBhvr>
                                        <p:cTn id="23" dur="750" spd="-100000" fill="hold"/>
                                        <p:tgtEl>
                                          <p:spTgt spid="2"/>
                                        </p:tgtEl>
                                        <p:attrNameLst>
                                          <p:attrName>ppt_x</p:attrName>
                                          <p:attrName>ppt_y</p:attrName>
                                        </p:attrNameLst>
                                      </p:cBhvr>
                                      <p:rCtr x="0" y="9398"/>
                                    </p:animMotion>
                                  </p:childTnLst>
                                </p:cTn>
                              </p:par>
                              <p:par>
                                <p:cTn id="24" presetID="42" presetClass="path" presetSubtype="0" accel="30000" decel="30000" fill="hold" grpId="2" nodeType="withEffect">
                                  <p:stCondLst>
                                    <p:cond delay="750"/>
                                  </p:stCondLst>
                                  <p:childTnLst>
                                    <p:animMotion origin="layout" path="M 1.04167E-6 -0.03981 L 1.04167E-6 -7.40741E-7 " pathEditMode="relative" rAng="0" ptsTypes="AA">
                                      <p:cBhvr>
                                        <p:cTn id="25" dur="1250" fill="hold"/>
                                        <p:tgtEl>
                                          <p:spTgt spid="2"/>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占位符 5"/>
          <p:cNvPicPr>
            <a:picLocks noChangeAspect="1"/>
          </p:cNvPicPr>
          <p:nvPr/>
        </p:nvPicPr>
        <p:blipFill>
          <a:blip r:embed="rId12"/>
          <a:stretch>
            <a:fillRect/>
          </a:stretch>
        </p:blipFill>
        <p:spPr>
          <a:xfrm>
            <a:off x="1006548" y="320376"/>
            <a:ext cx="4153842" cy="6217248"/>
          </a:xfrm>
          <a:prstGeom prst="rect">
            <a:avLst/>
          </a:prstGeom>
        </p:spPr>
      </p:pic>
      <p:sp>
        <p:nvSpPr>
          <p:cNvPr id="25" name="Rectangle 3"/>
          <p:cNvSpPr/>
          <p:nvPr/>
        </p:nvSpPr>
        <p:spPr>
          <a:xfrm>
            <a:off x="1529501" y="320376"/>
            <a:ext cx="1485435" cy="6217248"/>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
          <p:cNvSpPr/>
          <p:nvPr/>
        </p:nvSpPr>
        <p:spPr>
          <a:xfrm>
            <a:off x="3396572" y="320376"/>
            <a:ext cx="2949105" cy="6217248"/>
          </a:xfrm>
          <a:prstGeom prst="rect">
            <a:avLst/>
          </a:prstGeom>
          <a:solidFill>
            <a:srgbClr val="F9B5AD">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_库_文本框 7"/>
          <p:cNvSpPr txBox="1">
            <a:spLocks noChangeArrowheads="1"/>
          </p:cNvSpPr>
          <p:nvPr>
            <p:custDataLst>
              <p:tags r:id="rId1"/>
            </p:custDataLst>
          </p:nvPr>
        </p:nvSpPr>
        <p:spPr bwMode="auto">
          <a:xfrm flipH="1">
            <a:off x="5849348" y="4584621"/>
            <a:ext cx="2387284"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latin typeface="张海山锐线体简" panose="02000000000000000000" pitchFamily="2" charset="-122"/>
                <a:ea typeface="张海山锐线体简" panose="02000000000000000000" pitchFamily="2" charset="-122"/>
                <a:cs typeface="Lato Light" charset="0"/>
              </a:rPr>
              <a:t>一枝红艳露凝香，暖景溶溶。戏蝶游蜂。深入千花粉艳中。</a:t>
            </a:r>
            <a:endParaRPr lang="zh-TW" altLang="en-US" sz="1200" dirty="0">
              <a:latin typeface="张海山锐线体简" panose="02000000000000000000" pitchFamily="2" charset="-122"/>
              <a:ea typeface="张海山锐线体简" panose="02000000000000000000" pitchFamily="2" charset="-122"/>
              <a:cs typeface="Lato Light" charset="0"/>
            </a:endParaRPr>
          </a:p>
        </p:txBody>
      </p:sp>
      <p:sp>
        <p:nvSpPr>
          <p:cNvPr id="29" name="PA_库_文本框 11"/>
          <p:cNvSpPr txBox="1">
            <a:spLocks noChangeArrowheads="1"/>
          </p:cNvSpPr>
          <p:nvPr>
            <p:custDataLst>
              <p:tags r:id="rId2"/>
            </p:custDataLst>
          </p:nvPr>
        </p:nvSpPr>
        <p:spPr bwMode="auto">
          <a:xfrm flipH="1">
            <a:off x="5849346" y="3726853"/>
            <a:ext cx="2387285" cy="58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2800" spc="300" dirty="0">
                <a:latin typeface="张海山锐线体简" panose="02000000000000000000" pitchFamily="2" charset="-122"/>
                <a:ea typeface="张海山锐线体简" panose="02000000000000000000" pitchFamily="2" charset="-122"/>
                <a:cs typeface="Lato regular" panose="020F0502020204030203" pitchFamily="34" charset="0"/>
              </a:rPr>
              <a:t>一枝红艳</a:t>
            </a:r>
            <a:endParaRPr lang="en-US" altLang="en-US" sz="2800" spc="300" dirty="0">
              <a:latin typeface="张海山锐线体简" panose="02000000000000000000" pitchFamily="2" charset="-122"/>
              <a:ea typeface="张海山锐线体简" panose="02000000000000000000" pitchFamily="2" charset="-122"/>
              <a:cs typeface="Lato regular" panose="020F0502020204030203" pitchFamily="34" charset="0"/>
            </a:endParaRPr>
          </a:p>
        </p:txBody>
      </p:sp>
      <p:sp>
        <p:nvSpPr>
          <p:cNvPr id="30" name="PA_库_矩形 12"/>
          <p:cNvSpPr/>
          <p:nvPr>
            <p:custDataLst>
              <p:tags r:id="rId3"/>
            </p:custDataLst>
          </p:nvPr>
        </p:nvSpPr>
        <p:spPr>
          <a:xfrm>
            <a:off x="5849348" y="4389956"/>
            <a:ext cx="881669" cy="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_库_文本框 7"/>
          <p:cNvSpPr txBox="1">
            <a:spLocks noChangeArrowheads="1"/>
          </p:cNvSpPr>
          <p:nvPr>
            <p:custDataLst>
              <p:tags r:id="rId4"/>
            </p:custDataLst>
          </p:nvPr>
        </p:nvSpPr>
        <p:spPr bwMode="auto">
          <a:xfrm flipH="1">
            <a:off x="8907589" y="4584621"/>
            <a:ext cx="2195334"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latin typeface="张海山锐线体简" panose="02000000000000000000" pitchFamily="2" charset="-122"/>
                <a:ea typeface="张海山锐线体简" panose="02000000000000000000" pitchFamily="2" charset="-122"/>
                <a:cs typeface="Lato Light" charset="0"/>
              </a:rPr>
              <a:t>解系天边日，占取春风。免使繁红。一片西飞一片东。</a:t>
            </a:r>
            <a:endParaRPr lang="zh-TW" altLang="en-US" sz="1200" dirty="0">
              <a:latin typeface="张海山锐线体简" panose="02000000000000000000" pitchFamily="2" charset="-122"/>
              <a:ea typeface="张海山锐线体简" panose="02000000000000000000" pitchFamily="2" charset="-122"/>
              <a:cs typeface="Lato Light" charset="0"/>
            </a:endParaRPr>
          </a:p>
        </p:txBody>
      </p:sp>
      <p:sp>
        <p:nvSpPr>
          <p:cNvPr id="32" name="PA_库_文本框 14"/>
          <p:cNvSpPr txBox="1">
            <a:spLocks noChangeArrowheads="1"/>
          </p:cNvSpPr>
          <p:nvPr>
            <p:custDataLst>
              <p:tags r:id="rId5"/>
            </p:custDataLst>
          </p:nvPr>
        </p:nvSpPr>
        <p:spPr bwMode="auto">
          <a:xfrm flipH="1">
            <a:off x="8907587" y="3726853"/>
            <a:ext cx="23872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2800" spc="300" dirty="0">
                <a:latin typeface="张海山锐线体简" panose="02000000000000000000" pitchFamily="2" charset="-122"/>
                <a:ea typeface="张海山锐线体简" panose="02000000000000000000" pitchFamily="2" charset="-122"/>
                <a:cs typeface="Lato regular" panose="020F0502020204030203" pitchFamily="34" charset="0"/>
              </a:rPr>
              <a:t>露凝香</a:t>
            </a:r>
          </a:p>
        </p:txBody>
      </p:sp>
      <p:sp>
        <p:nvSpPr>
          <p:cNvPr id="33" name="PA_库_矩形 15"/>
          <p:cNvSpPr/>
          <p:nvPr>
            <p:custDataLst>
              <p:tags r:id="rId6"/>
            </p:custDataLst>
          </p:nvPr>
        </p:nvSpPr>
        <p:spPr>
          <a:xfrm>
            <a:off x="8907589" y="4389956"/>
            <a:ext cx="881669" cy="61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_库_文本框 6"/>
          <p:cNvSpPr txBox="1"/>
          <p:nvPr>
            <p:custDataLst>
              <p:tags r:id="rId7"/>
            </p:custDataLst>
          </p:nvPr>
        </p:nvSpPr>
        <p:spPr>
          <a:xfrm>
            <a:off x="5807068" y="1953726"/>
            <a:ext cx="4308872" cy="738664"/>
          </a:xfrm>
          <a:prstGeom prst="rect">
            <a:avLst/>
          </a:prstGeom>
          <a:noFill/>
        </p:spPr>
        <p:txBody>
          <a:bodyPr wrap="none" lIns="0" tIns="0" rIns="0" bIns="0">
            <a:spAutoFit/>
          </a:bodyPr>
          <a:lstStyle/>
          <a:p>
            <a:pPr algn="ctr"/>
            <a:r>
              <a:rPr lang="zh-CN" altLang="en-US" sz="4800" dirty="0">
                <a:latin typeface="张海山锐线体简" panose="02000000000000000000" pitchFamily="2" charset="-122"/>
                <a:ea typeface="张海山锐线体简" panose="02000000000000000000" pitchFamily="2" charset="-122"/>
              </a:rPr>
              <a:t>一枝红艳露凝香</a:t>
            </a:r>
          </a:p>
        </p:txBody>
      </p:sp>
      <p:sp>
        <p:nvSpPr>
          <p:cNvPr id="35" name="PA_库_文本框 7"/>
          <p:cNvSpPr txBox="1">
            <a:spLocks noChangeArrowheads="1"/>
          </p:cNvSpPr>
          <p:nvPr>
            <p:custDataLst>
              <p:tags r:id="rId8"/>
            </p:custDataLst>
          </p:nvPr>
        </p:nvSpPr>
        <p:spPr bwMode="auto">
          <a:xfrm flipH="1">
            <a:off x="5849346" y="2821953"/>
            <a:ext cx="4375498"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200" dirty="0">
                <a:latin typeface="张海山锐线体简" panose="02000000000000000000" pitchFamily="2" charset="-122"/>
                <a:ea typeface="张海山锐线体简" panose="02000000000000000000" pitchFamily="2" charset="-122"/>
                <a:cs typeface="Lato Light" charset="0"/>
              </a:rPr>
              <a:t>一枝红艳露凝香，暖景溶溶。戏蝶游蜂。深入千花粉艳中。何人解系天边日，占取春风。免使繁红。一片西飞一片东。</a:t>
            </a:r>
            <a:endParaRPr lang="zh-TW" altLang="en-US" sz="1200" dirty="0">
              <a:latin typeface="张海山锐线体简" panose="02000000000000000000" pitchFamily="2" charset="-122"/>
              <a:ea typeface="张海山锐线体简" panose="02000000000000000000" pitchFamily="2" charset="-122"/>
              <a:cs typeface="Lato Light" charset="0"/>
            </a:endParaRPr>
          </a:p>
        </p:txBody>
      </p:sp>
      <p:cxnSp>
        <p:nvCxnSpPr>
          <p:cNvPr id="36" name="PA_库_直接连接符 9"/>
          <p:cNvCxnSpPr/>
          <p:nvPr>
            <p:custDataLst>
              <p:tags r:id="rId9"/>
            </p:custDataLst>
          </p:nvPr>
        </p:nvCxnSpPr>
        <p:spPr>
          <a:xfrm>
            <a:off x="5807068" y="3726853"/>
            <a:ext cx="4375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1+#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1+#ppt_w/2"/>
                                          </p:val>
                                        </p:tav>
                                        <p:tav tm="100000">
                                          <p:val>
                                            <p:strVal val="#ppt_x"/>
                                          </p:val>
                                        </p:tav>
                                      </p:tavLst>
                                    </p:anim>
                                    <p:anim calcmode="lin" valueType="num">
                                      <p:cBhvr additive="base">
                                        <p:cTn id="12" dur="1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
                                  </p:stCondLst>
                                  <p:endCondLst>
                                    <p:cond evt="begin" delay="0">
                                      <p:tn val="13"/>
                                    </p:cond>
                                  </p:endCondLst>
                                  <p:childTnLst>
                                    <p:set>
                                      <p:cBhvr>
                                        <p:cTn id="14" dur="1" fill="hold">
                                          <p:stCondLst>
                                            <p:cond delay="0"/>
                                          </p:stCondLst>
                                        </p:cTn>
                                        <p:tgtEl>
                                          <p:spTgt spid="30">
                                            <p:txEl>
                                              <p:charRg st="4294967295" end="4294967295"/>
                                            </p:txEl>
                                          </p:spTgt>
                                        </p:tgtEl>
                                        <p:attrNameLst>
                                          <p:attrName>style.visibility</p:attrName>
                                        </p:attrNameLst>
                                      </p:cBhvr>
                                      <p:to>
                                        <p:strVal val="visible"/>
                                      </p:to>
                                    </p:set>
                                    <p:anim calcmode="lin" valueType="num">
                                      <p:cBhvr additive="base">
                                        <p:cTn id="15" dur="1500" fill="hold"/>
                                        <p:tgtEl>
                                          <p:spTgt spid="30">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6" dur="1500" fill="hold"/>
                                        <p:tgtEl>
                                          <p:spTgt spid="30">
                                            <p:txEl>
                                              <p:charRg st="4294967295" end="4294967295"/>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1+#ppt_w/2"/>
                                          </p:val>
                                        </p:tav>
                                        <p:tav tm="100000">
                                          <p:val>
                                            <p:strVal val="#ppt_x"/>
                                          </p:val>
                                        </p:tav>
                                      </p:tavLst>
                                    </p:anim>
                                    <p:anim calcmode="lin" valueType="num">
                                      <p:cBhvr additive="base">
                                        <p:cTn id="24" dur="1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nodePh="1">
                                  <p:stCondLst>
                                    <p:cond delay="250"/>
                                  </p:stCondLst>
                                  <p:endCondLst>
                                    <p:cond evt="begin" delay="0">
                                      <p:tn val="25"/>
                                    </p:cond>
                                  </p:endCondLst>
                                  <p:childTnLst>
                                    <p:set>
                                      <p:cBhvr>
                                        <p:cTn id="26" dur="1" fill="hold">
                                          <p:stCondLst>
                                            <p:cond delay="0"/>
                                          </p:stCondLst>
                                        </p:cTn>
                                        <p:tgtEl>
                                          <p:spTgt spid="33">
                                            <p:txEl>
                                              <p:charRg st="4294967295" end="4294967295"/>
                                            </p:txEl>
                                          </p:spTgt>
                                        </p:tgtEl>
                                        <p:attrNameLst>
                                          <p:attrName>style.visibility</p:attrName>
                                        </p:attrNameLst>
                                      </p:cBhvr>
                                      <p:to>
                                        <p:strVal val="visible"/>
                                      </p:to>
                                    </p:set>
                                    <p:anim calcmode="lin" valueType="num">
                                      <p:cBhvr additive="base">
                                        <p:cTn id="27" dur="1500" fill="hold"/>
                                        <p:tgtEl>
                                          <p:spTgt spid="3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33">
                                            <p:txEl>
                                              <p:charRg st="4294967295" end="429496729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1+#ppt_w/2"/>
                                          </p:val>
                                        </p:tav>
                                        <p:tav tm="100000">
                                          <p:val>
                                            <p:strVal val="#ppt_x"/>
                                          </p:val>
                                        </p:tav>
                                      </p:tavLst>
                                    </p:anim>
                                    <p:anim calcmode="lin" valueType="num">
                                      <p:cBhvr additive="base">
                                        <p:cTn id="32" dur="150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5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1+#ppt_w/2"/>
                                          </p:val>
                                        </p:tav>
                                        <p:tav tm="100000">
                                          <p:val>
                                            <p:strVal val="#ppt_x"/>
                                          </p:val>
                                        </p:tav>
                                      </p:tavLst>
                                    </p:anim>
                                    <p:anim calcmode="lin" valueType="num">
                                      <p:cBhvr additive="base">
                                        <p:cTn id="36" dur="1500" fill="hold"/>
                                        <p:tgtEl>
                                          <p:spTgt spid="35"/>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25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500" fill="hold"/>
                                        <p:tgtEl>
                                          <p:spTgt spid="36"/>
                                        </p:tgtEl>
                                        <p:attrNameLst>
                                          <p:attrName>ppt_x</p:attrName>
                                        </p:attrNameLst>
                                      </p:cBhvr>
                                      <p:tavLst>
                                        <p:tav tm="0">
                                          <p:val>
                                            <p:strVal val="1+#ppt_w/2"/>
                                          </p:val>
                                        </p:tav>
                                        <p:tav tm="100000">
                                          <p:val>
                                            <p:strVal val="#ppt_x"/>
                                          </p:val>
                                        </p:tav>
                                      </p:tavLst>
                                    </p:anim>
                                    <p:anim calcmode="lin" valueType="num">
                                      <p:cBhvr additive="base">
                                        <p:cTn id="40" dur="1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1652</Words>
  <Application>Microsoft Office PowerPoint</Application>
  <PresentationFormat>宽屏</PresentationFormat>
  <Paragraphs>152</Paragraphs>
  <Slides>25</Slides>
  <Notes>25</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Bebas Neue</vt:lpstr>
      <vt:lpstr>Gill Sans</vt:lpstr>
      <vt:lpstr>Lato Black</vt:lpstr>
      <vt:lpstr>Lato Light</vt:lpstr>
      <vt:lpstr>Lato Medium</vt:lpstr>
      <vt:lpstr>Lato regular</vt:lpstr>
      <vt:lpstr>Playfair Display SC</vt:lpstr>
      <vt:lpstr>等线</vt:lpstr>
      <vt:lpstr>等线 Light</vt:lpstr>
      <vt:lpstr>微软雅黑</vt:lpstr>
      <vt:lpstr>张海山锐线体简</vt:lpstr>
      <vt:lpstr>Arial</vt:lpstr>
      <vt:lpstr>Broadway</vt:lpstr>
      <vt:lpstr>Calibri</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2021-07-09T01:21:36Z</dcterms:created>
  <dcterms:modified xsi:type="dcterms:W3CDTF">2023-01-10T06:59:37Z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7D3866E501544F7386A5FAB3372081DB</vt:lpwstr>
  </property>
  <property fmtid="{A09F084E-AD41-489F-8076-AA5BE3082BCA}" pid="100">
    <vt:ui4>5</vt:ui4>
  </property>
  <property fmtid="{64440492-4C8B-11D1-8B70-080036B11A03}" pid="11">
    <vt:lpwstr>www.2ppt.com-爱PPT提供资源下载</vt:lpwstr>
  </property>
</Properties>
</file>