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5462" r:id="rId2"/>
    <p:sldId id="5771" r:id="rId3"/>
    <p:sldId id="5772" r:id="rId4"/>
    <p:sldId id="5776" r:id="rId5"/>
    <p:sldId id="5801" r:id="rId6"/>
    <p:sldId id="5780" r:id="rId7"/>
    <p:sldId id="5783" r:id="rId8"/>
    <p:sldId id="5791" r:id="rId9"/>
    <p:sldId id="5773" r:id="rId10"/>
    <p:sldId id="5797" r:id="rId11"/>
    <p:sldId id="5778" r:id="rId12"/>
    <p:sldId id="5781" r:id="rId13"/>
    <p:sldId id="5784" r:id="rId14"/>
    <p:sldId id="5789" r:id="rId15"/>
    <p:sldId id="5774" r:id="rId16"/>
    <p:sldId id="5777" r:id="rId17"/>
    <p:sldId id="5798" r:id="rId18"/>
    <p:sldId id="5779" r:id="rId19"/>
    <p:sldId id="5785" r:id="rId20"/>
    <p:sldId id="5792" r:id="rId21"/>
    <p:sldId id="5775" r:id="rId22"/>
    <p:sldId id="5793" r:id="rId23"/>
    <p:sldId id="5782" r:id="rId24"/>
    <p:sldId id="5787" r:id="rId25"/>
    <p:sldId id="5790" r:id="rId26"/>
    <p:sldId id="5770" r:id="rId27"/>
  </p:sldIdLst>
  <p:sldSz cx="12858750" cy="7232650"/>
  <p:notesSz cx="6858000" cy="9144000"/>
  <p:custDataLst>
    <p:tags r:id="rId30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>
          <p15:clr>
            <a:srgbClr val="A4A3A4"/>
          </p15:clr>
        </p15:guide>
        <p15:guide id="2" orient="horz" pos="4183">
          <p15:clr>
            <a:srgbClr val="A4A3A4"/>
          </p15:clr>
        </p15:guide>
        <p15:guide id="3" pos="4050">
          <p15:clr>
            <a:srgbClr val="A4A3A4"/>
          </p15:clr>
        </p15:guide>
        <p15:guide id="4" pos="557">
          <p15:clr>
            <a:srgbClr val="A4A3A4"/>
          </p15:clr>
        </p15:guide>
        <p15:guide id="5" pos="7497">
          <p15:clr>
            <a:srgbClr val="A4A3A4"/>
          </p15:clr>
        </p15:guide>
        <p15:guide id="6" pos="69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35145"/>
    <a:srgbClr val="FF9900"/>
    <a:srgbClr val="FFA631"/>
    <a:srgbClr val="0070C0"/>
    <a:srgbClr val="C00000"/>
    <a:srgbClr val="4B342A"/>
    <a:srgbClr val="69481E"/>
    <a:srgbClr val="474B45"/>
    <a:srgbClr val="CA8F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2" autoAdjust="0"/>
    <p:restoredTop sz="95394" autoAdjust="0"/>
  </p:normalViewPr>
  <p:slideViewPr>
    <p:cSldViewPr>
      <p:cViewPr varScale="1">
        <p:scale>
          <a:sx n="56" d="100"/>
          <a:sy n="56" d="100"/>
        </p:scale>
        <p:origin x="-84" y="-1560"/>
      </p:cViewPr>
      <p:guideLst>
        <p:guide orient="horz" pos="328"/>
        <p:guide orient="horz" pos="4183"/>
        <p:guide pos="4050"/>
        <p:guide pos="557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-320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283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A0-4D50-90C4-0461A5F96C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Title Goes Here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54A0-4D50-90C4-0461A5F96C17}"/>
            </c:ext>
          </c:extLst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linear"/>
            <c:dispRSqr val="0"/>
            <c:dispEq val="0"/>
          </c:trendline>
          <c:val>
            <c:numRef>
              <c:f>Sheet1!$C$2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Title Goes Here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54A0-4D50-90C4-0461A5F96C17}"/>
            </c:ext>
          </c:extLst>
        </c:ser>
        <c:ser>
          <c:idx val="2"/>
          <c:order val="2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Sheet1!$D$2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Title Goes Here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3-54A0-4D50-90C4-0461A5F96C17}"/>
            </c:ext>
          </c:extLst>
        </c:ser>
        <c:ser>
          <c:idx val="3"/>
          <c:order val="3"/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Sheet1!$E$2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Series 32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Title Goes Here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54A0-4D50-90C4-0461A5F96C17}"/>
            </c:ext>
          </c:extLst>
        </c:ser>
        <c:ser>
          <c:idx val="4"/>
          <c:order val="4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Sheet1!$F$2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  <c:pt idx="0">
                        <c:v>Series 322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Title Goes Here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5-54A0-4D50-90C4-0461A5F96C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8"/>
        <c:overlap val="-15"/>
        <c:axId val="146241024"/>
        <c:axId val="146242944"/>
      </c:barChart>
      <c:dateAx>
        <c:axId val="146241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defRPr>
            </a:pPr>
            <a:endParaRPr lang="zh-CN"/>
          </a:p>
        </c:txPr>
        <c:crossAx val="146242944"/>
        <c:crosses val="autoZero"/>
        <c:auto val="0"/>
        <c:lblOffset val="100"/>
        <c:baseTimeUnit val="days"/>
      </c:dateAx>
      <c:valAx>
        <c:axId val="146242944"/>
        <c:scaling>
          <c:orientation val="minMax"/>
        </c:scaling>
        <c:delete val="1"/>
        <c:axPos val="l"/>
        <c:majorGridlines>
          <c:spPr>
            <a:ln w="22225" cap="flat" cmpd="sng" algn="ctr">
              <a:solidFill>
                <a:prstClr val="white">
                  <a:lumMod val="85000"/>
                  <a:alpha val="48000"/>
                </a:prstClr>
              </a:solidFill>
              <a:prstDash val="sysDot"/>
              <a:round/>
            </a:ln>
          </c:spPr>
        </c:majorGridlines>
        <c:numFmt formatCode="General" sourceLinked="0"/>
        <c:majorTickMark val="cross"/>
        <c:minorTickMark val="out"/>
        <c:tickLblPos val="high"/>
        <c:crossAx val="146241024"/>
        <c:crossesAt val="2014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zh-CN" sz="1000" b="1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spPr>
            <a:solidFill>
              <a:schemeClr val="accent1"/>
            </a:solidFill>
          </c:spPr>
          <c:val>
            <c:numRef>
              <c:f>Sheet1!$B$2:$B$6</c:f>
              <c:numCache>
                <c:formatCode>General</c:formatCode>
                <c:ptCount val="5"/>
                <c:pt idx="0">
                  <c:v>28</c:v>
                </c:pt>
                <c:pt idx="1">
                  <c:v>30</c:v>
                </c:pt>
                <c:pt idx="2">
                  <c:v>25</c:v>
                </c:pt>
                <c:pt idx="3">
                  <c:v>30</c:v>
                </c:pt>
                <c:pt idx="4">
                  <c:v>32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yyyy/m/d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0-DFA2-4AD7-8185-E05C78E6610F}"/>
            </c:ext>
          </c:extLst>
        </c:ser>
        <c:ser>
          <c:idx val="1"/>
          <c:order val="1"/>
          <c:spPr>
            <a:solidFill>
              <a:schemeClr val="accent2"/>
            </a:solidFill>
          </c:spPr>
          <c:val>
            <c:numRef>
              <c:f>Sheet1!$C$2:$C$6</c:f>
              <c:numCache>
                <c:formatCode>General</c:formatCode>
                <c:ptCount val="5"/>
                <c:pt idx="0">
                  <c:v>22</c:v>
                </c:pt>
                <c:pt idx="1">
                  <c:v>18</c:v>
                </c:pt>
                <c:pt idx="2">
                  <c:v>20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yyyy/m/d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1-DFA2-4AD7-8185-E05C78E6610F}"/>
            </c:ext>
          </c:extLst>
        </c:ser>
        <c:ser>
          <c:idx val="2"/>
          <c:order val="2"/>
          <c:spPr>
            <a:solidFill>
              <a:schemeClr val="accent3"/>
            </a:solidFill>
            <a:ln w="25400">
              <a:noFill/>
            </a:ln>
          </c:spPr>
          <c:val>
            <c:numRef>
              <c:f>Sheet1!$D$2:$D$6</c:f>
              <c:numCache>
                <c:formatCode>General</c:formatCode>
                <c:ptCount val="5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19</c:v>
                </c:pt>
                <c:pt idx="4">
                  <c:v>18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12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yyyy/m/d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DFA2-4AD7-8185-E05C78E6610F}"/>
            </c:ext>
          </c:extLst>
        </c:ser>
        <c:ser>
          <c:idx val="3"/>
          <c:order val="3"/>
          <c:spPr>
            <a:solidFill>
              <a:schemeClr val="accent4"/>
            </a:solidFill>
            <a:ln w="25400">
              <a:noFill/>
            </a:ln>
          </c:spPr>
          <c:val>
            <c:numRef>
              <c:f>Sheet1!$E$2:$E$6</c:f>
              <c:numCache>
                <c:formatCode>General</c:formatCode>
                <c:ptCount val="5"/>
                <c:pt idx="0">
                  <c:v>20</c:v>
                </c:pt>
                <c:pt idx="1">
                  <c:v>12</c:v>
                </c:pt>
                <c:pt idx="2">
                  <c:v>12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Series 23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yyyy/m/d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DFA2-4AD7-8185-E05C78E661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9732992"/>
        <c:axId val="220390912"/>
      </c:areaChart>
      <c:catAx>
        <c:axId val="219732992"/>
        <c:scaling>
          <c:orientation val="minMax"/>
        </c:scaling>
        <c:delete val="1"/>
        <c:axPos val="b"/>
        <c:numFmt formatCode="yyyy/m/d" sourceLinked="1"/>
        <c:majorTickMark val="out"/>
        <c:minorTickMark val="none"/>
        <c:tickLblPos val="none"/>
        <c:crossAx val="220390912"/>
        <c:crosses val="autoZero"/>
        <c:auto val="1"/>
        <c:lblAlgn val="ctr"/>
        <c:lblOffset val="100"/>
        <c:noMultiLvlLbl val="1"/>
      </c:catAx>
      <c:valAx>
        <c:axId val="2203909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19732992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lang="zh-CN" sz="1800"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40-43FC-9901-FB3E9C929C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40-43FC-9901-FB3E9C929C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540-43FC-9901-FB3E9C929C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540-43FC-9901-FB3E9C929CA3}"/>
              </c:ext>
            </c:extLst>
          </c:dP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5.6</c:v>
                </c:pt>
                <c:pt idx="2">
                  <c:v>3.8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3"/>
                      <c:pt idx="0">
                        <c:v>1st Qtr</c:v>
                      </c:pt>
                      <c:pt idx="1">
                        <c:v>2nd Qtr</c:v>
                      </c:pt>
                      <c:pt idx="2">
                        <c:v>3rd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4540-43FC-9901-FB3E9C929C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19-463B-8CEC-DCD38F0A1CC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19-463B-8CEC-DCD38F0A1CC0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519-463B-8CEC-DCD38F0A1CC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519-463B-8CEC-DCD38F0A1CC0}"/>
              </c:ext>
            </c:extLst>
          </c:dPt>
          <c:val>
            <c:numRef>
              <c:f>Sheet1!$B$2:$B$5</c:f>
              <c:numCache>
                <c:formatCode>General</c:formatCode>
                <c:ptCount val="4"/>
                <c:pt idx="0">
                  <c:v>5.5</c:v>
                </c:pt>
                <c:pt idx="1">
                  <c:v>3.3</c:v>
                </c:pt>
                <c:pt idx="2">
                  <c:v>3.8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3"/>
                      <c:pt idx="0">
                        <c:v>1st Qtr</c:v>
                      </c:pt>
                      <c:pt idx="1">
                        <c:v>2nd Qtr</c:v>
                      </c:pt>
                      <c:pt idx="2">
                        <c:v>3rd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4519-463B-8CEC-DCD38F0A1C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06-4705-A477-977DE8EACA8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06-4705-A477-977DE8EACA8C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B06-4705-A477-977DE8EACA8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B06-4705-A477-977DE8EACA8C}"/>
              </c:ext>
            </c:extLst>
          </c:dPt>
          <c:val>
            <c:numRef>
              <c:f>Sheet1!$B$2:$B$5</c:f>
              <c:numCache>
                <c:formatCode>General</c:formatCode>
                <c:ptCount val="4"/>
                <c:pt idx="0">
                  <c:v>3.3</c:v>
                </c:pt>
                <c:pt idx="1">
                  <c:v>4.8</c:v>
                </c:pt>
                <c:pt idx="2">
                  <c:v>3.8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3"/>
                      <c:pt idx="0">
                        <c:v>1st Qtr</c:v>
                      </c:pt>
                      <c:pt idx="1">
                        <c:v>2nd Qtr</c:v>
                      </c:pt>
                      <c:pt idx="2">
                        <c:v>3rd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9B06-4705-A477-977DE8EACA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7FA29-E3F8-4667-8A96-8EB7A1B77917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B4572-018F-4CE0-AE77-578DC43495D8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68453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68453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68453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68453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defTabSz="684530" fontAlgn="base">
              <a:spcBef>
                <a:spcPct val="0"/>
              </a:spcBef>
              <a:spcAft>
                <a:spcPct val="0"/>
              </a:spcAft>
            </a:pPr>
            <a:fld id="{9C602251-43D7-4D1D-B3D2-19BD9A52692A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16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AECE9-5176-4E57-B4C4-570EB4C2C336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E8434-B007-4596-847F-7A3BBBF9A278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7FA29-E3F8-4667-8A96-8EB7A1B77917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64407" y="2246811"/>
            <a:ext cx="10929938" cy="155033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28813" y="4098502"/>
            <a:ext cx="9001125" cy="18483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2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8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71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13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56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99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42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384D8-9F17-4372-A23A-924F96CB64E3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0A286-8FF2-4EC5-AF8A-818446FED1D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9902711" y="6826488"/>
            <a:ext cx="775136" cy="245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www.2ppt.com/hangye/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www.2ppt.com/sucai/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www.2ppt.com/tubiao/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www.2ppt.com/powerpoint/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www.2ppt.com/excel/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www.2ppt.com/kejian/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www.2ppt.com/shiti/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4039" y="385072"/>
            <a:ext cx="11090672" cy="1397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4039" y="1925358"/>
            <a:ext cx="11090672" cy="458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4039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59461" y="6703595"/>
            <a:ext cx="4339828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1492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l" defTabSz="964565" rtl="0" eaLnBrk="1" latinLnBrk="0" hangingPunct="1">
        <a:lnSpc>
          <a:spcPct val="90000"/>
        </a:lnSpc>
        <a:spcBef>
          <a:spcPct val="0"/>
        </a:spcBef>
        <a:buNone/>
        <a:defRPr sz="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300" indent="-241300" algn="l" defTabSz="964565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2955" kern="1200">
          <a:solidFill>
            <a:schemeClr val="tx1"/>
          </a:solidFill>
          <a:latin typeface="+mn-lt"/>
          <a:ea typeface="+mn-ea"/>
          <a:cs typeface="+mn-cs"/>
        </a:defRPr>
      </a:lvl1pPr>
      <a:lvl2pPr marL="72326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30" kern="1200">
          <a:solidFill>
            <a:schemeClr val="tx1"/>
          </a:solidFill>
          <a:latin typeface="+mn-lt"/>
          <a:ea typeface="+mn-ea"/>
          <a:cs typeface="+mn-cs"/>
        </a:defRPr>
      </a:lvl2pPr>
      <a:lvl3pPr marL="120523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10" kern="1200">
          <a:solidFill>
            <a:schemeClr val="tx1"/>
          </a:solidFill>
          <a:latin typeface="+mn-lt"/>
          <a:ea typeface="+mn-ea"/>
          <a:cs typeface="+mn-cs"/>
        </a:defRPr>
      </a:lvl3pPr>
      <a:lvl4pPr marL="168783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6979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5176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3436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1632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9829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96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456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653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849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109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306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502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699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858750" cy="7232649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 l="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0" y="1312069"/>
            <a:ext cx="12858750" cy="280831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956767" y="1918793"/>
            <a:ext cx="6696744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88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化学实验</a:t>
            </a:r>
            <a:r>
              <a:rPr lang="en-US" altLang="zh-CN" sz="88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PPT</a:t>
            </a:r>
            <a:endParaRPr lang="zh-CN" altLang="en-US" sz="54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6" name="矩形 259"/>
          <p:cNvSpPr>
            <a:spLocks noChangeArrowheads="1"/>
          </p:cNvSpPr>
          <p:nvPr/>
        </p:nvSpPr>
        <p:spPr bwMode="auto">
          <a:xfrm>
            <a:off x="956767" y="1691159"/>
            <a:ext cx="49450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CHEMICAL EXPERIMENT PPT</a:t>
            </a:r>
            <a:endParaRPr lang="zh-CN" altLang="en-US" sz="24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fractur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99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99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40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/>
      <p:bldP spid="11" grpId="1"/>
      <p:bldP spid="16" grpId="0"/>
      <p:bldP spid="1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/>
        </p:nvGraphicFramePr>
        <p:xfrm>
          <a:off x="1141458" y="2405487"/>
          <a:ext cx="5447574" cy="3661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Oval 13"/>
          <p:cNvSpPr/>
          <p:nvPr/>
        </p:nvSpPr>
        <p:spPr>
          <a:xfrm>
            <a:off x="6949469" y="2793361"/>
            <a:ext cx="571172" cy="5744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7652227" y="2840989"/>
            <a:ext cx="3450035" cy="3441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8218" tIns="24109" rIns="48218" bIns="24109">
            <a:spAutoFit/>
          </a:bodyPr>
          <a:lstStyle/>
          <a:p>
            <a:pPr algn="just" defTabSz="114744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949469" y="3593378"/>
            <a:ext cx="571172" cy="5744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7652227" y="3637025"/>
            <a:ext cx="3450035" cy="3441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8218" tIns="24109" rIns="48218" bIns="24109">
            <a:spAutoFit/>
          </a:bodyPr>
          <a:lstStyle/>
          <a:p>
            <a:pPr algn="just" defTabSz="114744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949469" y="4388708"/>
            <a:ext cx="571172" cy="5744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7699090" y="4433061"/>
            <a:ext cx="3450035" cy="3441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8218" tIns="24109" rIns="48218" bIns="24109">
            <a:spAutoFit/>
          </a:bodyPr>
          <a:lstStyle/>
          <a:p>
            <a:pPr algn="just" defTabSz="114744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949469" y="5148493"/>
            <a:ext cx="571172" cy="5744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7699090" y="5229097"/>
            <a:ext cx="3403172" cy="3441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8218" tIns="24109" rIns="48218" bIns="24109">
            <a:spAutoFit/>
          </a:bodyPr>
          <a:lstStyle/>
          <a:p>
            <a:pPr algn="just" defTabSz="114744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Freeform 35"/>
          <p:cNvSpPr>
            <a:spLocks noEditPoints="1"/>
          </p:cNvSpPr>
          <p:nvPr/>
        </p:nvSpPr>
        <p:spPr bwMode="auto">
          <a:xfrm>
            <a:off x="7025791" y="2939407"/>
            <a:ext cx="418529" cy="282357"/>
          </a:xfrm>
          <a:custGeom>
            <a:avLst/>
            <a:gdLst>
              <a:gd name="T0" fmla="*/ 135 w 157"/>
              <a:gd name="T1" fmla="*/ 46 h 106"/>
              <a:gd name="T2" fmla="*/ 136 w 157"/>
              <a:gd name="T3" fmla="*/ 37 h 106"/>
              <a:gd name="T4" fmla="*/ 99 w 157"/>
              <a:gd name="T5" fmla="*/ 0 h 106"/>
              <a:gd name="T6" fmla="*/ 73 w 157"/>
              <a:gd name="T7" fmla="*/ 18 h 106"/>
              <a:gd name="T8" fmla="*/ 45 w 157"/>
              <a:gd name="T9" fmla="*/ 8 h 106"/>
              <a:gd name="T10" fmla="*/ 19 w 157"/>
              <a:gd name="T11" fmla="*/ 39 h 106"/>
              <a:gd name="T12" fmla="*/ 20 w 157"/>
              <a:gd name="T13" fmla="*/ 47 h 106"/>
              <a:gd name="T14" fmla="*/ 0 w 157"/>
              <a:gd name="T15" fmla="*/ 75 h 106"/>
              <a:gd name="T16" fmla="*/ 31 w 157"/>
              <a:gd name="T17" fmla="*/ 106 h 106"/>
              <a:gd name="T18" fmla="*/ 126 w 157"/>
              <a:gd name="T19" fmla="*/ 106 h 106"/>
              <a:gd name="T20" fmla="*/ 157 w 157"/>
              <a:gd name="T21" fmla="*/ 75 h 106"/>
              <a:gd name="T22" fmla="*/ 135 w 157"/>
              <a:gd name="T23" fmla="*/ 46 h 106"/>
              <a:gd name="T24" fmla="*/ 120 w 157"/>
              <a:gd name="T25" fmla="*/ 100 h 106"/>
              <a:gd name="T26" fmla="*/ 79 w 157"/>
              <a:gd name="T27" fmla="*/ 100 h 106"/>
              <a:gd name="T28" fmla="*/ 103 w 157"/>
              <a:gd name="T29" fmla="*/ 75 h 106"/>
              <a:gd name="T30" fmla="*/ 102 w 157"/>
              <a:gd name="T31" fmla="*/ 72 h 106"/>
              <a:gd name="T32" fmla="*/ 92 w 157"/>
              <a:gd name="T33" fmla="*/ 72 h 106"/>
              <a:gd name="T34" fmla="*/ 92 w 157"/>
              <a:gd name="T35" fmla="*/ 68 h 106"/>
              <a:gd name="T36" fmla="*/ 92 w 157"/>
              <a:gd name="T37" fmla="*/ 37 h 106"/>
              <a:gd name="T38" fmla="*/ 90 w 157"/>
              <a:gd name="T39" fmla="*/ 35 h 106"/>
              <a:gd name="T40" fmla="*/ 64 w 157"/>
              <a:gd name="T41" fmla="*/ 35 h 106"/>
              <a:gd name="T42" fmla="*/ 62 w 157"/>
              <a:gd name="T43" fmla="*/ 37 h 106"/>
              <a:gd name="T44" fmla="*/ 62 w 157"/>
              <a:gd name="T45" fmla="*/ 68 h 106"/>
              <a:gd name="T46" fmla="*/ 62 w 157"/>
              <a:gd name="T47" fmla="*/ 73 h 106"/>
              <a:gd name="T48" fmla="*/ 51 w 157"/>
              <a:gd name="T49" fmla="*/ 73 h 106"/>
              <a:gd name="T50" fmla="*/ 50 w 157"/>
              <a:gd name="T51" fmla="*/ 76 h 106"/>
              <a:gd name="T52" fmla="*/ 75 w 157"/>
              <a:gd name="T53" fmla="*/ 100 h 106"/>
              <a:gd name="T54" fmla="*/ 38 w 157"/>
              <a:gd name="T55" fmla="*/ 100 h 106"/>
              <a:gd name="T56" fmla="*/ 11 w 157"/>
              <a:gd name="T57" fmla="*/ 74 h 106"/>
              <a:gd name="T58" fmla="*/ 29 w 157"/>
              <a:gd name="T59" fmla="*/ 50 h 106"/>
              <a:gd name="T60" fmla="*/ 28 w 157"/>
              <a:gd name="T61" fmla="*/ 44 h 106"/>
              <a:gd name="T62" fmla="*/ 50 w 157"/>
              <a:gd name="T63" fmla="*/ 17 h 106"/>
              <a:gd name="T64" fmla="*/ 74 w 157"/>
              <a:gd name="T65" fmla="*/ 29 h 106"/>
              <a:gd name="T66" fmla="*/ 97 w 157"/>
              <a:gd name="T67" fmla="*/ 10 h 106"/>
              <a:gd name="T68" fmla="*/ 128 w 157"/>
              <a:gd name="T69" fmla="*/ 42 h 106"/>
              <a:gd name="T70" fmla="*/ 127 w 157"/>
              <a:gd name="T71" fmla="*/ 49 h 106"/>
              <a:gd name="T72" fmla="*/ 147 w 157"/>
              <a:gd name="T73" fmla="*/ 74 h 106"/>
              <a:gd name="T74" fmla="*/ 120 w 157"/>
              <a:gd name="T75" fmla="*/ 10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57" h="106">
                <a:moveTo>
                  <a:pt x="135" y="46"/>
                </a:moveTo>
                <a:cubicBezTo>
                  <a:pt x="136" y="43"/>
                  <a:pt x="136" y="40"/>
                  <a:pt x="136" y="37"/>
                </a:cubicBezTo>
                <a:cubicBezTo>
                  <a:pt x="136" y="16"/>
                  <a:pt x="120" y="0"/>
                  <a:pt x="99" y="0"/>
                </a:cubicBezTo>
                <a:cubicBezTo>
                  <a:pt x="76" y="0"/>
                  <a:pt x="73" y="18"/>
                  <a:pt x="73" y="18"/>
                </a:cubicBezTo>
                <a:cubicBezTo>
                  <a:pt x="73" y="18"/>
                  <a:pt x="63" y="6"/>
                  <a:pt x="45" y="8"/>
                </a:cubicBezTo>
                <a:cubicBezTo>
                  <a:pt x="30" y="11"/>
                  <a:pt x="19" y="25"/>
                  <a:pt x="19" y="39"/>
                </a:cubicBezTo>
                <a:cubicBezTo>
                  <a:pt x="19" y="42"/>
                  <a:pt x="20" y="44"/>
                  <a:pt x="20" y="47"/>
                </a:cubicBezTo>
                <a:cubicBezTo>
                  <a:pt x="9" y="51"/>
                  <a:pt x="0" y="62"/>
                  <a:pt x="0" y="75"/>
                </a:cubicBezTo>
                <a:cubicBezTo>
                  <a:pt x="0" y="92"/>
                  <a:pt x="14" y="106"/>
                  <a:pt x="31" y="106"/>
                </a:cubicBezTo>
                <a:cubicBezTo>
                  <a:pt x="126" y="106"/>
                  <a:pt x="126" y="106"/>
                  <a:pt x="126" y="106"/>
                </a:cubicBezTo>
                <a:cubicBezTo>
                  <a:pt x="143" y="106"/>
                  <a:pt x="157" y="92"/>
                  <a:pt x="157" y="75"/>
                </a:cubicBezTo>
                <a:cubicBezTo>
                  <a:pt x="157" y="62"/>
                  <a:pt x="148" y="50"/>
                  <a:pt x="135" y="46"/>
                </a:cubicBezTo>
                <a:close/>
                <a:moveTo>
                  <a:pt x="120" y="100"/>
                </a:moveTo>
                <a:cubicBezTo>
                  <a:pt x="79" y="100"/>
                  <a:pt x="79" y="100"/>
                  <a:pt x="79" y="100"/>
                </a:cubicBezTo>
                <a:cubicBezTo>
                  <a:pt x="82" y="97"/>
                  <a:pt x="103" y="75"/>
                  <a:pt x="103" y="75"/>
                </a:cubicBezTo>
                <a:cubicBezTo>
                  <a:pt x="103" y="75"/>
                  <a:pt x="106" y="72"/>
                  <a:pt x="102" y="72"/>
                </a:cubicBezTo>
                <a:cubicBezTo>
                  <a:pt x="98" y="72"/>
                  <a:pt x="92" y="72"/>
                  <a:pt x="92" y="72"/>
                </a:cubicBezTo>
                <a:cubicBezTo>
                  <a:pt x="92" y="72"/>
                  <a:pt x="92" y="70"/>
                  <a:pt x="92" y="68"/>
                </a:cubicBezTo>
                <a:cubicBezTo>
                  <a:pt x="92" y="59"/>
                  <a:pt x="92" y="43"/>
                  <a:pt x="92" y="37"/>
                </a:cubicBezTo>
                <a:cubicBezTo>
                  <a:pt x="92" y="37"/>
                  <a:pt x="92" y="35"/>
                  <a:pt x="90" y="35"/>
                </a:cubicBezTo>
                <a:cubicBezTo>
                  <a:pt x="88" y="35"/>
                  <a:pt x="67" y="35"/>
                  <a:pt x="64" y="35"/>
                </a:cubicBezTo>
                <a:cubicBezTo>
                  <a:pt x="61" y="35"/>
                  <a:pt x="62" y="37"/>
                  <a:pt x="62" y="37"/>
                </a:cubicBezTo>
                <a:cubicBezTo>
                  <a:pt x="62" y="44"/>
                  <a:pt x="62" y="59"/>
                  <a:pt x="62" y="68"/>
                </a:cubicBezTo>
                <a:cubicBezTo>
                  <a:pt x="62" y="71"/>
                  <a:pt x="62" y="73"/>
                  <a:pt x="62" y="73"/>
                </a:cubicBezTo>
                <a:cubicBezTo>
                  <a:pt x="62" y="73"/>
                  <a:pt x="54" y="73"/>
                  <a:pt x="51" y="73"/>
                </a:cubicBezTo>
                <a:cubicBezTo>
                  <a:pt x="47" y="73"/>
                  <a:pt x="50" y="76"/>
                  <a:pt x="50" y="76"/>
                </a:cubicBezTo>
                <a:cubicBezTo>
                  <a:pt x="75" y="100"/>
                  <a:pt x="75" y="100"/>
                  <a:pt x="75" y="100"/>
                </a:cubicBezTo>
                <a:cubicBezTo>
                  <a:pt x="38" y="100"/>
                  <a:pt x="38" y="100"/>
                  <a:pt x="38" y="100"/>
                </a:cubicBezTo>
                <a:cubicBezTo>
                  <a:pt x="23" y="100"/>
                  <a:pt x="11" y="88"/>
                  <a:pt x="11" y="74"/>
                </a:cubicBezTo>
                <a:cubicBezTo>
                  <a:pt x="11" y="63"/>
                  <a:pt x="18" y="53"/>
                  <a:pt x="29" y="50"/>
                </a:cubicBezTo>
                <a:cubicBezTo>
                  <a:pt x="28" y="48"/>
                  <a:pt x="28" y="46"/>
                  <a:pt x="28" y="44"/>
                </a:cubicBezTo>
                <a:cubicBezTo>
                  <a:pt x="28" y="31"/>
                  <a:pt x="37" y="19"/>
                  <a:pt x="50" y="17"/>
                </a:cubicBezTo>
                <a:cubicBezTo>
                  <a:pt x="65" y="15"/>
                  <a:pt x="74" y="29"/>
                  <a:pt x="74" y="29"/>
                </a:cubicBezTo>
                <a:cubicBezTo>
                  <a:pt x="74" y="29"/>
                  <a:pt x="77" y="10"/>
                  <a:pt x="97" y="10"/>
                </a:cubicBezTo>
                <a:cubicBezTo>
                  <a:pt x="115" y="10"/>
                  <a:pt x="128" y="24"/>
                  <a:pt x="128" y="42"/>
                </a:cubicBezTo>
                <a:cubicBezTo>
                  <a:pt x="128" y="44"/>
                  <a:pt x="127" y="47"/>
                  <a:pt x="127" y="49"/>
                </a:cubicBezTo>
                <a:cubicBezTo>
                  <a:pt x="138" y="53"/>
                  <a:pt x="147" y="62"/>
                  <a:pt x="147" y="74"/>
                </a:cubicBezTo>
                <a:cubicBezTo>
                  <a:pt x="147" y="88"/>
                  <a:pt x="135" y="100"/>
                  <a:pt x="12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Freeform 106"/>
          <p:cNvSpPr>
            <a:spLocks noEditPoints="1"/>
          </p:cNvSpPr>
          <p:nvPr/>
        </p:nvSpPr>
        <p:spPr bwMode="auto">
          <a:xfrm>
            <a:off x="7127919" y="4515087"/>
            <a:ext cx="214271" cy="288364"/>
          </a:xfrm>
          <a:custGeom>
            <a:avLst/>
            <a:gdLst>
              <a:gd name="T0" fmla="*/ 0 w 107"/>
              <a:gd name="T1" fmla="*/ 0 h 144"/>
              <a:gd name="T2" fmla="*/ 0 w 107"/>
              <a:gd name="T3" fmla="*/ 144 h 144"/>
              <a:gd name="T4" fmla="*/ 80 w 107"/>
              <a:gd name="T5" fmla="*/ 144 h 144"/>
              <a:gd name="T6" fmla="*/ 107 w 107"/>
              <a:gd name="T7" fmla="*/ 113 h 144"/>
              <a:gd name="T8" fmla="*/ 107 w 107"/>
              <a:gd name="T9" fmla="*/ 0 h 144"/>
              <a:gd name="T10" fmla="*/ 0 w 107"/>
              <a:gd name="T11" fmla="*/ 0 h 144"/>
              <a:gd name="T12" fmla="*/ 9 w 107"/>
              <a:gd name="T13" fmla="*/ 134 h 144"/>
              <a:gd name="T14" fmla="*/ 9 w 107"/>
              <a:gd name="T15" fmla="*/ 9 h 144"/>
              <a:gd name="T16" fmla="*/ 99 w 107"/>
              <a:gd name="T17" fmla="*/ 9 h 144"/>
              <a:gd name="T18" fmla="*/ 99 w 107"/>
              <a:gd name="T19" fmla="*/ 102 h 144"/>
              <a:gd name="T20" fmla="*/ 72 w 107"/>
              <a:gd name="T21" fmla="*/ 102 h 144"/>
              <a:gd name="T22" fmla="*/ 72 w 107"/>
              <a:gd name="T23" fmla="*/ 134 h 144"/>
              <a:gd name="T24" fmla="*/ 9 w 107"/>
              <a:gd name="T25" fmla="*/ 13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7" h="144">
                <a:moveTo>
                  <a:pt x="0" y="0"/>
                </a:moveTo>
                <a:lnTo>
                  <a:pt x="0" y="144"/>
                </a:lnTo>
                <a:lnTo>
                  <a:pt x="80" y="144"/>
                </a:lnTo>
                <a:lnTo>
                  <a:pt x="107" y="113"/>
                </a:lnTo>
                <a:lnTo>
                  <a:pt x="107" y="0"/>
                </a:lnTo>
                <a:lnTo>
                  <a:pt x="0" y="0"/>
                </a:lnTo>
                <a:close/>
                <a:moveTo>
                  <a:pt x="9" y="134"/>
                </a:moveTo>
                <a:lnTo>
                  <a:pt x="9" y="9"/>
                </a:lnTo>
                <a:lnTo>
                  <a:pt x="99" y="9"/>
                </a:lnTo>
                <a:lnTo>
                  <a:pt x="99" y="102"/>
                </a:lnTo>
                <a:lnTo>
                  <a:pt x="72" y="102"/>
                </a:lnTo>
                <a:lnTo>
                  <a:pt x="72" y="134"/>
                </a:lnTo>
                <a:lnTo>
                  <a:pt x="9" y="1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122914" y="3713390"/>
            <a:ext cx="224283" cy="334423"/>
            <a:chOff x="4669866" y="3800264"/>
            <a:chExt cx="279527" cy="416797"/>
          </a:xfrm>
          <a:solidFill>
            <a:schemeClr val="bg1"/>
          </a:solidFill>
        </p:grpSpPr>
        <p:sp>
          <p:nvSpPr>
            <p:cNvPr id="25" name="Freeform 141"/>
            <p:cNvSpPr>
              <a:spLocks noEditPoints="1"/>
            </p:cNvSpPr>
            <p:nvPr/>
          </p:nvSpPr>
          <p:spPr bwMode="auto">
            <a:xfrm>
              <a:off x="4669866" y="3800264"/>
              <a:ext cx="279527" cy="316965"/>
            </a:xfrm>
            <a:custGeom>
              <a:avLst/>
              <a:gdLst>
                <a:gd name="T0" fmla="*/ 84 w 84"/>
                <a:gd name="T1" fmla="*/ 42 h 95"/>
                <a:gd name="T2" fmla="*/ 42 w 84"/>
                <a:gd name="T3" fmla="*/ 0 h 95"/>
                <a:gd name="T4" fmla="*/ 0 w 84"/>
                <a:gd name="T5" fmla="*/ 42 h 95"/>
                <a:gd name="T6" fmla="*/ 28 w 84"/>
                <a:gd name="T7" fmla="*/ 81 h 95"/>
                <a:gd name="T8" fmla="*/ 25 w 84"/>
                <a:gd name="T9" fmla="*/ 81 h 95"/>
                <a:gd name="T10" fmla="*/ 25 w 84"/>
                <a:gd name="T11" fmla="*/ 95 h 95"/>
                <a:gd name="T12" fmla="*/ 60 w 84"/>
                <a:gd name="T13" fmla="*/ 95 h 95"/>
                <a:gd name="T14" fmla="*/ 60 w 84"/>
                <a:gd name="T15" fmla="*/ 81 h 95"/>
                <a:gd name="T16" fmla="*/ 57 w 84"/>
                <a:gd name="T17" fmla="*/ 81 h 95"/>
                <a:gd name="T18" fmla="*/ 84 w 84"/>
                <a:gd name="T19" fmla="*/ 42 h 95"/>
                <a:gd name="T20" fmla="*/ 42 w 84"/>
                <a:gd name="T21" fmla="*/ 77 h 95"/>
                <a:gd name="T22" fmla="*/ 7 w 84"/>
                <a:gd name="T23" fmla="*/ 42 h 95"/>
                <a:gd name="T24" fmla="*/ 42 w 84"/>
                <a:gd name="T25" fmla="*/ 7 h 95"/>
                <a:gd name="T26" fmla="*/ 77 w 84"/>
                <a:gd name="T27" fmla="*/ 42 h 95"/>
                <a:gd name="T28" fmla="*/ 42 w 84"/>
                <a:gd name="T29" fmla="*/ 7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95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0"/>
                    <a:pt x="12" y="75"/>
                    <a:pt x="28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73" y="75"/>
                    <a:pt x="84" y="60"/>
                    <a:pt x="84" y="42"/>
                  </a:cubicBezTo>
                  <a:close/>
                  <a:moveTo>
                    <a:pt x="42" y="77"/>
                  </a:moveTo>
                  <a:cubicBezTo>
                    <a:pt x="23" y="77"/>
                    <a:pt x="7" y="61"/>
                    <a:pt x="7" y="42"/>
                  </a:cubicBezTo>
                  <a:cubicBezTo>
                    <a:pt x="7" y="23"/>
                    <a:pt x="23" y="7"/>
                    <a:pt x="42" y="7"/>
                  </a:cubicBezTo>
                  <a:cubicBezTo>
                    <a:pt x="62" y="7"/>
                    <a:pt x="77" y="23"/>
                    <a:pt x="77" y="42"/>
                  </a:cubicBezTo>
                  <a:cubicBezTo>
                    <a:pt x="77" y="61"/>
                    <a:pt x="62" y="77"/>
                    <a:pt x="42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142"/>
            <p:cNvSpPr>
              <a:spLocks noChangeArrowheads="1"/>
            </p:cNvSpPr>
            <p:nvPr/>
          </p:nvSpPr>
          <p:spPr bwMode="auto">
            <a:xfrm>
              <a:off x="4752226" y="4127210"/>
              <a:ext cx="117302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143"/>
            <p:cNvSpPr/>
            <p:nvPr/>
          </p:nvSpPr>
          <p:spPr bwMode="auto">
            <a:xfrm>
              <a:off x="4752226" y="4179623"/>
              <a:ext cx="117302" cy="37438"/>
            </a:xfrm>
            <a:custGeom>
              <a:avLst/>
              <a:gdLst>
                <a:gd name="T0" fmla="*/ 0 w 47"/>
                <a:gd name="T1" fmla="*/ 9 h 15"/>
                <a:gd name="T2" fmla="*/ 16 w 47"/>
                <a:gd name="T3" fmla="*/ 9 h 15"/>
                <a:gd name="T4" fmla="*/ 16 w 47"/>
                <a:gd name="T5" fmla="*/ 15 h 15"/>
                <a:gd name="T6" fmla="*/ 31 w 47"/>
                <a:gd name="T7" fmla="*/ 15 h 15"/>
                <a:gd name="T8" fmla="*/ 31 w 47"/>
                <a:gd name="T9" fmla="*/ 9 h 15"/>
                <a:gd name="T10" fmla="*/ 47 w 47"/>
                <a:gd name="T11" fmla="*/ 9 h 15"/>
                <a:gd name="T12" fmla="*/ 47 w 47"/>
                <a:gd name="T13" fmla="*/ 0 h 15"/>
                <a:gd name="T14" fmla="*/ 0 w 47"/>
                <a:gd name="T15" fmla="*/ 0 h 15"/>
                <a:gd name="T16" fmla="*/ 0 w 47"/>
                <a:gd name="T17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5">
                  <a:moveTo>
                    <a:pt x="0" y="9"/>
                  </a:moveTo>
                  <a:lnTo>
                    <a:pt x="16" y="9"/>
                  </a:lnTo>
                  <a:lnTo>
                    <a:pt x="16" y="15"/>
                  </a:lnTo>
                  <a:lnTo>
                    <a:pt x="31" y="15"/>
                  </a:lnTo>
                  <a:lnTo>
                    <a:pt x="31" y="9"/>
                  </a:lnTo>
                  <a:lnTo>
                    <a:pt x="47" y="9"/>
                  </a:lnTo>
                  <a:lnTo>
                    <a:pt x="47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144"/>
            <p:cNvSpPr>
              <a:spLocks noEditPoints="1"/>
            </p:cNvSpPr>
            <p:nvPr/>
          </p:nvSpPr>
          <p:spPr bwMode="auto">
            <a:xfrm>
              <a:off x="4769697" y="3890112"/>
              <a:ext cx="82362" cy="162227"/>
            </a:xfrm>
            <a:custGeom>
              <a:avLst/>
              <a:gdLst>
                <a:gd name="T0" fmla="*/ 32 w 33"/>
                <a:gd name="T1" fmla="*/ 3 h 65"/>
                <a:gd name="T2" fmla="*/ 28 w 33"/>
                <a:gd name="T3" fmla="*/ 0 h 65"/>
                <a:gd name="T4" fmla="*/ 16 w 33"/>
                <a:gd name="T5" fmla="*/ 5 h 65"/>
                <a:gd name="T6" fmla="*/ 4 w 33"/>
                <a:gd name="T7" fmla="*/ 0 h 65"/>
                <a:gd name="T8" fmla="*/ 0 w 33"/>
                <a:gd name="T9" fmla="*/ 3 h 65"/>
                <a:gd name="T10" fmla="*/ 0 w 33"/>
                <a:gd name="T11" fmla="*/ 3 h 65"/>
                <a:gd name="T12" fmla="*/ 0 w 33"/>
                <a:gd name="T13" fmla="*/ 3 h 65"/>
                <a:gd name="T14" fmla="*/ 15 w 33"/>
                <a:gd name="T15" fmla="*/ 65 h 65"/>
                <a:gd name="T16" fmla="*/ 19 w 33"/>
                <a:gd name="T17" fmla="*/ 65 h 65"/>
                <a:gd name="T18" fmla="*/ 33 w 33"/>
                <a:gd name="T19" fmla="*/ 3 h 65"/>
                <a:gd name="T20" fmla="*/ 33 w 33"/>
                <a:gd name="T21" fmla="*/ 3 h 65"/>
                <a:gd name="T22" fmla="*/ 33 w 33"/>
                <a:gd name="T23" fmla="*/ 3 h 65"/>
                <a:gd name="T24" fmla="*/ 33 w 33"/>
                <a:gd name="T25" fmla="*/ 3 h 65"/>
                <a:gd name="T26" fmla="*/ 32 w 33"/>
                <a:gd name="T27" fmla="*/ 3 h 65"/>
                <a:gd name="T28" fmla="*/ 16 w 33"/>
                <a:gd name="T29" fmla="*/ 57 h 65"/>
                <a:gd name="T30" fmla="*/ 4 w 33"/>
                <a:gd name="T31" fmla="*/ 4 h 65"/>
                <a:gd name="T32" fmla="*/ 16 w 33"/>
                <a:gd name="T33" fmla="*/ 8 h 65"/>
                <a:gd name="T34" fmla="*/ 29 w 33"/>
                <a:gd name="T35" fmla="*/ 4 h 65"/>
                <a:gd name="T36" fmla="*/ 16 w 33"/>
                <a:gd name="T37" fmla="*/ 5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65">
                  <a:moveTo>
                    <a:pt x="32" y="3"/>
                  </a:moveTo>
                  <a:lnTo>
                    <a:pt x="28" y="0"/>
                  </a:lnTo>
                  <a:lnTo>
                    <a:pt x="16" y="5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5" y="65"/>
                  </a:lnTo>
                  <a:lnTo>
                    <a:pt x="19" y="65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2" y="3"/>
                  </a:lnTo>
                  <a:close/>
                  <a:moveTo>
                    <a:pt x="16" y="57"/>
                  </a:moveTo>
                  <a:lnTo>
                    <a:pt x="4" y="4"/>
                  </a:lnTo>
                  <a:lnTo>
                    <a:pt x="16" y="8"/>
                  </a:lnTo>
                  <a:lnTo>
                    <a:pt x="29" y="4"/>
                  </a:lnTo>
                  <a:lnTo>
                    <a:pt x="16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114902" y="5279520"/>
            <a:ext cx="240304" cy="312395"/>
            <a:chOff x="6421904" y="4798576"/>
            <a:chExt cx="299494" cy="389342"/>
          </a:xfrm>
          <a:solidFill>
            <a:schemeClr val="bg1"/>
          </a:solidFill>
        </p:grpSpPr>
        <p:sp>
          <p:nvSpPr>
            <p:cNvPr id="30" name="Freeform 170"/>
            <p:cNvSpPr/>
            <p:nvPr/>
          </p:nvSpPr>
          <p:spPr bwMode="auto">
            <a:xfrm>
              <a:off x="6421904" y="4910886"/>
              <a:ext cx="299494" cy="277032"/>
            </a:xfrm>
            <a:custGeom>
              <a:avLst/>
              <a:gdLst>
                <a:gd name="T0" fmla="*/ 45 w 90"/>
                <a:gd name="T1" fmla="*/ 83 h 83"/>
                <a:gd name="T2" fmla="*/ 90 w 90"/>
                <a:gd name="T3" fmla="*/ 0 h 83"/>
                <a:gd name="T4" fmla="*/ 0 w 90"/>
                <a:gd name="T5" fmla="*/ 0 h 83"/>
                <a:gd name="T6" fmla="*/ 45 w 90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83">
                  <a:moveTo>
                    <a:pt x="45" y="83"/>
                  </a:moveTo>
                  <a:cubicBezTo>
                    <a:pt x="90" y="59"/>
                    <a:pt x="90" y="0"/>
                    <a:pt x="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59"/>
                    <a:pt x="45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171"/>
            <p:cNvSpPr/>
            <p:nvPr/>
          </p:nvSpPr>
          <p:spPr bwMode="auto">
            <a:xfrm>
              <a:off x="6421904" y="4798576"/>
              <a:ext cx="299494" cy="94840"/>
            </a:xfrm>
            <a:custGeom>
              <a:avLst/>
              <a:gdLst>
                <a:gd name="T0" fmla="*/ 84 w 90"/>
                <a:gd name="T1" fmla="*/ 0 h 29"/>
                <a:gd name="T2" fmla="*/ 68 w 90"/>
                <a:gd name="T3" fmla="*/ 16 h 29"/>
                <a:gd name="T4" fmla="*/ 52 w 90"/>
                <a:gd name="T5" fmla="*/ 0 h 29"/>
                <a:gd name="T6" fmla="*/ 39 w 90"/>
                <a:gd name="T7" fmla="*/ 0 h 29"/>
                <a:gd name="T8" fmla="*/ 23 w 90"/>
                <a:gd name="T9" fmla="*/ 16 h 29"/>
                <a:gd name="T10" fmla="*/ 7 w 90"/>
                <a:gd name="T11" fmla="*/ 0 h 29"/>
                <a:gd name="T12" fmla="*/ 0 w 90"/>
                <a:gd name="T13" fmla="*/ 0 h 29"/>
                <a:gd name="T14" fmla="*/ 0 w 90"/>
                <a:gd name="T15" fmla="*/ 29 h 29"/>
                <a:gd name="T16" fmla="*/ 90 w 90"/>
                <a:gd name="T17" fmla="*/ 29 h 29"/>
                <a:gd name="T18" fmla="*/ 90 w 90"/>
                <a:gd name="T19" fmla="*/ 0 h 29"/>
                <a:gd name="T20" fmla="*/ 84 w 90"/>
                <a:gd name="T2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29">
                  <a:moveTo>
                    <a:pt x="84" y="0"/>
                  </a:moveTo>
                  <a:cubicBezTo>
                    <a:pt x="84" y="9"/>
                    <a:pt x="77" y="16"/>
                    <a:pt x="68" y="16"/>
                  </a:cubicBezTo>
                  <a:cubicBezTo>
                    <a:pt x="59" y="16"/>
                    <a:pt x="52" y="9"/>
                    <a:pt x="5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9"/>
                    <a:pt x="32" y="16"/>
                    <a:pt x="23" y="16"/>
                  </a:cubicBezTo>
                  <a:cubicBezTo>
                    <a:pt x="14" y="16"/>
                    <a:pt x="7" y="9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90" y="0"/>
                    <a:pt x="90" y="0"/>
                    <a:pt x="90" y="0"/>
                  </a:cubicBez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TextBox 8"/>
          <p:cNvSpPr txBox="1"/>
          <p:nvPr/>
        </p:nvSpPr>
        <p:spPr>
          <a:xfrm>
            <a:off x="609600" y="297529"/>
            <a:ext cx="264419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609600" y="688817"/>
            <a:ext cx="321945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13040" y="5126263"/>
            <a:ext cx="12871438" cy="2106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58574" y="5624543"/>
            <a:ext cx="1118737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64706" y="3249122"/>
            <a:ext cx="2143007" cy="15738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40454" y="3249122"/>
            <a:ext cx="2143007" cy="15738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716201" y="3249122"/>
            <a:ext cx="2143007" cy="15738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591949" y="3249122"/>
            <a:ext cx="2143007" cy="15738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964706" y="2077774"/>
            <a:ext cx="0" cy="117134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64706" y="2077773"/>
            <a:ext cx="964353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840453" y="2077774"/>
            <a:ext cx="0" cy="117134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840453" y="2077773"/>
            <a:ext cx="964353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6716201" y="2077774"/>
            <a:ext cx="0" cy="1171349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716201" y="2077773"/>
            <a:ext cx="964353" cy="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9591949" y="2077774"/>
            <a:ext cx="0" cy="1171349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9591949" y="2077773"/>
            <a:ext cx="964353" cy="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858865" y="1963417"/>
            <a:ext cx="1555318" cy="21544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/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替换文字内容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709495" y="1963417"/>
            <a:ext cx="1431848" cy="21544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/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394683" y="1963417"/>
            <a:ext cx="1770996" cy="21544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/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0483729" y="1963417"/>
            <a:ext cx="1575032" cy="21544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/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68" name="Rectangle 14"/>
          <p:cNvSpPr/>
          <p:nvPr/>
        </p:nvSpPr>
        <p:spPr bwMode="auto">
          <a:xfrm>
            <a:off x="1179008" y="2340254"/>
            <a:ext cx="22351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69" name="Rectangle 14"/>
          <p:cNvSpPr/>
          <p:nvPr/>
        </p:nvSpPr>
        <p:spPr bwMode="auto">
          <a:xfrm>
            <a:off x="3991023" y="2340254"/>
            <a:ext cx="215032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70" name="Rectangle 14"/>
          <p:cNvSpPr/>
          <p:nvPr/>
        </p:nvSpPr>
        <p:spPr bwMode="auto">
          <a:xfrm>
            <a:off x="6965128" y="2340254"/>
            <a:ext cx="220055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71" name="Rectangle 14"/>
          <p:cNvSpPr/>
          <p:nvPr/>
        </p:nvSpPr>
        <p:spPr bwMode="auto">
          <a:xfrm>
            <a:off x="9727786" y="2340254"/>
            <a:ext cx="231816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108971" y="3470728"/>
            <a:ext cx="1357469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25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2018</a:t>
            </a:r>
            <a:endParaRPr lang="en-US" sz="225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33223" y="3470728"/>
            <a:ext cx="1357469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25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2016</a:t>
            </a:r>
            <a:endParaRPr lang="en-US" sz="225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9984718" y="3470728"/>
            <a:ext cx="1357469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25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endParaRPr lang="en-US" sz="225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357475" y="3470728"/>
            <a:ext cx="1357469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25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2010</a:t>
            </a:r>
          </a:p>
        </p:txBody>
      </p:sp>
      <p:sp>
        <p:nvSpPr>
          <p:cNvPr id="42" name="Freeform 228"/>
          <p:cNvSpPr/>
          <p:nvPr/>
        </p:nvSpPr>
        <p:spPr bwMode="auto">
          <a:xfrm>
            <a:off x="1804335" y="4062959"/>
            <a:ext cx="463747" cy="510456"/>
          </a:xfrm>
          <a:custGeom>
            <a:avLst/>
            <a:gdLst>
              <a:gd name="T0" fmla="*/ 102 w 204"/>
              <a:gd name="T1" fmla="*/ 42 h 224"/>
              <a:gd name="T2" fmla="*/ 150 w 204"/>
              <a:gd name="T3" fmla="*/ 1 h 224"/>
              <a:gd name="T4" fmla="*/ 188 w 204"/>
              <a:gd name="T5" fmla="*/ 20 h 224"/>
              <a:gd name="T6" fmla="*/ 204 w 204"/>
              <a:gd name="T7" fmla="*/ 58 h 224"/>
              <a:gd name="T8" fmla="*/ 188 w 204"/>
              <a:gd name="T9" fmla="*/ 117 h 224"/>
              <a:gd name="T10" fmla="*/ 150 w 204"/>
              <a:gd name="T11" fmla="*/ 173 h 224"/>
              <a:gd name="T12" fmla="*/ 101 w 204"/>
              <a:gd name="T13" fmla="*/ 224 h 224"/>
              <a:gd name="T14" fmla="*/ 55 w 204"/>
              <a:gd name="T15" fmla="*/ 175 h 224"/>
              <a:gd name="T16" fmla="*/ 16 w 204"/>
              <a:gd name="T17" fmla="*/ 119 h 224"/>
              <a:gd name="T18" fmla="*/ 0 w 204"/>
              <a:gd name="T19" fmla="*/ 63 h 224"/>
              <a:gd name="T20" fmla="*/ 15 w 204"/>
              <a:gd name="T21" fmla="*/ 21 h 224"/>
              <a:gd name="T22" fmla="*/ 53 w 204"/>
              <a:gd name="T23" fmla="*/ 0 h 224"/>
              <a:gd name="T24" fmla="*/ 102 w 204"/>
              <a:gd name="T25" fmla="*/ 4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4" h="224">
                <a:moveTo>
                  <a:pt x="102" y="42"/>
                </a:moveTo>
                <a:cubicBezTo>
                  <a:pt x="111" y="21"/>
                  <a:pt x="127" y="1"/>
                  <a:pt x="150" y="1"/>
                </a:cubicBezTo>
                <a:cubicBezTo>
                  <a:pt x="164" y="1"/>
                  <a:pt x="176" y="7"/>
                  <a:pt x="188" y="20"/>
                </a:cubicBezTo>
                <a:cubicBezTo>
                  <a:pt x="198" y="33"/>
                  <a:pt x="204" y="45"/>
                  <a:pt x="204" y="58"/>
                </a:cubicBezTo>
                <a:cubicBezTo>
                  <a:pt x="204" y="77"/>
                  <a:pt x="199" y="96"/>
                  <a:pt x="188" y="117"/>
                </a:cubicBezTo>
                <a:cubicBezTo>
                  <a:pt x="180" y="135"/>
                  <a:pt x="167" y="153"/>
                  <a:pt x="150" y="173"/>
                </a:cubicBezTo>
                <a:cubicBezTo>
                  <a:pt x="138" y="188"/>
                  <a:pt x="121" y="205"/>
                  <a:pt x="101" y="224"/>
                </a:cubicBezTo>
                <a:cubicBezTo>
                  <a:pt x="84" y="207"/>
                  <a:pt x="69" y="191"/>
                  <a:pt x="55" y="175"/>
                </a:cubicBezTo>
                <a:cubicBezTo>
                  <a:pt x="39" y="155"/>
                  <a:pt x="26" y="136"/>
                  <a:pt x="16" y="119"/>
                </a:cubicBezTo>
                <a:cubicBezTo>
                  <a:pt x="6" y="98"/>
                  <a:pt x="0" y="80"/>
                  <a:pt x="0" y="63"/>
                </a:cubicBezTo>
                <a:cubicBezTo>
                  <a:pt x="0" y="48"/>
                  <a:pt x="5" y="34"/>
                  <a:pt x="15" y="21"/>
                </a:cubicBezTo>
                <a:cubicBezTo>
                  <a:pt x="25" y="7"/>
                  <a:pt x="38" y="0"/>
                  <a:pt x="53" y="0"/>
                </a:cubicBezTo>
                <a:cubicBezTo>
                  <a:pt x="77" y="0"/>
                  <a:pt x="93" y="20"/>
                  <a:pt x="102" y="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5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3" name="Group 42"/>
          <p:cNvGrpSpPr>
            <a:grpSpLocks noChangeAspect="1"/>
          </p:cNvGrpSpPr>
          <p:nvPr/>
        </p:nvGrpSpPr>
        <p:grpSpPr>
          <a:xfrm>
            <a:off x="4571933" y="4061026"/>
            <a:ext cx="616567" cy="514322"/>
            <a:chOff x="2292350" y="272256"/>
            <a:chExt cx="315913" cy="263525"/>
          </a:xfrm>
          <a:solidFill>
            <a:schemeClr val="bg1"/>
          </a:solidFill>
        </p:grpSpPr>
        <p:sp>
          <p:nvSpPr>
            <p:cNvPr id="44" name="Rectangle 47"/>
            <p:cNvSpPr>
              <a:spLocks noChangeArrowheads="1"/>
            </p:cNvSpPr>
            <p:nvPr/>
          </p:nvSpPr>
          <p:spPr bwMode="auto">
            <a:xfrm>
              <a:off x="2292350" y="451643"/>
              <a:ext cx="53975" cy="8413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5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Rectangle 48"/>
            <p:cNvSpPr>
              <a:spLocks noChangeArrowheads="1"/>
            </p:cNvSpPr>
            <p:nvPr/>
          </p:nvSpPr>
          <p:spPr bwMode="auto">
            <a:xfrm>
              <a:off x="2379663" y="391318"/>
              <a:ext cx="53975" cy="14446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5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Rectangle 49"/>
            <p:cNvSpPr>
              <a:spLocks noChangeArrowheads="1"/>
            </p:cNvSpPr>
            <p:nvPr/>
          </p:nvSpPr>
          <p:spPr bwMode="auto">
            <a:xfrm>
              <a:off x="2466975" y="332581"/>
              <a:ext cx="55563" cy="2032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5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2554288" y="272256"/>
              <a:ext cx="53975" cy="2635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5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9" name="Freeform 151"/>
          <p:cNvSpPr>
            <a:spLocks noChangeAspect="1" noEditPoints="1"/>
          </p:cNvSpPr>
          <p:nvPr/>
        </p:nvSpPr>
        <p:spPr bwMode="auto">
          <a:xfrm>
            <a:off x="7492351" y="4061026"/>
            <a:ext cx="642904" cy="514322"/>
          </a:xfrm>
          <a:custGeom>
            <a:avLst/>
            <a:gdLst>
              <a:gd name="T0" fmla="*/ 95 w 286"/>
              <a:gd name="T1" fmla="*/ 163 h 228"/>
              <a:gd name="T2" fmla="*/ 161 w 286"/>
              <a:gd name="T3" fmla="*/ 97 h 228"/>
              <a:gd name="T4" fmla="*/ 95 w 286"/>
              <a:gd name="T5" fmla="*/ 31 h 228"/>
              <a:gd name="T6" fmla="*/ 29 w 286"/>
              <a:gd name="T7" fmla="*/ 97 h 228"/>
              <a:gd name="T8" fmla="*/ 95 w 286"/>
              <a:gd name="T9" fmla="*/ 163 h 228"/>
              <a:gd name="T10" fmla="*/ 145 w 286"/>
              <a:gd name="T11" fmla="*/ 116 h 228"/>
              <a:gd name="T12" fmla="*/ 98 w 286"/>
              <a:gd name="T13" fmla="*/ 149 h 228"/>
              <a:gd name="T14" fmla="*/ 51 w 286"/>
              <a:gd name="T15" fmla="*/ 116 h 228"/>
              <a:gd name="T16" fmla="*/ 145 w 286"/>
              <a:gd name="T17" fmla="*/ 116 h 228"/>
              <a:gd name="T18" fmla="*/ 135 w 286"/>
              <a:gd name="T19" fmla="*/ 171 h 228"/>
              <a:gd name="T20" fmla="*/ 95 w 286"/>
              <a:gd name="T21" fmla="*/ 181 h 228"/>
              <a:gd name="T22" fmla="*/ 55 w 286"/>
              <a:gd name="T23" fmla="*/ 171 h 228"/>
              <a:gd name="T24" fmla="*/ 0 w 286"/>
              <a:gd name="T25" fmla="*/ 228 h 228"/>
              <a:gd name="T26" fmla="*/ 190 w 286"/>
              <a:gd name="T27" fmla="*/ 228 h 228"/>
              <a:gd name="T28" fmla="*/ 135 w 286"/>
              <a:gd name="T29" fmla="*/ 171 h 228"/>
              <a:gd name="T30" fmla="*/ 174 w 286"/>
              <a:gd name="T31" fmla="*/ 86 h 228"/>
              <a:gd name="T32" fmla="*/ 241 w 286"/>
              <a:gd name="T33" fmla="*/ 86 h 228"/>
              <a:gd name="T34" fmla="*/ 194 w 286"/>
              <a:gd name="T35" fmla="*/ 118 h 228"/>
              <a:gd name="T36" fmla="*/ 173 w 286"/>
              <a:gd name="T37" fmla="*/ 113 h 228"/>
              <a:gd name="T38" fmla="*/ 168 w 286"/>
              <a:gd name="T39" fmla="*/ 128 h 228"/>
              <a:gd name="T40" fmla="*/ 191 w 286"/>
              <a:gd name="T41" fmla="*/ 132 h 228"/>
              <a:gd name="T42" fmla="*/ 257 w 286"/>
              <a:gd name="T43" fmla="*/ 66 h 228"/>
              <a:gd name="T44" fmla="*/ 191 w 286"/>
              <a:gd name="T45" fmla="*/ 0 h 228"/>
              <a:gd name="T46" fmla="*/ 136 w 286"/>
              <a:gd name="T47" fmla="*/ 29 h 228"/>
              <a:gd name="T48" fmla="*/ 174 w 286"/>
              <a:gd name="T49" fmla="*/ 86 h 228"/>
              <a:gd name="T50" fmla="*/ 231 w 286"/>
              <a:gd name="T51" fmla="*/ 140 h 228"/>
              <a:gd name="T52" fmla="*/ 191 w 286"/>
              <a:gd name="T53" fmla="*/ 150 h 228"/>
              <a:gd name="T54" fmla="*/ 159 w 286"/>
              <a:gd name="T55" fmla="*/ 144 h 228"/>
              <a:gd name="T56" fmla="*/ 144 w 286"/>
              <a:gd name="T57" fmla="*/ 160 h 228"/>
              <a:gd name="T58" fmla="*/ 192 w 286"/>
              <a:gd name="T59" fmla="*/ 197 h 228"/>
              <a:gd name="T60" fmla="*/ 286 w 286"/>
              <a:gd name="T61" fmla="*/ 197 h 228"/>
              <a:gd name="T62" fmla="*/ 231 w 286"/>
              <a:gd name="T63" fmla="*/ 140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86" h="228">
                <a:moveTo>
                  <a:pt x="95" y="163"/>
                </a:moveTo>
                <a:cubicBezTo>
                  <a:pt x="132" y="163"/>
                  <a:pt x="161" y="133"/>
                  <a:pt x="161" y="97"/>
                </a:cubicBezTo>
                <a:cubicBezTo>
                  <a:pt x="161" y="60"/>
                  <a:pt x="132" y="31"/>
                  <a:pt x="95" y="31"/>
                </a:cubicBezTo>
                <a:cubicBezTo>
                  <a:pt x="59" y="31"/>
                  <a:pt x="29" y="60"/>
                  <a:pt x="29" y="97"/>
                </a:cubicBezTo>
                <a:cubicBezTo>
                  <a:pt x="29" y="133"/>
                  <a:pt x="59" y="163"/>
                  <a:pt x="95" y="163"/>
                </a:cubicBezTo>
                <a:close/>
                <a:moveTo>
                  <a:pt x="145" y="116"/>
                </a:moveTo>
                <a:cubicBezTo>
                  <a:pt x="135" y="136"/>
                  <a:pt x="118" y="149"/>
                  <a:pt x="98" y="149"/>
                </a:cubicBezTo>
                <a:cubicBezTo>
                  <a:pt x="79" y="149"/>
                  <a:pt x="61" y="136"/>
                  <a:pt x="51" y="116"/>
                </a:cubicBezTo>
                <a:lnTo>
                  <a:pt x="145" y="116"/>
                </a:lnTo>
                <a:close/>
                <a:moveTo>
                  <a:pt x="135" y="171"/>
                </a:moveTo>
                <a:cubicBezTo>
                  <a:pt x="123" y="178"/>
                  <a:pt x="109" y="181"/>
                  <a:pt x="95" y="181"/>
                </a:cubicBezTo>
                <a:cubicBezTo>
                  <a:pt x="81" y="181"/>
                  <a:pt x="67" y="178"/>
                  <a:pt x="55" y="171"/>
                </a:cubicBezTo>
                <a:cubicBezTo>
                  <a:pt x="30" y="178"/>
                  <a:pt x="9" y="194"/>
                  <a:pt x="0" y="228"/>
                </a:cubicBezTo>
                <a:cubicBezTo>
                  <a:pt x="190" y="228"/>
                  <a:pt x="190" y="228"/>
                  <a:pt x="190" y="228"/>
                </a:cubicBezTo>
                <a:cubicBezTo>
                  <a:pt x="181" y="194"/>
                  <a:pt x="161" y="178"/>
                  <a:pt x="135" y="171"/>
                </a:cubicBezTo>
                <a:close/>
                <a:moveTo>
                  <a:pt x="174" y="86"/>
                </a:moveTo>
                <a:cubicBezTo>
                  <a:pt x="241" y="86"/>
                  <a:pt x="241" y="86"/>
                  <a:pt x="241" y="86"/>
                </a:cubicBezTo>
                <a:cubicBezTo>
                  <a:pt x="231" y="105"/>
                  <a:pt x="214" y="118"/>
                  <a:pt x="194" y="118"/>
                </a:cubicBezTo>
                <a:cubicBezTo>
                  <a:pt x="187" y="118"/>
                  <a:pt x="180" y="116"/>
                  <a:pt x="173" y="113"/>
                </a:cubicBezTo>
                <a:cubicBezTo>
                  <a:pt x="172" y="118"/>
                  <a:pt x="170" y="123"/>
                  <a:pt x="168" y="128"/>
                </a:cubicBezTo>
                <a:cubicBezTo>
                  <a:pt x="175" y="130"/>
                  <a:pt x="183" y="132"/>
                  <a:pt x="191" y="132"/>
                </a:cubicBezTo>
                <a:cubicBezTo>
                  <a:pt x="227" y="132"/>
                  <a:pt x="257" y="102"/>
                  <a:pt x="257" y="66"/>
                </a:cubicBezTo>
                <a:cubicBezTo>
                  <a:pt x="257" y="29"/>
                  <a:pt x="227" y="0"/>
                  <a:pt x="191" y="0"/>
                </a:cubicBezTo>
                <a:cubicBezTo>
                  <a:pt x="168" y="0"/>
                  <a:pt x="148" y="11"/>
                  <a:pt x="136" y="29"/>
                </a:cubicBezTo>
                <a:cubicBezTo>
                  <a:pt x="156" y="41"/>
                  <a:pt x="171" y="61"/>
                  <a:pt x="174" y="86"/>
                </a:cubicBezTo>
                <a:close/>
                <a:moveTo>
                  <a:pt x="231" y="140"/>
                </a:moveTo>
                <a:cubicBezTo>
                  <a:pt x="219" y="147"/>
                  <a:pt x="205" y="150"/>
                  <a:pt x="191" y="150"/>
                </a:cubicBezTo>
                <a:cubicBezTo>
                  <a:pt x="180" y="150"/>
                  <a:pt x="169" y="148"/>
                  <a:pt x="159" y="144"/>
                </a:cubicBezTo>
                <a:cubicBezTo>
                  <a:pt x="155" y="150"/>
                  <a:pt x="150" y="155"/>
                  <a:pt x="144" y="160"/>
                </a:cubicBezTo>
                <a:cubicBezTo>
                  <a:pt x="165" y="166"/>
                  <a:pt x="181" y="179"/>
                  <a:pt x="192" y="197"/>
                </a:cubicBezTo>
                <a:cubicBezTo>
                  <a:pt x="286" y="197"/>
                  <a:pt x="286" y="197"/>
                  <a:pt x="286" y="197"/>
                </a:cubicBezTo>
                <a:cubicBezTo>
                  <a:pt x="277" y="163"/>
                  <a:pt x="256" y="147"/>
                  <a:pt x="231" y="14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5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Freeform 133"/>
          <p:cNvSpPr>
            <a:spLocks noEditPoints="1"/>
          </p:cNvSpPr>
          <p:nvPr/>
        </p:nvSpPr>
        <p:spPr bwMode="auto">
          <a:xfrm>
            <a:off x="10439105" y="4092725"/>
            <a:ext cx="448693" cy="450924"/>
          </a:xfrm>
          <a:custGeom>
            <a:avLst/>
            <a:gdLst>
              <a:gd name="T0" fmla="*/ 296 w 296"/>
              <a:gd name="T1" fmla="*/ 148 h 296"/>
              <a:gd name="T2" fmla="*/ 191 w 296"/>
              <a:gd name="T3" fmla="*/ 107 h 296"/>
              <a:gd name="T4" fmla="*/ 196 w 296"/>
              <a:gd name="T5" fmla="*/ 69 h 296"/>
              <a:gd name="T6" fmla="*/ 186 w 296"/>
              <a:gd name="T7" fmla="*/ 65 h 296"/>
              <a:gd name="T8" fmla="*/ 196 w 296"/>
              <a:gd name="T9" fmla="*/ 69 h 296"/>
              <a:gd name="T10" fmla="*/ 117 w 296"/>
              <a:gd name="T11" fmla="*/ 26 h 296"/>
              <a:gd name="T12" fmla="*/ 103 w 296"/>
              <a:gd name="T13" fmla="*/ 26 h 296"/>
              <a:gd name="T14" fmla="*/ 105 w 296"/>
              <a:gd name="T15" fmla="*/ 34 h 296"/>
              <a:gd name="T16" fmla="*/ 95 w 296"/>
              <a:gd name="T17" fmla="*/ 27 h 296"/>
              <a:gd name="T18" fmla="*/ 88 w 296"/>
              <a:gd name="T19" fmla="*/ 30 h 296"/>
              <a:gd name="T20" fmla="*/ 87 w 296"/>
              <a:gd name="T21" fmla="*/ 39 h 296"/>
              <a:gd name="T22" fmla="*/ 81 w 296"/>
              <a:gd name="T23" fmla="*/ 43 h 296"/>
              <a:gd name="T24" fmla="*/ 71 w 296"/>
              <a:gd name="T25" fmla="*/ 40 h 296"/>
              <a:gd name="T26" fmla="*/ 70 w 296"/>
              <a:gd name="T27" fmla="*/ 54 h 296"/>
              <a:gd name="T28" fmla="*/ 17 w 296"/>
              <a:gd name="T29" fmla="*/ 162 h 296"/>
              <a:gd name="T30" fmla="*/ 17 w 296"/>
              <a:gd name="T31" fmla="*/ 162 h 296"/>
              <a:gd name="T32" fmla="*/ 82 w 296"/>
              <a:gd name="T33" fmla="*/ 266 h 296"/>
              <a:gd name="T34" fmla="*/ 71 w 296"/>
              <a:gd name="T35" fmla="*/ 202 h 296"/>
              <a:gd name="T36" fmla="*/ 18 w 296"/>
              <a:gd name="T37" fmla="*/ 152 h 296"/>
              <a:gd name="T38" fmla="*/ 50 w 296"/>
              <a:gd name="T39" fmla="*/ 58 h 296"/>
              <a:gd name="T40" fmla="*/ 80 w 296"/>
              <a:gd name="T41" fmla="*/ 55 h 296"/>
              <a:gd name="T42" fmla="*/ 95 w 296"/>
              <a:gd name="T43" fmla="*/ 37 h 296"/>
              <a:gd name="T44" fmla="*/ 88 w 296"/>
              <a:gd name="T45" fmla="*/ 57 h 296"/>
              <a:gd name="T46" fmla="*/ 105 w 296"/>
              <a:gd name="T47" fmla="*/ 38 h 296"/>
              <a:gd name="T48" fmla="*/ 116 w 296"/>
              <a:gd name="T49" fmla="*/ 40 h 296"/>
              <a:gd name="T50" fmla="*/ 120 w 296"/>
              <a:gd name="T51" fmla="*/ 67 h 296"/>
              <a:gd name="T52" fmla="*/ 114 w 296"/>
              <a:gd name="T53" fmla="*/ 76 h 296"/>
              <a:gd name="T54" fmla="*/ 102 w 296"/>
              <a:gd name="T55" fmla="*/ 51 h 296"/>
              <a:gd name="T56" fmla="*/ 76 w 296"/>
              <a:gd name="T57" fmla="*/ 94 h 296"/>
              <a:gd name="T58" fmla="*/ 102 w 296"/>
              <a:gd name="T59" fmla="*/ 78 h 296"/>
              <a:gd name="T60" fmla="*/ 127 w 296"/>
              <a:gd name="T61" fmla="*/ 115 h 296"/>
              <a:gd name="T62" fmla="*/ 124 w 296"/>
              <a:gd name="T63" fmla="*/ 110 h 296"/>
              <a:gd name="T64" fmla="*/ 112 w 296"/>
              <a:gd name="T65" fmla="*/ 117 h 296"/>
              <a:gd name="T66" fmla="*/ 76 w 296"/>
              <a:gd name="T67" fmla="*/ 161 h 296"/>
              <a:gd name="T68" fmla="*/ 48 w 296"/>
              <a:gd name="T69" fmla="*/ 154 h 296"/>
              <a:gd name="T70" fmla="*/ 45 w 296"/>
              <a:gd name="T71" fmla="*/ 173 h 296"/>
              <a:gd name="T72" fmla="*/ 98 w 296"/>
              <a:gd name="T73" fmla="*/ 187 h 296"/>
              <a:gd name="T74" fmla="*/ 149 w 296"/>
              <a:gd name="T75" fmla="*/ 218 h 296"/>
              <a:gd name="T76" fmla="*/ 88 w 296"/>
              <a:gd name="T77" fmla="*/ 73 h 296"/>
              <a:gd name="T78" fmla="*/ 94 w 296"/>
              <a:gd name="T79" fmla="*/ 69 h 296"/>
              <a:gd name="T80" fmla="*/ 143 w 296"/>
              <a:gd name="T81" fmla="*/ 59 h 296"/>
              <a:gd name="T82" fmla="*/ 134 w 296"/>
              <a:gd name="T83" fmla="*/ 25 h 296"/>
              <a:gd name="T84" fmla="*/ 147 w 296"/>
              <a:gd name="T85" fmla="*/ 15 h 296"/>
              <a:gd name="T86" fmla="*/ 145 w 296"/>
              <a:gd name="T87" fmla="*/ 76 h 296"/>
              <a:gd name="T88" fmla="*/ 198 w 296"/>
              <a:gd name="T89" fmla="*/ 195 h 296"/>
              <a:gd name="T90" fmla="*/ 182 w 296"/>
              <a:gd name="T91" fmla="*/ 139 h 296"/>
              <a:gd name="T92" fmla="*/ 193 w 296"/>
              <a:gd name="T93" fmla="*/ 118 h 296"/>
              <a:gd name="T94" fmla="*/ 216 w 296"/>
              <a:gd name="T95" fmla="*/ 90 h 296"/>
              <a:gd name="T96" fmla="*/ 233 w 296"/>
              <a:gd name="T97" fmla="*/ 49 h 296"/>
              <a:gd name="T98" fmla="*/ 254 w 296"/>
              <a:gd name="T99" fmla="*/ 69 h 296"/>
              <a:gd name="T100" fmla="*/ 279 w 296"/>
              <a:gd name="T101" fmla="*/ 123 h 296"/>
              <a:gd name="T102" fmla="*/ 277 w 296"/>
              <a:gd name="T103" fmla="*/ 18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96" h="296">
                <a:moveTo>
                  <a:pt x="148" y="0"/>
                </a:moveTo>
                <a:cubicBezTo>
                  <a:pt x="66" y="0"/>
                  <a:pt x="0" y="66"/>
                  <a:pt x="0" y="148"/>
                </a:cubicBezTo>
                <a:cubicBezTo>
                  <a:pt x="0" y="230"/>
                  <a:pt x="66" y="296"/>
                  <a:pt x="148" y="296"/>
                </a:cubicBezTo>
                <a:cubicBezTo>
                  <a:pt x="230" y="296"/>
                  <a:pt x="296" y="230"/>
                  <a:pt x="296" y="148"/>
                </a:cubicBezTo>
                <a:cubicBezTo>
                  <a:pt x="296" y="66"/>
                  <a:pt x="230" y="0"/>
                  <a:pt x="148" y="0"/>
                </a:cubicBezTo>
                <a:close/>
                <a:moveTo>
                  <a:pt x="197" y="102"/>
                </a:moveTo>
                <a:cubicBezTo>
                  <a:pt x="197" y="106"/>
                  <a:pt x="197" y="106"/>
                  <a:pt x="197" y="106"/>
                </a:cubicBezTo>
                <a:cubicBezTo>
                  <a:pt x="191" y="107"/>
                  <a:pt x="191" y="107"/>
                  <a:pt x="191" y="107"/>
                </a:cubicBezTo>
                <a:cubicBezTo>
                  <a:pt x="188" y="101"/>
                  <a:pt x="188" y="101"/>
                  <a:pt x="188" y="101"/>
                </a:cubicBezTo>
                <a:cubicBezTo>
                  <a:pt x="188" y="88"/>
                  <a:pt x="188" y="88"/>
                  <a:pt x="188" y="88"/>
                </a:cubicBezTo>
                <a:lnTo>
                  <a:pt x="197" y="102"/>
                </a:lnTo>
                <a:close/>
                <a:moveTo>
                  <a:pt x="196" y="69"/>
                </a:moveTo>
                <a:cubicBezTo>
                  <a:pt x="193" y="72"/>
                  <a:pt x="193" y="72"/>
                  <a:pt x="193" y="72"/>
                </a:cubicBezTo>
                <a:cubicBezTo>
                  <a:pt x="187" y="71"/>
                  <a:pt x="187" y="71"/>
                  <a:pt x="187" y="71"/>
                </a:cubicBezTo>
                <a:cubicBezTo>
                  <a:pt x="186" y="70"/>
                  <a:pt x="186" y="70"/>
                  <a:pt x="186" y="70"/>
                </a:cubicBezTo>
                <a:cubicBezTo>
                  <a:pt x="186" y="65"/>
                  <a:pt x="186" y="65"/>
                  <a:pt x="186" y="65"/>
                </a:cubicBezTo>
                <a:cubicBezTo>
                  <a:pt x="191" y="66"/>
                  <a:pt x="191" y="66"/>
                  <a:pt x="191" y="66"/>
                </a:cubicBezTo>
                <a:cubicBezTo>
                  <a:pt x="195" y="65"/>
                  <a:pt x="195" y="65"/>
                  <a:pt x="195" y="65"/>
                </a:cubicBezTo>
                <a:cubicBezTo>
                  <a:pt x="197" y="65"/>
                  <a:pt x="197" y="65"/>
                  <a:pt x="197" y="65"/>
                </a:cubicBezTo>
                <a:lnTo>
                  <a:pt x="196" y="69"/>
                </a:lnTo>
                <a:close/>
                <a:moveTo>
                  <a:pt x="115" y="22"/>
                </a:moveTo>
                <a:cubicBezTo>
                  <a:pt x="118" y="19"/>
                  <a:pt x="118" y="19"/>
                  <a:pt x="118" y="19"/>
                </a:cubicBezTo>
                <a:cubicBezTo>
                  <a:pt x="122" y="18"/>
                  <a:pt x="127" y="17"/>
                  <a:pt x="131" y="16"/>
                </a:cubicBezTo>
                <a:cubicBezTo>
                  <a:pt x="117" y="26"/>
                  <a:pt x="117" y="26"/>
                  <a:pt x="117" y="26"/>
                </a:cubicBezTo>
                <a:cubicBezTo>
                  <a:pt x="110" y="26"/>
                  <a:pt x="110" y="26"/>
                  <a:pt x="110" y="26"/>
                </a:cubicBezTo>
                <a:lnTo>
                  <a:pt x="115" y="22"/>
                </a:lnTo>
                <a:close/>
                <a:moveTo>
                  <a:pt x="101" y="25"/>
                </a:moveTo>
                <a:cubicBezTo>
                  <a:pt x="103" y="26"/>
                  <a:pt x="103" y="26"/>
                  <a:pt x="103" y="26"/>
                </a:cubicBezTo>
                <a:cubicBezTo>
                  <a:pt x="113" y="31"/>
                  <a:pt x="113" y="31"/>
                  <a:pt x="113" y="31"/>
                </a:cubicBezTo>
                <a:cubicBezTo>
                  <a:pt x="115" y="32"/>
                  <a:pt x="115" y="32"/>
                  <a:pt x="115" y="32"/>
                </a:cubicBezTo>
                <a:cubicBezTo>
                  <a:pt x="111" y="35"/>
                  <a:pt x="111" y="35"/>
                  <a:pt x="111" y="35"/>
                </a:cubicBezTo>
                <a:cubicBezTo>
                  <a:pt x="105" y="34"/>
                  <a:pt x="105" y="34"/>
                  <a:pt x="105" y="34"/>
                </a:cubicBezTo>
                <a:cubicBezTo>
                  <a:pt x="100" y="31"/>
                  <a:pt x="100" y="31"/>
                  <a:pt x="100" y="31"/>
                </a:cubicBezTo>
                <a:lnTo>
                  <a:pt x="101" y="25"/>
                </a:lnTo>
                <a:close/>
                <a:moveTo>
                  <a:pt x="95" y="26"/>
                </a:moveTo>
                <a:cubicBezTo>
                  <a:pt x="95" y="27"/>
                  <a:pt x="95" y="27"/>
                  <a:pt x="95" y="27"/>
                </a:cubicBezTo>
                <a:cubicBezTo>
                  <a:pt x="94" y="29"/>
                  <a:pt x="94" y="29"/>
                  <a:pt x="94" y="29"/>
                </a:cubicBezTo>
                <a:cubicBezTo>
                  <a:pt x="91" y="30"/>
                  <a:pt x="91" y="30"/>
                  <a:pt x="91" y="30"/>
                </a:cubicBezTo>
                <a:cubicBezTo>
                  <a:pt x="88" y="31"/>
                  <a:pt x="88" y="31"/>
                  <a:pt x="88" y="31"/>
                </a:cubicBezTo>
                <a:cubicBezTo>
                  <a:pt x="88" y="30"/>
                  <a:pt x="88" y="30"/>
                  <a:pt x="88" y="30"/>
                </a:cubicBezTo>
                <a:cubicBezTo>
                  <a:pt x="90" y="29"/>
                  <a:pt x="92" y="27"/>
                  <a:pt x="95" y="26"/>
                </a:cubicBezTo>
                <a:close/>
                <a:moveTo>
                  <a:pt x="81" y="43"/>
                </a:moveTo>
                <a:cubicBezTo>
                  <a:pt x="86" y="38"/>
                  <a:pt x="86" y="38"/>
                  <a:pt x="86" y="38"/>
                </a:cubicBezTo>
                <a:cubicBezTo>
                  <a:pt x="87" y="39"/>
                  <a:pt x="87" y="39"/>
                  <a:pt x="87" y="39"/>
                </a:cubicBezTo>
                <a:cubicBezTo>
                  <a:pt x="87" y="42"/>
                  <a:pt x="87" y="42"/>
                  <a:pt x="87" y="42"/>
                </a:cubicBezTo>
                <a:cubicBezTo>
                  <a:pt x="84" y="45"/>
                  <a:pt x="84" y="45"/>
                  <a:pt x="84" y="45"/>
                </a:cubicBezTo>
                <a:cubicBezTo>
                  <a:pt x="80" y="45"/>
                  <a:pt x="80" y="45"/>
                  <a:pt x="80" y="45"/>
                </a:cubicBezTo>
                <a:lnTo>
                  <a:pt x="81" y="43"/>
                </a:lnTo>
                <a:close/>
                <a:moveTo>
                  <a:pt x="54" y="54"/>
                </a:moveTo>
                <a:cubicBezTo>
                  <a:pt x="58" y="51"/>
                  <a:pt x="58" y="51"/>
                  <a:pt x="58" y="51"/>
                </a:cubicBezTo>
                <a:cubicBezTo>
                  <a:pt x="58" y="51"/>
                  <a:pt x="58" y="51"/>
                  <a:pt x="58" y="51"/>
                </a:cubicBezTo>
                <a:cubicBezTo>
                  <a:pt x="62" y="47"/>
                  <a:pt x="66" y="43"/>
                  <a:pt x="71" y="40"/>
                </a:cubicBezTo>
                <a:cubicBezTo>
                  <a:pt x="71" y="40"/>
                  <a:pt x="71" y="40"/>
                  <a:pt x="71" y="40"/>
                </a:cubicBezTo>
                <a:cubicBezTo>
                  <a:pt x="78" y="39"/>
                  <a:pt x="78" y="39"/>
                  <a:pt x="78" y="39"/>
                </a:cubicBezTo>
                <a:cubicBezTo>
                  <a:pt x="78" y="46"/>
                  <a:pt x="78" y="46"/>
                  <a:pt x="78" y="46"/>
                </a:cubicBezTo>
                <a:cubicBezTo>
                  <a:pt x="70" y="54"/>
                  <a:pt x="70" y="54"/>
                  <a:pt x="70" y="54"/>
                </a:cubicBezTo>
                <a:cubicBezTo>
                  <a:pt x="60" y="59"/>
                  <a:pt x="60" y="59"/>
                  <a:pt x="60" y="59"/>
                </a:cubicBezTo>
                <a:cubicBezTo>
                  <a:pt x="54" y="55"/>
                  <a:pt x="54" y="55"/>
                  <a:pt x="54" y="55"/>
                </a:cubicBezTo>
                <a:lnTo>
                  <a:pt x="54" y="54"/>
                </a:lnTo>
                <a:close/>
                <a:moveTo>
                  <a:pt x="17" y="162"/>
                </a:moveTo>
                <a:cubicBezTo>
                  <a:pt x="15" y="156"/>
                  <a:pt x="15" y="156"/>
                  <a:pt x="15" y="156"/>
                </a:cubicBezTo>
                <a:cubicBezTo>
                  <a:pt x="15" y="156"/>
                  <a:pt x="15" y="155"/>
                  <a:pt x="15" y="155"/>
                </a:cubicBezTo>
                <a:cubicBezTo>
                  <a:pt x="17" y="160"/>
                  <a:pt x="17" y="160"/>
                  <a:pt x="17" y="160"/>
                </a:cubicBezTo>
                <a:lnTo>
                  <a:pt x="17" y="162"/>
                </a:lnTo>
                <a:close/>
                <a:moveTo>
                  <a:pt x="141" y="245"/>
                </a:moveTo>
                <a:cubicBezTo>
                  <a:pt x="126" y="256"/>
                  <a:pt x="126" y="256"/>
                  <a:pt x="126" y="256"/>
                </a:cubicBezTo>
                <a:cubicBezTo>
                  <a:pt x="109" y="277"/>
                  <a:pt x="109" y="277"/>
                  <a:pt x="109" y="277"/>
                </a:cubicBezTo>
                <a:cubicBezTo>
                  <a:pt x="100" y="274"/>
                  <a:pt x="91" y="270"/>
                  <a:pt x="82" y="266"/>
                </a:cubicBezTo>
                <a:cubicBezTo>
                  <a:pt x="82" y="249"/>
                  <a:pt x="82" y="249"/>
                  <a:pt x="82" y="249"/>
                </a:cubicBezTo>
                <a:cubicBezTo>
                  <a:pt x="66" y="218"/>
                  <a:pt x="66" y="218"/>
                  <a:pt x="66" y="218"/>
                </a:cubicBezTo>
                <a:cubicBezTo>
                  <a:pt x="67" y="212"/>
                  <a:pt x="67" y="212"/>
                  <a:pt x="67" y="212"/>
                </a:cubicBezTo>
                <a:cubicBezTo>
                  <a:pt x="71" y="202"/>
                  <a:pt x="71" y="202"/>
                  <a:pt x="71" y="202"/>
                </a:cubicBezTo>
                <a:cubicBezTo>
                  <a:pt x="71" y="194"/>
                  <a:pt x="71" y="194"/>
                  <a:pt x="71" y="194"/>
                </a:cubicBezTo>
                <a:cubicBezTo>
                  <a:pt x="66" y="189"/>
                  <a:pt x="66" y="189"/>
                  <a:pt x="66" y="189"/>
                </a:cubicBezTo>
                <a:cubicBezTo>
                  <a:pt x="30" y="173"/>
                  <a:pt x="30" y="173"/>
                  <a:pt x="30" y="173"/>
                </a:cubicBezTo>
                <a:cubicBezTo>
                  <a:pt x="18" y="152"/>
                  <a:pt x="18" y="152"/>
                  <a:pt x="18" y="152"/>
                </a:cubicBezTo>
                <a:cubicBezTo>
                  <a:pt x="14" y="151"/>
                  <a:pt x="14" y="151"/>
                  <a:pt x="14" y="151"/>
                </a:cubicBezTo>
                <a:cubicBezTo>
                  <a:pt x="14" y="151"/>
                  <a:pt x="14" y="151"/>
                  <a:pt x="14" y="151"/>
                </a:cubicBezTo>
                <a:cubicBezTo>
                  <a:pt x="14" y="151"/>
                  <a:pt x="14" y="151"/>
                  <a:pt x="14" y="150"/>
                </a:cubicBezTo>
                <a:cubicBezTo>
                  <a:pt x="14" y="115"/>
                  <a:pt x="28" y="82"/>
                  <a:pt x="50" y="58"/>
                </a:cubicBezTo>
                <a:cubicBezTo>
                  <a:pt x="54" y="60"/>
                  <a:pt x="54" y="60"/>
                  <a:pt x="54" y="60"/>
                </a:cubicBezTo>
                <a:cubicBezTo>
                  <a:pt x="77" y="56"/>
                  <a:pt x="77" y="56"/>
                  <a:pt x="77" y="56"/>
                </a:cubicBezTo>
                <a:cubicBezTo>
                  <a:pt x="80" y="54"/>
                  <a:pt x="80" y="54"/>
                  <a:pt x="80" y="54"/>
                </a:cubicBezTo>
                <a:cubicBezTo>
                  <a:pt x="80" y="55"/>
                  <a:pt x="80" y="55"/>
                  <a:pt x="80" y="55"/>
                </a:cubicBezTo>
                <a:cubicBezTo>
                  <a:pt x="79" y="59"/>
                  <a:pt x="79" y="59"/>
                  <a:pt x="79" y="59"/>
                </a:cubicBezTo>
                <a:cubicBezTo>
                  <a:pt x="78" y="60"/>
                  <a:pt x="78" y="60"/>
                  <a:pt x="78" y="60"/>
                </a:cubicBezTo>
                <a:cubicBezTo>
                  <a:pt x="94" y="38"/>
                  <a:pt x="94" y="38"/>
                  <a:pt x="94" y="38"/>
                </a:cubicBezTo>
                <a:cubicBezTo>
                  <a:pt x="95" y="37"/>
                  <a:pt x="95" y="37"/>
                  <a:pt x="95" y="37"/>
                </a:cubicBezTo>
                <a:cubicBezTo>
                  <a:pt x="96" y="37"/>
                  <a:pt x="96" y="37"/>
                  <a:pt x="96" y="37"/>
                </a:cubicBezTo>
                <a:cubicBezTo>
                  <a:pt x="97" y="38"/>
                  <a:pt x="97" y="38"/>
                  <a:pt x="97" y="38"/>
                </a:cubicBezTo>
                <a:cubicBezTo>
                  <a:pt x="98" y="39"/>
                  <a:pt x="98" y="39"/>
                  <a:pt x="98" y="39"/>
                </a:cubicBezTo>
                <a:cubicBezTo>
                  <a:pt x="88" y="57"/>
                  <a:pt x="88" y="57"/>
                  <a:pt x="88" y="57"/>
                </a:cubicBezTo>
                <a:cubicBezTo>
                  <a:pt x="92" y="61"/>
                  <a:pt x="92" y="61"/>
                  <a:pt x="92" y="61"/>
                </a:cubicBezTo>
                <a:cubicBezTo>
                  <a:pt x="97" y="57"/>
                  <a:pt x="97" y="57"/>
                  <a:pt x="97" y="57"/>
                </a:cubicBezTo>
                <a:cubicBezTo>
                  <a:pt x="99" y="40"/>
                  <a:pt x="99" y="40"/>
                  <a:pt x="99" y="40"/>
                </a:cubicBezTo>
                <a:cubicBezTo>
                  <a:pt x="105" y="38"/>
                  <a:pt x="105" y="38"/>
                  <a:pt x="105" y="38"/>
                </a:cubicBezTo>
                <a:cubicBezTo>
                  <a:pt x="102" y="44"/>
                  <a:pt x="102" y="44"/>
                  <a:pt x="102" y="44"/>
                </a:cubicBezTo>
                <a:cubicBezTo>
                  <a:pt x="112" y="38"/>
                  <a:pt x="112" y="38"/>
                  <a:pt x="112" y="38"/>
                </a:cubicBezTo>
                <a:cubicBezTo>
                  <a:pt x="116" y="39"/>
                  <a:pt x="116" y="39"/>
                  <a:pt x="116" y="39"/>
                </a:cubicBezTo>
                <a:cubicBezTo>
                  <a:pt x="116" y="40"/>
                  <a:pt x="116" y="40"/>
                  <a:pt x="116" y="40"/>
                </a:cubicBezTo>
                <a:cubicBezTo>
                  <a:pt x="110" y="41"/>
                  <a:pt x="110" y="41"/>
                  <a:pt x="110" y="41"/>
                </a:cubicBezTo>
                <a:cubicBezTo>
                  <a:pt x="122" y="52"/>
                  <a:pt x="122" y="52"/>
                  <a:pt x="122" y="52"/>
                </a:cubicBezTo>
                <a:cubicBezTo>
                  <a:pt x="127" y="60"/>
                  <a:pt x="127" y="60"/>
                  <a:pt x="127" y="60"/>
                </a:cubicBezTo>
                <a:cubicBezTo>
                  <a:pt x="120" y="67"/>
                  <a:pt x="120" y="67"/>
                  <a:pt x="120" y="67"/>
                </a:cubicBezTo>
                <a:cubicBezTo>
                  <a:pt x="121" y="68"/>
                  <a:pt x="121" y="68"/>
                  <a:pt x="121" y="68"/>
                </a:cubicBezTo>
                <a:cubicBezTo>
                  <a:pt x="117" y="75"/>
                  <a:pt x="117" y="75"/>
                  <a:pt x="117" y="75"/>
                </a:cubicBezTo>
                <a:cubicBezTo>
                  <a:pt x="116" y="75"/>
                  <a:pt x="116" y="75"/>
                  <a:pt x="116" y="75"/>
                </a:cubicBezTo>
                <a:cubicBezTo>
                  <a:pt x="114" y="76"/>
                  <a:pt x="114" y="76"/>
                  <a:pt x="114" y="76"/>
                </a:cubicBezTo>
                <a:cubicBezTo>
                  <a:pt x="103" y="69"/>
                  <a:pt x="103" y="69"/>
                  <a:pt x="103" y="69"/>
                </a:cubicBezTo>
                <a:cubicBezTo>
                  <a:pt x="114" y="61"/>
                  <a:pt x="114" y="61"/>
                  <a:pt x="114" y="61"/>
                </a:cubicBezTo>
                <a:cubicBezTo>
                  <a:pt x="112" y="57"/>
                  <a:pt x="112" y="57"/>
                  <a:pt x="112" y="57"/>
                </a:cubicBezTo>
                <a:cubicBezTo>
                  <a:pt x="102" y="51"/>
                  <a:pt x="102" y="51"/>
                  <a:pt x="102" y="51"/>
                </a:cubicBezTo>
                <a:cubicBezTo>
                  <a:pt x="99" y="60"/>
                  <a:pt x="99" y="60"/>
                  <a:pt x="99" y="60"/>
                </a:cubicBezTo>
                <a:cubicBezTo>
                  <a:pt x="77" y="77"/>
                  <a:pt x="77" y="77"/>
                  <a:pt x="77" y="77"/>
                </a:cubicBezTo>
                <a:cubicBezTo>
                  <a:pt x="70" y="88"/>
                  <a:pt x="70" y="88"/>
                  <a:pt x="70" y="88"/>
                </a:cubicBezTo>
                <a:cubicBezTo>
                  <a:pt x="76" y="94"/>
                  <a:pt x="76" y="94"/>
                  <a:pt x="76" y="94"/>
                </a:cubicBezTo>
                <a:cubicBezTo>
                  <a:pt x="86" y="99"/>
                  <a:pt x="86" y="99"/>
                  <a:pt x="86" y="99"/>
                </a:cubicBezTo>
                <a:cubicBezTo>
                  <a:pt x="90" y="103"/>
                  <a:pt x="90" y="103"/>
                  <a:pt x="90" y="103"/>
                </a:cubicBezTo>
                <a:cubicBezTo>
                  <a:pt x="99" y="81"/>
                  <a:pt x="99" y="81"/>
                  <a:pt x="99" y="81"/>
                </a:cubicBezTo>
                <a:cubicBezTo>
                  <a:pt x="102" y="78"/>
                  <a:pt x="102" y="78"/>
                  <a:pt x="102" y="78"/>
                </a:cubicBezTo>
                <a:cubicBezTo>
                  <a:pt x="116" y="85"/>
                  <a:pt x="116" y="85"/>
                  <a:pt x="116" y="85"/>
                </a:cubicBezTo>
                <a:cubicBezTo>
                  <a:pt x="118" y="84"/>
                  <a:pt x="118" y="84"/>
                  <a:pt x="118" y="84"/>
                </a:cubicBezTo>
                <a:cubicBezTo>
                  <a:pt x="130" y="113"/>
                  <a:pt x="130" y="113"/>
                  <a:pt x="130" y="113"/>
                </a:cubicBezTo>
                <a:cubicBezTo>
                  <a:pt x="127" y="115"/>
                  <a:pt x="127" y="115"/>
                  <a:pt x="127" y="115"/>
                </a:cubicBezTo>
                <a:cubicBezTo>
                  <a:pt x="122" y="115"/>
                  <a:pt x="122" y="115"/>
                  <a:pt x="122" y="115"/>
                </a:cubicBezTo>
                <a:cubicBezTo>
                  <a:pt x="121" y="113"/>
                  <a:pt x="121" y="113"/>
                  <a:pt x="121" y="113"/>
                </a:cubicBezTo>
                <a:cubicBezTo>
                  <a:pt x="123" y="111"/>
                  <a:pt x="123" y="111"/>
                  <a:pt x="123" y="111"/>
                </a:cubicBezTo>
                <a:cubicBezTo>
                  <a:pt x="124" y="110"/>
                  <a:pt x="124" y="110"/>
                  <a:pt x="124" y="110"/>
                </a:cubicBezTo>
                <a:cubicBezTo>
                  <a:pt x="124" y="108"/>
                  <a:pt x="124" y="108"/>
                  <a:pt x="124" y="108"/>
                </a:cubicBezTo>
                <a:cubicBezTo>
                  <a:pt x="123" y="107"/>
                  <a:pt x="123" y="107"/>
                  <a:pt x="123" y="107"/>
                </a:cubicBezTo>
                <a:cubicBezTo>
                  <a:pt x="105" y="112"/>
                  <a:pt x="105" y="112"/>
                  <a:pt x="105" y="112"/>
                </a:cubicBezTo>
                <a:cubicBezTo>
                  <a:pt x="112" y="117"/>
                  <a:pt x="112" y="117"/>
                  <a:pt x="112" y="117"/>
                </a:cubicBezTo>
                <a:cubicBezTo>
                  <a:pt x="116" y="118"/>
                  <a:pt x="116" y="118"/>
                  <a:pt x="116" y="118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76" y="152"/>
                  <a:pt x="76" y="152"/>
                  <a:pt x="76" y="152"/>
                </a:cubicBezTo>
                <a:cubicBezTo>
                  <a:pt x="76" y="161"/>
                  <a:pt x="76" y="161"/>
                  <a:pt x="76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69" y="154"/>
                  <a:pt x="69" y="154"/>
                  <a:pt x="69" y="154"/>
                </a:cubicBezTo>
                <a:cubicBezTo>
                  <a:pt x="54" y="151"/>
                  <a:pt x="54" y="151"/>
                  <a:pt x="54" y="151"/>
                </a:cubicBezTo>
                <a:cubicBezTo>
                  <a:pt x="48" y="154"/>
                  <a:pt x="48" y="154"/>
                  <a:pt x="48" y="154"/>
                </a:cubicBezTo>
                <a:cubicBezTo>
                  <a:pt x="43" y="161"/>
                  <a:pt x="43" y="161"/>
                  <a:pt x="43" y="161"/>
                </a:cubicBezTo>
                <a:cubicBezTo>
                  <a:pt x="42" y="165"/>
                  <a:pt x="42" y="165"/>
                  <a:pt x="42" y="165"/>
                </a:cubicBezTo>
                <a:cubicBezTo>
                  <a:pt x="42" y="170"/>
                  <a:pt x="42" y="170"/>
                  <a:pt x="42" y="170"/>
                </a:cubicBezTo>
                <a:cubicBezTo>
                  <a:pt x="45" y="173"/>
                  <a:pt x="45" y="173"/>
                  <a:pt x="45" y="173"/>
                </a:cubicBezTo>
                <a:cubicBezTo>
                  <a:pt x="53" y="169"/>
                  <a:pt x="53" y="169"/>
                  <a:pt x="53" y="169"/>
                </a:cubicBezTo>
                <a:cubicBezTo>
                  <a:pt x="56" y="169"/>
                  <a:pt x="56" y="169"/>
                  <a:pt x="56" y="169"/>
                </a:cubicBezTo>
                <a:cubicBezTo>
                  <a:pt x="66" y="186"/>
                  <a:pt x="66" y="186"/>
                  <a:pt x="66" y="186"/>
                </a:cubicBezTo>
                <a:cubicBezTo>
                  <a:pt x="98" y="187"/>
                  <a:pt x="98" y="187"/>
                  <a:pt x="98" y="187"/>
                </a:cubicBezTo>
                <a:cubicBezTo>
                  <a:pt x="112" y="192"/>
                  <a:pt x="112" y="192"/>
                  <a:pt x="112" y="192"/>
                </a:cubicBezTo>
                <a:cubicBezTo>
                  <a:pt x="123" y="207"/>
                  <a:pt x="123" y="207"/>
                  <a:pt x="123" y="207"/>
                </a:cubicBezTo>
                <a:cubicBezTo>
                  <a:pt x="142" y="213"/>
                  <a:pt x="142" y="213"/>
                  <a:pt x="142" y="213"/>
                </a:cubicBezTo>
                <a:cubicBezTo>
                  <a:pt x="149" y="218"/>
                  <a:pt x="149" y="218"/>
                  <a:pt x="149" y="218"/>
                </a:cubicBezTo>
                <a:lnTo>
                  <a:pt x="141" y="245"/>
                </a:lnTo>
                <a:close/>
                <a:moveTo>
                  <a:pt x="95" y="72"/>
                </a:moveTo>
                <a:cubicBezTo>
                  <a:pt x="94" y="73"/>
                  <a:pt x="94" y="73"/>
                  <a:pt x="94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7" y="73"/>
                  <a:pt x="87" y="73"/>
                  <a:pt x="87" y="73"/>
                </a:cubicBezTo>
                <a:cubicBezTo>
                  <a:pt x="92" y="67"/>
                  <a:pt x="92" y="67"/>
                  <a:pt x="92" y="67"/>
                </a:cubicBezTo>
                <a:cubicBezTo>
                  <a:pt x="93" y="67"/>
                  <a:pt x="93" y="67"/>
                  <a:pt x="93" y="67"/>
                </a:cubicBezTo>
                <a:cubicBezTo>
                  <a:pt x="94" y="69"/>
                  <a:pt x="94" y="69"/>
                  <a:pt x="94" y="69"/>
                </a:cubicBezTo>
                <a:lnTo>
                  <a:pt x="95" y="72"/>
                </a:lnTo>
                <a:close/>
                <a:moveTo>
                  <a:pt x="145" y="76"/>
                </a:moveTo>
                <a:cubicBezTo>
                  <a:pt x="142" y="67"/>
                  <a:pt x="142" y="67"/>
                  <a:pt x="142" y="67"/>
                </a:cubicBezTo>
                <a:cubicBezTo>
                  <a:pt x="143" y="59"/>
                  <a:pt x="143" y="59"/>
                  <a:pt x="143" y="59"/>
                </a:cubicBezTo>
                <a:cubicBezTo>
                  <a:pt x="148" y="48"/>
                  <a:pt x="148" y="48"/>
                  <a:pt x="148" y="48"/>
                </a:cubicBezTo>
                <a:cubicBezTo>
                  <a:pt x="145" y="29"/>
                  <a:pt x="145" y="29"/>
                  <a:pt x="145" y="29"/>
                </a:cubicBezTo>
                <a:cubicBezTo>
                  <a:pt x="136" y="28"/>
                  <a:pt x="136" y="28"/>
                  <a:pt x="136" y="28"/>
                </a:cubicBezTo>
                <a:cubicBezTo>
                  <a:pt x="134" y="25"/>
                  <a:pt x="134" y="25"/>
                  <a:pt x="134" y="25"/>
                </a:cubicBezTo>
                <a:cubicBezTo>
                  <a:pt x="135" y="22"/>
                  <a:pt x="135" y="22"/>
                  <a:pt x="135" y="22"/>
                </a:cubicBezTo>
                <a:cubicBezTo>
                  <a:pt x="138" y="17"/>
                  <a:pt x="138" y="17"/>
                  <a:pt x="138" y="17"/>
                </a:cubicBezTo>
                <a:cubicBezTo>
                  <a:pt x="140" y="16"/>
                  <a:pt x="140" y="16"/>
                  <a:pt x="140" y="16"/>
                </a:cubicBezTo>
                <a:cubicBezTo>
                  <a:pt x="142" y="16"/>
                  <a:pt x="145" y="15"/>
                  <a:pt x="147" y="15"/>
                </a:cubicBezTo>
                <a:cubicBezTo>
                  <a:pt x="165" y="15"/>
                  <a:pt x="181" y="19"/>
                  <a:pt x="197" y="25"/>
                </a:cubicBezTo>
                <a:cubicBezTo>
                  <a:pt x="188" y="48"/>
                  <a:pt x="188" y="48"/>
                  <a:pt x="188" y="48"/>
                </a:cubicBezTo>
                <a:cubicBezTo>
                  <a:pt x="150" y="81"/>
                  <a:pt x="150" y="81"/>
                  <a:pt x="150" y="81"/>
                </a:cubicBezTo>
                <a:lnTo>
                  <a:pt x="145" y="76"/>
                </a:lnTo>
                <a:close/>
                <a:moveTo>
                  <a:pt x="277" y="185"/>
                </a:moveTo>
                <a:cubicBezTo>
                  <a:pt x="269" y="214"/>
                  <a:pt x="250" y="240"/>
                  <a:pt x="226" y="258"/>
                </a:cubicBezTo>
                <a:cubicBezTo>
                  <a:pt x="208" y="197"/>
                  <a:pt x="208" y="197"/>
                  <a:pt x="208" y="197"/>
                </a:cubicBezTo>
                <a:cubicBezTo>
                  <a:pt x="198" y="195"/>
                  <a:pt x="198" y="195"/>
                  <a:pt x="198" y="195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64" y="187"/>
                  <a:pt x="164" y="187"/>
                  <a:pt x="164" y="187"/>
                </a:cubicBezTo>
                <a:cubicBezTo>
                  <a:pt x="165" y="172"/>
                  <a:pt x="165" y="172"/>
                  <a:pt x="165" y="172"/>
                </a:cubicBezTo>
                <a:cubicBezTo>
                  <a:pt x="182" y="139"/>
                  <a:pt x="182" y="139"/>
                  <a:pt x="182" y="139"/>
                </a:cubicBezTo>
                <a:cubicBezTo>
                  <a:pt x="181" y="132"/>
                  <a:pt x="181" y="132"/>
                  <a:pt x="181" y="132"/>
                </a:cubicBezTo>
                <a:cubicBezTo>
                  <a:pt x="182" y="126"/>
                  <a:pt x="182" y="126"/>
                  <a:pt x="182" y="126"/>
                </a:cubicBezTo>
                <a:cubicBezTo>
                  <a:pt x="193" y="121"/>
                  <a:pt x="193" y="121"/>
                  <a:pt x="193" y="121"/>
                </a:cubicBezTo>
                <a:cubicBezTo>
                  <a:pt x="193" y="118"/>
                  <a:pt x="193" y="118"/>
                  <a:pt x="193" y="118"/>
                </a:cubicBezTo>
                <a:cubicBezTo>
                  <a:pt x="191" y="115"/>
                  <a:pt x="191" y="115"/>
                  <a:pt x="191" y="115"/>
                </a:cubicBezTo>
                <a:cubicBezTo>
                  <a:pt x="190" y="112"/>
                  <a:pt x="190" y="112"/>
                  <a:pt x="190" y="112"/>
                </a:cubicBezTo>
                <a:cubicBezTo>
                  <a:pt x="216" y="93"/>
                  <a:pt x="216" y="93"/>
                  <a:pt x="216" y="93"/>
                </a:cubicBezTo>
                <a:cubicBezTo>
                  <a:pt x="216" y="90"/>
                  <a:pt x="216" y="90"/>
                  <a:pt x="216" y="90"/>
                </a:cubicBezTo>
                <a:cubicBezTo>
                  <a:pt x="207" y="83"/>
                  <a:pt x="207" y="83"/>
                  <a:pt x="207" y="83"/>
                </a:cubicBezTo>
                <a:cubicBezTo>
                  <a:pt x="206" y="79"/>
                  <a:pt x="206" y="79"/>
                  <a:pt x="206" y="79"/>
                </a:cubicBezTo>
                <a:cubicBezTo>
                  <a:pt x="226" y="53"/>
                  <a:pt x="226" y="53"/>
                  <a:pt x="226" y="53"/>
                </a:cubicBezTo>
                <a:cubicBezTo>
                  <a:pt x="233" y="49"/>
                  <a:pt x="233" y="49"/>
                  <a:pt x="233" y="49"/>
                </a:cubicBezTo>
                <a:cubicBezTo>
                  <a:pt x="237" y="50"/>
                  <a:pt x="237" y="50"/>
                  <a:pt x="237" y="50"/>
                </a:cubicBezTo>
                <a:cubicBezTo>
                  <a:pt x="242" y="54"/>
                  <a:pt x="247" y="59"/>
                  <a:pt x="251" y="64"/>
                </a:cubicBezTo>
                <a:cubicBezTo>
                  <a:pt x="249" y="64"/>
                  <a:pt x="249" y="64"/>
                  <a:pt x="249" y="64"/>
                </a:cubicBezTo>
                <a:cubicBezTo>
                  <a:pt x="254" y="69"/>
                  <a:pt x="254" y="69"/>
                  <a:pt x="254" y="69"/>
                </a:cubicBezTo>
                <a:cubicBezTo>
                  <a:pt x="255" y="69"/>
                  <a:pt x="255" y="69"/>
                  <a:pt x="255" y="69"/>
                </a:cubicBezTo>
                <a:cubicBezTo>
                  <a:pt x="266" y="84"/>
                  <a:pt x="275" y="101"/>
                  <a:pt x="279" y="121"/>
                </a:cubicBezTo>
                <a:cubicBezTo>
                  <a:pt x="278" y="122"/>
                  <a:pt x="278" y="122"/>
                  <a:pt x="278" y="122"/>
                </a:cubicBezTo>
                <a:cubicBezTo>
                  <a:pt x="279" y="123"/>
                  <a:pt x="279" y="123"/>
                  <a:pt x="279" y="123"/>
                </a:cubicBezTo>
                <a:cubicBezTo>
                  <a:pt x="281" y="131"/>
                  <a:pt x="282" y="140"/>
                  <a:pt x="282" y="148"/>
                </a:cubicBezTo>
                <a:cubicBezTo>
                  <a:pt x="282" y="160"/>
                  <a:pt x="280" y="172"/>
                  <a:pt x="277" y="183"/>
                </a:cubicBezTo>
                <a:cubicBezTo>
                  <a:pt x="276" y="184"/>
                  <a:pt x="276" y="184"/>
                  <a:pt x="276" y="184"/>
                </a:cubicBezTo>
                <a:lnTo>
                  <a:pt x="277" y="1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5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609600" y="297529"/>
            <a:ext cx="264419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609600" y="688817"/>
            <a:ext cx="321945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0" grpId="0"/>
      <p:bldP spid="2" grpId="0" animBg="1"/>
      <p:bldP spid="45" grpId="0" animBg="1"/>
      <p:bldP spid="50" grpId="0" animBg="1"/>
      <p:bldP spid="56" grpId="0" animBg="1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占位符 18" descr="bigstock-Part-of-body-of-business-man-w-50977628.jpg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414239" y="1735138"/>
            <a:ext cx="3317875" cy="2313799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6" name="Rectangle 5"/>
          <p:cNvSpPr/>
          <p:nvPr/>
        </p:nvSpPr>
        <p:spPr>
          <a:xfrm>
            <a:off x="4770688" y="1735835"/>
            <a:ext cx="3317375" cy="23125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26637" y="1735835"/>
            <a:ext cx="3317375" cy="23125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 Placeholder 32"/>
          <p:cNvSpPr txBox="1"/>
          <p:nvPr/>
        </p:nvSpPr>
        <p:spPr>
          <a:xfrm>
            <a:off x="5083216" y="2454909"/>
            <a:ext cx="2680182" cy="121764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05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</a:t>
            </a:r>
            <a:r>
              <a:rPr lang="zh-CN" altLang="en-US" sz="1055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sz="105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 Placeholder 33"/>
          <p:cNvSpPr txBox="1"/>
          <p:nvPr/>
        </p:nvSpPr>
        <p:spPr>
          <a:xfrm>
            <a:off x="5083216" y="2130501"/>
            <a:ext cx="2680182" cy="21095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37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AU" sz="137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 Placeholder 32"/>
          <p:cNvSpPr txBox="1"/>
          <p:nvPr/>
        </p:nvSpPr>
        <p:spPr>
          <a:xfrm>
            <a:off x="8273143" y="1958514"/>
            <a:ext cx="3001764" cy="18671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altLang="zh-CN" sz="80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altLang="zh-CN" sz="80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</a:p>
        </p:txBody>
      </p:sp>
      <p:sp>
        <p:nvSpPr>
          <p:cNvPr id="13" name="Text Placeholder 32"/>
          <p:cNvSpPr txBox="1"/>
          <p:nvPr/>
        </p:nvSpPr>
        <p:spPr>
          <a:xfrm>
            <a:off x="1414738" y="4846665"/>
            <a:ext cx="5302670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454504" y="4541540"/>
            <a:ext cx="617788" cy="61778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1685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n-US" sz="168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 Placeholder 32"/>
          <p:cNvSpPr txBox="1"/>
          <p:nvPr/>
        </p:nvSpPr>
        <p:spPr>
          <a:xfrm>
            <a:off x="8278566" y="4774863"/>
            <a:ext cx="316544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 Placeholder 33"/>
          <p:cNvSpPr txBox="1"/>
          <p:nvPr/>
        </p:nvSpPr>
        <p:spPr>
          <a:xfrm>
            <a:off x="8273143" y="4494840"/>
            <a:ext cx="2464953" cy="21544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7454504" y="5582206"/>
            <a:ext cx="617788" cy="6177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en-AU" sz="1685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n-US" sz="1685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 Placeholder 32"/>
          <p:cNvSpPr txBox="1"/>
          <p:nvPr/>
        </p:nvSpPr>
        <p:spPr>
          <a:xfrm>
            <a:off x="8278566" y="5815529"/>
            <a:ext cx="316544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Placeholder 33"/>
          <p:cNvSpPr txBox="1"/>
          <p:nvPr/>
        </p:nvSpPr>
        <p:spPr>
          <a:xfrm>
            <a:off x="8273143" y="5535506"/>
            <a:ext cx="2464953" cy="21544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 Placeholder 32"/>
          <p:cNvSpPr txBox="1"/>
          <p:nvPr/>
        </p:nvSpPr>
        <p:spPr>
          <a:xfrm>
            <a:off x="1414738" y="4454749"/>
            <a:ext cx="4718902" cy="32316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8"/>
          <p:cNvSpPr txBox="1"/>
          <p:nvPr/>
        </p:nvSpPr>
        <p:spPr>
          <a:xfrm>
            <a:off x="609600" y="297529"/>
            <a:ext cx="264419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8"/>
          <p:cNvSpPr txBox="1"/>
          <p:nvPr/>
        </p:nvSpPr>
        <p:spPr>
          <a:xfrm>
            <a:off x="609600" y="688817"/>
            <a:ext cx="321945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/>
      <p:bldP spid="23" grpId="0" animBg="1"/>
      <p:bldP spid="24" grpId="0"/>
      <p:bldP spid="25" grpId="0"/>
      <p:bldP spid="26" grpId="0" animBg="1"/>
      <p:bldP spid="27" grpId="0"/>
      <p:bldP spid="28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5305387" y="1948017"/>
            <a:ext cx="1975418" cy="1975418"/>
            <a:chOff x="1969562" y="1927536"/>
            <a:chExt cx="1687296" cy="1687296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1969562" y="1927536"/>
              <a:ext cx="1687296" cy="168729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50000"/>
                </a:lnSpc>
              </a:pPr>
              <a:endParaRPr lang="en-US" sz="253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Text Placeholder 32"/>
            <p:cNvSpPr txBox="1"/>
            <p:nvPr/>
          </p:nvSpPr>
          <p:spPr>
            <a:xfrm>
              <a:off x="2195767" y="2596276"/>
              <a:ext cx="1233979" cy="630927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50000"/>
                </a:lnSpc>
                <a:buNone/>
              </a:pPr>
              <a:r>
                <a: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请替换文字内容，修改文字内容，也可以直接复制你的内容到此。请替换文字内容，修改文字内容，也可以直接复制你的内容到此。</a:t>
              </a: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Text Placeholder 33"/>
            <p:cNvSpPr txBox="1"/>
            <p:nvPr/>
          </p:nvSpPr>
          <p:spPr>
            <a:xfrm>
              <a:off x="2196579" y="2408465"/>
              <a:ext cx="1232356" cy="203073"/>
            </a:xfrm>
            <a:prstGeom prst="rect">
              <a:avLst/>
            </a:prstGeom>
            <a:noFill/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zh-CN" altLang="en-US" sz="1265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26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9" name="Oval 38"/>
          <p:cNvSpPr>
            <a:spLocks noChangeAspect="1"/>
          </p:cNvSpPr>
          <p:nvPr/>
        </p:nvSpPr>
        <p:spPr>
          <a:xfrm rot="10800000" flipV="1">
            <a:off x="5411548" y="4049449"/>
            <a:ext cx="570048" cy="5700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8218" rIns="0" bIns="0" numCol="1" spcCol="0" rtlCol="0" fromWordArt="0" anchor="ctr" anchorCtr="0" forceAA="0" compatLnSpc="1">
            <a:noAutofit/>
          </a:bodyPr>
          <a:lstStyle/>
          <a:p>
            <a:pPr lvl="0" algn="ctr"/>
            <a:r>
              <a:rPr lang="en-AU" sz="2110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n-US" sz="211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4819706" y="2046629"/>
            <a:ext cx="729648" cy="7296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en-AU" sz="2530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n-AU" sz="253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7989151" y="1616151"/>
            <a:ext cx="593761" cy="59376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en-AU" sz="1475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n-US" sz="1475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7328765" y="2792324"/>
            <a:ext cx="1392435" cy="139243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sz="253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endParaRPr lang="en-US" sz="253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5917283" y="4248897"/>
            <a:ext cx="1523343" cy="152334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50000"/>
              </a:lnSpc>
            </a:pPr>
            <a:endParaRPr lang="en-US" sz="253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 rot="10800000" flipV="1">
            <a:off x="6986285" y="5323723"/>
            <a:ext cx="684958" cy="68495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50000"/>
              </a:lnSpc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8645160" y="1789168"/>
            <a:ext cx="1662068" cy="1662068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50000"/>
              </a:lnSpc>
            </a:pPr>
            <a:endParaRPr lang="en-US" sz="253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946361" y="4142488"/>
            <a:ext cx="1975418" cy="1975418"/>
            <a:chOff x="4225339" y="3801934"/>
            <a:chExt cx="1687296" cy="168729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4225339" y="3801934"/>
              <a:ext cx="1687296" cy="168729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50000"/>
                </a:lnSpc>
              </a:pPr>
              <a:endParaRPr lang="en-US" sz="253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" name="Text Placeholder 32"/>
            <p:cNvSpPr txBox="1"/>
            <p:nvPr/>
          </p:nvSpPr>
          <p:spPr>
            <a:xfrm>
              <a:off x="4440757" y="4449449"/>
              <a:ext cx="1246871" cy="630927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50000"/>
                </a:lnSpc>
                <a:buNone/>
              </a:pPr>
              <a:r>
                <a: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请替换文字内容，修改文字内容，也可以直接复制你的内容到此。请替换文字内容，修改文字内容，也可以直接复制你的内容到此。</a:t>
              </a: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Text Placeholder 33"/>
            <p:cNvSpPr txBox="1"/>
            <p:nvPr/>
          </p:nvSpPr>
          <p:spPr>
            <a:xfrm>
              <a:off x="4446925" y="4261632"/>
              <a:ext cx="1232356" cy="16638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zh-CN" altLang="en-US" sz="126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26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6" name="Text Placeholder 32"/>
          <p:cNvSpPr txBox="1"/>
          <p:nvPr/>
        </p:nvSpPr>
        <p:spPr>
          <a:xfrm>
            <a:off x="6078257" y="4714152"/>
            <a:ext cx="119884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Text Placeholder 32"/>
          <p:cNvSpPr txBox="1"/>
          <p:nvPr/>
        </p:nvSpPr>
        <p:spPr>
          <a:xfrm>
            <a:off x="8888680" y="2192286"/>
            <a:ext cx="1251068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sz="800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9356890" y="3907067"/>
            <a:ext cx="564889" cy="56488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3773698" y="3687709"/>
            <a:ext cx="1538122" cy="153812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3671450" y="3461622"/>
            <a:ext cx="593761" cy="593761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en-AU" sz="211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n-US" sz="211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10394386" y="3079522"/>
            <a:ext cx="1392435" cy="139243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 rot="10800000" flipV="1">
            <a:off x="11567243" y="4026941"/>
            <a:ext cx="481576" cy="48157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sz="1685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  <a:endParaRPr lang="en-US" sz="168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10184101" y="4685135"/>
            <a:ext cx="890125" cy="890125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en-AU" sz="2955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07</a:t>
            </a:r>
            <a:endParaRPr lang="en-US" sz="2955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Text Placeholder 32"/>
          <p:cNvSpPr txBox="1"/>
          <p:nvPr/>
        </p:nvSpPr>
        <p:spPr>
          <a:xfrm>
            <a:off x="855769" y="1880601"/>
            <a:ext cx="2412194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5" name="Text Placeholder 33"/>
          <p:cNvSpPr txBox="1"/>
          <p:nvPr/>
        </p:nvSpPr>
        <p:spPr>
          <a:xfrm>
            <a:off x="841354" y="1579853"/>
            <a:ext cx="170469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Text Placeholder 32"/>
          <p:cNvSpPr txBox="1"/>
          <p:nvPr/>
        </p:nvSpPr>
        <p:spPr>
          <a:xfrm>
            <a:off x="855769" y="3772353"/>
            <a:ext cx="2412194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Text Placeholder 33"/>
          <p:cNvSpPr txBox="1"/>
          <p:nvPr/>
        </p:nvSpPr>
        <p:spPr>
          <a:xfrm>
            <a:off x="841354" y="3471606"/>
            <a:ext cx="170469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Text Placeholder 32"/>
          <p:cNvSpPr txBox="1"/>
          <p:nvPr/>
        </p:nvSpPr>
        <p:spPr>
          <a:xfrm>
            <a:off x="855769" y="5418857"/>
            <a:ext cx="2412194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Text Placeholder 33"/>
          <p:cNvSpPr txBox="1"/>
          <p:nvPr/>
        </p:nvSpPr>
        <p:spPr>
          <a:xfrm>
            <a:off x="841354" y="5118108"/>
            <a:ext cx="170469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609600" y="297529"/>
            <a:ext cx="264419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609600" y="688817"/>
            <a:ext cx="321945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2" grpId="0" animBg="1"/>
      <p:bldP spid="44" grpId="0" animBg="1"/>
      <p:bldP spid="46" grpId="0" animBg="1"/>
      <p:bldP spid="48" grpId="0" animBg="1"/>
      <p:bldP spid="51" grpId="0" animBg="1"/>
      <p:bldP spid="57" grpId="0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50191" y="1698171"/>
            <a:ext cx="3372480" cy="2915834"/>
            <a:chOff x="524164" y="1385451"/>
            <a:chExt cx="3717636" cy="3214255"/>
          </a:xfrm>
        </p:grpSpPr>
        <p:graphicFrame>
          <p:nvGraphicFramePr>
            <p:cNvPr id="7" name="Chart 6"/>
            <p:cNvGraphicFramePr/>
            <p:nvPr/>
          </p:nvGraphicFramePr>
          <p:xfrm>
            <a:off x="524164" y="1385451"/>
            <a:ext cx="3717636" cy="32142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>
              <a:off x="1393965" y="2336680"/>
              <a:ext cx="953905" cy="590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altLang="zh-CN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16185" y="2336680"/>
              <a:ext cx="953905" cy="590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6027" y="3485403"/>
              <a:ext cx="953905" cy="590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altLang="zh-CN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743136" y="1698171"/>
            <a:ext cx="3372480" cy="2915834"/>
            <a:chOff x="4237182" y="1385451"/>
            <a:chExt cx="3717636" cy="3214255"/>
          </a:xfrm>
        </p:grpSpPr>
        <p:graphicFrame>
          <p:nvGraphicFramePr>
            <p:cNvPr id="10" name="Chart 9"/>
            <p:cNvGraphicFramePr/>
            <p:nvPr/>
          </p:nvGraphicFramePr>
          <p:xfrm>
            <a:off x="4237182" y="1385451"/>
            <a:ext cx="3717636" cy="32142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6231240" y="2399364"/>
              <a:ext cx="977540" cy="590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altLang="zh-CN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49896" y="2399364"/>
              <a:ext cx="977540" cy="590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altLang="zh-CN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10957" y="3487232"/>
              <a:ext cx="977540" cy="590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altLang="zh-CN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926910" y="1698171"/>
            <a:ext cx="3372480" cy="2915834"/>
            <a:chOff x="7950201" y="1385451"/>
            <a:chExt cx="3717636" cy="3214255"/>
          </a:xfrm>
        </p:grpSpPr>
        <p:graphicFrame>
          <p:nvGraphicFramePr>
            <p:cNvPr id="11" name="Chart 10"/>
            <p:cNvGraphicFramePr/>
            <p:nvPr/>
          </p:nvGraphicFramePr>
          <p:xfrm>
            <a:off x="7950201" y="1385451"/>
            <a:ext cx="3717636" cy="32142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1" name="TextBox 20"/>
            <p:cNvSpPr txBox="1"/>
            <p:nvPr/>
          </p:nvSpPr>
          <p:spPr>
            <a:xfrm>
              <a:off x="8751365" y="2359405"/>
              <a:ext cx="952631" cy="590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912284" y="2359405"/>
              <a:ext cx="952631" cy="590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452420" y="3442893"/>
              <a:ext cx="952631" cy="590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052972" y="4850922"/>
            <a:ext cx="2366919" cy="1501707"/>
            <a:chOff x="1260763" y="4599710"/>
            <a:chExt cx="2244436" cy="2036618"/>
          </a:xfrm>
        </p:grpSpPr>
        <p:sp>
          <p:nvSpPr>
            <p:cNvPr id="13" name="Rounded Rectangle 12"/>
            <p:cNvSpPr/>
            <p:nvPr/>
          </p:nvSpPr>
          <p:spPr>
            <a:xfrm>
              <a:off x="1260763" y="4599710"/>
              <a:ext cx="2244436" cy="2036618"/>
            </a:xfrm>
            <a:prstGeom prst="roundRect">
              <a:avLst>
                <a:gd name="adj" fmla="val 1041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393046" y="5419826"/>
              <a:ext cx="1979870" cy="7078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699568" y="4917434"/>
              <a:ext cx="1366830" cy="445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defRPr sz="1860" b="0" i="0" u="none" strike="noStrike" kern="1200" spc="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defRPr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245917" y="4850922"/>
            <a:ext cx="2366919" cy="1501707"/>
            <a:chOff x="4973782" y="4599710"/>
            <a:chExt cx="2244436" cy="2036618"/>
          </a:xfrm>
        </p:grpSpPr>
        <p:sp>
          <p:nvSpPr>
            <p:cNvPr id="15" name="Rounded Rectangle 14"/>
            <p:cNvSpPr/>
            <p:nvPr/>
          </p:nvSpPr>
          <p:spPr>
            <a:xfrm>
              <a:off x="4973782" y="4599710"/>
              <a:ext cx="2244436" cy="2036618"/>
            </a:xfrm>
            <a:prstGeom prst="roundRect">
              <a:avLst>
                <a:gd name="adj" fmla="val 1041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106065" y="5419826"/>
              <a:ext cx="1979870" cy="7078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412587" y="4917434"/>
              <a:ext cx="1366830" cy="445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defRPr sz="1860" b="0" i="0" u="none" strike="noStrike" kern="1200" spc="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defRPr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429691" y="4850922"/>
            <a:ext cx="2366919" cy="1501707"/>
            <a:chOff x="8686801" y="4599710"/>
            <a:chExt cx="2244436" cy="2036618"/>
          </a:xfrm>
        </p:grpSpPr>
        <p:sp>
          <p:nvSpPr>
            <p:cNvPr id="16" name="Rounded Rectangle 15"/>
            <p:cNvSpPr/>
            <p:nvPr/>
          </p:nvSpPr>
          <p:spPr>
            <a:xfrm>
              <a:off x="8686801" y="4599710"/>
              <a:ext cx="2244436" cy="2036618"/>
            </a:xfrm>
            <a:prstGeom prst="roundRect">
              <a:avLst>
                <a:gd name="adj" fmla="val 1041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819084" y="5419826"/>
              <a:ext cx="1979870" cy="7078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125606" y="4917434"/>
              <a:ext cx="1366830" cy="445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defRPr sz="1860" b="0" i="0" u="none" strike="noStrike" kern="1200" spc="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defRPr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TextBox 8"/>
          <p:cNvSpPr txBox="1"/>
          <p:nvPr/>
        </p:nvSpPr>
        <p:spPr>
          <a:xfrm>
            <a:off x="609600" y="297529"/>
            <a:ext cx="264419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609600" y="688817"/>
            <a:ext cx="321945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椭圆 3079"/>
          <p:cNvSpPr>
            <a:spLocks noChangeArrowheads="1"/>
          </p:cNvSpPr>
          <p:nvPr/>
        </p:nvSpPr>
        <p:spPr bwMode="auto">
          <a:xfrm>
            <a:off x="2534975" y="2503525"/>
            <a:ext cx="2223370" cy="222337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48" name="文本框 3080"/>
          <p:cNvSpPr txBox="1">
            <a:spLocks noChangeArrowheads="1"/>
          </p:cNvSpPr>
          <p:nvPr/>
        </p:nvSpPr>
        <p:spPr bwMode="auto">
          <a:xfrm>
            <a:off x="4758346" y="3117108"/>
            <a:ext cx="1761285" cy="1390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8435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6152" name="椭圆 3088"/>
          <p:cNvSpPr>
            <a:spLocks noChangeArrowheads="1"/>
          </p:cNvSpPr>
          <p:nvPr/>
        </p:nvSpPr>
        <p:spPr bwMode="auto">
          <a:xfrm>
            <a:off x="1626429" y="4325081"/>
            <a:ext cx="169655" cy="16965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53" name="椭圆 3087"/>
          <p:cNvSpPr>
            <a:spLocks noChangeArrowheads="1"/>
          </p:cNvSpPr>
          <p:nvPr/>
        </p:nvSpPr>
        <p:spPr bwMode="auto">
          <a:xfrm>
            <a:off x="4945859" y="2237881"/>
            <a:ext cx="482177" cy="48217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255915" y="3279535"/>
            <a:ext cx="285557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280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255915" y="3831006"/>
            <a:ext cx="39794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年度工作概述，修改文字内容，也可以直接复制你的内容到此。年度工作概述，修改文字内容，也可以直接复制你的内容到此。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8" grpId="0"/>
      <p:bldP spid="6152" grpId="0" animBg="1"/>
      <p:bldP spid="6153" grpId="0" animBg="1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4573878" y="1975586"/>
            <a:ext cx="4192258" cy="5257064"/>
            <a:chOff x="2977484" y="1071882"/>
            <a:chExt cx="3246853" cy="4071617"/>
          </a:xfrm>
        </p:grpSpPr>
        <p:pic>
          <p:nvPicPr>
            <p:cNvPr id="34837" name="Picture 4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977484" y="1071882"/>
              <a:ext cx="3246853" cy="4071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402791" y="1409022"/>
              <a:ext cx="2066021" cy="2740346"/>
            </a:xfrm>
            <a:prstGeom prst="rect">
              <a:avLst/>
            </a:prstGeom>
            <a:blipFill dpi="0" rotWithShape="1">
              <a:blip r:embed="rId4" cstate="email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64565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2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8969744" y="2484865"/>
            <a:ext cx="3148260" cy="1095314"/>
            <a:chOff x="6597339" y="1985092"/>
            <a:chExt cx="2240006" cy="778278"/>
          </a:xfrm>
        </p:grpSpPr>
        <p:grpSp>
          <p:nvGrpSpPr>
            <p:cNvPr id="4" name="Group 84"/>
            <p:cNvGrpSpPr>
              <a:grpSpLocks noChangeAspect="1"/>
            </p:cNvGrpSpPr>
            <p:nvPr/>
          </p:nvGrpSpPr>
          <p:grpSpPr>
            <a:xfrm>
              <a:off x="6597339" y="1985092"/>
              <a:ext cx="432000" cy="432000"/>
              <a:chOff x="7275513" y="5302250"/>
              <a:chExt cx="1012825" cy="1012825"/>
            </a:xfrm>
            <a:solidFill>
              <a:schemeClr val="accent1"/>
            </a:solidFill>
          </p:grpSpPr>
          <p:sp>
            <p:nvSpPr>
              <p:cNvPr id="7" name="Freeform 34"/>
              <p:cNvSpPr/>
              <p:nvPr/>
            </p:nvSpPr>
            <p:spPr bwMode="auto">
              <a:xfrm>
                <a:off x="7467601" y="5521325"/>
                <a:ext cx="608013" cy="606425"/>
              </a:xfrm>
              <a:custGeom>
                <a:avLst/>
                <a:gdLst>
                  <a:gd name="T0" fmla="*/ 189 w 211"/>
                  <a:gd name="T1" fmla="*/ 85 h 211"/>
                  <a:gd name="T2" fmla="*/ 187 w 211"/>
                  <a:gd name="T3" fmla="*/ 64 h 211"/>
                  <a:gd name="T4" fmla="*/ 192 w 211"/>
                  <a:gd name="T5" fmla="*/ 41 h 211"/>
                  <a:gd name="T6" fmla="*/ 179 w 211"/>
                  <a:gd name="T7" fmla="*/ 31 h 211"/>
                  <a:gd name="T8" fmla="*/ 170 w 211"/>
                  <a:gd name="T9" fmla="*/ 36 h 211"/>
                  <a:gd name="T10" fmla="*/ 164 w 211"/>
                  <a:gd name="T11" fmla="*/ 34 h 211"/>
                  <a:gd name="T12" fmla="*/ 155 w 211"/>
                  <a:gd name="T13" fmla="*/ 26 h 211"/>
                  <a:gd name="T14" fmla="*/ 148 w 211"/>
                  <a:gd name="T15" fmla="*/ 20 h 211"/>
                  <a:gd name="T16" fmla="*/ 149 w 211"/>
                  <a:gd name="T17" fmla="*/ 11 h 211"/>
                  <a:gd name="T18" fmla="*/ 125 w 211"/>
                  <a:gd name="T19" fmla="*/ 5 h 211"/>
                  <a:gd name="T20" fmla="*/ 106 w 211"/>
                  <a:gd name="T21" fmla="*/ 1 h 211"/>
                  <a:gd name="T22" fmla="*/ 89 w 211"/>
                  <a:gd name="T23" fmla="*/ 2 h 211"/>
                  <a:gd name="T24" fmla="*/ 88 w 211"/>
                  <a:gd name="T25" fmla="*/ 7 h 211"/>
                  <a:gd name="T26" fmla="*/ 99 w 211"/>
                  <a:gd name="T27" fmla="*/ 3 h 211"/>
                  <a:gd name="T28" fmla="*/ 101 w 211"/>
                  <a:gd name="T29" fmla="*/ 13 h 211"/>
                  <a:gd name="T30" fmla="*/ 83 w 211"/>
                  <a:gd name="T31" fmla="*/ 23 h 211"/>
                  <a:gd name="T32" fmla="*/ 87 w 211"/>
                  <a:gd name="T33" fmla="*/ 31 h 211"/>
                  <a:gd name="T34" fmla="*/ 96 w 211"/>
                  <a:gd name="T35" fmla="*/ 25 h 211"/>
                  <a:gd name="T36" fmla="*/ 108 w 211"/>
                  <a:gd name="T37" fmla="*/ 30 h 211"/>
                  <a:gd name="T38" fmla="*/ 118 w 211"/>
                  <a:gd name="T39" fmla="*/ 29 h 211"/>
                  <a:gd name="T40" fmla="*/ 130 w 211"/>
                  <a:gd name="T41" fmla="*/ 32 h 211"/>
                  <a:gd name="T42" fmla="*/ 128 w 211"/>
                  <a:gd name="T43" fmla="*/ 37 h 211"/>
                  <a:gd name="T44" fmla="*/ 116 w 211"/>
                  <a:gd name="T45" fmla="*/ 43 h 211"/>
                  <a:gd name="T46" fmla="*/ 117 w 211"/>
                  <a:gd name="T47" fmla="*/ 50 h 211"/>
                  <a:gd name="T48" fmla="*/ 113 w 211"/>
                  <a:gd name="T49" fmla="*/ 58 h 211"/>
                  <a:gd name="T50" fmla="*/ 110 w 211"/>
                  <a:gd name="T51" fmla="*/ 91 h 211"/>
                  <a:gd name="T52" fmla="*/ 104 w 211"/>
                  <a:gd name="T53" fmla="*/ 97 h 211"/>
                  <a:gd name="T54" fmla="*/ 88 w 211"/>
                  <a:gd name="T55" fmla="*/ 77 h 211"/>
                  <a:gd name="T56" fmla="*/ 57 w 211"/>
                  <a:gd name="T57" fmla="*/ 83 h 211"/>
                  <a:gd name="T58" fmla="*/ 73 w 211"/>
                  <a:gd name="T59" fmla="*/ 89 h 211"/>
                  <a:gd name="T60" fmla="*/ 75 w 211"/>
                  <a:gd name="T61" fmla="*/ 94 h 211"/>
                  <a:gd name="T62" fmla="*/ 63 w 211"/>
                  <a:gd name="T63" fmla="*/ 97 h 211"/>
                  <a:gd name="T64" fmla="*/ 62 w 211"/>
                  <a:gd name="T65" fmla="*/ 105 h 211"/>
                  <a:gd name="T66" fmla="*/ 70 w 211"/>
                  <a:gd name="T67" fmla="*/ 110 h 211"/>
                  <a:gd name="T68" fmla="*/ 84 w 211"/>
                  <a:gd name="T69" fmla="*/ 107 h 211"/>
                  <a:gd name="T70" fmla="*/ 99 w 211"/>
                  <a:gd name="T71" fmla="*/ 114 h 211"/>
                  <a:gd name="T72" fmla="*/ 116 w 211"/>
                  <a:gd name="T73" fmla="*/ 109 h 211"/>
                  <a:gd name="T74" fmla="*/ 118 w 211"/>
                  <a:gd name="T75" fmla="*/ 131 h 211"/>
                  <a:gd name="T76" fmla="*/ 109 w 211"/>
                  <a:gd name="T77" fmla="*/ 159 h 211"/>
                  <a:gd name="T78" fmla="*/ 90 w 211"/>
                  <a:gd name="T79" fmla="*/ 189 h 211"/>
                  <a:gd name="T80" fmla="*/ 82 w 211"/>
                  <a:gd name="T81" fmla="*/ 197 h 211"/>
                  <a:gd name="T82" fmla="*/ 79 w 211"/>
                  <a:gd name="T83" fmla="*/ 181 h 211"/>
                  <a:gd name="T84" fmla="*/ 78 w 211"/>
                  <a:gd name="T85" fmla="*/ 159 h 211"/>
                  <a:gd name="T86" fmla="*/ 63 w 211"/>
                  <a:gd name="T87" fmla="*/ 132 h 211"/>
                  <a:gd name="T88" fmla="*/ 72 w 211"/>
                  <a:gd name="T89" fmla="*/ 125 h 211"/>
                  <a:gd name="T90" fmla="*/ 60 w 211"/>
                  <a:gd name="T91" fmla="*/ 115 h 211"/>
                  <a:gd name="T92" fmla="*/ 55 w 211"/>
                  <a:gd name="T93" fmla="*/ 102 h 211"/>
                  <a:gd name="T94" fmla="*/ 50 w 211"/>
                  <a:gd name="T95" fmla="*/ 89 h 211"/>
                  <a:gd name="T96" fmla="*/ 38 w 211"/>
                  <a:gd name="T97" fmla="*/ 78 h 211"/>
                  <a:gd name="T98" fmla="*/ 37 w 211"/>
                  <a:gd name="T99" fmla="*/ 91 h 211"/>
                  <a:gd name="T100" fmla="*/ 30 w 211"/>
                  <a:gd name="T101" fmla="*/ 91 h 211"/>
                  <a:gd name="T102" fmla="*/ 32 w 211"/>
                  <a:gd name="T103" fmla="*/ 52 h 211"/>
                  <a:gd name="T104" fmla="*/ 20 w 211"/>
                  <a:gd name="T105" fmla="*/ 148 h 211"/>
                  <a:gd name="T106" fmla="*/ 167 w 211"/>
                  <a:gd name="T107" fmla="*/ 185 h 211"/>
                  <a:gd name="T108" fmla="*/ 160 w 211"/>
                  <a:gd name="T109" fmla="*/ 127 h 211"/>
                  <a:gd name="T110" fmla="*/ 184 w 211"/>
                  <a:gd name="T111" fmla="*/ 133 h 211"/>
                  <a:gd name="T112" fmla="*/ 201 w 211"/>
                  <a:gd name="T113" fmla="*/ 146 h 211"/>
                  <a:gd name="T114" fmla="*/ 206 w 211"/>
                  <a:gd name="T115" fmla="*/ 109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11" h="211">
                    <a:moveTo>
                      <a:pt x="196" y="93"/>
                    </a:moveTo>
                    <a:cubicBezTo>
                      <a:pt x="195" y="88"/>
                      <a:pt x="194" y="87"/>
                      <a:pt x="189" y="85"/>
                    </a:cubicBezTo>
                    <a:cubicBezTo>
                      <a:pt x="183" y="84"/>
                      <a:pt x="181" y="81"/>
                      <a:pt x="183" y="76"/>
                    </a:cubicBezTo>
                    <a:cubicBezTo>
                      <a:pt x="184" y="72"/>
                      <a:pt x="186" y="68"/>
                      <a:pt x="187" y="64"/>
                    </a:cubicBezTo>
                    <a:cubicBezTo>
                      <a:pt x="189" y="61"/>
                      <a:pt x="190" y="57"/>
                      <a:pt x="189" y="52"/>
                    </a:cubicBezTo>
                    <a:cubicBezTo>
                      <a:pt x="188" y="48"/>
                      <a:pt x="189" y="44"/>
                      <a:pt x="192" y="41"/>
                    </a:cubicBezTo>
                    <a:cubicBezTo>
                      <a:pt x="189" y="37"/>
                      <a:pt x="186" y="34"/>
                      <a:pt x="182" y="30"/>
                    </a:cubicBezTo>
                    <a:cubicBezTo>
                      <a:pt x="181" y="28"/>
                      <a:pt x="180" y="29"/>
                      <a:pt x="179" y="31"/>
                    </a:cubicBezTo>
                    <a:cubicBezTo>
                      <a:pt x="179" y="32"/>
                      <a:pt x="179" y="33"/>
                      <a:pt x="179" y="33"/>
                    </a:cubicBezTo>
                    <a:cubicBezTo>
                      <a:pt x="178" y="38"/>
                      <a:pt x="174" y="39"/>
                      <a:pt x="170" y="36"/>
                    </a:cubicBezTo>
                    <a:cubicBezTo>
                      <a:pt x="170" y="36"/>
                      <a:pt x="169" y="35"/>
                      <a:pt x="168" y="35"/>
                    </a:cubicBezTo>
                    <a:cubicBezTo>
                      <a:pt x="167" y="34"/>
                      <a:pt x="165" y="34"/>
                      <a:pt x="164" y="34"/>
                    </a:cubicBezTo>
                    <a:cubicBezTo>
                      <a:pt x="160" y="35"/>
                      <a:pt x="159" y="34"/>
                      <a:pt x="159" y="30"/>
                    </a:cubicBezTo>
                    <a:cubicBezTo>
                      <a:pt x="160" y="27"/>
                      <a:pt x="159" y="25"/>
                      <a:pt x="155" y="26"/>
                    </a:cubicBezTo>
                    <a:cubicBezTo>
                      <a:pt x="154" y="26"/>
                      <a:pt x="153" y="26"/>
                      <a:pt x="152" y="26"/>
                    </a:cubicBezTo>
                    <a:cubicBezTo>
                      <a:pt x="149" y="26"/>
                      <a:pt x="147" y="23"/>
                      <a:pt x="148" y="20"/>
                    </a:cubicBezTo>
                    <a:cubicBezTo>
                      <a:pt x="148" y="18"/>
                      <a:pt x="149" y="17"/>
                      <a:pt x="149" y="15"/>
                    </a:cubicBezTo>
                    <a:cubicBezTo>
                      <a:pt x="150" y="14"/>
                      <a:pt x="150" y="12"/>
                      <a:pt x="149" y="11"/>
                    </a:cubicBezTo>
                    <a:cubicBezTo>
                      <a:pt x="147" y="9"/>
                      <a:pt x="144" y="7"/>
                      <a:pt x="141" y="5"/>
                    </a:cubicBezTo>
                    <a:cubicBezTo>
                      <a:pt x="136" y="1"/>
                      <a:pt x="130" y="4"/>
                      <a:pt x="125" y="5"/>
                    </a:cubicBezTo>
                    <a:cubicBezTo>
                      <a:pt x="124" y="9"/>
                      <a:pt x="124" y="10"/>
                      <a:pt x="119" y="9"/>
                    </a:cubicBezTo>
                    <a:cubicBezTo>
                      <a:pt x="114" y="7"/>
                      <a:pt x="110" y="5"/>
                      <a:pt x="106" y="1"/>
                    </a:cubicBezTo>
                    <a:cubicBezTo>
                      <a:pt x="106" y="0"/>
                      <a:pt x="105" y="0"/>
                      <a:pt x="104" y="0"/>
                    </a:cubicBezTo>
                    <a:cubicBezTo>
                      <a:pt x="99" y="1"/>
                      <a:pt x="94" y="1"/>
                      <a:pt x="89" y="2"/>
                    </a:cubicBezTo>
                    <a:cubicBezTo>
                      <a:pt x="88" y="2"/>
                      <a:pt x="87" y="3"/>
                      <a:pt x="87" y="4"/>
                    </a:cubicBezTo>
                    <a:cubicBezTo>
                      <a:pt x="87" y="5"/>
                      <a:pt x="87" y="6"/>
                      <a:pt x="88" y="7"/>
                    </a:cubicBezTo>
                    <a:cubicBezTo>
                      <a:pt x="90" y="7"/>
                      <a:pt x="92" y="7"/>
                      <a:pt x="93" y="6"/>
                    </a:cubicBezTo>
                    <a:cubicBezTo>
                      <a:pt x="95" y="5"/>
                      <a:pt x="97" y="4"/>
                      <a:pt x="99" y="3"/>
                    </a:cubicBezTo>
                    <a:cubicBezTo>
                      <a:pt x="102" y="2"/>
                      <a:pt x="103" y="2"/>
                      <a:pt x="104" y="5"/>
                    </a:cubicBezTo>
                    <a:cubicBezTo>
                      <a:pt x="105" y="8"/>
                      <a:pt x="104" y="11"/>
                      <a:pt x="101" y="13"/>
                    </a:cubicBezTo>
                    <a:cubicBezTo>
                      <a:pt x="98" y="15"/>
                      <a:pt x="94" y="17"/>
                      <a:pt x="90" y="19"/>
                    </a:cubicBezTo>
                    <a:cubicBezTo>
                      <a:pt x="88" y="20"/>
                      <a:pt x="85" y="22"/>
                      <a:pt x="83" y="23"/>
                    </a:cubicBezTo>
                    <a:cubicBezTo>
                      <a:pt x="81" y="25"/>
                      <a:pt x="79" y="27"/>
                      <a:pt x="81" y="30"/>
                    </a:cubicBezTo>
                    <a:cubicBezTo>
                      <a:pt x="82" y="32"/>
                      <a:pt x="85" y="31"/>
                      <a:pt x="87" y="31"/>
                    </a:cubicBezTo>
                    <a:cubicBezTo>
                      <a:pt x="89" y="30"/>
                      <a:pt x="91" y="29"/>
                      <a:pt x="93" y="28"/>
                    </a:cubicBezTo>
                    <a:cubicBezTo>
                      <a:pt x="94" y="27"/>
                      <a:pt x="95" y="26"/>
                      <a:pt x="96" y="25"/>
                    </a:cubicBezTo>
                    <a:cubicBezTo>
                      <a:pt x="98" y="24"/>
                      <a:pt x="99" y="24"/>
                      <a:pt x="100" y="27"/>
                    </a:cubicBezTo>
                    <a:cubicBezTo>
                      <a:pt x="102" y="31"/>
                      <a:pt x="105" y="32"/>
                      <a:pt x="108" y="30"/>
                    </a:cubicBezTo>
                    <a:cubicBezTo>
                      <a:pt x="110" y="29"/>
                      <a:pt x="111" y="27"/>
                      <a:pt x="113" y="26"/>
                    </a:cubicBezTo>
                    <a:cubicBezTo>
                      <a:pt x="116" y="25"/>
                      <a:pt x="118" y="26"/>
                      <a:pt x="118" y="29"/>
                    </a:cubicBezTo>
                    <a:cubicBezTo>
                      <a:pt x="119" y="33"/>
                      <a:pt x="120" y="34"/>
                      <a:pt x="124" y="33"/>
                    </a:cubicBezTo>
                    <a:cubicBezTo>
                      <a:pt x="126" y="33"/>
                      <a:pt x="128" y="33"/>
                      <a:pt x="130" y="32"/>
                    </a:cubicBezTo>
                    <a:cubicBezTo>
                      <a:pt x="130" y="33"/>
                      <a:pt x="131" y="33"/>
                      <a:pt x="131" y="33"/>
                    </a:cubicBezTo>
                    <a:cubicBezTo>
                      <a:pt x="130" y="34"/>
                      <a:pt x="130" y="36"/>
                      <a:pt x="128" y="37"/>
                    </a:cubicBezTo>
                    <a:cubicBezTo>
                      <a:pt x="127" y="39"/>
                      <a:pt x="124" y="40"/>
                      <a:pt x="122" y="41"/>
                    </a:cubicBezTo>
                    <a:cubicBezTo>
                      <a:pt x="119" y="42"/>
                      <a:pt x="116" y="43"/>
                      <a:pt x="116" y="43"/>
                    </a:cubicBezTo>
                    <a:cubicBezTo>
                      <a:pt x="116" y="43"/>
                      <a:pt x="120" y="45"/>
                      <a:pt x="118" y="46"/>
                    </a:cubicBezTo>
                    <a:cubicBezTo>
                      <a:pt x="114" y="47"/>
                      <a:pt x="108" y="53"/>
                      <a:pt x="117" y="50"/>
                    </a:cubicBezTo>
                    <a:cubicBezTo>
                      <a:pt x="118" y="50"/>
                      <a:pt x="120" y="50"/>
                      <a:pt x="122" y="49"/>
                    </a:cubicBezTo>
                    <a:cubicBezTo>
                      <a:pt x="120" y="54"/>
                      <a:pt x="116" y="56"/>
                      <a:pt x="113" y="58"/>
                    </a:cubicBezTo>
                    <a:cubicBezTo>
                      <a:pt x="102" y="64"/>
                      <a:pt x="101" y="79"/>
                      <a:pt x="107" y="86"/>
                    </a:cubicBezTo>
                    <a:cubicBezTo>
                      <a:pt x="108" y="88"/>
                      <a:pt x="109" y="89"/>
                      <a:pt x="110" y="91"/>
                    </a:cubicBezTo>
                    <a:cubicBezTo>
                      <a:pt x="111" y="93"/>
                      <a:pt x="111" y="96"/>
                      <a:pt x="109" y="97"/>
                    </a:cubicBezTo>
                    <a:cubicBezTo>
                      <a:pt x="108" y="98"/>
                      <a:pt x="105" y="97"/>
                      <a:pt x="104" y="97"/>
                    </a:cubicBezTo>
                    <a:cubicBezTo>
                      <a:pt x="101" y="94"/>
                      <a:pt x="98" y="92"/>
                      <a:pt x="96" y="89"/>
                    </a:cubicBezTo>
                    <a:cubicBezTo>
                      <a:pt x="93" y="85"/>
                      <a:pt x="91" y="81"/>
                      <a:pt x="88" y="77"/>
                    </a:cubicBezTo>
                    <a:cubicBezTo>
                      <a:pt x="78" y="66"/>
                      <a:pt x="66" y="68"/>
                      <a:pt x="57" y="77"/>
                    </a:cubicBezTo>
                    <a:cubicBezTo>
                      <a:pt x="54" y="79"/>
                      <a:pt x="55" y="81"/>
                      <a:pt x="57" y="83"/>
                    </a:cubicBezTo>
                    <a:cubicBezTo>
                      <a:pt x="58" y="83"/>
                      <a:pt x="59" y="84"/>
                      <a:pt x="60" y="84"/>
                    </a:cubicBezTo>
                    <a:cubicBezTo>
                      <a:pt x="65" y="86"/>
                      <a:pt x="69" y="88"/>
                      <a:pt x="73" y="89"/>
                    </a:cubicBezTo>
                    <a:cubicBezTo>
                      <a:pt x="74" y="90"/>
                      <a:pt x="75" y="90"/>
                      <a:pt x="76" y="91"/>
                    </a:cubicBezTo>
                    <a:cubicBezTo>
                      <a:pt x="77" y="92"/>
                      <a:pt x="77" y="93"/>
                      <a:pt x="75" y="94"/>
                    </a:cubicBezTo>
                    <a:cubicBezTo>
                      <a:pt x="74" y="95"/>
                      <a:pt x="72" y="95"/>
                      <a:pt x="71" y="95"/>
                    </a:cubicBezTo>
                    <a:cubicBezTo>
                      <a:pt x="68" y="96"/>
                      <a:pt x="65" y="96"/>
                      <a:pt x="63" y="97"/>
                    </a:cubicBezTo>
                    <a:cubicBezTo>
                      <a:pt x="61" y="98"/>
                      <a:pt x="59" y="100"/>
                      <a:pt x="59" y="101"/>
                    </a:cubicBezTo>
                    <a:cubicBezTo>
                      <a:pt x="59" y="102"/>
                      <a:pt x="61" y="104"/>
                      <a:pt x="62" y="105"/>
                    </a:cubicBezTo>
                    <a:cubicBezTo>
                      <a:pt x="63" y="106"/>
                      <a:pt x="64" y="106"/>
                      <a:pt x="65" y="107"/>
                    </a:cubicBezTo>
                    <a:cubicBezTo>
                      <a:pt x="67" y="108"/>
                      <a:pt x="69" y="109"/>
                      <a:pt x="70" y="110"/>
                    </a:cubicBezTo>
                    <a:cubicBezTo>
                      <a:pt x="72" y="113"/>
                      <a:pt x="74" y="113"/>
                      <a:pt x="76" y="112"/>
                    </a:cubicBezTo>
                    <a:cubicBezTo>
                      <a:pt x="79" y="110"/>
                      <a:pt x="81" y="109"/>
                      <a:pt x="84" y="107"/>
                    </a:cubicBezTo>
                    <a:cubicBezTo>
                      <a:pt x="87" y="105"/>
                      <a:pt x="87" y="105"/>
                      <a:pt x="89" y="108"/>
                    </a:cubicBezTo>
                    <a:cubicBezTo>
                      <a:pt x="91" y="112"/>
                      <a:pt x="94" y="115"/>
                      <a:pt x="99" y="114"/>
                    </a:cubicBezTo>
                    <a:cubicBezTo>
                      <a:pt x="102" y="114"/>
                      <a:pt x="106" y="112"/>
                      <a:pt x="109" y="111"/>
                    </a:cubicBezTo>
                    <a:cubicBezTo>
                      <a:pt x="111" y="110"/>
                      <a:pt x="113" y="109"/>
                      <a:pt x="116" y="109"/>
                    </a:cubicBezTo>
                    <a:cubicBezTo>
                      <a:pt x="121" y="108"/>
                      <a:pt x="124" y="112"/>
                      <a:pt x="124" y="118"/>
                    </a:cubicBezTo>
                    <a:cubicBezTo>
                      <a:pt x="125" y="124"/>
                      <a:pt x="122" y="128"/>
                      <a:pt x="118" y="131"/>
                    </a:cubicBezTo>
                    <a:cubicBezTo>
                      <a:pt x="114" y="135"/>
                      <a:pt x="112" y="139"/>
                      <a:pt x="114" y="145"/>
                    </a:cubicBezTo>
                    <a:cubicBezTo>
                      <a:pt x="116" y="150"/>
                      <a:pt x="114" y="155"/>
                      <a:pt x="109" y="159"/>
                    </a:cubicBezTo>
                    <a:cubicBezTo>
                      <a:pt x="106" y="162"/>
                      <a:pt x="103" y="164"/>
                      <a:pt x="99" y="167"/>
                    </a:cubicBezTo>
                    <a:cubicBezTo>
                      <a:pt x="95" y="169"/>
                      <a:pt x="89" y="184"/>
                      <a:pt x="90" y="189"/>
                    </a:cubicBezTo>
                    <a:cubicBezTo>
                      <a:pt x="90" y="190"/>
                      <a:pt x="91" y="191"/>
                      <a:pt x="90" y="192"/>
                    </a:cubicBezTo>
                    <a:cubicBezTo>
                      <a:pt x="90" y="197"/>
                      <a:pt x="87" y="196"/>
                      <a:pt x="82" y="197"/>
                    </a:cubicBezTo>
                    <a:cubicBezTo>
                      <a:pt x="79" y="198"/>
                      <a:pt x="80" y="192"/>
                      <a:pt x="79" y="189"/>
                    </a:cubicBezTo>
                    <a:cubicBezTo>
                      <a:pt x="78" y="186"/>
                      <a:pt x="78" y="183"/>
                      <a:pt x="79" y="181"/>
                    </a:cubicBezTo>
                    <a:cubicBezTo>
                      <a:pt x="79" y="178"/>
                      <a:pt x="81" y="176"/>
                      <a:pt x="81" y="173"/>
                    </a:cubicBezTo>
                    <a:cubicBezTo>
                      <a:pt x="83" y="168"/>
                      <a:pt x="82" y="163"/>
                      <a:pt x="78" y="159"/>
                    </a:cubicBezTo>
                    <a:cubicBezTo>
                      <a:pt x="76" y="158"/>
                      <a:pt x="74" y="156"/>
                      <a:pt x="73" y="154"/>
                    </a:cubicBezTo>
                    <a:cubicBezTo>
                      <a:pt x="66" y="148"/>
                      <a:pt x="63" y="141"/>
                      <a:pt x="63" y="132"/>
                    </a:cubicBezTo>
                    <a:cubicBezTo>
                      <a:pt x="63" y="128"/>
                      <a:pt x="65" y="126"/>
                      <a:pt x="69" y="126"/>
                    </a:cubicBezTo>
                    <a:cubicBezTo>
                      <a:pt x="70" y="126"/>
                      <a:pt x="71" y="125"/>
                      <a:pt x="72" y="125"/>
                    </a:cubicBezTo>
                    <a:cubicBezTo>
                      <a:pt x="71" y="122"/>
                      <a:pt x="70" y="120"/>
                      <a:pt x="66" y="120"/>
                    </a:cubicBezTo>
                    <a:cubicBezTo>
                      <a:pt x="63" y="120"/>
                      <a:pt x="61" y="118"/>
                      <a:pt x="60" y="115"/>
                    </a:cubicBezTo>
                    <a:cubicBezTo>
                      <a:pt x="59" y="114"/>
                      <a:pt x="59" y="112"/>
                      <a:pt x="59" y="111"/>
                    </a:cubicBezTo>
                    <a:cubicBezTo>
                      <a:pt x="57" y="108"/>
                      <a:pt x="57" y="104"/>
                      <a:pt x="55" y="102"/>
                    </a:cubicBezTo>
                    <a:cubicBezTo>
                      <a:pt x="53" y="99"/>
                      <a:pt x="52" y="97"/>
                      <a:pt x="52" y="94"/>
                    </a:cubicBezTo>
                    <a:cubicBezTo>
                      <a:pt x="52" y="92"/>
                      <a:pt x="51" y="91"/>
                      <a:pt x="50" y="89"/>
                    </a:cubicBezTo>
                    <a:cubicBezTo>
                      <a:pt x="47" y="87"/>
                      <a:pt x="45" y="84"/>
                      <a:pt x="42" y="82"/>
                    </a:cubicBezTo>
                    <a:cubicBezTo>
                      <a:pt x="41" y="81"/>
                      <a:pt x="40" y="80"/>
                      <a:pt x="38" y="78"/>
                    </a:cubicBezTo>
                    <a:cubicBezTo>
                      <a:pt x="38" y="81"/>
                      <a:pt x="38" y="83"/>
                      <a:pt x="38" y="84"/>
                    </a:cubicBezTo>
                    <a:cubicBezTo>
                      <a:pt x="38" y="86"/>
                      <a:pt x="38" y="89"/>
                      <a:pt x="37" y="91"/>
                    </a:cubicBezTo>
                    <a:cubicBezTo>
                      <a:pt x="37" y="92"/>
                      <a:pt x="35" y="94"/>
                      <a:pt x="34" y="94"/>
                    </a:cubicBezTo>
                    <a:cubicBezTo>
                      <a:pt x="33" y="94"/>
                      <a:pt x="31" y="92"/>
                      <a:pt x="30" y="91"/>
                    </a:cubicBezTo>
                    <a:cubicBezTo>
                      <a:pt x="30" y="89"/>
                      <a:pt x="30" y="86"/>
                      <a:pt x="30" y="84"/>
                    </a:cubicBezTo>
                    <a:cubicBezTo>
                      <a:pt x="32" y="73"/>
                      <a:pt x="33" y="62"/>
                      <a:pt x="32" y="52"/>
                    </a:cubicBezTo>
                    <a:cubicBezTo>
                      <a:pt x="32" y="48"/>
                      <a:pt x="31" y="44"/>
                      <a:pt x="30" y="39"/>
                    </a:cubicBezTo>
                    <a:cubicBezTo>
                      <a:pt x="10" y="64"/>
                      <a:pt x="0" y="108"/>
                      <a:pt x="20" y="148"/>
                    </a:cubicBezTo>
                    <a:cubicBezTo>
                      <a:pt x="42" y="190"/>
                      <a:pt x="89" y="211"/>
                      <a:pt x="135" y="199"/>
                    </a:cubicBezTo>
                    <a:cubicBezTo>
                      <a:pt x="147" y="196"/>
                      <a:pt x="158" y="191"/>
                      <a:pt x="167" y="185"/>
                    </a:cubicBezTo>
                    <a:cubicBezTo>
                      <a:pt x="162" y="183"/>
                      <a:pt x="155" y="180"/>
                      <a:pt x="154" y="161"/>
                    </a:cubicBezTo>
                    <a:cubicBezTo>
                      <a:pt x="153" y="133"/>
                      <a:pt x="157" y="127"/>
                      <a:pt x="160" y="127"/>
                    </a:cubicBezTo>
                    <a:cubicBezTo>
                      <a:pt x="162" y="127"/>
                      <a:pt x="164" y="126"/>
                      <a:pt x="172" y="134"/>
                    </a:cubicBezTo>
                    <a:cubicBezTo>
                      <a:pt x="179" y="143"/>
                      <a:pt x="183" y="139"/>
                      <a:pt x="184" y="133"/>
                    </a:cubicBezTo>
                    <a:cubicBezTo>
                      <a:pt x="184" y="127"/>
                      <a:pt x="190" y="118"/>
                      <a:pt x="193" y="127"/>
                    </a:cubicBezTo>
                    <a:cubicBezTo>
                      <a:pt x="194" y="133"/>
                      <a:pt x="198" y="141"/>
                      <a:pt x="201" y="146"/>
                    </a:cubicBezTo>
                    <a:cubicBezTo>
                      <a:pt x="207" y="135"/>
                      <a:pt x="210" y="123"/>
                      <a:pt x="211" y="111"/>
                    </a:cubicBezTo>
                    <a:cubicBezTo>
                      <a:pt x="209" y="110"/>
                      <a:pt x="208" y="110"/>
                      <a:pt x="206" y="109"/>
                    </a:cubicBezTo>
                    <a:cubicBezTo>
                      <a:pt x="200" y="106"/>
                      <a:pt x="196" y="101"/>
                      <a:pt x="196" y="9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96435" tIns="48218" rIns="96435" bIns="48218"/>
              <a:lstStyle/>
              <a:p>
                <a:pPr defTabSz="964565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8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" name="Freeform 35"/>
              <p:cNvSpPr>
                <a:spLocks noEditPoints="1"/>
              </p:cNvSpPr>
              <p:nvPr/>
            </p:nvSpPr>
            <p:spPr bwMode="auto">
              <a:xfrm>
                <a:off x="7275513" y="5302250"/>
                <a:ext cx="1012825" cy="1012825"/>
              </a:xfrm>
              <a:custGeom>
                <a:avLst/>
                <a:gdLst>
                  <a:gd name="T0" fmla="*/ 176 w 352"/>
                  <a:gd name="T1" fmla="*/ 0 h 352"/>
                  <a:gd name="T2" fmla="*/ 0 w 352"/>
                  <a:gd name="T3" fmla="*/ 176 h 352"/>
                  <a:gd name="T4" fmla="*/ 176 w 352"/>
                  <a:gd name="T5" fmla="*/ 352 h 352"/>
                  <a:gd name="T6" fmla="*/ 352 w 352"/>
                  <a:gd name="T7" fmla="*/ 176 h 352"/>
                  <a:gd name="T8" fmla="*/ 176 w 352"/>
                  <a:gd name="T9" fmla="*/ 0 h 352"/>
                  <a:gd name="T10" fmla="*/ 258 w 352"/>
                  <a:gd name="T11" fmla="*/ 261 h 352"/>
                  <a:gd name="T12" fmla="*/ 188 w 352"/>
                  <a:gd name="T13" fmla="*/ 294 h 352"/>
                  <a:gd name="T14" fmla="*/ 96 w 352"/>
                  <a:gd name="T15" fmla="*/ 263 h 352"/>
                  <a:gd name="T16" fmla="*/ 59 w 352"/>
                  <a:gd name="T17" fmla="*/ 189 h 352"/>
                  <a:gd name="T18" fmla="*/ 157 w 352"/>
                  <a:gd name="T19" fmla="*/ 60 h 352"/>
                  <a:gd name="T20" fmla="*/ 175 w 352"/>
                  <a:gd name="T21" fmla="*/ 58 h 352"/>
                  <a:gd name="T22" fmla="*/ 176 w 352"/>
                  <a:gd name="T23" fmla="*/ 58 h 352"/>
                  <a:gd name="T24" fmla="*/ 196 w 352"/>
                  <a:gd name="T25" fmla="*/ 60 h 352"/>
                  <a:gd name="T26" fmla="*/ 272 w 352"/>
                  <a:gd name="T27" fmla="*/ 108 h 352"/>
                  <a:gd name="T28" fmla="*/ 293 w 352"/>
                  <a:gd name="T29" fmla="*/ 162 h 352"/>
                  <a:gd name="T30" fmla="*/ 258 w 352"/>
                  <a:gd name="T31" fmla="*/ 261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52" h="352">
                    <a:moveTo>
                      <a:pt x="176" y="0"/>
                    </a:moveTo>
                    <a:cubicBezTo>
                      <a:pt x="79" y="0"/>
                      <a:pt x="0" y="79"/>
                      <a:pt x="0" y="176"/>
                    </a:cubicBezTo>
                    <a:cubicBezTo>
                      <a:pt x="0" y="273"/>
                      <a:pt x="79" y="352"/>
                      <a:pt x="176" y="352"/>
                    </a:cubicBezTo>
                    <a:cubicBezTo>
                      <a:pt x="273" y="352"/>
                      <a:pt x="352" y="273"/>
                      <a:pt x="352" y="176"/>
                    </a:cubicBezTo>
                    <a:cubicBezTo>
                      <a:pt x="352" y="79"/>
                      <a:pt x="273" y="0"/>
                      <a:pt x="176" y="0"/>
                    </a:cubicBezTo>
                    <a:close/>
                    <a:moveTo>
                      <a:pt x="258" y="261"/>
                    </a:moveTo>
                    <a:cubicBezTo>
                      <a:pt x="238" y="280"/>
                      <a:pt x="215" y="291"/>
                      <a:pt x="188" y="294"/>
                    </a:cubicBezTo>
                    <a:cubicBezTo>
                      <a:pt x="153" y="297"/>
                      <a:pt x="122" y="287"/>
                      <a:pt x="96" y="263"/>
                    </a:cubicBezTo>
                    <a:cubicBezTo>
                      <a:pt x="75" y="243"/>
                      <a:pt x="62" y="218"/>
                      <a:pt x="59" y="189"/>
                    </a:cubicBezTo>
                    <a:cubicBezTo>
                      <a:pt x="52" y="127"/>
                      <a:pt x="96" y="69"/>
                      <a:pt x="157" y="60"/>
                    </a:cubicBezTo>
                    <a:cubicBezTo>
                      <a:pt x="163" y="59"/>
                      <a:pt x="169" y="59"/>
                      <a:pt x="175" y="58"/>
                    </a:cubicBezTo>
                    <a:cubicBezTo>
                      <a:pt x="176" y="58"/>
                      <a:pt x="176" y="58"/>
                      <a:pt x="176" y="58"/>
                    </a:cubicBezTo>
                    <a:cubicBezTo>
                      <a:pt x="183" y="59"/>
                      <a:pt x="189" y="59"/>
                      <a:pt x="196" y="60"/>
                    </a:cubicBezTo>
                    <a:cubicBezTo>
                      <a:pt x="227" y="66"/>
                      <a:pt x="253" y="82"/>
                      <a:pt x="272" y="108"/>
                    </a:cubicBezTo>
                    <a:cubicBezTo>
                      <a:pt x="283" y="124"/>
                      <a:pt x="291" y="142"/>
                      <a:pt x="293" y="162"/>
                    </a:cubicBezTo>
                    <a:cubicBezTo>
                      <a:pt x="297" y="200"/>
                      <a:pt x="286" y="234"/>
                      <a:pt x="258" y="26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96435" tIns="48218" rIns="96435" bIns="48218"/>
              <a:lstStyle/>
              <a:p>
                <a:pPr defTabSz="964565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8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7124653" y="2008885"/>
              <a:ext cx="1712692" cy="7544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  <a:p>
              <a:pPr algn="just"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</a:t>
              </a:r>
            </a:p>
          </p:txBody>
        </p:sp>
      </p:grpSp>
      <p:grpSp>
        <p:nvGrpSpPr>
          <p:cNvPr id="27" name="组合 26"/>
          <p:cNvGrpSpPr/>
          <p:nvPr/>
        </p:nvGrpSpPr>
        <p:grpSpPr bwMode="auto">
          <a:xfrm>
            <a:off x="8949654" y="4768454"/>
            <a:ext cx="3168351" cy="1180141"/>
            <a:chOff x="6597339" y="3205806"/>
            <a:chExt cx="2252853" cy="838848"/>
          </a:xfrm>
        </p:grpSpPr>
        <p:grpSp>
          <p:nvGrpSpPr>
            <p:cNvPr id="9" name="Group 92"/>
            <p:cNvGrpSpPr>
              <a:grpSpLocks noChangeAspect="1"/>
            </p:cNvGrpSpPr>
            <p:nvPr/>
          </p:nvGrpSpPr>
          <p:grpSpPr>
            <a:xfrm>
              <a:off x="6597339" y="3205806"/>
              <a:ext cx="432000" cy="432833"/>
              <a:chOff x="4427538" y="3192463"/>
              <a:chExt cx="823913" cy="825500"/>
            </a:xfrm>
            <a:solidFill>
              <a:schemeClr val="accent1"/>
            </a:solidFill>
          </p:grpSpPr>
          <p:sp>
            <p:nvSpPr>
              <p:cNvPr id="10" name="Oval 23"/>
              <p:cNvSpPr>
                <a:spLocks noChangeArrowheads="1"/>
              </p:cNvSpPr>
              <p:nvPr/>
            </p:nvSpPr>
            <p:spPr bwMode="auto">
              <a:xfrm>
                <a:off x="4813301" y="3825875"/>
                <a:ext cx="57150" cy="57150"/>
              </a:xfrm>
              <a:prstGeom prst="ellipse">
                <a:avLst/>
              </a:prstGeom>
              <a:solidFill>
                <a:srgbClr val="EC2D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96435" tIns="48218" rIns="96435" bIns="48218"/>
              <a:lstStyle/>
              <a:p>
                <a:pPr defTabSz="964565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8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" name="Rectangle 24"/>
              <p:cNvSpPr>
                <a:spLocks noChangeArrowheads="1"/>
              </p:cNvSpPr>
              <p:nvPr/>
            </p:nvSpPr>
            <p:spPr bwMode="auto">
              <a:xfrm>
                <a:off x="4784726" y="3352800"/>
                <a:ext cx="115888" cy="15875"/>
              </a:xfrm>
              <a:prstGeom prst="rect">
                <a:avLst/>
              </a:prstGeom>
              <a:solidFill>
                <a:srgbClr val="EC2D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6435" tIns="48218" rIns="96435" bIns="48218"/>
              <a:lstStyle/>
              <a:p>
                <a:pPr defTabSz="964565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8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" name="Freeform 25"/>
              <p:cNvSpPr>
                <a:spLocks noEditPoints="1"/>
              </p:cNvSpPr>
              <p:nvPr/>
            </p:nvSpPr>
            <p:spPr bwMode="auto">
              <a:xfrm>
                <a:off x="4427538" y="3192463"/>
                <a:ext cx="823913" cy="825500"/>
              </a:xfrm>
              <a:custGeom>
                <a:avLst/>
                <a:gdLst>
                  <a:gd name="T0" fmla="*/ 143 w 286"/>
                  <a:gd name="T1" fmla="*/ 0 h 287"/>
                  <a:gd name="T2" fmla="*/ 0 w 286"/>
                  <a:gd name="T3" fmla="*/ 143 h 287"/>
                  <a:gd name="T4" fmla="*/ 143 w 286"/>
                  <a:gd name="T5" fmla="*/ 287 h 287"/>
                  <a:gd name="T6" fmla="*/ 286 w 286"/>
                  <a:gd name="T7" fmla="*/ 143 h 287"/>
                  <a:gd name="T8" fmla="*/ 143 w 286"/>
                  <a:gd name="T9" fmla="*/ 0 h 287"/>
                  <a:gd name="T10" fmla="*/ 201 w 286"/>
                  <a:gd name="T11" fmla="*/ 234 h 287"/>
                  <a:gd name="T12" fmla="*/ 187 w 286"/>
                  <a:gd name="T13" fmla="*/ 248 h 287"/>
                  <a:gd name="T14" fmla="*/ 101 w 286"/>
                  <a:gd name="T15" fmla="*/ 248 h 287"/>
                  <a:gd name="T16" fmla="*/ 87 w 286"/>
                  <a:gd name="T17" fmla="*/ 234 h 287"/>
                  <a:gd name="T18" fmla="*/ 87 w 286"/>
                  <a:gd name="T19" fmla="*/ 60 h 287"/>
                  <a:gd name="T20" fmla="*/ 101 w 286"/>
                  <a:gd name="T21" fmla="*/ 46 h 287"/>
                  <a:gd name="T22" fmla="*/ 187 w 286"/>
                  <a:gd name="T23" fmla="*/ 46 h 287"/>
                  <a:gd name="T24" fmla="*/ 201 w 286"/>
                  <a:gd name="T25" fmla="*/ 60 h 287"/>
                  <a:gd name="T26" fmla="*/ 201 w 286"/>
                  <a:gd name="T27" fmla="*/ 234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6" h="287">
                    <a:moveTo>
                      <a:pt x="143" y="0"/>
                    </a:moveTo>
                    <a:cubicBezTo>
                      <a:pt x="64" y="0"/>
                      <a:pt x="0" y="64"/>
                      <a:pt x="0" y="143"/>
                    </a:cubicBezTo>
                    <a:cubicBezTo>
                      <a:pt x="0" y="222"/>
                      <a:pt x="64" y="287"/>
                      <a:pt x="143" y="287"/>
                    </a:cubicBezTo>
                    <a:cubicBezTo>
                      <a:pt x="222" y="287"/>
                      <a:pt x="286" y="222"/>
                      <a:pt x="286" y="143"/>
                    </a:cubicBezTo>
                    <a:cubicBezTo>
                      <a:pt x="286" y="64"/>
                      <a:pt x="222" y="0"/>
                      <a:pt x="143" y="0"/>
                    </a:cubicBezTo>
                    <a:close/>
                    <a:moveTo>
                      <a:pt x="201" y="234"/>
                    </a:moveTo>
                    <a:cubicBezTo>
                      <a:pt x="201" y="242"/>
                      <a:pt x="195" y="248"/>
                      <a:pt x="187" y="248"/>
                    </a:cubicBezTo>
                    <a:cubicBezTo>
                      <a:pt x="101" y="248"/>
                      <a:pt x="101" y="248"/>
                      <a:pt x="101" y="248"/>
                    </a:cubicBezTo>
                    <a:cubicBezTo>
                      <a:pt x="93" y="248"/>
                      <a:pt x="87" y="242"/>
                      <a:pt x="87" y="234"/>
                    </a:cubicBezTo>
                    <a:cubicBezTo>
                      <a:pt x="87" y="60"/>
                      <a:pt x="87" y="60"/>
                      <a:pt x="87" y="60"/>
                    </a:cubicBezTo>
                    <a:cubicBezTo>
                      <a:pt x="87" y="52"/>
                      <a:pt x="93" y="46"/>
                      <a:pt x="101" y="46"/>
                    </a:cubicBezTo>
                    <a:cubicBezTo>
                      <a:pt x="187" y="46"/>
                      <a:pt x="187" y="46"/>
                      <a:pt x="187" y="46"/>
                    </a:cubicBezTo>
                    <a:cubicBezTo>
                      <a:pt x="195" y="46"/>
                      <a:pt x="201" y="52"/>
                      <a:pt x="201" y="60"/>
                    </a:cubicBezTo>
                    <a:lnTo>
                      <a:pt x="201" y="234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96435" tIns="48218" rIns="96435" bIns="48218"/>
              <a:lstStyle/>
              <a:p>
                <a:pPr defTabSz="964565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8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" name="Oval 26"/>
              <p:cNvSpPr>
                <a:spLocks noChangeArrowheads="1"/>
              </p:cNvSpPr>
              <p:nvPr/>
            </p:nvSpPr>
            <p:spPr bwMode="auto">
              <a:xfrm>
                <a:off x="4926013" y="3351213"/>
                <a:ext cx="22225" cy="19050"/>
              </a:xfrm>
              <a:prstGeom prst="ellipse">
                <a:avLst/>
              </a:prstGeom>
              <a:solidFill>
                <a:srgbClr val="EC2D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96435" tIns="48218" rIns="96435" bIns="48218"/>
              <a:lstStyle/>
              <a:p>
                <a:pPr defTabSz="964565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8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710113" y="3397250"/>
                <a:ext cx="265113" cy="40005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6435" tIns="48218" rIns="96435" bIns="48218"/>
              <a:lstStyle/>
              <a:p>
                <a:pPr defTabSz="964565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8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7137011" y="3289902"/>
              <a:ext cx="1713181" cy="7547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</a:t>
              </a:r>
            </a:p>
          </p:txBody>
        </p:sp>
      </p:grpSp>
      <p:grpSp>
        <p:nvGrpSpPr>
          <p:cNvPr id="28" name="组合 27"/>
          <p:cNvGrpSpPr/>
          <p:nvPr/>
        </p:nvGrpSpPr>
        <p:grpSpPr bwMode="auto">
          <a:xfrm>
            <a:off x="812800" y="2484865"/>
            <a:ext cx="3093967" cy="1115404"/>
            <a:chOff x="189578" y="1980213"/>
            <a:chExt cx="2200182" cy="793261"/>
          </a:xfrm>
        </p:grpSpPr>
        <p:sp>
          <p:nvSpPr>
            <p:cNvPr id="34831" name="Freeform 31"/>
            <p:cNvSpPr>
              <a:spLocks noChangeAspect="1" noEditPoints="1"/>
            </p:cNvSpPr>
            <p:nvPr/>
          </p:nvSpPr>
          <p:spPr bwMode="auto">
            <a:xfrm>
              <a:off x="1957760" y="1980213"/>
              <a:ext cx="432000" cy="432851"/>
            </a:xfrm>
            <a:custGeom>
              <a:avLst/>
              <a:gdLst>
                <a:gd name="T0" fmla="*/ 216000 w 280"/>
                <a:gd name="T1" fmla="*/ 0 h 280"/>
                <a:gd name="T2" fmla="*/ 0 w 280"/>
                <a:gd name="T3" fmla="*/ 216426 h 280"/>
                <a:gd name="T4" fmla="*/ 216000 w 280"/>
                <a:gd name="T5" fmla="*/ 432851 h 280"/>
                <a:gd name="T6" fmla="*/ 432000 w 280"/>
                <a:gd name="T7" fmla="*/ 216426 h 280"/>
                <a:gd name="T8" fmla="*/ 216000 w 280"/>
                <a:gd name="T9" fmla="*/ 0 h 280"/>
                <a:gd name="T10" fmla="*/ 285429 w 280"/>
                <a:gd name="T11" fmla="*/ 106667 h 280"/>
                <a:gd name="T12" fmla="*/ 325543 w 280"/>
                <a:gd name="T13" fmla="*/ 146860 h 280"/>
                <a:gd name="T14" fmla="*/ 285429 w 280"/>
                <a:gd name="T15" fmla="*/ 188599 h 280"/>
                <a:gd name="T16" fmla="*/ 268457 w 280"/>
                <a:gd name="T17" fmla="*/ 183962 h 280"/>
                <a:gd name="T18" fmla="*/ 243771 w 280"/>
                <a:gd name="T19" fmla="*/ 146860 h 280"/>
                <a:gd name="T20" fmla="*/ 285429 w 280"/>
                <a:gd name="T21" fmla="*/ 106667 h 280"/>
                <a:gd name="T22" fmla="*/ 217543 w 280"/>
                <a:gd name="T23" fmla="*/ 148406 h 280"/>
                <a:gd name="T24" fmla="*/ 257657 w 280"/>
                <a:gd name="T25" fmla="*/ 190145 h 280"/>
                <a:gd name="T26" fmla="*/ 217543 w 280"/>
                <a:gd name="T27" fmla="*/ 230339 h 280"/>
                <a:gd name="T28" fmla="*/ 177429 w 280"/>
                <a:gd name="T29" fmla="*/ 190145 h 280"/>
                <a:gd name="T30" fmla="*/ 217543 w 280"/>
                <a:gd name="T31" fmla="*/ 148406 h 280"/>
                <a:gd name="T32" fmla="*/ 146571 w 280"/>
                <a:gd name="T33" fmla="*/ 106667 h 280"/>
                <a:gd name="T34" fmla="*/ 186686 w 280"/>
                <a:gd name="T35" fmla="*/ 146860 h 280"/>
                <a:gd name="T36" fmla="*/ 186686 w 280"/>
                <a:gd name="T37" fmla="*/ 149952 h 280"/>
                <a:gd name="T38" fmla="*/ 168171 w 280"/>
                <a:gd name="T39" fmla="*/ 182416 h 280"/>
                <a:gd name="T40" fmla="*/ 146571 w 280"/>
                <a:gd name="T41" fmla="*/ 188599 h 280"/>
                <a:gd name="T42" fmla="*/ 104914 w 280"/>
                <a:gd name="T43" fmla="*/ 146860 h 280"/>
                <a:gd name="T44" fmla="*/ 146571 w 280"/>
                <a:gd name="T45" fmla="*/ 106667 h 280"/>
                <a:gd name="T46" fmla="*/ 138857 w 280"/>
                <a:gd name="T47" fmla="*/ 298358 h 280"/>
                <a:gd name="T48" fmla="*/ 80229 w 280"/>
                <a:gd name="T49" fmla="*/ 287537 h 280"/>
                <a:gd name="T50" fmla="*/ 77143 w 280"/>
                <a:gd name="T51" fmla="*/ 285991 h 280"/>
                <a:gd name="T52" fmla="*/ 77143 w 280"/>
                <a:gd name="T53" fmla="*/ 285991 h 280"/>
                <a:gd name="T54" fmla="*/ 77143 w 280"/>
                <a:gd name="T55" fmla="*/ 242706 h 280"/>
                <a:gd name="T56" fmla="*/ 129600 w 280"/>
                <a:gd name="T57" fmla="*/ 191691 h 280"/>
                <a:gd name="T58" fmla="*/ 163543 w 280"/>
                <a:gd name="T59" fmla="*/ 191691 h 280"/>
                <a:gd name="T60" fmla="*/ 166629 w 280"/>
                <a:gd name="T61" fmla="*/ 191691 h 280"/>
                <a:gd name="T62" fmla="*/ 182057 w 280"/>
                <a:gd name="T63" fmla="*/ 225701 h 280"/>
                <a:gd name="T64" fmla="*/ 138857 w 280"/>
                <a:gd name="T65" fmla="*/ 285991 h 280"/>
                <a:gd name="T66" fmla="*/ 138857 w 280"/>
                <a:gd name="T67" fmla="*/ 298358 h 280"/>
                <a:gd name="T68" fmla="*/ 286971 w 280"/>
                <a:gd name="T69" fmla="*/ 327730 h 280"/>
                <a:gd name="T70" fmla="*/ 286971 w 280"/>
                <a:gd name="T71" fmla="*/ 327730 h 280"/>
                <a:gd name="T72" fmla="*/ 283886 w 280"/>
                <a:gd name="T73" fmla="*/ 329276 h 280"/>
                <a:gd name="T74" fmla="*/ 222171 w 280"/>
                <a:gd name="T75" fmla="*/ 340097 h 280"/>
                <a:gd name="T76" fmla="*/ 151200 w 280"/>
                <a:gd name="T77" fmla="*/ 329276 h 280"/>
                <a:gd name="T78" fmla="*/ 148114 w 280"/>
                <a:gd name="T79" fmla="*/ 327730 h 280"/>
                <a:gd name="T80" fmla="*/ 148114 w 280"/>
                <a:gd name="T81" fmla="*/ 327730 h 280"/>
                <a:gd name="T82" fmla="*/ 148114 w 280"/>
                <a:gd name="T83" fmla="*/ 285991 h 280"/>
                <a:gd name="T84" fmla="*/ 200571 w 280"/>
                <a:gd name="T85" fmla="*/ 233430 h 280"/>
                <a:gd name="T86" fmla="*/ 234514 w 280"/>
                <a:gd name="T87" fmla="*/ 233430 h 280"/>
                <a:gd name="T88" fmla="*/ 286971 w 280"/>
                <a:gd name="T89" fmla="*/ 285991 h 280"/>
                <a:gd name="T90" fmla="*/ 286971 w 280"/>
                <a:gd name="T91" fmla="*/ 327730 h 280"/>
                <a:gd name="T92" fmla="*/ 354857 w 280"/>
                <a:gd name="T93" fmla="*/ 285991 h 280"/>
                <a:gd name="T94" fmla="*/ 354857 w 280"/>
                <a:gd name="T95" fmla="*/ 285991 h 280"/>
                <a:gd name="T96" fmla="*/ 351771 w 280"/>
                <a:gd name="T97" fmla="*/ 287537 h 280"/>
                <a:gd name="T98" fmla="*/ 296229 w 280"/>
                <a:gd name="T99" fmla="*/ 298358 h 280"/>
                <a:gd name="T100" fmla="*/ 296229 w 280"/>
                <a:gd name="T101" fmla="*/ 285991 h 280"/>
                <a:gd name="T102" fmla="*/ 253029 w 280"/>
                <a:gd name="T103" fmla="*/ 225701 h 280"/>
                <a:gd name="T104" fmla="*/ 268457 w 280"/>
                <a:gd name="T105" fmla="*/ 191691 h 280"/>
                <a:gd name="T106" fmla="*/ 302400 w 280"/>
                <a:gd name="T107" fmla="*/ 191691 h 280"/>
                <a:gd name="T108" fmla="*/ 354857 w 280"/>
                <a:gd name="T109" fmla="*/ 242706 h 280"/>
                <a:gd name="T110" fmla="*/ 354857 w 280"/>
                <a:gd name="T111" fmla="*/ 285991 h 2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80" h="280">
                  <a:moveTo>
                    <a:pt x="140" y="0"/>
                  </a:moveTo>
                  <a:cubicBezTo>
                    <a:pt x="62" y="0"/>
                    <a:pt x="0" y="62"/>
                    <a:pt x="0" y="140"/>
                  </a:cubicBezTo>
                  <a:cubicBezTo>
                    <a:pt x="0" y="217"/>
                    <a:pt x="62" y="280"/>
                    <a:pt x="140" y="280"/>
                  </a:cubicBezTo>
                  <a:cubicBezTo>
                    <a:pt x="217" y="280"/>
                    <a:pt x="280" y="217"/>
                    <a:pt x="280" y="140"/>
                  </a:cubicBezTo>
                  <a:cubicBezTo>
                    <a:pt x="280" y="62"/>
                    <a:pt x="217" y="0"/>
                    <a:pt x="140" y="0"/>
                  </a:cubicBezTo>
                  <a:close/>
                  <a:moveTo>
                    <a:pt x="185" y="69"/>
                  </a:moveTo>
                  <a:cubicBezTo>
                    <a:pt x="199" y="69"/>
                    <a:pt x="211" y="81"/>
                    <a:pt x="211" y="95"/>
                  </a:cubicBezTo>
                  <a:cubicBezTo>
                    <a:pt x="211" y="110"/>
                    <a:pt x="199" y="122"/>
                    <a:pt x="185" y="122"/>
                  </a:cubicBezTo>
                  <a:cubicBezTo>
                    <a:pt x="181" y="122"/>
                    <a:pt x="177" y="121"/>
                    <a:pt x="174" y="119"/>
                  </a:cubicBezTo>
                  <a:cubicBezTo>
                    <a:pt x="173" y="109"/>
                    <a:pt x="167" y="100"/>
                    <a:pt x="158" y="95"/>
                  </a:cubicBezTo>
                  <a:cubicBezTo>
                    <a:pt x="159" y="81"/>
                    <a:pt x="170" y="69"/>
                    <a:pt x="185" y="69"/>
                  </a:cubicBezTo>
                  <a:close/>
                  <a:moveTo>
                    <a:pt x="141" y="96"/>
                  </a:moveTo>
                  <a:cubicBezTo>
                    <a:pt x="156" y="96"/>
                    <a:pt x="167" y="108"/>
                    <a:pt x="167" y="123"/>
                  </a:cubicBezTo>
                  <a:cubicBezTo>
                    <a:pt x="167" y="137"/>
                    <a:pt x="156" y="149"/>
                    <a:pt x="141" y="149"/>
                  </a:cubicBezTo>
                  <a:cubicBezTo>
                    <a:pt x="127" y="149"/>
                    <a:pt x="115" y="137"/>
                    <a:pt x="115" y="123"/>
                  </a:cubicBezTo>
                  <a:cubicBezTo>
                    <a:pt x="115" y="108"/>
                    <a:pt x="127" y="96"/>
                    <a:pt x="141" y="96"/>
                  </a:cubicBezTo>
                  <a:close/>
                  <a:moveTo>
                    <a:pt x="95" y="69"/>
                  </a:moveTo>
                  <a:cubicBezTo>
                    <a:pt x="109" y="69"/>
                    <a:pt x="121" y="81"/>
                    <a:pt x="121" y="95"/>
                  </a:cubicBezTo>
                  <a:cubicBezTo>
                    <a:pt x="121" y="96"/>
                    <a:pt x="121" y="96"/>
                    <a:pt x="121" y="97"/>
                  </a:cubicBezTo>
                  <a:cubicBezTo>
                    <a:pt x="115" y="102"/>
                    <a:pt x="110" y="109"/>
                    <a:pt x="109" y="118"/>
                  </a:cubicBezTo>
                  <a:cubicBezTo>
                    <a:pt x="105" y="120"/>
                    <a:pt x="100" y="122"/>
                    <a:pt x="95" y="122"/>
                  </a:cubicBezTo>
                  <a:cubicBezTo>
                    <a:pt x="80" y="122"/>
                    <a:pt x="68" y="110"/>
                    <a:pt x="68" y="95"/>
                  </a:cubicBezTo>
                  <a:cubicBezTo>
                    <a:pt x="68" y="81"/>
                    <a:pt x="80" y="69"/>
                    <a:pt x="95" y="69"/>
                  </a:cubicBezTo>
                  <a:close/>
                  <a:moveTo>
                    <a:pt x="90" y="193"/>
                  </a:moveTo>
                  <a:cubicBezTo>
                    <a:pt x="79" y="192"/>
                    <a:pt x="66" y="190"/>
                    <a:pt x="52" y="186"/>
                  </a:cubicBezTo>
                  <a:cubicBezTo>
                    <a:pt x="50" y="185"/>
                    <a:pt x="50" y="185"/>
                    <a:pt x="50" y="185"/>
                  </a:cubicBezTo>
                  <a:cubicBezTo>
                    <a:pt x="50" y="185"/>
                    <a:pt x="50" y="185"/>
                    <a:pt x="50" y="185"/>
                  </a:cubicBezTo>
                  <a:cubicBezTo>
                    <a:pt x="50" y="157"/>
                    <a:pt x="50" y="157"/>
                    <a:pt x="50" y="157"/>
                  </a:cubicBezTo>
                  <a:cubicBezTo>
                    <a:pt x="50" y="139"/>
                    <a:pt x="65" y="124"/>
                    <a:pt x="84" y="124"/>
                  </a:cubicBezTo>
                  <a:cubicBezTo>
                    <a:pt x="106" y="124"/>
                    <a:pt x="106" y="124"/>
                    <a:pt x="106" y="124"/>
                  </a:cubicBezTo>
                  <a:cubicBezTo>
                    <a:pt x="107" y="124"/>
                    <a:pt x="108" y="124"/>
                    <a:pt x="108" y="124"/>
                  </a:cubicBezTo>
                  <a:cubicBezTo>
                    <a:pt x="109" y="132"/>
                    <a:pt x="113" y="140"/>
                    <a:pt x="118" y="146"/>
                  </a:cubicBezTo>
                  <a:cubicBezTo>
                    <a:pt x="102" y="151"/>
                    <a:pt x="90" y="166"/>
                    <a:pt x="90" y="185"/>
                  </a:cubicBezTo>
                  <a:lnTo>
                    <a:pt x="90" y="193"/>
                  </a:lnTo>
                  <a:close/>
                  <a:moveTo>
                    <a:pt x="186" y="212"/>
                  </a:moveTo>
                  <a:cubicBezTo>
                    <a:pt x="186" y="212"/>
                    <a:pt x="186" y="212"/>
                    <a:pt x="186" y="212"/>
                  </a:cubicBezTo>
                  <a:cubicBezTo>
                    <a:pt x="184" y="213"/>
                    <a:pt x="184" y="213"/>
                    <a:pt x="184" y="213"/>
                  </a:cubicBezTo>
                  <a:cubicBezTo>
                    <a:pt x="183" y="213"/>
                    <a:pt x="169" y="220"/>
                    <a:pt x="144" y="220"/>
                  </a:cubicBezTo>
                  <a:cubicBezTo>
                    <a:pt x="131" y="220"/>
                    <a:pt x="116" y="218"/>
                    <a:pt x="98" y="213"/>
                  </a:cubicBezTo>
                  <a:cubicBezTo>
                    <a:pt x="96" y="212"/>
                    <a:pt x="96" y="212"/>
                    <a:pt x="96" y="212"/>
                  </a:cubicBezTo>
                  <a:cubicBezTo>
                    <a:pt x="96" y="212"/>
                    <a:pt x="96" y="212"/>
                    <a:pt x="96" y="212"/>
                  </a:cubicBezTo>
                  <a:cubicBezTo>
                    <a:pt x="96" y="185"/>
                    <a:pt x="96" y="185"/>
                    <a:pt x="96" y="185"/>
                  </a:cubicBezTo>
                  <a:cubicBezTo>
                    <a:pt x="96" y="166"/>
                    <a:pt x="111" y="151"/>
                    <a:pt x="130" y="151"/>
                  </a:cubicBezTo>
                  <a:cubicBezTo>
                    <a:pt x="152" y="151"/>
                    <a:pt x="152" y="151"/>
                    <a:pt x="152" y="151"/>
                  </a:cubicBezTo>
                  <a:cubicBezTo>
                    <a:pt x="171" y="151"/>
                    <a:pt x="186" y="166"/>
                    <a:pt x="186" y="185"/>
                  </a:cubicBezTo>
                  <a:lnTo>
                    <a:pt x="186" y="212"/>
                  </a:lnTo>
                  <a:close/>
                  <a:moveTo>
                    <a:pt x="230" y="185"/>
                  </a:moveTo>
                  <a:cubicBezTo>
                    <a:pt x="230" y="185"/>
                    <a:pt x="230" y="185"/>
                    <a:pt x="230" y="185"/>
                  </a:cubicBezTo>
                  <a:cubicBezTo>
                    <a:pt x="228" y="186"/>
                    <a:pt x="228" y="186"/>
                    <a:pt x="228" y="186"/>
                  </a:cubicBezTo>
                  <a:cubicBezTo>
                    <a:pt x="227" y="186"/>
                    <a:pt x="214" y="192"/>
                    <a:pt x="192" y="193"/>
                  </a:cubicBezTo>
                  <a:cubicBezTo>
                    <a:pt x="192" y="185"/>
                    <a:pt x="192" y="185"/>
                    <a:pt x="192" y="185"/>
                  </a:cubicBezTo>
                  <a:cubicBezTo>
                    <a:pt x="192" y="166"/>
                    <a:pt x="180" y="151"/>
                    <a:pt x="164" y="146"/>
                  </a:cubicBezTo>
                  <a:cubicBezTo>
                    <a:pt x="170" y="140"/>
                    <a:pt x="173" y="132"/>
                    <a:pt x="174" y="124"/>
                  </a:cubicBezTo>
                  <a:cubicBezTo>
                    <a:pt x="196" y="124"/>
                    <a:pt x="196" y="124"/>
                    <a:pt x="196" y="124"/>
                  </a:cubicBezTo>
                  <a:cubicBezTo>
                    <a:pt x="215" y="124"/>
                    <a:pt x="230" y="139"/>
                    <a:pt x="230" y="157"/>
                  </a:cubicBezTo>
                  <a:lnTo>
                    <a:pt x="230" y="18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96435" tIns="48218" rIns="96435" bIns="48218"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89578" y="2018315"/>
              <a:ext cx="1677497" cy="7551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  <a:p>
              <a:pPr algn="r"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</a:t>
              </a:r>
            </a:p>
          </p:txBody>
        </p:sp>
      </p:grpSp>
      <p:grpSp>
        <p:nvGrpSpPr>
          <p:cNvPr id="29" name="组合 28"/>
          <p:cNvGrpSpPr/>
          <p:nvPr/>
        </p:nvGrpSpPr>
        <p:grpSpPr bwMode="auto">
          <a:xfrm>
            <a:off x="668736" y="4788543"/>
            <a:ext cx="3238031" cy="1160051"/>
            <a:chOff x="87131" y="3201419"/>
            <a:chExt cx="2302629" cy="825889"/>
          </a:xfrm>
        </p:grpSpPr>
        <p:sp>
          <p:nvSpPr>
            <p:cNvPr id="34829" name="Freeform 45"/>
            <p:cNvSpPr>
              <a:spLocks noChangeAspect="1" noEditPoints="1"/>
            </p:cNvSpPr>
            <p:nvPr/>
          </p:nvSpPr>
          <p:spPr bwMode="auto">
            <a:xfrm>
              <a:off x="1957760" y="3201419"/>
              <a:ext cx="432000" cy="432698"/>
            </a:xfrm>
            <a:custGeom>
              <a:avLst/>
              <a:gdLst>
                <a:gd name="T0" fmla="*/ 0 w 342"/>
                <a:gd name="T1" fmla="*/ 216349 h 342"/>
                <a:gd name="T2" fmla="*/ 432000 w 342"/>
                <a:gd name="T3" fmla="*/ 216349 h 342"/>
                <a:gd name="T4" fmla="*/ 60632 w 342"/>
                <a:gd name="T5" fmla="*/ 177128 h 342"/>
                <a:gd name="T6" fmla="*/ 136421 w 342"/>
                <a:gd name="T7" fmla="*/ 207493 h 342"/>
                <a:gd name="T8" fmla="*/ 60632 w 342"/>
                <a:gd name="T9" fmla="*/ 177128 h 342"/>
                <a:gd name="T10" fmla="*/ 137684 w 342"/>
                <a:gd name="T11" fmla="*/ 216349 h 342"/>
                <a:gd name="T12" fmla="*/ 83368 w 342"/>
                <a:gd name="T13" fmla="*/ 264427 h 342"/>
                <a:gd name="T14" fmla="*/ 120000 w 342"/>
                <a:gd name="T15" fmla="*/ 358051 h 342"/>
                <a:gd name="T16" fmla="*/ 120000 w 342"/>
                <a:gd name="T17" fmla="*/ 309974 h 342"/>
                <a:gd name="T18" fmla="*/ 120000 w 342"/>
                <a:gd name="T19" fmla="*/ 358051 h 342"/>
                <a:gd name="T20" fmla="*/ 84632 w 342"/>
                <a:gd name="T21" fmla="*/ 273283 h 342"/>
                <a:gd name="T22" fmla="*/ 144000 w 342"/>
                <a:gd name="T23" fmla="*/ 302383 h 342"/>
                <a:gd name="T24" fmla="*/ 213474 w 342"/>
                <a:gd name="T25" fmla="*/ 302383 h 342"/>
                <a:gd name="T26" fmla="*/ 151579 w 342"/>
                <a:gd name="T27" fmla="*/ 273283 h 342"/>
                <a:gd name="T28" fmla="*/ 213474 w 342"/>
                <a:gd name="T29" fmla="*/ 302383 h 342"/>
                <a:gd name="T30" fmla="*/ 150316 w 342"/>
                <a:gd name="T31" fmla="*/ 264427 h 342"/>
                <a:gd name="T32" fmla="*/ 221053 w 342"/>
                <a:gd name="T33" fmla="*/ 216349 h 342"/>
                <a:gd name="T34" fmla="*/ 146526 w 342"/>
                <a:gd name="T35" fmla="*/ 207493 h 342"/>
                <a:gd name="T36" fmla="*/ 223579 w 342"/>
                <a:gd name="T37" fmla="*/ 177128 h 342"/>
                <a:gd name="T38" fmla="*/ 146526 w 342"/>
                <a:gd name="T39" fmla="*/ 207493 h 342"/>
                <a:gd name="T40" fmla="*/ 223579 w 342"/>
                <a:gd name="T41" fmla="*/ 334012 h 342"/>
                <a:gd name="T42" fmla="*/ 271579 w 342"/>
                <a:gd name="T43" fmla="*/ 334012 h 342"/>
                <a:gd name="T44" fmla="*/ 274105 w 342"/>
                <a:gd name="T45" fmla="*/ 302383 h 342"/>
                <a:gd name="T46" fmla="*/ 224842 w 342"/>
                <a:gd name="T47" fmla="*/ 273283 h 342"/>
                <a:gd name="T48" fmla="*/ 274105 w 342"/>
                <a:gd name="T49" fmla="*/ 302383 h 342"/>
                <a:gd name="T50" fmla="*/ 226105 w 342"/>
                <a:gd name="T51" fmla="*/ 264427 h 342"/>
                <a:gd name="T52" fmla="*/ 296842 w 342"/>
                <a:gd name="T53" fmla="*/ 216349 h 342"/>
                <a:gd name="T54" fmla="*/ 357474 w 342"/>
                <a:gd name="T55" fmla="*/ 159415 h 342"/>
                <a:gd name="T56" fmla="*/ 304421 w 342"/>
                <a:gd name="T57" fmla="*/ 188515 h 342"/>
                <a:gd name="T58" fmla="*/ 229895 w 342"/>
                <a:gd name="T59" fmla="*/ 207493 h 342"/>
                <a:gd name="T60" fmla="*/ 277895 w 342"/>
                <a:gd name="T61" fmla="*/ 177128 h 342"/>
                <a:gd name="T62" fmla="*/ 318316 w 342"/>
                <a:gd name="T63" fmla="*/ 135376 h 342"/>
                <a:gd name="T64" fmla="*/ 328421 w 342"/>
                <a:gd name="T65" fmla="*/ 130315 h 342"/>
                <a:gd name="T66" fmla="*/ 357474 w 342"/>
                <a:gd name="T67" fmla="*/ 159415 h 3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42" h="342">
                  <a:moveTo>
                    <a:pt x="171" y="0"/>
                  </a:moveTo>
                  <a:cubicBezTo>
                    <a:pt x="76" y="0"/>
                    <a:pt x="0" y="77"/>
                    <a:pt x="0" y="171"/>
                  </a:cubicBezTo>
                  <a:cubicBezTo>
                    <a:pt x="0" y="266"/>
                    <a:pt x="76" y="342"/>
                    <a:pt x="171" y="342"/>
                  </a:cubicBezTo>
                  <a:cubicBezTo>
                    <a:pt x="265" y="342"/>
                    <a:pt x="342" y="266"/>
                    <a:pt x="342" y="171"/>
                  </a:cubicBezTo>
                  <a:cubicBezTo>
                    <a:pt x="342" y="77"/>
                    <a:pt x="265" y="0"/>
                    <a:pt x="171" y="0"/>
                  </a:cubicBezTo>
                  <a:close/>
                  <a:moveTo>
                    <a:pt x="48" y="140"/>
                  </a:moveTo>
                  <a:cubicBezTo>
                    <a:pt x="106" y="140"/>
                    <a:pt x="106" y="140"/>
                    <a:pt x="106" y="140"/>
                  </a:cubicBezTo>
                  <a:cubicBezTo>
                    <a:pt x="108" y="164"/>
                    <a:pt x="108" y="164"/>
                    <a:pt x="108" y="164"/>
                  </a:cubicBezTo>
                  <a:cubicBezTo>
                    <a:pt x="54" y="164"/>
                    <a:pt x="54" y="164"/>
                    <a:pt x="54" y="164"/>
                  </a:cubicBezTo>
                  <a:lnTo>
                    <a:pt x="48" y="140"/>
                  </a:lnTo>
                  <a:close/>
                  <a:moveTo>
                    <a:pt x="56" y="171"/>
                  </a:moveTo>
                  <a:cubicBezTo>
                    <a:pt x="109" y="171"/>
                    <a:pt x="109" y="171"/>
                    <a:pt x="109" y="171"/>
                  </a:cubicBezTo>
                  <a:cubicBezTo>
                    <a:pt x="112" y="209"/>
                    <a:pt x="112" y="209"/>
                    <a:pt x="112" y="209"/>
                  </a:cubicBezTo>
                  <a:cubicBezTo>
                    <a:pt x="66" y="209"/>
                    <a:pt x="66" y="209"/>
                    <a:pt x="66" y="209"/>
                  </a:cubicBezTo>
                  <a:lnTo>
                    <a:pt x="56" y="171"/>
                  </a:lnTo>
                  <a:close/>
                  <a:moveTo>
                    <a:pt x="95" y="283"/>
                  </a:moveTo>
                  <a:cubicBezTo>
                    <a:pt x="85" y="283"/>
                    <a:pt x="76" y="275"/>
                    <a:pt x="76" y="264"/>
                  </a:cubicBezTo>
                  <a:cubicBezTo>
                    <a:pt x="76" y="254"/>
                    <a:pt x="85" y="245"/>
                    <a:pt x="95" y="245"/>
                  </a:cubicBezTo>
                  <a:cubicBezTo>
                    <a:pt x="106" y="245"/>
                    <a:pt x="114" y="254"/>
                    <a:pt x="114" y="264"/>
                  </a:cubicBezTo>
                  <a:cubicBezTo>
                    <a:pt x="114" y="275"/>
                    <a:pt x="106" y="283"/>
                    <a:pt x="95" y="283"/>
                  </a:cubicBezTo>
                  <a:close/>
                  <a:moveTo>
                    <a:pt x="73" y="239"/>
                  </a:moveTo>
                  <a:cubicBezTo>
                    <a:pt x="67" y="216"/>
                    <a:pt x="67" y="216"/>
                    <a:pt x="67" y="216"/>
                  </a:cubicBezTo>
                  <a:cubicBezTo>
                    <a:pt x="113" y="216"/>
                    <a:pt x="113" y="216"/>
                    <a:pt x="113" y="216"/>
                  </a:cubicBezTo>
                  <a:cubicBezTo>
                    <a:pt x="114" y="239"/>
                    <a:pt x="114" y="239"/>
                    <a:pt x="114" y="239"/>
                  </a:cubicBezTo>
                  <a:lnTo>
                    <a:pt x="73" y="239"/>
                  </a:lnTo>
                  <a:close/>
                  <a:moveTo>
                    <a:pt x="169" y="239"/>
                  </a:moveTo>
                  <a:cubicBezTo>
                    <a:pt x="122" y="239"/>
                    <a:pt x="122" y="239"/>
                    <a:pt x="122" y="239"/>
                  </a:cubicBezTo>
                  <a:cubicBezTo>
                    <a:pt x="120" y="216"/>
                    <a:pt x="120" y="216"/>
                    <a:pt x="120" y="216"/>
                  </a:cubicBezTo>
                  <a:cubicBezTo>
                    <a:pt x="171" y="216"/>
                    <a:pt x="171" y="216"/>
                    <a:pt x="171" y="216"/>
                  </a:cubicBezTo>
                  <a:lnTo>
                    <a:pt x="169" y="239"/>
                  </a:lnTo>
                  <a:close/>
                  <a:moveTo>
                    <a:pt x="171" y="209"/>
                  </a:moveTo>
                  <a:cubicBezTo>
                    <a:pt x="119" y="209"/>
                    <a:pt x="119" y="209"/>
                    <a:pt x="119" y="209"/>
                  </a:cubicBezTo>
                  <a:cubicBezTo>
                    <a:pt x="116" y="171"/>
                    <a:pt x="116" y="171"/>
                    <a:pt x="116" y="171"/>
                  </a:cubicBezTo>
                  <a:cubicBezTo>
                    <a:pt x="175" y="171"/>
                    <a:pt x="175" y="171"/>
                    <a:pt x="175" y="171"/>
                  </a:cubicBezTo>
                  <a:lnTo>
                    <a:pt x="171" y="209"/>
                  </a:lnTo>
                  <a:close/>
                  <a:moveTo>
                    <a:pt x="116" y="164"/>
                  </a:moveTo>
                  <a:cubicBezTo>
                    <a:pt x="114" y="140"/>
                    <a:pt x="114" y="140"/>
                    <a:pt x="114" y="140"/>
                  </a:cubicBezTo>
                  <a:cubicBezTo>
                    <a:pt x="177" y="140"/>
                    <a:pt x="177" y="140"/>
                    <a:pt x="177" y="140"/>
                  </a:cubicBezTo>
                  <a:cubicBezTo>
                    <a:pt x="175" y="164"/>
                    <a:pt x="175" y="164"/>
                    <a:pt x="175" y="164"/>
                  </a:cubicBezTo>
                  <a:lnTo>
                    <a:pt x="116" y="164"/>
                  </a:lnTo>
                  <a:close/>
                  <a:moveTo>
                    <a:pt x="196" y="283"/>
                  </a:moveTo>
                  <a:cubicBezTo>
                    <a:pt x="185" y="283"/>
                    <a:pt x="177" y="275"/>
                    <a:pt x="177" y="264"/>
                  </a:cubicBezTo>
                  <a:cubicBezTo>
                    <a:pt x="177" y="254"/>
                    <a:pt x="185" y="245"/>
                    <a:pt x="196" y="245"/>
                  </a:cubicBezTo>
                  <a:cubicBezTo>
                    <a:pt x="206" y="245"/>
                    <a:pt x="215" y="254"/>
                    <a:pt x="215" y="264"/>
                  </a:cubicBezTo>
                  <a:cubicBezTo>
                    <a:pt x="215" y="275"/>
                    <a:pt x="206" y="283"/>
                    <a:pt x="196" y="283"/>
                  </a:cubicBezTo>
                  <a:close/>
                  <a:moveTo>
                    <a:pt x="217" y="239"/>
                  </a:moveTo>
                  <a:cubicBezTo>
                    <a:pt x="176" y="239"/>
                    <a:pt x="176" y="239"/>
                    <a:pt x="176" y="239"/>
                  </a:cubicBezTo>
                  <a:cubicBezTo>
                    <a:pt x="178" y="216"/>
                    <a:pt x="178" y="216"/>
                    <a:pt x="178" y="216"/>
                  </a:cubicBezTo>
                  <a:cubicBezTo>
                    <a:pt x="223" y="216"/>
                    <a:pt x="223" y="216"/>
                    <a:pt x="223" y="216"/>
                  </a:cubicBezTo>
                  <a:lnTo>
                    <a:pt x="217" y="239"/>
                  </a:lnTo>
                  <a:close/>
                  <a:moveTo>
                    <a:pt x="225" y="209"/>
                  </a:moveTo>
                  <a:cubicBezTo>
                    <a:pt x="179" y="209"/>
                    <a:pt x="179" y="209"/>
                    <a:pt x="179" y="209"/>
                  </a:cubicBezTo>
                  <a:cubicBezTo>
                    <a:pt x="182" y="171"/>
                    <a:pt x="182" y="171"/>
                    <a:pt x="182" y="171"/>
                  </a:cubicBezTo>
                  <a:cubicBezTo>
                    <a:pt x="235" y="171"/>
                    <a:pt x="235" y="171"/>
                    <a:pt x="235" y="171"/>
                  </a:cubicBezTo>
                  <a:lnTo>
                    <a:pt x="225" y="209"/>
                  </a:lnTo>
                  <a:close/>
                  <a:moveTo>
                    <a:pt x="283" y="126"/>
                  </a:moveTo>
                  <a:cubicBezTo>
                    <a:pt x="264" y="126"/>
                    <a:pt x="264" y="126"/>
                    <a:pt x="264" y="126"/>
                  </a:cubicBezTo>
                  <a:cubicBezTo>
                    <a:pt x="256" y="133"/>
                    <a:pt x="249" y="141"/>
                    <a:pt x="241" y="149"/>
                  </a:cubicBezTo>
                  <a:cubicBezTo>
                    <a:pt x="237" y="164"/>
                    <a:pt x="237" y="164"/>
                    <a:pt x="237" y="164"/>
                  </a:cubicBezTo>
                  <a:cubicBezTo>
                    <a:pt x="182" y="164"/>
                    <a:pt x="182" y="164"/>
                    <a:pt x="182" y="164"/>
                  </a:cubicBezTo>
                  <a:cubicBezTo>
                    <a:pt x="184" y="140"/>
                    <a:pt x="184" y="140"/>
                    <a:pt x="184" y="140"/>
                  </a:cubicBezTo>
                  <a:cubicBezTo>
                    <a:pt x="220" y="140"/>
                    <a:pt x="220" y="140"/>
                    <a:pt x="220" y="140"/>
                  </a:cubicBezTo>
                  <a:cubicBezTo>
                    <a:pt x="221" y="139"/>
                    <a:pt x="221" y="138"/>
                    <a:pt x="222" y="137"/>
                  </a:cubicBezTo>
                  <a:cubicBezTo>
                    <a:pt x="232" y="127"/>
                    <a:pt x="242" y="117"/>
                    <a:pt x="252" y="107"/>
                  </a:cubicBezTo>
                  <a:cubicBezTo>
                    <a:pt x="252" y="107"/>
                    <a:pt x="253" y="106"/>
                    <a:pt x="254" y="105"/>
                  </a:cubicBezTo>
                  <a:cubicBezTo>
                    <a:pt x="256" y="104"/>
                    <a:pt x="258" y="103"/>
                    <a:pt x="260" y="103"/>
                  </a:cubicBezTo>
                  <a:cubicBezTo>
                    <a:pt x="283" y="103"/>
                    <a:pt x="283" y="103"/>
                    <a:pt x="283" y="103"/>
                  </a:cubicBezTo>
                  <a:cubicBezTo>
                    <a:pt x="297" y="103"/>
                    <a:pt x="297" y="126"/>
                    <a:pt x="283" y="12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96435" tIns="48218" rIns="96435" bIns="48218"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87131" y="3271347"/>
              <a:ext cx="1708930" cy="75596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  <a:p>
              <a:pPr algn="r"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</a:t>
              </a:r>
            </a:p>
          </p:txBody>
        </p:sp>
      </p:grpSp>
      <p:sp>
        <p:nvSpPr>
          <p:cNvPr id="24" name="TextBox 8"/>
          <p:cNvSpPr txBox="1"/>
          <p:nvPr/>
        </p:nvSpPr>
        <p:spPr>
          <a:xfrm>
            <a:off x="609600" y="297529"/>
            <a:ext cx="264419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609600" y="688817"/>
            <a:ext cx="321945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6"/>
          <p:cNvCxnSpPr/>
          <p:nvPr/>
        </p:nvCxnSpPr>
        <p:spPr>
          <a:xfrm>
            <a:off x="6171220" y="4093589"/>
            <a:ext cx="4315329" cy="0"/>
          </a:xfrm>
          <a:prstGeom prst="line">
            <a:avLst/>
          </a:prstGeom>
          <a:noFill/>
          <a:ln w="19050" cap="rnd">
            <a:solidFill>
              <a:schemeClr val="bg1">
                <a:lumMod val="65000"/>
              </a:schemeClr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直接连接符 8"/>
          <p:cNvCxnSpPr/>
          <p:nvPr/>
        </p:nvCxnSpPr>
        <p:spPr>
          <a:xfrm>
            <a:off x="8328885" y="2341796"/>
            <a:ext cx="0" cy="3503590"/>
          </a:xfrm>
          <a:prstGeom prst="line">
            <a:avLst/>
          </a:prstGeom>
          <a:noFill/>
          <a:ln w="19050" cap="rnd">
            <a:solidFill>
              <a:schemeClr val="bg1">
                <a:lumMod val="65000"/>
              </a:schemeClr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斜纹 47"/>
          <p:cNvSpPr/>
          <p:nvPr/>
        </p:nvSpPr>
        <p:spPr>
          <a:xfrm flipH="1">
            <a:off x="7228735" y="2892593"/>
            <a:ext cx="2250717" cy="2737307"/>
          </a:xfrm>
          <a:custGeom>
            <a:avLst/>
            <a:gdLst/>
            <a:ahLst/>
            <a:cxnLst/>
            <a:rect l="l" t="t" r="r" b="b"/>
            <a:pathLst>
              <a:path w="1991521" h="2422004">
                <a:moveTo>
                  <a:pt x="999704" y="0"/>
                </a:moveTo>
                <a:lnTo>
                  <a:pt x="999416" y="3196"/>
                </a:lnTo>
                <a:cubicBezTo>
                  <a:pt x="941315" y="20326"/>
                  <a:pt x="892227" y="324615"/>
                  <a:pt x="871921" y="750311"/>
                </a:cubicBezTo>
                <a:cubicBezTo>
                  <a:pt x="546229" y="937452"/>
                  <a:pt x="-47874" y="1110302"/>
                  <a:pt x="3077" y="1317103"/>
                </a:cubicBezTo>
                <a:lnTo>
                  <a:pt x="861802" y="1175458"/>
                </a:lnTo>
                <a:cubicBezTo>
                  <a:pt x="861599" y="1181301"/>
                  <a:pt x="861594" y="1187155"/>
                  <a:pt x="861594" y="1193019"/>
                </a:cubicBezTo>
                <a:cubicBezTo>
                  <a:pt x="861594" y="1602301"/>
                  <a:pt x="886320" y="1963404"/>
                  <a:pt x="924247" y="2177679"/>
                </a:cubicBezTo>
                <a:lnTo>
                  <a:pt x="808510" y="2293416"/>
                </a:lnTo>
                <a:lnTo>
                  <a:pt x="808510" y="2422003"/>
                </a:lnTo>
                <a:lnTo>
                  <a:pt x="947135" y="2283379"/>
                </a:lnTo>
                <a:cubicBezTo>
                  <a:pt x="963187" y="2342747"/>
                  <a:pt x="980980" y="2377776"/>
                  <a:pt x="999703" y="2382963"/>
                </a:cubicBezTo>
                <a:cubicBezTo>
                  <a:pt x="999704" y="2383278"/>
                  <a:pt x="999704" y="2383593"/>
                  <a:pt x="999704" y="2383906"/>
                </a:cubicBezTo>
                <a:lnTo>
                  <a:pt x="999704" y="2383904"/>
                </a:lnTo>
                <a:lnTo>
                  <a:pt x="1000820" y="2383434"/>
                </a:lnTo>
                <a:lnTo>
                  <a:pt x="1004469" y="2384971"/>
                </a:lnTo>
                <a:lnTo>
                  <a:pt x="1004469" y="2384973"/>
                </a:lnTo>
                <a:cubicBezTo>
                  <a:pt x="1004469" y="2383956"/>
                  <a:pt x="1004469" y="2382930"/>
                  <a:pt x="1004474" y="2381895"/>
                </a:cubicBezTo>
                <a:cubicBezTo>
                  <a:pt x="1024062" y="2376464"/>
                  <a:pt x="1042631" y="2338373"/>
                  <a:pt x="1059337" y="2273945"/>
                </a:cubicBezTo>
                <a:lnTo>
                  <a:pt x="1207395" y="2422004"/>
                </a:lnTo>
                <a:lnTo>
                  <a:pt x="1207395" y="2293417"/>
                </a:lnTo>
                <a:lnTo>
                  <a:pt x="1081619" y="2167641"/>
                </a:lnTo>
                <a:cubicBezTo>
                  <a:pt x="1118534" y="1952318"/>
                  <a:pt x="1142579" y="1595562"/>
                  <a:pt x="1142579" y="1191952"/>
                </a:cubicBezTo>
                <a:lnTo>
                  <a:pt x="1142409" y="1177552"/>
                </a:lnTo>
                <a:lnTo>
                  <a:pt x="1988444" y="1317104"/>
                </a:lnTo>
                <a:cubicBezTo>
                  <a:pt x="2038725" y="1113022"/>
                  <a:pt x="1460799" y="942003"/>
                  <a:pt x="1132557" y="757724"/>
                </a:cubicBezTo>
                <a:cubicBezTo>
                  <a:pt x="1112573" y="327045"/>
                  <a:pt x="1063124" y="18585"/>
                  <a:pt x="1004558" y="2045"/>
                </a:cubicBezTo>
                <a:lnTo>
                  <a:pt x="1004469" y="1067"/>
                </a:lnTo>
                <a:cubicBezTo>
                  <a:pt x="1004087" y="1067"/>
                  <a:pt x="1003706" y="1080"/>
                  <a:pt x="1003353" y="1537"/>
                </a:cubicBezTo>
                <a:cubicBezTo>
                  <a:pt x="1002305" y="145"/>
                  <a:pt x="1001007" y="0"/>
                  <a:pt x="9997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1116965">
              <a:lnSpc>
                <a:spcPct val="120000"/>
              </a:lnSpc>
              <a:defRPr/>
            </a:pPr>
            <a:endParaRPr lang="zh-CN" altLang="en-US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84334" y="2341795"/>
            <a:ext cx="600183" cy="6173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116965">
              <a:lnSpc>
                <a:spcPct val="120000"/>
              </a:lnSpc>
              <a:defRPr/>
            </a:pPr>
            <a:r>
              <a:rPr lang="en-US" altLang="zh-CN" sz="14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zh-CN" altLang="en-US" sz="140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6"/>
          <p:cNvSpPr>
            <a:spLocks noChangeArrowheads="1"/>
          </p:cNvSpPr>
          <p:nvPr/>
        </p:nvSpPr>
        <p:spPr bwMode="auto">
          <a:xfrm>
            <a:off x="6084333" y="3218244"/>
            <a:ext cx="1594812" cy="57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defTabSz="1116965" eaLnBrk="1" hangingPunct="1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矩形 6"/>
          <p:cNvSpPr>
            <a:spLocks noChangeArrowheads="1"/>
          </p:cNvSpPr>
          <p:nvPr/>
        </p:nvSpPr>
        <p:spPr bwMode="auto">
          <a:xfrm>
            <a:off x="9096613" y="3206613"/>
            <a:ext cx="1643292" cy="57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defTabSz="1116965" eaLnBrk="1" hangingPunct="1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6"/>
          <p:cNvSpPr>
            <a:spLocks noChangeArrowheads="1"/>
          </p:cNvSpPr>
          <p:nvPr/>
        </p:nvSpPr>
        <p:spPr bwMode="auto">
          <a:xfrm>
            <a:off x="9096613" y="4622412"/>
            <a:ext cx="1643292" cy="57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defTabSz="1116965" eaLnBrk="1" hangingPunct="1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6"/>
          <p:cNvSpPr>
            <a:spLocks noChangeArrowheads="1"/>
          </p:cNvSpPr>
          <p:nvPr/>
        </p:nvSpPr>
        <p:spPr bwMode="auto">
          <a:xfrm>
            <a:off x="6084333" y="4622412"/>
            <a:ext cx="1594812" cy="57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defTabSz="1116965" eaLnBrk="1" hangingPunct="1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0139722" y="2341795"/>
            <a:ext cx="600183" cy="6173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116965">
              <a:lnSpc>
                <a:spcPct val="120000"/>
              </a:lnSpc>
              <a:defRPr/>
            </a:pPr>
            <a:r>
              <a:rPr lang="en-US" altLang="zh-CN" sz="14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zh-CN" altLang="en-US" sz="140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084334" y="5226967"/>
            <a:ext cx="600183" cy="6173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116965">
              <a:lnSpc>
                <a:spcPct val="120000"/>
              </a:lnSpc>
              <a:defRPr/>
            </a:pPr>
            <a:r>
              <a:rPr lang="en-US" altLang="zh-CN" sz="14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  <a:endParaRPr lang="zh-CN" altLang="en-US" sz="140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0139722" y="5226967"/>
            <a:ext cx="600183" cy="61733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116965">
              <a:lnSpc>
                <a:spcPct val="120000"/>
              </a:lnSpc>
              <a:defRPr/>
            </a:pPr>
            <a:r>
              <a:rPr lang="en-US" altLang="zh-CN" sz="14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  <a:endParaRPr lang="zh-CN" altLang="en-US" sz="140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Content Placeholder 2"/>
          <p:cNvSpPr txBox="1"/>
          <p:nvPr/>
        </p:nvSpPr>
        <p:spPr>
          <a:xfrm>
            <a:off x="2067138" y="4870217"/>
            <a:ext cx="1893478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Content Placeholder 2"/>
          <p:cNvSpPr txBox="1"/>
          <p:nvPr/>
        </p:nvSpPr>
        <p:spPr>
          <a:xfrm>
            <a:off x="2067138" y="5097853"/>
            <a:ext cx="3341651" cy="282770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141985" y="1936886"/>
            <a:ext cx="3236298" cy="2706663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sz="16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TextBox 8"/>
          <p:cNvSpPr txBox="1"/>
          <p:nvPr/>
        </p:nvSpPr>
        <p:spPr>
          <a:xfrm>
            <a:off x="609600" y="297529"/>
            <a:ext cx="264419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8"/>
          <p:cNvSpPr txBox="1"/>
          <p:nvPr/>
        </p:nvSpPr>
        <p:spPr>
          <a:xfrm>
            <a:off x="609600" y="688817"/>
            <a:ext cx="321945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/>
      <p:bldP spid="13" grpId="0"/>
      <p:bldP spid="14" grpId="0"/>
      <p:bldP spid="15" grpId="0"/>
      <p:bldP spid="21" grpId="0" animBg="1"/>
      <p:bldP spid="22" grpId="0" animBg="1"/>
      <p:bldP spid="23" grpId="0" animBg="1"/>
      <p:bldP spid="18" grpId="0"/>
      <p:bldP spid="19" grpId="0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94547" y="1117027"/>
            <a:ext cx="4028238" cy="2890627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415256" y="1117027"/>
            <a:ext cx="4028238" cy="2890627"/>
          </a:xfrm>
          <a:prstGeom prst="rect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535965" y="1117027"/>
            <a:ext cx="4028238" cy="2890627"/>
          </a:xfrm>
          <a:prstGeom prst="rect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94547" y="4082786"/>
            <a:ext cx="4028238" cy="289062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415256" y="4082786"/>
            <a:ext cx="4028238" cy="2890627"/>
          </a:xfrm>
          <a:prstGeom prst="rect">
            <a:avLst/>
          </a:prstGeom>
          <a:blipFill dpi="0" rotWithShape="1">
            <a:blip r:embed="rId5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535965" y="4082785"/>
            <a:ext cx="4028238" cy="2890627"/>
          </a:xfrm>
          <a:prstGeom prst="rect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3"/>
          <p:cNvSpPr>
            <a:spLocks noChangeArrowheads="1"/>
          </p:cNvSpPr>
          <p:nvPr/>
        </p:nvSpPr>
        <p:spPr bwMode="auto">
          <a:xfrm>
            <a:off x="5038058" y="1764351"/>
            <a:ext cx="2754535" cy="1431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800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3"/>
          <p:cNvSpPr>
            <a:spLocks noChangeArrowheads="1"/>
          </p:cNvSpPr>
          <p:nvPr/>
        </p:nvSpPr>
        <p:spPr bwMode="auto">
          <a:xfrm>
            <a:off x="867276" y="4847534"/>
            <a:ext cx="2753787" cy="1431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800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3"/>
          <p:cNvSpPr>
            <a:spLocks noChangeArrowheads="1"/>
          </p:cNvSpPr>
          <p:nvPr/>
        </p:nvSpPr>
        <p:spPr bwMode="auto">
          <a:xfrm>
            <a:off x="9209588" y="4847534"/>
            <a:ext cx="2836361" cy="1431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800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32"/>
          <p:cNvSpPr/>
          <p:nvPr/>
        </p:nvSpPr>
        <p:spPr>
          <a:xfrm flipH="1">
            <a:off x="4415256" y="3040294"/>
            <a:ext cx="931359" cy="967360"/>
          </a:xfrm>
          <a:custGeom>
            <a:avLst/>
            <a:gdLst/>
            <a:ahLst/>
            <a:cxnLst/>
            <a:rect l="l" t="t" r="r" b="b"/>
            <a:pathLst>
              <a:path w="1862852" h="1934859">
                <a:moveTo>
                  <a:pt x="895422" y="0"/>
                </a:moveTo>
                <a:lnTo>
                  <a:pt x="1862852" y="967430"/>
                </a:lnTo>
                <a:lnTo>
                  <a:pt x="1830523" y="999758"/>
                </a:lnTo>
                <a:lnTo>
                  <a:pt x="1830523" y="999758"/>
                </a:lnTo>
                <a:lnTo>
                  <a:pt x="895421" y="1934859"/>
                </a:lnTo>
                <a:lnTo>
                  <a:pt x="863093" y="1902531"/>
                </a:lnTo>
                <a:lnTo>
                  <a:pt x="1770654" y="994970"/>
                </a:lnTo>
                <a:lnTo>
                  <a:pt x="0" y="994970"/>
                </a:lnTo>
                <a:lnTo>
                  <a:pt x="0" y="949251"/>
                </a:lnTo>
                <a:lnTo>
                  <a:pt x="1780016" y="949251"/>
                </a:lnTo>
                <a:lnTo>
                  <a:pt x="863094" y="323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32"/>
          <p:cNvSpPr/>
          <p:nvPr/>
        </p:nvSpPr>
        <p:spPr>
          <a:xfrm>
            <a:off x="3391426" y="6006054"/>
            <a:ext cx="931359" cy="967360"/>
          </a:xfrm>
          <a:custGeom>
            <a:avLst/>
            <a:gdLst/>
            <a:ahLst/>
            <a:cxnLst/>
            <a:rect l="l" t="t" r="r" b="b"/>
            <a:pathLst>
              <a:path w="1862852" h="1934859">
                <a:moveTo>
                  <a:pt x="895422" y="0"/>
                </a:moveTo>
                <a:lnTo>
                  <a:pt x="1862852" y="967430"/>
                </a:lnTo>
                <a:lnTo>
                  <a:pt x="1830523" y="999758"/>
                </a:lnTo>
                <a:lnTo>
                  <a:pt x="1830523" y="999758"/>
                </a:lnTo>
                <a:lnTo>
                  <a:pt x="895421" y="1934859"/>
                </a:lnTo>
                <a:lnTo>
                  <a:pt x="863093" y="1902531"/>
                </a:lnTo>
                <a:lnTo>
                  <a:pt x="1770654" y="994970"/>
                </a:lnTo>
                <a:lnTo>
                  <a:pt x="0" y="994970"/>
                </a:lnTo>
                <a:lnTo>
                  <a:pt x="0" y="949251"/>
                </a:lnTo>
                <a:lnTo>
                  <a:pt x="1780016" y="949251"/>
                </a:lnTo>
                <a:lnTo>
                  <a:pt x="863094" y="323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32"/>
          <p:cNvSpPr/>
          <p:nvPr/>
        </p:nvSpPr>
        <p:spPr>
          <a:xfrm rot="16200000">
            <a:off x="8553966" y="4064786"/>
            <a:ext cx="931359" cy="967360"/>
          </a:xfrm>
          <a:custGeom>
            <a:avLst/>
            <a:gdLst/>
            <a:ahLst/>
            <a:cxnLst/>
            <a:rect l="l" t="t" r="r" b="b"/>
            <a:pathLst>
              <a:path w="1862852" h="1934859">
                <a:moveTo>
                  <a:pt x="895422" y="0"/>
                </a:moveTo>
                <a:lnTo>
                  <a:pt x="1862852" y="967430"/>
                </a:lnTo>
                <a:lnTo>
                  <a:pt x="1830523" y="999758"/>
                </a:lnTo>
                <a:lnTo>
                  <a:pt x="1830523" y="999758"/>
                </a:lnTo>
                <a:lnTo>
                  <a:pt x="895421" y="1934859"/>
                </a:lnTo>
                <a:lnTo>
                  <a:pt x="863093" y="1902531"/>
                </a:lnTo>
                <a:lnTo>
                  <a:pt x="1770654" y="994970"/>
                </a:lnTo>
                <a:lnTo>
                  <a:pt x="0" y="994970"/>
                </a:lnTo>
                <a:lnTo>
                  <a:pt x="0" y="949251"/>
                </a:lnTo>
                <a:lnTo>
                  <a:pt x="1780016" y="949251"/>
                </a:lnTo>
                <a:lnTo>
                  <a:pt x="863094" y="323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609600" y="297529"/>
            <a:ext cx="264419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8"/>
          <p:cNvSpPr txBox="1"/>
          <p:nvPr/>
        </p:nvSpPr>
        <p:spPr>
          <a:xfrm>
            <a:off x="609600" y="688817"/>
            <a:ext cx="321945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/>
      <p:bldP spid="20" grpId="0"/>
      <p:bldP spid="21" grpId="0"/>
      <p:bldP spid="22" grpId="0" animBg="1"/>
      <p:bldP spid="23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84238" y="1443492"/>
            <a:ext cx="11974512" cy="2706872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334897" y="1298682"/>
            <a:ext cx="3143150" cy="53285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4238" y="4251010"/>
            <a:ext cx="2586434" cy="2376219"/>
          </a:xfrm>
          <a:prstGeom prst="rect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647493" y="4251010"/>
            <a:ext cx="5478122" cy="2376219"/>
            <a:chOff x="4572000" y="2786064"/>
            <a:chExt cx="3214710" cy="1928826"/>
          </a:xfrm>
        </p:grpSpPr>
        <p:sp>
          <p:nvSpPr>
            <p:cNvPr id="14" name="Rectangle 13"/>
            <p:cNvSpPr/>
            <p:nvPr/>
          </p:nvSpPr>
          <p:spPr>
            <a:xfrm>
              <a:off x="4572000" y="2786064"/>
              <a:ext cx="3214710" cy="192882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7" name="Group 16"/>
            <p:cNvGrpSpPr/>
            <p:nvPr/>
          </p:nvGrpSpPr>
          <p:grpSpPr>
            <a:xfrm>
              <a:off x="4750210" y="2980177"/>
              <a:ext cx="2857520" cy="1480737"/>
              <a:chOff x="4750210" y="2980177"/>
              <a:chExt cx="2857520" cy="1480737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4750210" y="3261736"/>
                <a:ext cx="2857520" cy="119917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修改文字内容，也可以直接复制你的内容到此。请替换文字内容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。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修改文字内容，也可以直接复制你的内容到此。请替换文字内容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。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修改文字内容，也可以直接复制你的内容到此。请替换文字内容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。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修改文字内容，也可以直接复制你的内容到此。请替换文字内容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。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修改文字内容，也可以直接复制你的内容到此。请替换文字内容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。</a:t>
                </a:r>
                <a:endPara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750210" y="2980177"/>
                <a:ext cx="1083669" cy="199863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CN" altLang="en-US" sz="16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点击请替换文字内容</a:t>
                </a:r>
              </a:p>
            </p:txBody>
          </p:sp>
        </p:grpSp>
      </p:grpSp>
      <p:sp>
        <p:nvSpPr>
          <p:cNvPr id="11" name="TextBox 39"/>
          <p:cNvSpPr txBox="1"/>
          <p:nvPr/>
        </p:nvSpPr>
        <p:spPr>
          <a:xfrm>
            <a:off x="9719088" y="3076993"/>
            <a:ext cx="23747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</a:t>
            </a:r>
            <a:r>
              <a:rPr lang="zh-CN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内容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39"/>
          <p:cNvSpPr txBox="1"/>
          <p:nvPr/>
        </p:nvSpPr>
        <p:spPr>
          <a:xfrm>
            <a:off x="9649974" y="3619009"/>
            <a:ext cx="2512998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。请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替换文字内容，添加相关标题，修改文字内容，也可以直接复制你的内容到此。请替换文字内容，添加相关标题，修改文字内容，也可以直接复制你的内容到此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39"/>
          <p:cNvSpPr txBox="1"/>
          <p:nvPr/>
        </p:nvSpPr>
        <p:spPr>
          <a:xfrm>
            <a:off x="1381163" y="1936634"/>
            <a:ext cx="4179018" cy="1785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</a:t>
            </a:r>
            <a:r>
              <a:rPr lang="zh-CN" altLang="en-US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内容</a:t>
            </a:r>
            <a:endParaRPr lang="en-US" altLang="zh-CN" sz="2800" b="1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 sz="44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RELATED TITLE WORDS</a:t>
            </a:r>
            <a:endParaRPr lang="zh-CN" altLang="en-US" sz="44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8"/>
          <p:cNvSpPr txBox="1"/>
          <p:nvPr/>
        </p:nvSpPr>
        <p:spPr>
          <a:xfrm>
            <a:off x="609600" y="297529"/>
            <a:ext cx="264419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609600" y="688817"/>
            <a:ext cx="321945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doors dir="vert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11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MH_Others_1"/>
          <p:cNvSpPr txBox="1"/>
          <p:nvPr>
            <p:custDataLst>
              <p:tags r:id="rId2"/>
            </p:custDataLst>
          </p:nvPr>
        </p:nvSpPr>
        <p:spPr>
          <a:xfrm>
            <a:off x="3189193" y="2317770"/>
            <a:ext cx="1074297" cy="29543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zh-CN" altLang="en-US" sz="9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</a:t>
            </a:r>
            <a:endParaRPr lang="en-US" altLang="zh-CN" sz="9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zh-CN" altLang="en-US" sz="9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录</a:t>
            </a:r>
          </a:p>
        </p:txBody>
      </p:sp>
      <p:sp>
        <p:nvSpPr>
          <p:cNvPr id="31" name="MH_Others_2"/>
          <p:cNvSpPr txBox="1"/>
          <p:nvPr>
            <p:custDataLst>
              <p:tags r:id="rId3"/>
            </p:custDataLst>
          </p:nvPr>
        </p:nvSpPr>
        <p:spPr>
          <a:xfrm rot="5400000">
            <a:off x="1044839" y="3441138"/>
            <a:ext cx="3284572" cy="707758"/>
          </a:xfrm>
          <a:prstGeom prst="rect">
            <a:avLst/>
          </a:prstGeom>
          <a:noFill/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altLang="zh-CN" sz="4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40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MH_Number_1"/>
          <p:cNvSpPr/>
          <p:nvPr>
            <p:custDataLst>
              <p:tags r:id="rId4"/>
            </p:custDataLst>
          </p:nvPr>
        </p:nvSpPr>
        <p:spPr>
          <a:xfrm>
            <a:off x="5901587" y="2263816"/>
            <a:ext cx="379647" cy="379647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0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0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9" name="MH_Entry_1"/>
          <p:cNvSpPr/>
          <p:nvPr>
            <p:custDataLst>
              <p:tags r:id="rId5"/>
            </p:custDataLst>
          </p:nvPr>
        </p:nvSpPr>
        <p:spPr>
          <a:xfrm>
            <a:off x="6429376" y="2169875"/>
            <a:ext cx="3381189" cy="51931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rmAutofit/>
          </a:bodyPr>
          <a:lstStyle/>
          <a:p>
            <a:pPr lvl="0" algn="ctr"/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52" name="MH_Number_2"/>
          <p:cNvSpPr/>
          <p:nvPr>
            <p:custDataLst>
              <p:tags r:id="rId6"/>
            </p:custDataLst>
          </p:nvPr>
        </p:nvSpPr>
        <p:spPr>
          <a:xfrm>
            <a:off x="5901587" y="3133284"/>
            <a:ext cx="379647" cy="379647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0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0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3" name="MH_Entry_2"/>
          <p:cNvSpPr/>
          <p:nvPr>
            <p:custDataLst>
              <p:tags r:id="rId7"/>
            </p:custDataLst>
          </p:nvPr>
        </p:nvSpPr>
        <p:spPr>
          <a:xfrm>
            <a:off x="6429376" y="3039343"/>
            <a:ext cx="3381189" cy="51931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rmAutofit/>
          </a:bodyPr>
          <a:lstStyle/>
          <a:p>
            <a:pPr lvl="0" algn="ctr"/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</a:p>
        </p:txBody>
      </p:sp>
      <p:sp>
        <p:nvSpPr>
          <p:cNvPr id="61" name="MH_Number_3"/>
          <p:cNvSpPr/>
          <p:nvPr>
            <p:custDataLst>
              <p:tags r:id="rId8"/>
            </p:custDataLst>
          </p:nvPr>
        </p:nvSpPr>
        <p:spPr>
          <a:xfrm>
            <a:off x="5901587" y="4002752"/>
            <a:ext cx="379647" cy="379647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0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0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65" name="MH_Entry_3"/>
          <p:cNvSpPr/>
          <p:nvPr>
            <p:custDataLst>
              <p:tags r:id="rId9"/>
            </p:custDataLst>
          </p:nvPr>
        </p:nvSpPr>
        <p:spPr>
          <a:xfrm>
            <a:off x="6429376" y="3908812"/>
            <a:ext cx="3381189" cy="51931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rmAutofit/>
          </a:bodyPr>
          <a:lstStyle/>
          <a:p>
            <a:pPr lvl="0" algn="ctr"/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</a:p>
        </p:txBody>
      </p:sp>
      <p:sp>
        <p:nvSpPr>
          <p:cNvPr id="73" name="MH_Number_4"/>
          <p:cNvSpPr/>
          <p:nvPr>
            <p:custDataLst>
              <p:tags r:id="rId10"/>
            </p:custDataLst>
          </p:nvPr>
        </p:nvSpPr>
        <p:spPr>
          <a:xfrm>
            <a:off x="5901587" y="4872220"/>
            <a:ext cx="379647" cy="379647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0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0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7" name="MH_Entry_4"/>
          <p:cNvSpPr/>
          <p:nvPr>
            <p:custDataLst>
              <p:tags r:id="rId11"/>
            </p:custDataLst>
          </p:nvPr>
        </p:nvSpPr>
        <p:spPr>
          <a:xfrm>
            <a:off x="6429376" y="4778279"/>
            <a:ext cx="3381189" cy="51931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3175" cap="sq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rmAutofit/>
          </a:bodyPr>
          <a:lstStyle/>
          <a:p>
            <a:pPr lvl="0" algn="ctr"/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5" grpId="0" animBg="1"/>
      <p:bldP spid="49" grpId="0" animBg="1"/>
      <p:bldP spid="52" grpId="0" animBg="1"/>
      <p:bldP spid="53" grpId="0" animBg="1"/>
      <p:bldP spid="61" grpId="0" animBg="1"/>
      <p:bldP spid="65" grpId="0" animBg="1"/>
      <p:bldP spid="73" grpId="0" animBg="1"/>
      <p:bldP spid="7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9"/>
          <p:cNvGrpSpPr/>
          <p:nvPr/>
        </p:nvGrpSpPr>
        <p:grpSpPr>
          <a:xfrm>
            <a:off x="3564749" y="4131163"/>
            <a:ext cx="948576" cy="948576"/>
            <a:chOff x="2502224" y="2594793"/>
            <a:chExt cx="905504" cy="905504"/>
          </a:xfrm>
        </p:grpSpPr>
        <p:sp>
          <p:nvSpPr>
            <p:cNvPr id="131" name="Freeform 130"/>
            <p:cNvSpPr/>
            <p:nvPr/>
          </p:nvSpPr>
          <p:spPr>
            <a:xfrm>
              <a:off x="2596064" y="2688633"/>
              <a:ext cx="717824" cy="717824"/>
            </a:xfrm>
            <a:custGeom>
              <a:avLst/>
              <a:gdLst>
                <a:gd name="connsiteX0" fmla="*/ 0 w 905504"/>
                <a:gd name="connsiteY0" fmla="*/ 452752 h 905504"/>
                <a:gd name="connsiteX1" fmla="*/ 132608 w 905504"/>
                <a:gd name="connsiteY1" fmla="*/ 132608 h 905504"/>
                <a:gd name="connsiteX2" fmla="*/ 452752 w 905504"/>
                <a:gd name="connsiteY2" fmla="*/ 0 h 905504"/>
                <a:gd name="connsiteX3" fmla="*/ 772896 w 905504"/>
                <a:gd name="connsiteY3" fmla="*/ 132608 h 905504"/>
                <a:gd name="connsiteX4" fmla="*/ 905504 w 905504"/>
                <a:gd name="connsiteY4" fmla="*/ 452752 h 905504"/>
                <a:gd name="connsiteX5" fmla="*/ 772896 w 905504"/>
                <a:gd name="connsiteY5" fmla="*/ 772896 h 905504"/>
                <a:gd name="connsiteX6" fmla="*/ 452752 w 905504"/>
                <a:gd name="connsiteY6" fmla="*/ 905504 h 905504"/>
                <a:gd name="connsiteX7" fmla="*/ 132608 w 905504"/>
                <a:gd name="connsiteY7" fmla="*/ 772896 h 905504"/>
                <a:gd name="connsiteX8" fmla="*/ 0 w 905504"/>
                <a:gd name="connsiteY8" fmla="*/ 452752 h 90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1250315">
                <a:lnSpc>
                  <a:spcPct val="120000"/>
                </a:lnSpc>
                <a:spcAft>
                  <a:spcPct val="35000"/>
                </a:spcAft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2" name="Freeform 9"/>
            <p:cNvSpPr>
              <a:spLocks noEditPoints="1"/>
            </p:cNvSpPr>
            <p:nvPr/>
          </p:nvSpPr>
          <p:spPr bwMode="auto">
            <a:xfrm>
              <a:off x="2808330" y="2883878"/>
              <a:ext cx="293292" cy="327335"/>
            </a:xfrm>
            <a:custGeom>
              <a:avLst/>
              <a:gdLst/>
              <a:ahLst/>
              <a:cxnLst>
                <a:cxn ang="0">
                  <a:pos x="374" y="158"/>
                </a:cxn>
                <a:cxn ang="0">
                  <a:pos x="352" y="158"/>
                </a:cxn>
                <a:cxn ang="0">
                  <a:pos x="209" y="0"/>
                </a:cxn>
                <a:cxn ang="0">
                  <a:pos x="67" y="158"/>
                </a:cxn>
                <a:cxn ang="0">
                  <a:pos x="44" y="158"/>
                </a:cxn>
                <a:cxn ang="0">
                  <a:pos x="0" y="203"/>
                </a:cxn>
                <a:cxn ang="0">
                  <a:pos x="0" y="414"/>
                </a:cxn>
                <a:cxn ang="0">
                  <a:pos x="44" y="478"/>
                </a:cxn>
                <a:cxn ang="0">
                  <a:pos x="374" y="478"/>
                </a:cxn>
                <a:cxn ang="0">
                  <a:pos x="428" y="414"/>
                </a:cxn>
                <a:cxn ang="0">
                  <a:pos x="428" y="203"/>
                </a:cxn>
                <a:cxn ang="0">
                  <a:pos x="374" y="158"/>
                </a:cxn>
                <a:cxn ang="0">
                  <a:pos x="247" y="414"/>
                </a:cxn>
                <a:cxn ang="0">
                  <a:pos x="172" y="414"/>
                </a:cxn>
                <a:cxn ang="0">
                  <a:pos x="186" y="309"/>
                </a:cxn>
                <a:cxn ang="0">
                  <a:pos x="161" y="265"/>
                </a:cxn>
                <a:cxn ang="0">
                  <a:pos x="210" y="216"/>
                </a:cxn>
                <a:cxn ang="0">
                  <a:pos x="258" y="264"/>
                </a:cxn>
                <a:cxn ang="0">
                  <a:pos x="232" y="310"/>
                </a:cxn>
                <a:cxn ang="0">
                  <a:pos x="247" y="414"/>
                </a:cxn>
                <a:cxn ang="0">
                  <a:pos x="112" y="158"/>
                </a:cxn>
                <a:cxn ang="0">
                  <a:pos x="209" y="45"/>
                </a:cxn>
                <a:cxn ang="0">
                  <a:pos x="307" y="158"/>
                </a:cxn>
                <a:cxn ang="0">
                  <a:pos x="112" y="158"/>
                </a:cxn>
              </a:cxnLst>
              <a:rect l="0" t="0" r="r" b="b"/>
              <a:pathLst>
                <a:path w="428" h="478">
                  <a:moveTo>
                    <a:pt x="374" y="158"/>
                  </a:moveTo>
                  <a:cubicBezTo>
                    <a:pt x="352" y="158"/>
                    <a:pt x="352" y="158"/>
                    <a:pt x="352" y="158"/>
                  </a:cubicBezTo>
                  <a:cubicBezTo>
                    <a:pt x="352" y="58"/>
                    <a:pt x="292" y="0"/>
                    <a:pt x="209" y="0"/>
                  </a:cubicBezTo>
                  <a:cubicBezTo>
                    <a:pt x="127" y="0"/>
                    <a:pt x="67" y="58"/>
                    <a:pt x="67" y="158"/>
                  </a:cubicBezTo>
                  <a:cubicBezTo>
                    <a:pt x="44" y="158"/>
                    <a:pt x="44" y="158"/>
                    <a:pt x="44" y="158"/>
                  </a:cubicBezTo>
                  <a:cubicBezTo>
                    <a:pt x="11" y="158"/>
                    <a:pt x="0" y="170"/>
                    <a:pt x="0" y="203"/>
                  </a:cubicBezTo>
                  <a:cubicBezTo>
                    <a:pt x="0" y="414"/>
                    <a:pt x="0" y="414"/>
                    <a:pt x="0" y="414"/>
                  </a:cubicBezTo>
                  <a:cubicBezTo>
                    <a:pt x="0" y="447"/>
                    <a:pt x="11" y="478"/>
                    <a:pt x="44" y="478"/>
                  </a:cubicBezTo>
                  <a:cubicBezTo>
                    <a:pt x="374" y="478"/>
                    <a:pt x="374" y="478"/>
                    <a:pt x="374" y="478"/>
                  </a:cubicBezTo>
                  <a:cubicBezTo>
                    <a:pt x="407" y="478"/>
                    <a:pt x="428" y="447"/>
                    <a:pt x="428" y="414"/>
                  </a:cubicBezTo>
                  <a:cubicBezTo>
                    <a:pt x="428" y="203"/>
                    <a:pt x="428" y="203"/>
                    <a:pt x="428" y="203"/>
                  </a:cubicBezTo>
                  <a:cubicBezTo>
                    <a:pt x="428" y="170"/>
                    <a:pt x="407" y="158"/>
                    <a:pt x="374" y="158"/>
                  </a:cubicBezTo>
                  <a:moveTo>
                    <a:pt x="247" y="414"/>
                  </a:moveTo>
                  <a:cubicBezTo>
                    <a:pt x="172" y="414"/>
                    <a:pt x="172" y="414"/>
                    <a:pt x="172" y="414"/>
                  </a:cubicBezTo>
                  <a:cubicBezTo>
                    <a:pt x="186" y="309"/>
                    <a:pt x="186" y="309"/>
                    <a:pt x="186" y="309"/>
                  </a:cubicBezTo>
                  <a:cubicBezTo>
                    <a:pt x="171" y="301"/>
                    <a:pt x="161" y="283"/>
                    <a:pt x="161" y="265"/>
                  </a:cubicBezTo>
                  <a:cubicBezTo>
                    <a:pt x="161" y="238"/>
                    <a:pt x="183" y="216"/>
                    <a:pt x="210" y="216"/>
                  </a:cubicBezTo>
                  <a:cubicBezTo>
                    <a:pt x="236" y="216"/>
                    <a:pt x="258" y="237"/>
                    <a:pt x="258" y="264"/>
                  </a:cubicBezTo>
                  <a:cubicBezTo>
                    <a:pt x="258" y="282"/>
                    <a:pt x="248" y="302"/>
                    <a:pt x="232" y="310"/>
                  </a:cubicBezTo>
                  <a:lnTo>
                    <a:pt x="247" y="414"/>
                  </a:lnTo>
                  <a:close/>
                  <a:moveTo>
                    <a:pt x="112" y="158"/>
                  </a:moveTo>
                  <a:cubicBezTo>
                    <a:pt x="112" y="66"/>
                    <a:pt x="161" y="45"/>
                    <a:pt x="209" y="45"/>
                  </a:cubicBezTo>
                  <a:cubicBezTo>
                    <a:pt x="258" y="45"/>
                    <a:pt x="307" y="66"/>
                    <a:pt x="307" y="158"/>
                  </a:cubicBezTo>
                  <a:lnTo>
                    <a:pt x="112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502224" y="2594793"/>
              <a:ext cx="905504" cy="905504"/>
            </a:xfrm>
            <a:custGeom>
              <a:avLst/>
              <a:gdLst>
                <a:gd name="connsiteX0" fmla="*/ 0 w 905504"/>
                <a:gd name="connsiteY0" fmla="*/ 452752 h 905504"/>
                <a:gd name="connsiteX1" fmla="*/ 132608 w 905504"/>
                <a:gd name="connsiteY1" fmla="*/ 132608 h 905504"/>
                <a:gd name="connsiteX2" fmla="*/ 452752 w 905504"/>
                <a:gd name="connsiteY2" fmla="*/ 0 h 905504"/>
                <a:gd name="connsiteX3" fmla="*/ 772896 w 905504"/>
                <a:gd name="connsiteY3" fmla="*/ 132608 h 905504"/>
                <a:gd name="connsiteX4" fmla="*/ 905504 w 905504"/>
                <a:gd name="connsiteY4" fmla="*/ 452752 h 905504"/>
                <a:gd name="connsiteX5" fmla="*/ 772896 w 905504"/>
                <a:gd name="connsiteY5" fmla="*/ 772896 h 905504"/>
                <a:gd name="connsiteX6" fmla="*/ 452752 w 905504"/>
                <a:gd name="connsiteY6" fmla="*/ 905504 h 905504"/>
                <a:gd name="connsiteX7" fmla="*/ 132608 w 905504"/>
                <a:gd name="connsiteY7" fmla="*/ 772896 h 905504"/>
                <a:gd name="connsiteX8" fmla="*/ 0 w 905504"/>
                <a:gd name="connsiteY8" fmla="*/ 452752 h 90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161" tIns="257161" rIns="222187" bIns="222187" numCol="1" spcCol="1270" anchor="ctr" anchorCtr="0">
              <a:noAutofit/>
            </a:bodyPr>
            <a:lstStyle/>
            <a:p>
              <a:pPr algn="ctr" defTabSz="1250315">
                <a:lnSpc>
                  <a:spcPct val="120000"/>
                </a:lnSpc>
                <a:spcAft>
                  <a:spcPct val="35000"/>
                </a:spcAft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134" name="Straight Connector 133"/>
          <p:cNvCxnSpPr/>
          <p:nvPr/>
        </p:nvCxnSpPr>
        <p:spPr>
          <a:xfrm>
            <a:off x="4539212" y="4605451"/>
            <a:ext cx="724166" cy="223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135"/>
          <p:cNvGrpSpPr/>
          <p:nvPr/>
        </p:nvGrpSpPr>
        <p:grpSpPr>
          <a:xfrm>
            <a:off x="8461613" y="3141272"/>
            <a:ext cx="948576" cy="948576"/>
            <a:chOff x="5714220" y="3605271"/>
            <a:chExt cx="905504" cy="905504"/>
          </a:xfrm>
        </p:grpSpPr>
        <p:sp>
          <p:nvSpPr>
            <p:cNvPr id="137" name="Freeform 136"/>
            <p:cNvSpPr/>
            <p:nvPr/>
          </p:nvSpPr>
          <p:spPr>
            <a:xfrm>
              <a:off x="5808060" y="3699111"/>
              <a:ext cx="717824" cy="717824"/>
            </a:xfrm>
            <a:custGeom>
              <a:avLst/>
              <a:gdLst>
                <a:gd name="connsiteX0" fmla="*/ 0 w 905504"/>
                <a:gd name="connsiteY0" fmla="*/ 452752 h 905504"/>
                <a:gd name="connsiteX1" fmla="*/ 132608 w 905504"/>
                <a:gd name="connsiteY1" fmla="*/ 132608 h 905504"/>
                <a:gd name="connsiteX2" fmla="*/ 452752 w 905504"/>
                <a:gd name="connsiteY2" fmla="*/ 0 h 905504"/>
                <a:gd name="connsiteX3" fmla="*/ 772896 w 905504"/>
                <a:gd name="connsiteY3" fmla="*/ 132608 h 905504"/>
                <a:gd name="connsiteX4" fmla="*/ 905504 w 905504"/>
                <a:gd name="connsiteY4" fmla="*/ 452752 h 905504"/>
                <a:gd name="connsiteX5" fmla="*/ 772896 w 905504"/>
                <a:gd name="connsiteY5" fmla="*/ 772896 h 905504"/>
                <a:gd name="connsiteX6" fmla="*/ 452752 w 905504"/>
                <a:gd name="connsiteY6" fmla="*/ 905504 h 905504"/>
                <a:gd name="connsiteX7" fmla="*/ 132608 w 905504"/>
                <a:gd name="connsiteY7" fmla="*/ 772896 h 905504"/>
                <a:gd name="connsiteX8" fmla="*/ 0 w 905504"/>
                <a:gd name="connsiteY8" fmla="*/ 452752 h 90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161" tIns="222187" rIns="222187" bIns="128580" numCol="1" spcCol="1270" anchor="ctr" anchorCtr="0">
              <a:noAutofit/>
            </a:bodyPr>
            <a:lstStyle/>
            <a:p>
              <a:pPr algn="ctr" defTabSz="1250315">
                <a:lnSpc>
                  <a:spcPct val="120000"/>
                </a:lnSpc>
                <a:spcAft>
                  <a:spcPct val="35000"/>
                </a:spcAft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8" name="Freeform 100"/>
            <p:cNvSpPr>
              <a:spLocks noEditPoints="1"/>
            </p:cNvSpPr>
            <p:nvPr/>
          </p:nvSpPr>
          <p:spPr bwMode="auto">
            <a:xfrm>
              <a:off x="5994749" y="3892925"/>
              <a:ext cx="344447" cy="330196"/>
            </a:xfrm>
            <a:custGeom>
              <a:avLst/>
              <a:gdLst/>
              <a:ahLst/>
              <a:cxnLst>
                <a:cxn ang="0">
                  <a:pos x="63" y="49"/>
                </a:cxn>
                <a:cxn ang="0">
                  <a:pos x="58" y="44"/>
                </a:cxn>
                <a:cxn ang="0">
                  <a:pos x="54" y="48"/>
                </a:cxn>
                <a:cxn ang="0">
                  <a:pos x="63" y="57"/>
                </a:cxn>
                <a:cxn ang="0">
                  <a:pos x="64" y="60"/>
                </a:cxn>
                <a:cxn ang="0">
                  <a:pos x="59" y="64"/>
                </a:cxn>
                <a:cxn ang="0">
                  <a:pos x="56" y="63"/>
                </a:cxn>
                <a:cxn ang="0">
                  <a:pos x="29" y="36"/>
                </a:cxn>
                <a:cxn ang="0">
                  <a:pos x="15" y="42"/>
                </a:cxn>
                <a:cxn ang="0">
                  <a:pos x="0" y="27"/>
                </a:cxn>
                <a:cxn ang="0">
                  <a:pos x="26" y="0"/>
                </a:cxn>
                <a:cxn ang="0">
                  <a:pos x="41" y="15"/>
                </a:cxn>
                <a:cxn ang="0">
                  <a:pos x="36" y="30"/>
                </a:cxn>
                <a:cxn ang="0">
                  <a:pos x="50" y="44"/>
                </a:cxn>
                <a:cxn ang="0">
                  <a:pos x="54" y="40"/>
                </a:cxn>
                <a:cxn ang="0">
                  <a:pos x="49" y="35"/>
                </a:cxn>
                <a:cxn ang="0">
                  <a:pos x="54" y="31"/>
                </a:cxn>
                <a:cxn ang="0">
                  <a:pos x="55" y="31"/>
                </a:cxn>
                <a:cxn ang="0">
                  <a:pos x="67" y="44"/>
                </a:cxn>
                <a:cxn ang="0">
                  <a:pos x="63" y="49"/>
                </a:cxn>
                <a:cxn ang="0">
                  <a:pos x="25" y="8"/>
                </a:cxn>
                <a:cxn ang="0">
                  <a:pos x="18" y="16"/>
                </a:cxn>
                <a:cxn ang="0">
                  <a:pos x="19" y="19"/>
                </a:cxn>
                <a:cxn ang="0">
                  <a:pos x="15" y="18"/>
                </a:cxn>
                <a:cxn ang="0">
                  <a:pos x="7" y="26"/>
                </a:cxn>
                <a:cxn ang="0">
                  <a:pos x="15" y="34"/>
                </a:cxn>
                <a:cxn ang="0">
                  <a:pos x="23" y="26"/>
                </a:cxn>
                <a:cxn ang="0">
                  <a:pos x="22" y="23"/>
                </a:cxn>
                <a:cxn ang="0">
                  <a:pos x="25" y="24"/>
                </a:cxn>
                <a:cxn ang="0">
                  <a:pos x="33" y="16"/>
                </a:cxn>
                <a:cxn ang="0">
                  <a:pos x="25" y="8"/>
                </a:cxn>
              </a:cxnLst>
              <a:rect l="0" t="0" r="r" b="b"/>
              <a:pathLst>
                <a:path w="67" h="64">
                  <a:moveTo>
                    <a:pt x="63" y="49"/>
                  </a:moveTo>
                  <a:cubicBezTo>
                    <a:pt x="62" y="49"/>
                    <a:pt x="58" y="45"/>
                    <a:pt x="58" y="44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3" y="58"/>
                    <a:pt x="64" y="59"/>
                    <a:pt x="64" y="60"/>
                  </a:cubicBezTo>
                  <a:cubicBezTo>
                    <a:pt x="64" y="62"/>
                    <a:pt x="61" y="64"/>
                    <a:pt x="59" y="64"/>
                  </a:cubicBezTo>
                  <a:cubicBezTo>
                    <a:pt x="58" y="64"/>
                    <a:pt x="57" y="64"/>
                    <a:pt x="56" y="63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5" y="39"/>
                    <a:pt x="20" y="42"/>
                    <a:pt x="15" y="42"/>
                  </a:cubicBezTo>
                  <a:cubicBezTo>
                    <a:pt x="6" y="42"/>
                    <a:pt x="0" y="36"/>
                    <a:pt x="0" y="27"/>
                  </a:cubicBezTo>
                  <a:cubicBezTo>
                    <a:pt x="0" y="14"/>
                    <a:pt x="13" y="0"/>
                    <a:pt x="26" y="0"/>
                  </a:cubicBezTo>
                  <a:cubicBezTo>
                    <a:pt x="35" y="0"/>
                    <a:pt x="41" y="6"/>
                    <a:pt x="41" y="15"/>
                  </a:cubicBezTo>
                  <a:cubicBezTo>
                    <a:pt x="41" y="21"/>
                    <a:pt x="39" y="26"/>
                    <a:pt x="36" y="30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3" y="39"/>
                    <a:pt x="49" y="36"/>
                    <a:pt x="49" y="35"/>
                  </a:cubicBezTo>
                  <a:cubicBezTo>
                    <a:pt x="49" y="34"/>
                    <a:pt x="53" y="31"/>
                    <a:pt x="54" y="31"/>
                  </a:cubicBezTo>
                  <a:cubicBezTo>
                    <a:pt x="54" y="31"/>
                    <a:pt x="54" y="31"/>
                    <a:pt x="55" y="31"/>
                  </a:cubicBezTo>
                  <a:cubicBezTo>
                    <a:pt x="56" y="32"/>
                    <a:pt x="67" y="43"/>
                    <a:pt x="67" y="44"/>
                  </a:cubicBezTo>
                  <a:cubicBezTo>
                    <a:pt x="67" y="45"/>
                    <a:pt x="64" y="49"/>
                    <a:pt x="63" y="49"/>
                  </a:cubicBezTo>
                  <a:close/>
                  <a:moveTo>
                    <a:pt x="25" y="8"/>
                  </a:moveTo>
                  <a:cubicBezTo>
                    <a:pt x="21" y="8"/>
                    <a:pt x="18" y="12"/>
                    <a:pt x="18" y="16"/>
                  </a:cubicBezTo>
                  <a:cubicBezTo>
                    <a:pt x="18" y="17"/>
                    <a:pt x="18" y="18"/>
                    <a:pt x="19" y="19"/>
                  </a:cubicBezTo>
                  <a:cubicBezTo>
                    <a:pt x="17" y="19"/>
                    <a:pt x="16" y="18"/>
                    <a:pt x="15" y="18"/>
                  </a:cubicBezTo>
                  <a:cubicBezTo>
                    <a:pt x="11" y="18"/>
                    <a:pt x="7" y="22"/>
                    <a:pt x="7" y="26"/>
                  </a:cubicBezTo>
                  <a:cubicBezTo>
                    <a:pt x="7" y="30"/>
                    <a:pt x="11" y="34"/>
                    <a:pt x="15" y="34"/>
                  </a:cubicBezTo>
                  <a:cubicBezTo>
                    <a:pt x="19" y="34"/>
                    <a:pt x="23" y="30"/>
                    <a:pt x="23" y="26"/>
                  </a:cubicBezTo>
                  <a:cubicBezTo>
                    <a:pt x="23" y="25"/>
                    <a:pt x="23" y="24"/>
                    <a:pt x="22" y="23"/>
                  </a:cubicBezTo>
                  <a:cubicBezTo>
                    <a:pt x="23" y="23"/>
                    <a:pt x="24" y="24"/>
                    <a:pt x="25" y="24"/>
                  </a:cubicBezTo>
                  <a:cubicBezTo>
                    <a:pt x="30" y="24"/>
                    <a:pt x="33" y="20"/>
                    <a:pt x="33" y="16"/>
                  </a:cubicBezTo>
                  <a:cubicBezTo>
                    <a:pt x="33" y="12"/>
                    <a:pt x="30" y="8"/>
                    <a:pt x="25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714220" y="3605271"/>
              <a:ext cx="905504" cy="905504"/>
            </a:xfrm>
            <a:custGeom>
              <a:avLst/>
              <a:gdLst>
                <a:gd name="connsiteX0" fmla="*/ 0 w 905504"/>
                <a:gd name="connsiteY0" fmla="*/ 452752 h 905504"/>
                <a:gd name="connsiteX1" fmla="*/ 132608 w 905504"/>
                <a:gd name="connsiteY1" fmla="*/ 132608 h 905504"/>
                <a:gd name="connsiteX2" fmla="*/ 452752 w 905504"/>
                <a:gd name="connsiteY2" fmla="*/ 0 h 905504"/>
                <a:gd name="connsiteX3" fmla="*/ 772896 w 905504"/>
                <a:gd name="connsiteY3" fmla="*/ 132608 h 905504"/>
                <a:gd name="connsiteX4" fmla="*/ 905504 w 905504"/>
                <a:gd name="connsiteY4" fmla="*/ 452752 h 905504"/>
                <a:gd name="connsiteX5" fmla="*/ 772896 w 905504"/>
                <a:gd name="connsiteY5" fmla="*/ 772896 h 905504"/>
                <a:gd name="connsiteX6" fmla="*/ 452752 w 905504"/>
                <a:gd name="connsiteY6" fmla="*/ 905504 h 905504"/>
                <a:gd name="connsiteX7" fmla="*/ 132608 w 905504"/>
                <a:gd name="connsiteY7" fmla="*/ 772896 h 905504"/>
                <a:gd name="connsiteX8" fmla="*/ 0 w 905504"/>
                <a:gd name="connsiteY8" fmla="*/ 452752 h 90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161" tIns="257161" rIns="222187" bIns="222187" numCol="1" spcCol="1270" anchor="ctr" anchorCtr="0">
              <a:noAutofit/>
            </a:bodyPr>
            <a:lstStyle/>
            <a:p>
              <a:pPr algn="ctr" defTabSz="1250315">
                <a:lnSpc>
                  <a:spcPct val="120000"/>
                </a:lnSpc>
                <a:spcAft>
                  <a:spcPct val="35000"/>
                </a:spcAft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141" name="Straight Connector 140"/>
          <p:cNvCxnSpPr/>
          <p:nvPr/>
        </p:nvCxnSpPr>
        <p:spPr>
          <a:xfrm>
            <a:off x="7465115" y="3615560"/>
            <a:ext cx="984401" cy="223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7512668" y="5106527"/>
            <a:ext cx="984401" cy="223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148"/>
          <p:cNvGrpSpPr/>
          <p:nvPr/>
        </p:nvGrpSpPr>
        <p:grpSpPr>
          <a:xfrm>
            <a:off x="8509165" y="4632239"/>
            <a:ext cx="948576" cy="948576"/>
            <a:chOff x="6477261" y="3281463"/>
            <a:chExt cx="850954" cy="850954"/>
          </a:xfrm>
        </p:grpSpPr>
        <p:grpSp>
          <p:nvGrpSpPr>
            <p:cNvPr id="10" name="Group 141"/>
            <p:cNvGrpSpPr/>
            <p:nvPr/>
          </p:nvGrpSpPr>
          <p:grpSpPr>
            <a:xfrm>
              <a:off x="6477261" y="3281463"/>
              <a:ext cx="850954" cy="850954"/>
              <a:chOff x="5714220" y="3605271"/>
              <a:chExt cx="905504" cy="905504"/>
            </a:xfrm>
          </p:grpSpPr>
          <p:sp>
            <p:nvSpPr>
              <p:cNvPr id="143" name="Freeform 142"/>
              <p:cNvSpPr/>
              <p:nvPr/>
            </p:nvSpPr>
            <p:spPr>
              <a:xfrm>
                <a:off x="5808060" y="3699111"/>
                <a:ext cx="717824" cy="717824"/>
              </a:xfrm>
              <a:custGeom>
                <a:avLst/>
                <a:gdLst>
                  <a:gd name="connsiteX0" fmla="*/ 0 w 905504"/>
                  <a:gd name="connsiteY0" fmla="*/ 452752 h 905504"/>
                  <a:gd name="connsiteX1" fmla="*/ 132608 w 905504"/>
                  <a:gd name="connsiteY1" fmla="*/ 132608 h 905504"/>
                  <a:gd name="connsiteX2" fmla="*/ 452752 w 905504"/>
                  <a:gd name="connsiteY2" fmla="*/ 0 h 905504"/>
                  <a:gd name="connsiteX3" fmla="*/ 772896 w 905504"/>
                  <a:gd name="connsiteY3" fmla="*/ 132608 h 905504"/>
                  <a:gd name="connsiteX4" fmla="*/ 905504 w 905504"/>
                  <a:gd name="connsiteY4" fmla="*/ 452752 h 905504"/>
                  <a:gd name="connsiteX5" fmla="*/ 772896 w 905504"/>
                  <a:gd name="connsiteY5" fmla="*/ 772896 h 905504"/>
                  <a:gd name="connsiteX6" fmla="*/ 452752 w 905504"/>
                  <a:gd name="connsiteY6" fmla="*/ 905504 h 905504"/>
                  <a:gd name="connsiteX7" fmla="*/ 132608 w 905504"/>
                  <a:gd name="connsiteY7" fmla="*/ 772896 h 905504"/>
                  <a:gd name="connsiteX8" fmla="*/ 0 w 905504"/>
                  <a:gd name="connsiteY8" fmla="*/ 452752 h 905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5504" h="905504">
                    <a:moveTo>
                      <a:pt x="0" y="452752"/>
                    </a:moveTo>
                    <a:cubicBezTo>
                      <a:pt x="0" y="332675"/>
                      <a:pt x="47701" y="217515"/>
                      <a:pt x="132608" y="132608"/>
                    </a:cubicBezTo>
                    <a:cubicBezTo>
                      <a:pt x="217516" y="47701"/>
                      <a:pt x="332675" y="0"/>
                      <a:pt x="452752" y="0"/>
                    </a:cubicBezTo>
                    <a:cubicBezTo>
                      <a:pt x="572829" y="0"/>
                      <a:pt x="687989" y="47701"/>
                      <a:pt x="772896" y="132608"/>
                    </a:cubicBezTo>
                    <a:cubicBezTo>
                      <a:pt x="857803" y="217516"/>
                      <a:pt x="905504" y="332675"/>
                      <a:pt x="905504" y="452752"/>
                    </a:cubicBezTo>
                    <a:cubicBezTo>
                      <a:pt x="905504" y="572829"/>
                      <a:pt x="857803" y="687989"/>
                      <a:pt x="772896" y="772896"/>
                    </a:cubicBezTo>
                    <a:cubicBezTo>
                      <a:pt x="687988" y="857803"/>
                      <a:pt x="572829" y="905504"/>
                      <a:pt x="452752" y="905504"/>
                    </a:cubicBezTo>
                    <a:cubicBezTo>
                      <a:pt x="332675" y="905504"/>
                      <a:pt x="217515" y="857803"/>
                      <a:pt x="132608" y="772896"/>
                    </a:cubicBezTo>
                    <a:cubicBezTo>
                      <a:pt x="47701" y="687988"/>
                      <a:pt x="0" y="572829"/>
                      <a:pt x="0" y="45275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57161" tIns="222187" rIns="222187" bIns="128580" numCol="1" spcCol="1270" anchor="ctr" anchorCtr="0">
                <a:noAutofit/>
              </a:bodyPr>
              <a:lstStyle/>
              <a:p>
                <a:pPr algn="ctr" defTabSz="1250315">
                  <a:lnSpc>
                    <a:spcPct val="120000"/>
                  </a:lnSpc>
                  <a:spcAft>
                    <a:spcPct val="35000"/>
                  </a:spcAft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45" name="Freeform 144"/>
              <p:cNvSpPr/>
              <p:nvPr/>
            </p:nvSpPr>
            <p:spPr>
              <a:xfrm>
                <a:off x="5714220" y="3605271"/>
                <a:ext cx="905504" cy="905504"/>
              </a:xfrm>
              <a:custGeom>
                <a:avLst/>
                <a:gdLst>
                  <a:gd name="connsiteX0" fmla="*/ 0 w 905504"/>
                  <a:gd name="connsiteY0" fmla="*/ 452752 h 905504"/>
                  <a:gd name="connsiteX1" fmla="*/ 132608 w 905504"/>
                  <a:gd name="connsiteY1" fmla="*/ 132608 h 905504"/>
                  <a:gd name="connsiteX2" fmla="*/ 452752 w 905504"/>
                  <a:gd name="connsiteY2" fmla="*/ 0 h 905504"/>
                  <a:gd name="connsiteX3" fmla="*/ 772896 w 905504"/>
                  <a:gd name="connsiteY3" fmla="*/ 132608 h 905504"/>
                  <a:gd name="connsiteX4" fmla="*/ 905504 w 905504"/>
                  <a:gd name="connsiteY4" fmla="*/ 452752 h 905504"/>
                  <a:gd name="connsiteX5" fmla="*/ 772896 w 905504"/>
                  <a:gd name="connsiteY5" fmla="*/ 772896 h 905504"/>
                  <a:gd name="connsiteX6" fmla="*/ 452752 w 905504"/>
                  <a:gd name="connsiteY6" fmla="*/ 905504 h 905504"/>
                  <a:gd name="connsiteX7" fmla="*/ 132608 w 905504"/>
                  <a:gd name="connsiteY7" fmla="*/ 772896 h 905504"/>
                  <a:gd name="connsiteX8" fmla="*/ 0 w 905504"/>
                  <a:gd name="connsiteY8" fmla="*/ 452752 h 905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5504" h="905504">
                    <a:moveTo>
                      <a:pt x="0" y="452752"/>
                    </a:moveTo>
                    <a:cubicBezTo>
                      <a:pt x="0" y="332675"/>
                      <a:pt x="47701" y="217515"/>
                      <a:pt x="132608" y="132608"/>
                    </a:cubicBezTo>
                    <a:cubicBezTo>
                      <a:pt x="217516" y="47701"/>
                      <a:pt x="332675" y="0"/>
                      <a:pt x="452752" y="0"/>
                    </a:cubicBezTo>
                    <a:cubicBezTo>
                      <a:pt x="572829" y="0"/>
                      <a:pt x="687989" y="47701"/>
                      <a:pt x="772896" y="132608"/>
                    </a:cubicBezTo>
                    <a:cubicBezTo>
                      <a:pt x="857803" y="217516"/>
                      <a:pt x="905504" y="332675"/>
                      <a:pt x="905504" y="452752"/>
                    </a:cubicBezTo>
                    <a:cubicBezTo>
                      <a:pt x="905504" y="572829"/>
                      <a:pt x="857803" y="687989"/>
                      <a:pt x="772896" y="772896"/>
                    </a:cubicBezTo>
                    <a:cubicBezTo>
                      <a:pt x="687988" y="857803"/>
                      <a:pt x="572829" y="905504"/>
                      <a:pt x="452752" y="905504"/>
                    </a:cubicBezTo>
                    <a:cubicBezTo>
                      <a:pt x="332675" y="905504"/>
                      <a:pt x="217515" y="857803"/>
                      <a:pt x="132608" y="772896"/>
                    </a:cubicBezTo>
                    <a:cubicBezTo>
                      <a:pt x="47701" y="687988"/>
                      <a:pt x="0" y="572829"/>
                      <a:pt x="0" y="452752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57161" tIns="257161" rIns="222187" bIns="222187" numCol="1" spcCol="1270" anchor="ctr" anchorCtr="0">
                <a:noAutofit/>
              </a:bodyPr>
              <a:lstStyle/>
              <a:p>
                <a:pPr algn="ctr" defTabSz="1250315">
                  <a:lnSpc>
                    <a:spcPct val="120000"/>
                  </a:lnSpc>
                  <a:spcAft>
                    <a:spcPct val="35000"/>
                  </a:spcAft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48" name="Freeform 62"/>
            <p:cNvSpPr>
              <a:spLocks noEditPoints="1"/>
            </p:cNvSpPr>
            <p:nvPr/>
          </p:nvSpPr>
          <p:spPr bwMode="auto">
            <a:xfrm>
              <a:off x="6747482" y="3550443"/>
              <a:ext cx="310512" cy="312994"/>
            </a:xfrm>
            <a:custGeom>
              <a:avLst/>
              <a:gdLst/>
              <a:ahLst/>
              <a:cxnLst>
                <a:cxn ang="0">
                  <a:pos x="58" y="33"/>
                </a:cxn>
                <a:cxn ang="0">
                  <a:pos x="57" y="34"/>
                </a:cxn>
                <a:cxn ang="0">
                  <a:pos x="50" y="35"/>
                </a:cxn>
                <a:cxn ang="0">
                  <a:pos x="49" y="39"/>
                </a:cxn>
                <a:cxn ang="0">
                  <a:pos x="53" y="44"/>
                </a:cxn>
                <a:cxn ang="0">
                  <a:pos x="53" y="45"/>
                </a:cxn>
                <a:cxn ang="0">
                  <a:pos x="53" y="46"/>
                </a:cxn>
                <a:cxn ang="0">
                  <a:pos x="45" y="53"/>
                </a:cxn>
                <a:cxn ang="0">
                  <a:pos x="44" y="52"/>
                </a:cxn>
                <a:cxn ang="0">
                  <a:pos x="39" y="48"/>
                </a:cxn>
                <a:cxn ang="0">
                  <a:pos x="36" y="50"/>
                </a:cxn>
                <a:cxn ang="0">
                  <a:pos x="34" y="57"/>
                </a:cxn>
                <a:cxn ang="0">
                  <a:pos x="33" y="58"/>
                </a:cxn>
                <a:cxn ang="0">
                  <a:pos x="25" y="58"/>
                </a:cxn>
                <a:cxn ang="0">
                  <a:pos x="23" y="57"/>
                </a:cxn>
                <a:cxn ang="0">
                  <a:pos x="22" y="50"/>
                </a:cxn>
                <a:cxn ang="0">
                  <a:pos x="19" y="48"/>
                </a:cxn>
                <a:cxn ang="0">
                  <a:pos x="14" y="52"/>
                </a:cxn>
                <a:cxn ang="0">
                  <a:pos x="13" y="53"/>
                </a:cxn>
                <a:cxn ang="0">
                  <a:pos x="12" y="52"/>
                </a:cxn>
                <a:cxn ang="0">
                  <a:pos x="5" y="46"/>
                </a:cxn>
                <a:cxn ang="0">
                  <a:pos x="5" y="45"/>
                </a:cxn>
                <a:cxn ang="0">
                  <a:pos x="5" y="44"/>
                </a:cxn>
                <a:cxn ang="0">
                  <a:pos x="9" y="39"/>
                </a:cxn>
                <a:cxn ang="0">
                  <a:pos x="8" y="35"/>
                </a:cxn>
                <a:cxn ang="0">
                  <a:pos x="1" y="34"/>
                </a:cxn>
                <a:cxn ang="0">
                  <a:pos x="0" y="33"/>
                </a:cxn>
                <a:cxn ang="0">
                  <a:pos x="0" y="24"/>
                </a:cxn>
                <a:cxn ang="0">
                  <a:pos x="1" y="23"/>
                </a:cxn>
                <a:cxn ang="0">
                  <a:pos x="8" y="22"/>
                </a:cxn>
                <a:cxn ang="0">
                  <a:pos x="9" y="18"/>
                </a:cxn>
                <a:cxn ang="0">
                  <a:pos x="5" y="13"/>
                </a:cxn>
                <a:cxn ang="0">
                  <a:pos x="5" y="12"/>
                </a:cxn>
                <a:cxn ang="0">
                  <a:pos x="5" y="11"/>
                </a:cxn>
                <a:cxn ang="0">
                  <a:pos x="13" y="5"/>
                </a:cxn>
                <a:cxn ang="0">
                  <a:pos x="14" y="5"/>
                </a:cxn>
                <a:cxn ang="0">
                  <a:pos x="19" y="9"/>
                </a:cxn>
                <a:cxn ang="0">
                  <a:pos x="22" y="8"/>
                </a:cxn>
                <a:cxn ang="0">
                  <a:pos x="23" y="1"/>
                </a:cxn>
                <a:cxn ang="0">
                  <a:pos x="25" y="0"/>
                </a:cxn>
                <a:cxn ang="0">
                  <a:pos x="33" y="0"/>
                </a:cxn>
                <a:cxn ang="0">
                  <a:pos x="34" y="1"/>
                </a:cxn>
                <a:cxn ang="0">
                  <a:pos x="36" y="8"/>
                </a:cxn>
                <a:cxn ang="0">
                  <a:pos x="39" y="9"/>
                </a:cxn>
                <a:cxn ang="0">
                  <a:pos x="44" y="5"/>
                </a:cxn>
                <a:cxn ang="0">
                  <a:pos x="45" y="5"/>
                </a:cxn>
                <a:cxn ang="0">
                  <a:pos x="46" y="5"/>
                </a:cxn>
                <a:cxn ang="0">
                  <a:pos x="52" y="12"/>
                </a:cxn>
                <a:cxn ang="0">
                  <a:pos x="53" y="12"/>
                </a:cxn>
                <a:cxn ang="0">
                  <a:pos x="52" y="13"/>
                </a:cxn>
                <a:cxn ang="0">
                  <a:pos x="48" y="18"/>
                </a:cxn>
                <a:cxn ang="0">
                  <a:pos x="50" y="22"/>
                </a:cxn>
                <a:cxn ang="0">
                  <a:pos x="57" y="23"/>
                </a:cxn>
                <a:cxn ang="0">
                  <a:pos x="58" y="25"/>
                </a:cxn>
                <a:cxn ang="0">
                  <a:pos x="58" y="33"/>
                </a:cxn>
                <a:cxn ang="0">
                  <a:pos x="29" y="19"/>
                </a:cxn>
                <a:cxn ang="0">
                  <a:pos x="19" y="29"/>
                </a:cxn>
                <a:cxn ang="0">
                  <a:pos x="29" y="38"/>
                </a:cxn>
                <a:cxn ang="0">
                  <a:pos x="39" y="29"/>
                </a:cxn>
                <a:cxn ang="0">
                  <a:pos x="29" y="19"/>
                </a:cxn>
              </a:cxnLst>
              <a:rect l="0" t="0" r="r" b="b"/>
              <a:pathLst>
                <a:path w="58" h="58">
                  <a:moveTo>
                    <a:pt x="58" y="33"/>
                  </a:moveTo>
                  <a:cubicBezTo>
                    <a:pt x="58" y="34"/>
                    <a:pt x="58" y="34"/>
                    <a:pt x="57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7"/>
                    <a:pt x="49" y="38"/>
                    <a:pt x="49" y="39"/>
                  </a:cubicBezTo>
                  <a:cubicBezTo>
                    <a:pt x="50" y="41"/>
                    <a:pt x="51" y="42"/>
                    <a:pt x="53" y="44"/>
                  </a:cubicBezTo>
                  <a:cubicBezTo>
                    <a:pt x="53" y="44"/>
                    <a:pt x="53" y="45"/>
                    <a:pt x="53" y="45"/>
                  </a:cubicBezTo>
                  <a:cubicBezTo>
                    <a:pt x="53" y="45"/>
                    <a:pt x="53" y="46"/>
                    <a:pt x="53" y="46"/>
                  </a:cubicBezTo>
                  <a:cubicBezTo>
                    <a:pt x="52" y="47"/>
                    <a:pt x="47" y="53"/>
                    <a:pt x="45" y="53"/>
                  </a:cubicBezTo>
                  <a:cubicBezTo>
                    <a:pt x="45" y="53"/>
                    <a:pt x="45" y="53"/>
                    <a:pt x="44" y="52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8" y="49"/>
                    <a:pt x="37" y="49"/>
                    <a:pt x="36" y="50"/>
                  </a:cubicBezTo>
                  <a:cubicBezTo>
                    <a:pt x="35" y="52"/>
                    <a:pt x="35" y="55"/>
                    <a:pt x="34" y="57"/>
                  </a:cubicBezTo>
                  <a:cubicBezTo>
                    <a:pt x="34" y="57"/>
                    <a:pt x="34" y="58"/>
                    <a:pt x="33" y="58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24" y="58"/>
                    <a:pt x="23" y="57"/>
                    <a:pt x="23" y="57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1" y="49"/>
                    <a:pt x="20" y="49"/>
                    <a:pt x="19" y="48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2" y="53"/>
                    <a:pt x="12" y="53"/>
                    <a:pt x="12" y="52"/>
                  </a:cubicBezTo>
                  <a:cubicBezTo>
                    <a:pt x="10" y="50"/>
                    <a:pt x="7" y="48"/>
                    <a:pt x="5" y="46"/>
                  </a:cubicBezTo>
                  <a:cubicBezTo>
                    <a:pt x="5" y="46"/>
                    <a:pt x="5" y="45"/>
                    <a:pt x="5" y="45"/>
                  </a:cubicBezTo>
                  <a:cubicBezTo>
                    <a:pt x="5" y="45"/>
                    <a:pt x="5" y="44"/>
                    <a:pt x="5" y="44"/>
                  </a:cubicBezTo>
                  <a:cubicBezTo>
                    <a:pt x="7" y="42"/>
                    <a:pt x="8" y="41"/>
                    <a:pt x="9" y="39"/>
                  </a:cubicBezTo>
                  <a:cubicBezTo>
                    <a:pt x="9" y="38"/>
                    <a:pt x="8" y="37"/>
                    <a:pt x="8" y="35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3"/>
                    <a:pt x="0" y="3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1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1"/>
                    <a:pt x="9" y="20"/>
                    <a:pt x="9" y="18"/>
                  </a:cubicBezTo>
                  <a:cubicBezTo>
                    <a:pt x="8" y="17"/>
                    <a:pt x="7" y="15"/>
                    <a:pt x="5" y="13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2"/>
                    <a:pt x="5" y="12"/>
                    <a:pt x="5" y="11"/>
                  </a:cubicBezTo>
                  <a:cubicBezTo>
                    <a:pt x="6" y="10"/>
                    <a:pt x="11" y="5"/>
                    <a:pt x="13" y="5"/>
                  </a:cubicBezTo>
                  <a:cubicBezTo>
                    <a:pt x="13" y="5"/>
                    <a:pt x="13" y="5"/>
                    <a:pt x="14" y="5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9"/>
                    <a:pt x="21" y="8"/>
                    <a:pt x="22" y="8"/>
                  </a:cubicBezTo>
                  <a:cubicBezTo>
                    <a:pt x="22" y="5"/>
                    <a:pt x="23" y="3"/>
                    <a:pt x="23" y="1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1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7" y="8"/>
                    <a:pt x="38" y="9"/>
                    <a:pt x="39" y="9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51" y="9"/>
                    <a:pt x="52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3"/>
                    <a:pt x="53" y="13"/>
                    <a:pt x="52" y="13"/>
                  </a:cubicBezTo>
                  <a:cubicBezTo>
                    <a:pt x="51" y="15"/>
                    <a:pt x="50" y="17"/>
                    <a:pt x="48" y="18"/>
                  </a:cubicBezTo>
                  <a:cubicBezTo>
                    <a:pt x="49" y="20"/>
                    <a:pt x="50" y="21"/>
                    <a:pt x="50" y="22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3"/>
                    <a:pt x="58" y="24"/>
                    <a:pt x="58" y="25"/>
                  </a:cubicBezTo>
                  <a:lnTo>
                    <a:pt x="58" y="33"/>
                  </a:lnTo>
                  <a:close/>
                  <a:moveTo>
                    <a:pt x="29" y="19"/>
                  </a:moveTo>
                  <a:cubicBezTo>
                    <a:pt x="24" y="19"/>
                    <a:pt x="19" y="23"/>
                    <a:pt x="19" y="29"/>
                  </a:cubicBezTo>
                  <a:cubicBezTo>
                    <a:pt x="19" y="34"/>
                    <a:pt x="24" y="38"/>
                    <a:pt x="29" y="38"/>
                  </a:cubicBezTo>
                  <a:cubicBezTo>
                    <a:pt x="34" y="38"/>
                    <a:pt x="39" y="34"/>
                    <a:pt x="39" y="29"/>
                  </a:cubicBezTo>
                  <a:cubicBezTo>
                    <a:pt x="39" y="23"/>
                    <a:pt x="34" y="19"/>
                    <a:pt x="29" y="1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154" name="Straight Connector 153"/>
          <p:cNvCxnSpPr/>
          <p:nvPr/>
        </p:nvCxnSpPr>
        <p:spPr>
          <a:xfrm>
            <a:off x="4539212" y="2911959"/>
            <a:ext cx="724166" cy="223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56"/>
          <p:cNvGrpSpPr/>
          <p:nvPr/>
        </p:nvGrpSpPr>
        <p:grpSpPr>
          <a:xfrm>
            <a:off x="3564749" y="2437671"/>
            <a:ext cx="948576" cy="948576"/>
            <a:chOff x="1991932" y="1640533"/>
            <a:chExt cx="850954" cy="850954"/>
          </a:xfrm>
        </p:grpSpPr>
        <p:grpSp>
          <p:nvGrpSpPr>
            <p:cNvPr id="12" name="Group 149"/>
            <p:cNvGrpSpPr/>
            <p:nvPr/>
          </p:nvGrpSpPr>
          <p:grpSpPr>
            <a:xfrm>
              <a:off x="1991932" y="1640533"/>
              <a:ext cx="850954" cy="850954"/>
              <a:chOff x="2502224" y="2594793"/>
              <a:chExt cx="905504" cy="905504"/>
            </a:xfrm>
          </p:grpSpPr>
          <p:sp>
            <p:nvSpPr>
              <p:cNvPr id="151" name="Freeform 150"/>
              <p:cNvSpPr/>
              <p:nvPr/>
            </p:nvSpPr>
            <p:spPr>
              <a:xfrm>
                <a:off x="2596064" y="2688633"/>
                <a:ext cx="717824" cy="717824"/>
              </a:xfrm>
              <a:custGeom>
                <a:avLst/>
                <a:gdLst>
                  <a:gd name="connsiteX0" fmla="*/ 0 w 905504"/>
                  <a:gd name="connsiteY0" fmla="*/ 452752 h 905504"/>
                  <a:gd name="connsiteX1" fmla="*/ 132608 w 905504"/>
                  <a:gd name="connsiteY1" fmla="*/ 132608 h 905504"/>
                  <a:gd name="connsiteX2" fmla="*/ 452752 w 905504"/>
                  <a:gd name="connsiteY2" fmla="*/ 0 h 905504"/>
                  <a:gd name="connsiteX3" fmla="*/ 772896 w 905504"/>
                  <a:gd name="connsiteY3" fmla="*/ 132608 h 905504"/>
                  <a:gd name="connsiteX4" fmla="*/ 905504 w 905504"/>
                  <a:gd name="connsiteY4" fmla="*/ 452752 h 905504"/>
                  <a:gd name="connsiteX5" fmla="*/ 772896 w 905504"/>
                  <a:gd name="connsiteY5" fmla="*/ 772896 h 905504"/>
                  <a:gd name="connsiteX6" fmla="*/ 452752 w 905504"/>
                  <a:gd name="connsiteY6" fmla="*/ 905504 h 905504"/>
                  <a:gd name="connsiteX7" fmla="*/ 132608 w 905504"/>
                  <a:gd name="connsiteY7" fmla="*/ 772896 h 905504"/>
                  <a:gd name="connsiteX8" fmla="*/ 0 w 905504"/>
                  <a:gd name="connsiteY8" fmla="*/ 452752 h 905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5504" h="905504">
                    <a:moveTo>
                      <a:pt x="0" y="452752"/>
                    </a:moveTo>
                    <a:cubicBezTo>
                      <a:pt x="0" y="332675"/>
                      <a:pt x="47701" y="217515"/>
                      <a:pt x="132608" y="132608"/>
                    </a:cubicBezTo>
                    <a:cubicBezTo>
                      <a:pt x="217516" y="47701"/>
                      <a:pt x="332675" y="0"/>
                      <a:pt x="452752" y="0"/>
                    </a:cubicBezTo>
                    <a:cubicBezTo>
                      <a:pt x="572829" y="0"/>
                      <a:pt x="687989" y="47701"/>
                      <a:pt x="772896" y="132608"/>
                    </a:cubicBezTo>
                    <a:cubicBezTo>
                      <a:pt x="857803" y="217516"/>
                      <a:pt x="905504" y="332675"/>
                      <a:pt x="905504" y="452752"/>
                    </a:cubicBezTo>
                    <a:cubicBezTo>
                      <a:pt x="905504" y="572829"/>
                      <a:pt x="857803" y="687989"/>
                      <a:pt x="772896" y="772896"/>
                    </a:cubicBezTo>
                    <a:cubicBezTo>
                      <a:pt x="687988" y="857803"/>
                      <a:pt x="572829" y="905504"/>
                      <a:pt x="452752" y="905504"/>
                    </a:cubicBezTo>
                    <a:cubicBezTo>
                      <a:pt x="332675" y="905504"/>
                      <a:pt x="217515" y="857803"/>
                      <a:pt x="132608" y="772896"/>
                    </a:cubicBezTo>
                    <a:cubicBezTo>
                      <a:pt x="47701" y="687988"/>
                      <a:pt x="0" y="572829"/>
                      <a:pt x="0" y="45275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algn="ctr" defTabSz="1250315">
                  <a:lnSpc>
                    <a:spcPct val="120000"/>
                  </a:lnSpc>
                  <a:spcAft>
                    <a:spcPct val="35000"/>
                  </a:spcAft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53" name="Freeform 152"/>
              <p:cNvSpPr/>
              <p:nvPr/>
            </p:nvSpPr>
            <p:spPr>
              <a:xfrm>
                <a:off x="2502224" y="2594793"/>
                <a:ext cx="905504" cy="905504"/>
              </a:xfrm>
              <a:custGeom>
                <a:avLst/>
                <a:gdLst>
                  <a:gd name="connsiteX0" fmla="*/ 0 w 905504"/>
                  <a:gd name="connsiteY0" fmla="*/ 452752 h 905504"/>
                  <a:gd name="connsiteX1" fmla="*/ 132608 w 905504"/>
                  <a:gd name="connsiteY1" fmla="*/ 132608 h 905504"/>
                  <a:gd name="connsiteX2" fmla="*/ 452752 w 905504"/>
                  <a:gd name="connsiteY2" fmla="*/ 0 h 905504"/>
                  <a:gd name="connsiteX3" fmla="*/ 772896 w 905504"/>
                  <a:gd name="connsiteY3" fmla="*/ 132608 h 905504"/>
                  <a:gd name="connsiteX4" fmla="*/ 905504 w 905504"/>
                  <a:gd name="connsiteY4" fmla="*/ 452752 h 905504"/>
                  <a:gd name="connsiteX5" fmla="*/ 772896 w 905504"/>
                  <a:gd name="connsiteY5" fmla="*/ 772896 h 905504"/>
                  <a:gd name="connsiteX6" fmla="*/ 452752 w 905504"/>
                  <a:gd name="connsiteY6" fmla="*/ 905504 h 905504"/>
                  <a:gd name="connsiteX7" fmla="*/ 132608 w 905504"/>
                  <a:gd name="connsiteY7" fmla="*/ 772896 h 905504"/>
                  <a:gd name="connsiteX8" fmla="*/ 0 w 905504"/>
                  <a:gd name="connsiteY8" fmla="*/ 452752 h 905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5504" h="905504">
                    <a:moveTo>
                      <a:pt x="0" y="452752"/>
                    </a:moveTo>
                    <a:cubicBezTo>
                      <a:pt x="0" y="332675"/>
                      <a:pt x="47701" y="217515"/>
                      <a:pt x="132608" y="132608"/>
                    </a:cubicBezTo>
                    <a:cubicBezTo>
                      <a:pt x="217516" y="47701"/>
                      <a:pt x="332675" y="0"/>
                      <a:pt x="452752" y="0"/>
                    </a:cubicBezTo>
                    <a:cubicBezTo>
                      <a:pt x="572829" y="0"/>
                      <a:pt x="687989" y="47701"/>
                      <a:pt x="772896" y="132608"/>
                    </a:cubicBezTo>
                    <a:cubicBezTo>
                      <a:pt x="857803" y="217516"/>
                      <a:pt x="905504" y="332675"/>
                      <a:pt x="905504" y="452752"/>
                    </a:cubicBezTo>
                    <a:cubicBezTo>
                      <a:pt x="905504" y="572829"/>
                      <a:pt x="857803" y="687989"/>
                      <a:pt x="772896" y="772896"/>
                    </a:cubicBezTo>
                    <a:cubicBezTo>
                      <a:pt x="687988" y="857803"/>
                      <a:pt x="572829" y="905504"/>
                      <a:pt x="452752" y="905504"/>
                    </a:cubicBezTo>
                    <a:cubicBezTo>
                      <a:pt x="332675" y="905504"/>
                      <a:pt x="217515" y="857803"/>
                      <a:pt x="132608" y="772896"/>
                    </a:cubicBezTo>
                    <a:cubicBezTo>
                      <a:pt x="47701" y="687988"/>
                      <a:pt x="0" y="572829"/>
                      <a:pt x="0" y="452752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57161" tIns="257161" rIns="222187" bIns="222187" numCol="1" spcCol="1270" anchor="ctr" anchorCtr="0">
                <a:noAutofit/>
              </a:bodyPr>
              <a:lstStyle/>
              <a:p>
                <a:pPr algn="ctr" defTabSz="1250315">
                  <a:lnSpc>
                    <a:spcPct val="120000"/>
                  </a:lnSpc>
                  <a:spcAft>
                    <a:spcPct val="35000"/>
                  </a:spcAft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56" name="Freeform 187"/>
            <p:cNvSpPr>
              <a:spLocks noEditPoints="1"/>
            </p:cNvSpPr>
            <p:nvPr/>
          </p:nvSpPr>
          <p:spPr bwMode="auto">
            <a:xfrm>
              <a:off x="2249043" y="1957202"/>
              <a:ext cx="336732" cy="217616"/>
            </a:xfrm>
            <a:custGeom>
              <a:avLst/>
              <a:gdLst/>
              <a:ahLst/>
              <a:cxnLst>
                <a:cxn ang="0">
                  <a:pos x="68" y="25"/>
                </a:cxn>
                <a:cxn ang="0">
                  <a:pos x="34" y="44"/>
                </a:cxn>
                <a:cxn ang="0">
                  <a:pos x="1" y="25"/>
                </a:cxn>
                <a:cxn ang="0">
                  <a:pos x="0" y="22"/>
                </a:cxn>
                <a:cxn ang="0">
                  <a:pos x="1" y="20"/>
                </a:cxn>
                <a:cxn ang="0">
                  <a:pos x="34" y="0"/>
                </a:cxn>
                <a:cxn ang="0">
                  <a:pos x="68" y="20"/>
                </a:cxn>
                <a:cxn ang="0">
                  <a:pos x="68" y="22"/>
                </a:cxn>
                <a:cxn ang="0">
                  <a:pos x="68" y="25"/>
                </a:cxn>
                <a:cxn ang="0">
                  <a:pos x="49" y="9"/>
                </a:cxn>
                <a:cxn ang="0">
                  <a:pos x="51" y="17"/>
                </a:cxn>
                <a:cxn ang="0">
                  <a:pos x="34" y="34"/>
                </a:cxn>
                <a:cxn ang="0">
                  <a:pos x="17" y="17"/>
                </a:cxn>
                <a:cxn ang="0">
                  <a:pos x="20" y="9"/>
                </a:cxn>
                <a:cxn ang="0">
                  <a:pos x="5" y="22"/>
                </a:cxn>
                <a:cxn ang="0">
                  <a:pos x="34" y="39"/>
                </a:cxn>
                <a:cxn ang="0">
                  <a:pos x="64" y="22"/>
                </a:cxn>
                <a:cxn ang="0">
                  <a:pos x="49" y="9"/>
                </a:cxn>
                <a:cxn ang="0">
                  <a:pos x="34" y="6"/>
                </a:cxn>
                <a:cxn ang="0">
                  <a:pos x="23" y="17"/>
                </a:cxn>
                <a:cxn ang="0">
                  <a:pos x="25" y="19"/>
                </a:cxn>
                <a:cxn ang="0">
                  <a:pos x="27" y="17"/>
                </a:cxn>
                <a:cxn ang="0">
                  <a:pos x="34" y="9"/>
                </a:cxn>
                <a:cxn ang="0">
                  <a:pos x="36" y="8"/>
                </a:cxn>
                <a:cxn ang="0">
                  <a:pos x="34" y="6"/>
                </a:cxn>
              </a:cxnLst>
              <a:rect l="0" t="0" r="r" b="b"/>
              <a:pathLst>
                <a:path w="68" h="44">
                  <a:moveTo>
                    <a:pt x="68" y="25"/>
                  </a:moveTo>
                  <a:cubicBezTo>
                    <a:pt x="61" y="36"/>
                    <a:pt x="48" y="44"/>
                    <a:pt x="34" y="44"/>
                  </a:cubicBezTo>
                  <a:cubicBezTo>
                    <a:pt x="21" y="44"/>
                    <a:pt x="8" y="36"/>
                    <a:pt x="1" y="25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1"/>
                    <a:pt x="1" y="20"/>
                    <a:pt x="1" y="20"/>
                  </a:cubicBezTo>
                  <a:cubicBezTo>
                    <a:pt x="8" y="8"/>
                    <a:pt x="21" y="0"/>
                    <a:pt x="34" y="0"/>
                  </a:cubicBezTo>
                  <a:cubicBezTo>
                    <a:pt x="48" y="0"/>
                    <a:pt x="61" y="8"/>
                    <a:pt x="68" y="20"/>
                  </a:cubicBezTo>
                  <a:cubicBezTo>
                    <a:pt x="68" y="20"/>
                    <a:pt x="68" y="21"/>
                    <a:pt x="68" y="22"/>
                  </a:cubicBezTo>
                  <a:cubicBezTo>
                    <a:pt x="68" y="23"/>
                    <a:pt x="68" y="24"/>
                    <a:pt x="68" y="25"/>
                  </a:cubicBezTo>
                  <a:close/>
                  <a:moveTo>
                    <a:pt x="49" y="9"/>
                  </a:moveTo>
                  <a:cubicBezTo>
                    <a:pt x="51" y="11"/>
                    <a:pt x="51" y="14"/>
                    <a:pt x="51" y="17"/>
                  </a:cubicBezTo>
                  <a:cubicBezTo>
                    <a:pt x="51" y="27"/>
                    <a:pt x="44" y="34"/>
                    <a:pt x="34" y="34"/>
                  </a:cubicBezTo>
                  <a:cubicBezTo>
                    <a:pt x="25" y="34"/>
                    <a:pt x="17" y="27"/>
                    <a:pt x="17" y="17"/>
                  </a:cubicBezTo>
                  <a:cubicBezTo>
                    <a:pt x="17" y="14"/>
                    <a:pt x="18" y="11"/>
                    <a:pt x="20" y="9"/>
                  </a:cubicBezTo>
                  <a:cubicBezTo>
                    <a:pt x="14" y="12"/>
                    <a:pt x="9" y="17"/>
                    <a:pt x="5" y="22"/>
                  </a:cubicBezTo>
                  <a:cubicBezTo>
                    <a:pt x="12" y="32"/>
                    <a:pt x="22" y="39"/>
                    <a:pt x="34" y="39"/>
                  </a:cubicBezTo>
                  <a:cubicBezTo>
                    <a:pt x="47" y="39"/>
                    <a:pt x="57" y="32"/>
                    <a:pt x="64" y="22"/>
                  </a:cubicBezTo>
                  <a:cubicBezTo>
                    <a:pt x="60" y="17"/>
                    <a:pt x="55" y="12"/>
                    <a:pt x="49" y="9"/>
                  </a:cubicBezTo>
                  <a:close/>
                  <a:moveTo>
                    <a:pt x="34" y="6"/>
                  </a:moveTo>
                  <a:cubicBezTo>
                    <a:pt x="28" y="6"/>
                    <a:pt x="23" y="11"/>
                    <a:pt x="23" y="17"/>
                  </a:cubicBezTo>
                  <a:cubicBezTo>
                    <a:pt x="23" y="18"/>
                    <a:pt x="24" y="19"/>
                    <a:pt x="25" y="19"/>
                  </a:cubicBezTo>
                  <a:cubicBezTo>
                    <a:pt x="26" y="19"/>
                    <a:pt x="27" y="18"/>
                    <a:pt x="27" y="17"/>
                  </a:cubicBezTo>
                  <a:cubicBezTo>
                    <a:pt x="27" y="13"/>
                    <a:pt x="30" y="9"/>
                    <a:pt x="34" y="9"/>
                  </a:cubicBezTo>
                  <a:cubicBezTo>
                    <a:pt x="35" y="9"/>
                    <a:pt x="36" y="9"/>
                    <a:pt x="36" y="8"/>
                  </a:cubicBezTo>
                  <a:cubicBezTo>
                    <a:pt x="36" y="7"/>
                    <a:pt x="35" y="6"/>
                    <a:pt x="34" y="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58" name="Text Placeholder 3"/>
          <p:cNvSpPr txBox="1"/>
          <p:nvPr/>
        </p:nvSpPr>
        <p:spPr>
          <a:xfrm>
            <a:off x="9563707" y="4779643"/>
            <a:ext cx="1773186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9" name="Text Placeholder 3"/>
          <p:cNvSpPr txBox="1"/>
          <p:nvPr/>
        </p:nvSpPr>
        <p:spPr>
          <a:xfrm>
            <a:off x="1657463" y="4220094"/>
            <a:ext cx="1773186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0" name="Text Placeholder 3"/>
          <p:cNvSpPr txBox="1"/>
          <p:nvPr/>
        </p:nvSpPr>
        <p:spPr>
          <a:xfrm>
            <a:off x="9563707" y="3266144"/>
            <a:ext cx="1773186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1" name="Text Placeholder 3"/>
          <p:cNvSpPr txBox="1"/>
          <p:nvPr/>
        </p:nvSpPr>
        <p:spPr>
          <a:xfrm>
            <a:off x="1657463" y="2555287"/>
            <a:ext cx="1773186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Group 128"/>
          <p:cNvGrpSpPr/>
          <p:nvPr/>
        </p:nvGrpSpPr>
        <p:grpSpPr>
          <a:xfrm>
            <a:off x="5069713" y="2772229"/>
            <a:ext cx="2719324" cy="2764086"/>
            <a:chOff x="3124200" y="1657350"/>
            <a:chExt cx="2700338" cy="2744788"/>
          </a:xfrm>
        </p:grpSpPr>
        <p:sp>
          <p:nvSpPr>
            <p:cNvPr id="3077" name="Freeform 5"/>
            <p:cNvSpPr/>
            <p:nvPr/>
          </p:nvSpPr>
          <p:spPr bwMode="auto">
            <a:xfrm>
              <a:off x="3789363" y="1657350"/>
              <a:ext cx="1874838" cy="738188"/>
            </a:xfrm>
            <a:custGeom>
              <a:avLst/>
              <a:gdLst/>
              <a:ahLst/>
              <a:cxnLst>
                <a:cxn ang="0">
                  <a:pos x="1181" y="465"/>
                </a:cxn>
                <a:cxn ang="0">
                  <a:pos x="12" y="428"/>
                </a:cxn>
                <a:cxn ang="0">
                  <a:pos x="0" y="0"/>
                </a:cxn>
                <a:cxn ang="0">
                  <a:pos x="1172" y="125"/>
                </a:cxn>
                <a:cxn ang="0">
                  <a:pos x="1181" y="465"/>
                </a:cxn>
              </a:cxnLst>
              <a:rect l="0" t="0" r="r" b="b"/>
              <a:pathLst>
                <a:path w="1181" h="465">
                  <a:moveTo>
                    <a:pt x="1181" y="465"/>
                  </a:moveTo>
                  <a:lnTo>
                    <a:pt x="12" y="428"/>
                  </a:lnTo>
                  <a:lnTo>
                    <a:pt x="0" y="0"/>
                  </a:lnTo>
                  <a:lnTo>
                    <a:pt x="1172" y="125"/>
                  </a:lnTo>
                  <a:lnTo>
                    <a:pt x="1181" y="465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78" name="Freeform 6"/>
            <p:cNvSpPr/>
            <p:nvPr/>
          </p:nvSpPr>
          <p:spPr bwMode="auto">
            <a:xfrm>
              <a:off x="3624263" y="1671637"/>
              <a:ext cx="184150" cy="709613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116" y="428"/>
                </a:cxn>
                <a:cxn ang="0">
                  <a:pos x="0" y="447"/>
                </a:cxn>
                <a:cxn ang="0">
                  <a:pos x="3" y="80"/>
                </a:cxn>
                <a:cxn ang="0">
                  <a:pos x="104" y="0"/>
                </a:cxn>
              </a:cxnLst>
              <a:rect l="0" t="0" r="r" b="b"/>
              <a:pathLst>
                <a:path w="116" h="447">
                  <a:moveTo>
                    <a:pt x="104" y="0"/>
                  </a:moveTo>
                  <a:lnTo>
                    <a:pt x="116" y="428"/>
                  </a:lnTo>
                  <a:lnTo>
                    <a:pt x="0" y="447"/>
                  </a:lnTo>
                  <a:lnTo>
                    <a:pt x="3" y="8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79" name="Freeform 7"/>
            <p:cNvSpPr/>
            <p:nvPr/>
          </p:nvSpPr>
          <p:spPr bwMode="auto">
            <a:xfrm>
              <a:off x="3284538" y="2332037"/>
              <a:ext cx="339725" cy="665163"/>
            </a:xfrm>
            <a:custGeom>
              <a:avLst/>
              <a:gdLst/>
              <a:ahLst/>
              <a:cxnLst>
                <a:cxn ang="0">
                  <a:pos x="0" y="419"/>
                </a:cxn>
                <a:cxn ang="0">
                  <a:pos x="6" y="0"/>
                </a:cxn>
                <a:cxn ang="0">
                  <a:pos x="214" y="22"/>
                </a:cxn>
                <a:cxn ang="0">
                  <a:pos x="208" y="419"/>
                </a:cxn>
                <a:cxn ang="0">
                  <a:pos x="0" y="419"/>
                </a:cxn>
              </a:cxnLst>
              <a:rect l="0" t="0" r="r" b="b"/>
              <a:pathLst>
                <a:path w="214" h="419">
                  <a:moveTo>
                    <a:pt x="0" y="419"/>
                  </a:moveTo>
                  <a:lnTo>
                    <a:pt x="6" y="0"/>
                  </a:lnTo>
                  <a:lnTo>
                    <a:pt x="214" y="22"/>
                  </a:lnTo>
                  <a:lnTo>
                    <a:pt x="208" y="419"/>
                  </a:lnTo>
                  <a:lnTo>
                    <a:pt x="0" y="419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0" name="Freeform 8"/>
            <p:cNvSpPr/>
            <p:nvPr/>
          </p:nvSpPr>
          <p:spPr bwMode="auto">
            <a:xfrm>
              <a:off x="3124200" y="3633787"/>
              <a:ext cx="485775" cy="681038"/>
            </a:xfrm>
            <a:custGeom>
              <a:avLst/>
              <a:gdLst/>
              <a:ahLst/>
              <a:cxnLst>
                <a:cxn ang="0">
                  <a:pos x="98" y="3"/>
                </a:cxn>
                <a:cxn ang="0">
                  <a:pos x="306" y="0"/>
                </a:cxn>
                <a:cxn ang="0">
                  <a:pos x="303" y="291"/>
                </a:cxn>
                <a:cxn ang="0">
                  <a:pos x="0" y="429"/>
                </a:cxn>
                <a:cxn ang="0">
                  <a:pos x="95" y="138"/>
                </a:cxn>
                <a:cxn ang="0">
                  <a:pos x="98" y="3"/>
                </a:cxn>
              </a:cxnLst>
              <a:rect l="0" t="0" r="r" b="b"/>
              <a:pathLst>
                <a:path w="306" h="429">
                  <a:moveTo>
                    <a:pt x="98" y="3"/>
                  </a:moveTo>
                  <a:lnTo>
                    <a:pt x="306" y="0"/>
                  </a:lnTo>
                  <a:lnTo>
                    <a:pt x="303" y="291"/>
                  </a:lnTo>
                  <a:lnTo>
                    <a:pt x="0" y="429"/>
                  </a:lnTo>
                  <a:lnTo>
                    <a:pt x="95" y="138"/>
                  </a:lnTo>
                  <a:lnTo>
                    <a:pt x="98" y="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1" name="Freeform 9"/>
            <p:cNvSpPr/>
            <p:nvPr/>
          </p:nvSpPr>
          <p:spPr bwMode="auto">
            <a:xfrm>
              <a:off x="3614738" y="2336800"/>
              <a:ext cx="207963" cy="660400"/>
            </a:xfrm>
            <a:custGeom>
              <a:avLst/>
              <a:gdLst/>
              <a:ahLst/>
              <a:cxnLst>
                <a:cxn ang="0">
                  <a:pos x="0" y="416"/>
                </a:cxn>
                <a:cxn ang="0">
                  <a:pos x="6" y="19"/>
                </a:cxn>
                <a:cxn ang="0">
                  <a:pos x="122" y="0"/>
                </a:cxn>
                <a:cxn ang="0">
                  <a:pos x="131" y="410"/>
                </a:cxn>
                <a:cxn ang="0">
                  <a:pos x="0" y="416"/>
                </a:cxn>
              </a:cxnLst>
              <a:rect l="0" t="0" r="r" b="b"/>
              <a:pathLst>
                <a:path w="131" h="416">
                  <a:moveTo>
                    <a:pt x="0" y="416"/>
                  </a:moveTo>
                  <a:lnTo>
                    <a:pt x="6" y="19"/>
                  </a:lnTo>
                  <a:lnTo>
                    <a:pt x="122" y="0"/>
                  </a:lnTo>
                  <a:lnTo>
                    <a:pt x="131" y="410"/>
                  </a:lnTo>
                  <a:lnTo>
                    <a:pt x="0" y="41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2" name="Freeform 10"/>
            <p:cNvSpPr/>
            <p:nvPr/>
          </p:nvSpPr>
          <p:spPr bwMode="auto">
            <a:xfrm>
              <a:off x="3605213" y="3633787"/>
              <a:ext cx="368300" cy="768350"/>
            </a:xfrm>
            <a:custGeom>
              <a:avLst/>
              <a:gdLst/>
              <a:ahLst/>
              <a:cxnLst>
                <a:cxn ang="0">
                  <a:pos x="0" y="291"/>
                </a:cxn>
                <a:cxn ang="0">
                  <a:pos x="3" y="0"/>
                </a:cxn>
                <a:cxn ang="0">
                  <a:pos x="150" y="13"/>
                </a:cxn>
                <a:cxn ang="0">
                  <a:pos x="153" y="159"/>
                </a:cxn>
                <a:cxn ang="0">
                  <a:pos x="232" y="484"/>
                </a:cxn>
                <a:cxn ang="0">
                  <a:pos x="0" y="291"/>
                </a:cxn>
              </a:cxnLst>
              <a:rect l="0" t="0" r="r" b="b"/>
              <a:pathLst>
                <a:path w="232" h="484">
                  <a:moveTo>
                    <a:pt x="0" y="291"/>
                  </a:moveTo>
                  <a:lnTo>
                    <a:pt x="3" y="0"/>
                  </a:lnTo>
                  <a:lnTo>
                    <a:pt x="150" y="13"/>
                  </a:lnTo>
                  <a:lnTo>
                    <a:pt x="153" y="159"/>
                  </a:lnTo>
                  <a:lnTo>
                    <a:pt x="232" y="484"/>
                  </a:lnTo>
                  <a:lnTo>
                    <a:pt x="0" y="29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3" name="Freeform 11"/>
            <p:cNvSpPr/>
            <p:nvPr/>
          </p:nvSpPr>
          <p:spPr bwMode="auto">
            <a:xfrm>
              <a:off x="3808413" y="2336800"/>
              <a:ext cx="1865313" cy="650875"/>
            </a:xfrm>
            <a:custGeom>
              <a:avLst/>
              <a:gdLst/>
              <a:ahLst/>
              <a:cxnLst>
                <a:cxn ang="0">
                  <a:pos x="1175" y="377"/>
                </a:cxn>
                <a:cxn ang="0">
                  <a:pos x="9" y="410"/>
                </a:cxn>
                <a:cxn ang="0">
                  <a:pos x="0" y="0"/>
                </a:cxn>
                <a:cxn ang="0">
                  <a:pos x="1169" y="37"/>
                </a:cxn>
                <a:cxn ang="0">
                  <a:pos x="1175" y="377"/>
                </a:cxn>
              </a:cxnLst>
              <a:rect l="0" t="0" r="r" b="b"/>
              <a:pathLst>
                <a:path w="1175" h="410">
                  <a:moveTo>
                    <a:pt x="1175" y="377"/>
                  </a:moveTo>
                  <a:lnTo>
                    <a:pt x="9" y="410"/>
                  </a:lnTo>
                  <a:lnTo>
                    <a:pt x="0" y="0"/>
                  </a:lnTo>
                  <a:lnTo>
                    <a:pt x="1169" y="37"/>
                  </a:lnTo>
                  <a:lnTo>
                    <a:pt x="1175" y="377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4" name="Freeform 12"/>
            <p:cNvSpPr/>
            <p:nvPr/>
          </p:nvSpPr>
          <p:spPr bwMode="auto">
            <a:xfrm>
              <a:off x="3822700" y="2935287"/>
              <a:ext cx="1865313" cy="719138"/>
            </a:xfrm>
            <a:custGeom>
              <a:avLst/>
              <a:gdLst/>
              <a:ahLst/>
              <a:cxnLst>
                <a:cxn ang="0">
                  <a:pos x="1175" y="361"/>
                </a:cxn>
                <a:cxn ang="0">
                  <a:pos x="13" y="453"/>
                </a:cxn>
                <a:cxn ang="0">
                  <a:pos x="0" y="33"/>
                </a:cxn>
                <a:cxn ang="0">
                  <a:pos x="1166" y="0"/>
                </a:cxn>
                <a:cxn ang="0">
                  <a:pos x="1175" y="361"/>
                </a:cxn>
              </a:cxnLst>
              <a:rect l="0" t="0" r="r" b="b"/>
              <a:pathLst>
                <a:path w="1175" h="453">
                  <a:moveTo>
                    <a:pt x="1175" y="361"/>
                  </a:moveTo>
                  <a:lnTo>
                    <a:pt x="13" y="453"/>
                  </a:lnTo>
                  <a:lnTo>
                    <a:pt x="0" y="33"/>
                  </a:lnTo>
                  <a:lnTo>
                    <a:pt x="1166" y="0"/>
                  </a:lnTo>
                  <a:lnTo>
                    <a:pt x="1175" y="36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5" name="Freeform 13"/>
            <p:cNvSpPr/>
            <p:nvPr/>
          </p:nvSpPr>
          <p:spPr bwMode="auto">
            <a:xfrm>
              <a:off x="3843338" y="3508375"/>
              <a:ext cx="1981200" cy="893763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1162" y="0"/>
                </a:cxn>
                <a:cxn ang="0">
                  <a:pos x="1165" y="116"/>
                </a:cxn>
                <a:cxn ang="0">
                  <a:pos x="1248" y="391"/>
                </a:cxn>
                <a:cxn ang="0">
                  <a:pos x="82" y="563"/>
                </a:cxn>
                <a:cxn ang="0">
                  <a:pos x="3" y="238"/>
                </a:cxn>
                <a:cxn ang="0">
                  <a:pos x="0" y="92"/>
                </a:cxn>
              </a:cxnLst>
              <a:rect l="0" t="0" r="r" b="b"/>
              <a:pathLst>
                <a:path w="1248" h="563">
                  <a:moveTo>
                    <a:pt x="0" y="92"/>
                  </a:moveTo>
                  <a:lnTo>
                    <a:pt x="1162" y="0"/>
                  </a:lnTo>
                  <a:lnTo>
                    <a:pt x="1165" y="116"/>
                  </a:lnTo>
                  <a:lnTo>
                    <a:pt x="1248" y="391"/>
                  </a:lnTo>
                  <a:lnTo>
                    <a:pt x="82" y="563"/>
                  </a:lnTo>
                  <a:lnTo>
                    <a:pt x="3" y="238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6" name="Freeform 14"/>
            <p:cNvSpPr/>
            <p:nvPr/>
          </p:nvSpPr>
          <p:spPr bwMode="auto">
            <a:xfrm>
              <a:off x="3609975" y="2987675"/>
              <a:ext cx="233363" cy="666750"/>
            </a:xfrm>
            <a:custGeom>
              <a:avLst/>
              <a:gdLst/>
              <a:ahLst/>
              <a:cxnLst>
                <a:cxn ang="0">
                  <a:pos x="134" y="0"/>
                </a:cxn>
                <a:cxn ang="0">
                  <a:pos x="147" y="420"/>
                </a:cxn>
                <a:cxn ang="0">
                  <a:pos x="0" y="407"/>
                </a:cxn>
                <a:cxn ang="0">
                  <a:pos x="3" y="6"/>
                </a:cxn>
                <a:cxn ang="0">
                  <a:pos x="134" y="0"/>
                </a:cxn>
              </a:cxnLst>
              <a:rect l="0" t="0" r="r" b="b"/>
              <a:pathLst>
                <a:path w="147" h="420">
                  <a:moveTo>
                    <a:pt x="134" y="0"/>
                  </a:moveTo>
                  <a:lnTo>
                    <a:pt x="147" y="420"/>
                  </a:lnTo>
                  <a:lnTo>
                    <a:pt x="0" y="407"/>
                  </a:lnTo>
                  <a:lnTo>
                    <a:pt x="3" y="6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7" name="Freeform 15"/>
            <p:cNvSpPr/>
            <p:nvPr/>
          </p:nvSpPr>
          <p:spPr bwMode="auto">
            <a:xfrm>
              <a:off x="3279775" y="2997200"/>
              <a:ext cx="334963" cy="641350"/>
            </a:xfrm>
            <a:custGeom>
              <a:avLst/>
              <a:gdLst/>
              <a:ahLst/>
              <a:cxnLst>
                <a:cxn ang="0">
                  <a:pos x="208" y="401"/>
                </a:cxn>
                <a:cxn ang="0">
                  <a:pos x="0" y="404"/>
                </a:cxn>
                <a:cxn ang="0">
                  <a:pos x="3" y="0"/>
                </a:cxn>
                <a:cxn ang="0">
                  <a:pos x="211" y="0"/>
                </a:cxn>
                <a:cxn ang="0">
                  <a:pos x="208" y="401"/>
                </a:cxn>
              </a:cxnLst>
              <a:rect l="0" t="0" r="r" b="b"/>
              <a:pathLst>
                <a:path w="211" h="404">
                  <a:moveTo>
                    <a:pt x="208" y="401"/>
                  </a:moveTo>
                  <a:lnTo>
                    <a:pt x="0" y="404"/>
                  </a:lnTo>
                  <a:lnTo>
                    <a:pt x="3" y="0"/>
                  </a:lnTo>
                  <a:lnTo>
                    <a:pt x="211" y="0"/>
                  </a:lnTo>
                  <a:lnTo>
                    <a:pt x="208" y="401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8" name="Freeform 16"/>
            <p:cNvSpPr/>
            <p:nvPr/>
          </p:nvSpPr>
          <p:spPr bwMode="auto">
            <a:xfrm>
              <a:off x="3124200" y="4095750"/>
              <a:ext cx="849313" cy="306388"/>
            </a:xfrm>
            <a:custGeom>
              <a:avLst/>
              <a:gdLst/>
              <a:ahLst/>
              <a:cxnLst>
                <a:cxn ang="0">
                  <a:pos x="0" y="138"/>
                </a:cxn>
                <a:cxn ang="0">
                  <a:pos x="303" y="0"/>
                </a:cxn>
                <a:cxn ang="0">
                  <a:pos x="535" y="193"/>
                </a:cxn>
                <a:cxn ang="0">
                  <a:pos x="0" y="138"/>
                </a:cxn>
              </a:cxnLst>
              <a:rect l="0" t="0" r="r" b="b"/>
              <a:pathLst>
                <a:path w="535" h="193">
                  <a:moveTo>
                    <a:pt x="0" y="138"/>
                  </a:moveTo>
                  <a:lnTo>
                    <a:pt x="303" y="0"/>
                  </a:lnTo>
                  <a:lnTo>
                    <a:pt x="535" y="193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9" name="Freeform 17"/>
            <p:cNvSpPr/>
            <p:nvPr/>
          </p:nvSpPr>
          <p:spPr bwMode="auto">
            <a:xfrm>
              <a:off x="3294063" y="1685925"/>
              <a:ext cx="334963" cy="681038"/>
            </a:xfrm>
            <a:custGeom>
              <a:avLst/>
              <a:gdLst/>
              <a:ahLst/>
              <a:cxnLst>
                <a:cxn ang="0">
                  <a:pos x="208" y="429"/>
                </a:cxn>
                <a:cxn ang="0">
                  <a:pos x="0" y="407"/>
                </a:cxn>
                <a:cxn ang="0">
                  <a:pos x="3" y="0"/>
                </a:cxn>
                <a:cxn ang="0">
                  <a:pos x="211" y="61"/>
                </a:cxn>
                <a:cxn ang="0">
                  <a:pos x="208" y="429"/>
                </a:cxn>
              </a:cxnLst>
              <a:rect l="0" t="0" r="r" b="b"/>
              <a:pathLst>
                <a:path w="211" h="429">
                  <a:moveTo>
                    <a:pt x="208" y="429"/>
                  </a:moveTo>
                  <a:lnTo>
                    <a:pt x="0" y="407"/>
                  </a:lnTo>
                  <a:lnTo>
                    <a:pt x="3" y="0"/>
                  </a:lnTo>
                  <a:lnTo>
                    <a:pt x="211" y="61"/>
                  </a:lnTo>
                  <a:lnTo>
                    <a:pt x="208" y="429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3" name="Group 80"/>
            <p:cNvGrpSpPr/>
            <p:nvPr/>
          </p:nvGrpSpPr>
          <p:grpSpPr>
            <a:xfrm rot="364498">
              <a:off x="4089643" y="1872450"/>
              <a:ext cx="1244431" cy="1867007"/>
              <a:chOff x="2616022" y="2850356"/>
              <a:chExt cx="635178" cy="952952"/>
            </a:xfrm>
          </p:grpSpPr>
          <p:grpSp>
            <p:nvGrpSpPr>
              <p:cNvPr id="4" name="Group 81"/>
              <p:cNvGrpSpPr/>
              <p:nvPr/>
            </p:nvGrpSpPr>
            <p:grpSpPr>
              <a:xfrm>
                <a:off x="2616022" y="2850356"/>
                <a:ext cx="635178" cy="166118"/>
                <a:chOff x="2616022" y="2850356"/>
                <a:chExt cx="635178" cy="166118"/>
              </a:xfrm>
            </p:grpSpPr>
            <p:sp>
              <p:nvSpPr>
                <p:cNvPr id="125" name="Freeform 39"/>
                <p:cNvSpPr/>
                <p:nvPr/>
              </p:nvSpPr>
              <p:spPr bwMode="auto">
                <a:xfrm>
                  <a:off x="3171825" y="2850356"/>
                  <a:ext cx="79375" cy="114300"/>
                </a:xfrm>
                <a:custGeom>
                  <a:avLst/>
                  <a:gdLst/>
                  <a:ahLst/>
                  <a:cxnLst>
                    <a:cxn ang="0">
                      <a:pos x="51" y="37"/>
                    </a:cxn>
                    <a:cxn ang="0">
                      <a:pos x="26" y="75"/>
                    </a:cxn>
                    <a:cxn ang="0">
                      <a:pos x="0" y="38"/>
                    </a:cxn>
                    <a:cxn ang="0">
                      <a:pos x="25" y="0"/>
                    </a:cxn>
                    <a:cxn ang="0">
                      <a:pos x="51" y="37"/>
                    </a:cxn>
                  </a:cxnLst>
                  <a:rect l="0" t="0" r="r" b="b"/>
                  <a:pathLst>
                    <a:path w="52" h="75">
                      <a:moveTo>
                        <a:pt x="51" y="37"/>
                      </a:moveTo>
                      <a:cubicBezTo>
                        <a:pt x="52" y="58"/>
                        <a:pt x="41" y="75"/>
                        <a:pt x="26" y="75"/>
                      </a:cubicBezTo>
                      <a:cubicBezTo>
                        <a:pt x="12" y="75"/>
                        <a:pt x="0" y="59"/>
                        <a:pt x="0" y="38"/>
                      </a:cubicBezTo>
                      <a:cubicBezTo>
                        <a:pt x="0" y="17"/>
                        <a:pt x="11" y="0"/>
                        <a:pt x="25" y="0"/>
                      </a:cubicBezTo>
                      <a:cubicBezTo>
                        <a:pt x="39" y="0"/>
                        <a:pt x="51" y="16"/>
                        <a:pt x="51" y="37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baseline="-250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6" name="Freeform 40"/>
                <p:cNvSpPr/>
                <p:nvPr/>
              </p:nvSpPr>
              <p:spPr bwMode="auto">
                <a:xfrm>
                  <a:off x="3190875" y="2877344"/>
                  <a:ext cx="39688" cy="58738"/>
                </a:xfrm>
                <a:custGeom>
                  <a:avLst/>
                  <a:gdLst/>
                  <a:ahLst/>
                  <a:cxnLst>
                    <a:cxn ang="0">
                      <a:pos x="27" y="19"/>
                    </a:cxn>
                    <a:cxn ang="0">
                      <a:pos x="14" y="39"/>
                    </a:cxn>
                    <a:cxn ang="0">
                      <a:pos x="1" y="20"/>
                    </a:cxn>
                    <a:cxn ang="0">
                      <a:pos x="13" y="0"/>
                    </a:cxn>
                    <a:cxn ang="0">
                      <a:pos x="27" y="19"/>
                    </a:cxn>
                  </a:cxnLst>
                  <a:rect l="0" t="0" r="r" b="b"/>
                  <a:pathLst>
                    <a:path w="27" h="39">
                      <a:moveTo>
                        <a:pt x="27" y="19"/>
                      </a:moveTo>
                      <a:cubicBezTo>
                        <a:pt x="27" y="30"/>
                        <a:pt x="21" y="38"/>
                        <a:pt x="14" y="39"/>
                      </a:cubicBezTo>
                      <a:cubicBezTo>
                        <a:pt x="7" y="39"/>
                        <a:pt x="1" y="30"/>
                        <a:pt x="1" y="20"/>
                      </a:cubicBezTo>
                      <a:cubicBezTo>
                        <a:pt x="0" y="9"/>
                        <a:pt x="6" y="0"/>
                        <a:pt x="13" y="0"/>
                      </a:cubicBezTo>
                      <a:cubicBezTo>
                        <a:pt x="21" y="0"/>
                        <a:pt x="27" y="8"/>
                        <a:pt x="27" y="19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baseline="-250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7" name="Freeform 39"/>
                <p:cNvSpPr/>
                <p:nvPr/>
              </p:nvSpPr>
              <p:spPr bwMode="auto">
                <a:xfrm>
                  <a:off x="2616022" y="2902174"/>
                  <a:ext cx="79375" cy="114300"/>
                </a:xfrm>
                <a:custGeom>
                  <a:avLst/>
                  <a:gdLst/>
                  <a:ahLst/>
                  <a:cxnLst>
                    <a:cxn ang="0">
                      <a:pos x="51" y="37"/>
                    </a:cxn>
                    <a:cxn ang="0">
                      <a:pos x="26" y="75"/>
                    </a:cxn>
                    <a:cxn ang="0">
                      <a:pos x="0" y="38"/>
                    </a:cxn>
                    <a:cxn ang="0">
                      <a:pos x="25" y="0"/>
                    </a:cxn>
                    <a:cxn ang="0">
                      <a:pos x="51" y="37"/>
                    </a:cxn>
                  </a:cxnLst>
                  <a:rect l="0" t="0" r="r" b="b"/>
                  <a:pathLst>
                    <a:path w="52" h="75">
                      <a:moveTo>
                        <a:pt x="51" y="37"/>
                      </a:moveTo>
                      <a:cubicBezTo>
                        <a:pt x="52" y="58"/>
                        <a:pt x="41" y="75"/>
                        <a:pt x="26" y="75"/>
                      </a:cubicBezTo>
                      <a:cubicBezTo>
                        <a:pt x="12" y="75"/>
                        <a:pt x="0" y="59"/>
                        <a:pt x="0" y="38"/>
                      </a:cubicBezTo>
                      <a:cubicBezTo>
                        <a:pt x="0" y="17"/>
                        <a:pt x="11" y="0"/>
                        <a:pt x="25" y="0"/>
                      </a:cubicBezTo>
                      <a:cubicBezTo>
                        <a:pt x="39" y="0"/>
                        <a:pt x="51" y="16"/>
                        <a:pt x="51" y="37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baseline="-250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8" name="Freeform 40"/>
                <p:cNvSpPr/>
                <p:nvPr/>
              </p:nvSpPr>
              <p:spPr bwMode="auto">
                <a:xfrm>
                  <a:off x="2635071" y="2929161"/>
                  <a:ext cx="39688" cy="58738"/>
                </a:xfrm>
                <a:custGeom>
                  <a:avLst/>
                  <a:gdLst/>
                  <a:ahLst/>
                  <a:cxnLst>
                    <a:cxn ang="0">
                      <a:pos x="27" y="19"/>
                    </a:cxn>
                    <a:cxn ang="0">
                      <a:pos x="14" y="39"/>
                    </a:cxn>
                    <a:cxn ang="0">
                      <a:pos x="1" y="20"/>
                    </a:cxn>
                    <a:cxn ang="0">
                      <a:pos x="13" y="0"/>
                    </a:cxn>
                    <a:cxn ang="0">
                      <a:pos x="27" y="19"/>
                    </a:cxn>
                  </a:cxnLst>
                  <a:rect l="0" t="0" r="r" b="b"/>
                  <a:pathLst>
                    <a:path w="27" h="39">
                      <a:moveTo>
                        <a:pt x="27" y="19"/>
                      </a:moveTo>
                      <a:cubicBezTo>
                        <a:pt x="27" y="30"/>
                        <a:pt x="21" y="38"/>
                        <a:pt x="14" y="39"/>
                      </a:cubicBezTo>
                      <a:cubicBezTo>
                        <a:pt x="7" y="39"/>
                        <a:pt x="1" y="30"/>
                        <a:pt x="1" y="20"/>
                      </a:cubicBezTo>
                      <a:cubicBezTo>
                        <a:pt x="0" y="9"/>
                        <a:pt x="6" y="0"/>
                        <a:pt x="13" y="0"/>
                      </a:cubicBezTo>
                      <a:cubicBezTo>
                        <a:pt x="21" y="0"/>
                        <a:pt x="27" y="8"/>
                        <a:pt x="27" y="19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baseline="-250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22" name="Freeform 41"/>
              <p:cNvSpPr/>
              <p:nvPr/>
            </p:nvSpPr>
            <p:spPr bwMode="auto">
              <a:xfrm>
                <a:off x="2641600" y="2900019"/>
                <a:ext cx="585788" cy="903289"/>
              </a:xfrm>
              <a:custGeom>
                <a:avLst/>
                <a:gdLst/>
                <a:ahLst/>
                <a:cxnLst>
                  <a:cxn ang="0">
                    <a:pos x="176" y="595"/>
                  </a:cxn>
                  <a:cxn ang="0">
                    <a:pos x="149" y="589"/>
                  </a:cxn>
                  <a:cxn ang="0">
                    <a:pos x="0" y="35"/>
                  </a:cxn>
                  <a:cxn ang="0">
                    <a:pos x="8" y="25"/>
                  </a:cxn>
                  <a:cxn ang="0">
                    <a:pos x="8" y="25"/>
                  </a:cxn>
                  <a:cxn ang="0">
                    <a:pos x="17" y="35"/>
                  </a:cxn>
                  <a:cxn ang="0">
                    <a:pos x="156" y="573"/>
                  </a:cxn>
                  <a:cxn ang="0">
                    <a:pos x="207" y="567"/>
                  </a:cxn>
                  <a:cxn ang="0">
                    <a:pos x="365" y="10"/>
                  </a:cxn>
                  <a:cxn ang="0">
                    <a:pos x="373" y="1"/>
                  </a:cxn>
                  <a:cxn ang="0">
                    <a:pos x="382" y="8"/>
                  </a:cxn>
                  <a:cxn ang="0">
                    <a:pos x="345" y="290"/>
                  </a:cxn>
                  <a:cxn ang="0">
                    <a:pos x="217" y="581"/>
                  </a:cxn>
                  <a:cxn ang="0">
                    <a:pos x="176" y="595"/>
                  </a:cxn>
                </a:cxnLst>
                <a:rect l="0" t="0" r="r" b="b"/>
                <a:pathLst>
                  <a:path w="386" h="595">
                    <a:moveTo>
                      <a:pt x="176" y="595"/>
                    </a:moveTo>
                    <a:cubicBezTo>
                      <a:pt x="167" y="595"/>
                      <a:pt x="158" y="593"/>
                      <a:pt x="149" y="589"/>
                    </a:cubicBezTo>
                    <a:cubicBezTo>
                      <a:pt x="1" y="523"/>
                      <a:pt x="0" y="55"/>
                      <a:pt x="0" y="35"/>
                    </a:cubicBezTo>
                    <a:cubicBezTo>
                      <a:pt x="0" y="30"/>
                      <a:pt x="4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13" y="25"/>
                      <a:pt x="17" y="30"/>
                      <a:pt x="17" y="35"/>
                    </a:cubicBezTo>
                    <a:cubicBezTo>
                      <a:pt x="17" y="40"/>
                      <a:pt x="18" y="511"/>
                      <a:pt x="156" y="573"/>
                    </a:cubicBezTo>
                    <a:cubicBezTo>
                      <a:pt x="173" y="581"/>
                      <a:pt x="190" y="579"/>
                      <a:pt x="207" y="567"/>
                    </a:cubicBezTo>
                    <a:cubicBezTo>
                      <a:pt x="311" y="491"/>
                      <a:pt x="373" y="83"/>
                      <a:pt x="365" y="10"/>
                    </a:cubicBezTo>
                    <a:cubicBezTo>
                      <a:pt x="365" y="5"/>
                      <a:pt x="368" y="1"/>
                      <a:pt x="373" y="1"/>
                    </a:cubicBezTo>
                    <a:cubicBezTo>
                      <a:pt x="377" y="0"/>
                      <a:pt x="382" y="4"/>
                      <a:pt x="382" y="8"/>
                    </a:cubicBezTo>
                    <a:cubicBezTo>
                      <a:pt x="386" y="46"/>
                      <a:pt x="372" y="171"/>
                      <a:pt x="345" y="290"/>
                    </a:cubicBezTo>
                    <a:cubicBezTo>
                      <a:pt x="320" y="398"/>
                      <a:pt x="278" y="536"/>
                      <a:pt x="217" y="581"/>
                    </a:cubicBezTo>
                    <a:cubicBezTo>
                      <a:pt x="204" y="590"/>
                      <a:pt x="190" y="595"/>
                      <a:pt x="176" y="595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baseline="-250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49" name="TextBox 8"/>
          <p:cNvSpPr txBox="1"/>
          <p:nvPr/>
        </p:nvSpPr>
        <p:spPr>
          <a:xfrm>
            <a:off x="609600" y="297529"/>
            <a:ext cx="264419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TextBox 8"/>
          <p:cNvSpPr txBox="1"/>
          <p:nvPr/>
        </p:nvSpPr>
        <p:spPr>
          <a:xfrm>
            <a:off x="609600" y="688817"/>
            <a:ext cx="321945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/>
      <p:bldP spid="159" grpId="0"/>
      <p:bldP spid="160" grpId="0"/>
      <p:bldP spid="16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椭圆 3079"/>
          <p:cNvSpPr>
            <a:spLocks noChangeArrowheads="1"/>
          </p:cNvSpPr>
          <p:nvPr/>
        </p:nvSpPr>
        <p:spPr bwMode="auto">
          <a:xfrm>
            <a:off x="2534975" y="2503525"/>
            <a:ext cx="2223370" cy="222337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48" name="文本框 3080"/>
          <p:cNvSpPr txBox="1">
            <a:spLocks noChangeArrowheads="1"/>
          </p:cNvSpPr>
          <p:nvPr/>
        </p:nvSpPr>
        <p:spPr bwMode="auto">
          <a:xfrm>
            <a:off x="4758346" y="3117108"/>
            <a:ext cx="1761285" cy="1390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8435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6152" name="椭圆 3088"/>
          <p:cNvSpPr>
            <a:spLocks noChangeArrowheads="1"/>
          </p:cNvSpPr>
          <p:nvPr/>
        </p:nvSpPr>
        <p:spPr bwMode="auto">
          <a:xfrm>
            <a:off x="1626429" y="4325081"/>
            <a:ext cx="169655" cy="16965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53" name="椭圆 3087"/>
          <p:cNvSpPr>
            <a:spLocks noChangeArrowheads="1"/>
          </p:cNvSpPr>
          <p:nvPr/>
        </p:nvSpPr>
        <p:spPr bwMode="auto">
          <a:xfrm>
            <a:off x="4945859" y="2237881"/>
            <a:ext cx="482177" cy="4821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255915" y="3279535"/>
            <a:ext cx="285557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28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255915" y="3831006"/>
            <a:ext cx="39794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年度工作概述，修改文字内容，也可以直接复制你的内容到此。年度工作概述，修改文字内容，也可以直接复制你的内容到此。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8" grpId="0"/>
      <p:bldP spid="6152" grpId="0" animBg="1"/>
      <p:bldP spid="6153" grpId="0" animBg="1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042720" y="3368509"/>
            <a:ext cx="2762008" cy="2496581"/>
            <a:chOff x="3471863" y="2343150"/>
            <a:chExt cx="2197101" cy="1985963"/>
          </a:xfrm>
        </p:grpSpPr>
        <p:sp>
          <p:nvSpPr>
            <p:cNvPr id="6" name="Freeform 5"/>
            <p:cNvSpPr/>
            <p:nvPr/>
          </p:nvSpPr>
          <p:spPr bwMode="auto">
            <a:xfrm>
              <a:off x="3476626" y="2381250"/>
              <a:ext cx="2192338" cy="1495425"/>
            </a:xfrm>
            <a:custGeom>
              <a:avLst/>
              <a:gdLst/>
              <a:ahLst/>
              <a:cxnLst>
                <a:cxn ang="0">
                  <a:pos x="1202" y="800"/>
                </a:cxn>
                <a:cxn ang="0">
                  <a:pos x="1182" y="820"/>
                </a:cxn>
                <a:cxn ang="0">
                  <a:pos x="20" y="820"/>
                </a:cxn>
                <a:cxn ang="0">
                  <a:pos x="0" y="800"/>
                </a:cxn>
                <a:cxn ang="0">
                  <a:pos x="0" y="20"/>
                </a:cxn>
                <a:cxn ang="0">
                  <a:pos x="20" y="0"/>
                </a:cxn>
                <a:cxn ang="0">
                  <a:pos x="1182" y="0"/>
                </a:cxn>
                <a:cxn ang="0">
                  <a:pos x="1202" y="20"/>
                </a:cxn>
                <a:cxn ang="0">
                  <a:pos x="1202" y="800"/>
                </a:cxn>
              </a:cxnLst>
              <a:rect l="0" t="0" r="r" b="b"/>
              <a:pathLst>
                <a:path w="1202" h="820">
                  <a:moveTo>
                    <a:pt x="1202" y="800"/>
                  </a:moveTo>
                  <a:cubicBezTo>
                    <a:pt x="1202" y="811"/>
                    <a:pt x="1193" y="820"/>
                    <a:pt x="1182" y="820"/>
                  </a:cubicBezTo>
                  <a:cubicBezTo>
                    <a:pt x="20" y="820"/>
                    <a:pt x="20" y="820"/>
                    <a:pt x="20" y="820"/>
                  </a:cubicBezTo>
                  <a:cubicBezTo>
                    <a:pt x="9" y="820"/>
                    <a:pt x="0" y="811"/>
                    <a:pt x="0" y="80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1182" y="0"/>
                    <a:pt x="1182" y="0"/>
                    <a:pt x="1182" y="0"/>
                  </a:cubicBezTo>
                  <a:cubicBezTo>
                    <a:pt x="1193" y="0"/>
                    <a:pt x="1202" y="9"/>
                    <a:pt x="1202" y="20"/>
                  </a:cubicBezTo>
                  <a:lnTo>
                    <a:pt x="1202" y="800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563938" y="3713163"/>
              <a:ext cx="2019300" cy="9048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4573587" y="2343150"/>
              <a:ext cx="1009650" cy="1460500"/>
            </a:xfrm>
            <a:custGeom>
              <a:avLst/>
              <a:gdLst/>
              <a:ahLst/>
              <a:cxnLst>
                <a:cxn ang="0">
                  <a:pos x="0" y="801"/>
                </a:cxn>
                <a:cxn ang="0">
                  <a:pos x="0" y="73"/>
                </a:cxn>
                <a:cxn ang="0">
                  <a:pos x="1" y="71"/>
                </a:cxn>
                <a:cxn ang="0">
                  <a:pos x="1" y="65"/>
                </a:cxn>
                <a:cxn ang="0">
                  <a:pos x="70" y="0"/>
                </a:cxn>
                <a:cxn ang="0">
                  <a:pos x="554" y="0"/>
                </a:cxn>
                <a:cxn ang="0">
                  <a:pos x="554" y="758"/>
                </a:cxn>
                <a:cxn ang="0">
                  <a:pos x="70" y="758"/>
                </a:cxn>
                <a:cxn ang="0">
                  <a:pos x="0" y="801"/>
                </a:cxn>
              </a:cxnLst>
              <a:rect l="0" t="0" r="r" b="b"/>
              <a:pathLst>
                <a:path w="554" h="801">
                  <a:moveTo>
                    <a:pt x="0" y="801"/>
                  </a:moveTo>
                  <a:cubicBezTo>
                    <a:pt x="0" y="73"/>
                    <a:pt x="0" y="73"/>
                    <a:pt x="0" y="73"/>
                  </a:cubicBezTo>
                  <a:cubicBezTo>
                    <a:pt x="1" y="72"/>
                    <a:pt x="1" y="71"/>
                    <a:pt x="1" y="71"/>
                  </a:cubicBezTo>
                  <a:cubicBezTo>
                    <a:pt x="1" y="69"/>
                    <a:pt x="1" y="67"/>
                    <a:pt x="1" y="65"/>
                  </a:cubicBezTo>
                  <a:cubicBezTo>
                    <a:pt x="4" y="29"/>
                    <a:pt x="34" y="0"/>
                    <a:pt x="70" y="0"/>
                  </a:cubicBezTo>
                  <a:cubicBezTo>
                    <a:pt x="554" y="0"/>
                    <a:pt x="554" y="0"/>
                    <a:pt x="554" y="0"/>
                  </a:cubicBezTo>
                  <a:cubicBezTo>
                    <a:pt x="554" y="758"/>
                    <a:pt x="554" y="758"/>
                    <a:pt x="554" y="758"/>
                  </a:cubicBezTo>
                  <a:cubicBezTo>
                    <a:pt x="70" y="758"/>
                    <a:pt x="70" y="758"/>
                    <a:pt x="70" y="758"/>
                  </a:cubicBezTo>
                  <a:cubicBezTo>
                    <a:pt x="40" y="758"/>
                    <a:pt x="13" y="775"/>
                    <a:pt x="0" y="80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3563938" y="2343150"/>
              <a:ext cx="1011238" cy="1460500"/>
            </a:xfrm>
            <a:custGeom>
              <a:avLst/>
              <a:gdLst/>
              <a:ahLst/>
              <a:cxnLst>
                <a:cxn ang="0">
                  <a:pos x="554" y="801"/>
                </a:cxn>
                <a:cxn ang="0">
                  <a:pos x="554" y="73"/>
                </a:cxn>
                <a:cxn ang="0">
                  <a:pos x="553" y="71"/>
                </a:cxn>
                <a:cxn ang="0">
                  <a:pos x="553" y="65"/>
                </a:cxn>
                <a:cxn ang="0">
                  <a:pos x="483" y="0"/>
                </a:cxn>
                <a:cxn ang="0">
                  <a:pos x="0" y="0"/>
                </a:cxn>
                <a:cxn ang="0">
                  <a:pos x="0" y="758"/>
                </a:cxn>
                <a:cxn ang="0">
                  <a:pos x="483" y="758"/>
                </a:cxn>
                <a:cxn ang="0">
                  <a:pos x="554" y="801"/>
                </a:cxn>
              </a:cxnLst>
              <a:rect l="0" t="0" r="r" b="b"/>
              <a:pathLst>
                <a:path w="554" h="801">
                  <a:moveTo>
                    <a:pt x="554" y="801"/>
                  </a:moveTo>
                  <a:cubicBezTo>
                    <a:pt x="554" y="73"/>
                    <a:pt x="554" y="73"/>
                    <a:pt x="554" y="73"/>
                  </a:cubicBezTo>
                  <a:cubicBezTo>
                    <a:pt x="553" y="72"/>
                    <a:pt x="553" y="71"/>
                    <a:pt x="553" y="71"/>
                  </a:cubicBezTo>
                  <a:cubicBezTo>
                    <a:pt x="553" y="69"/>
                    <a:pt x="553" y="67"/>
                    <a:pt x="553" y="65"/>
                  </a:cubicBezTo>
                  <a:cubicBezTo>
                    <a:pt x="550" y="29"/>
                    <a:pt x="520" y="0"/>
                    <a:pt x="48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8"/>
                    <a:pt x="0" y="758"/>
                    <a:pt x="0" y="758"/>
                  </a:cubicBezTo>
                  <a:cubicBezTo>
                    <a:pt x="483" y="758"/>
                    <a:pt x="483" y="758"/>
                    <a:pt x="483" y="758"/>
                  </a:cubicBezTo>
                  <a:cubicBezTo>
                    <a:pt x="514" y="758"/>
                    <a:pt x="540" y="775"/>
                    <a:pt x="554" y="80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4502151" y="2357438"/>
              <a:ext cx="73025" cy="1446213"/>
            </a:xfrm>
            <a:custGeom>
              <a:avLst/>
              <a:gdLst/>
              <a:ahLst/>
              <a:cxnLst>
                <a:cxn ang="0">
                  <a:pos x="39" y="57"/>
                </a:cxn>
                <a:cxn ang="0">
                  <a:pos x="0" y="0"/>
                </a:cxn>
                <a:cxn ang="0">
                  <a:pos x="0" y="756"/>
                </a:cxn>
                <a:cxn ang="0">
                  <a:pos x="40" y="793"/>
                </a:cxn>
                <a:cxn ang="0">
                  <a:pos x="40" y="65"/>
                </a:cxn>
                <a:cxn ang="0">
                  <a:pos x="39" y="63"/>
                </a:cxn>
                <a:cxn ang="0">
                  <a:pos x="39" y="57"/>
                </a:cxn>
              </a:cxnLst>
              <a:rect l="0" t="0" r="r" b="b"/>
              <a:pathLst>
                <a:path w="40" h="793">
                  <a:moveTo>
                    <a:pt x="39" y="57"/>
                  </a:moveTo>
                  <a:cubicBezTo>
                    <a:pt x="37" y="32"/>
                    <a:pt x="22" y="10"/>
                    <a:pt x="0" y="0"/>
                  </a:cubicBezTo>
                  <a:cubicBezTo>
                    <a:pt x="0" y="756"/>
                    <a:pt x="0" y="756"/>
                    <a:pt x="0" y="756"/>
                  </a:cubicBezTo>
                  <a:cubicBezTo>
                    <a:pt x="17" y="764"/>
                    <a:pt x="31" y="776"/>
                    <a:pt x="40" y="793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39" y="64"/>
                    <a:pt x="39" y="63"/>
                    <a:pt x="39" y="63"/>
                  </a:cubicBezTo>
                  <a:cubicBezTo>
                    <a:pt x="39" y="61"/>
                    <a:pt x="39" y="59"/>
                    <a:pt x="39" y="5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700588" y="2586038"/>
              <a:ext cx="746125" cy="47625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700588" y="2759075"/>
              <a:ext cx="746125" cy="47625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700588" y="2932113"/>
              <a:ext cx="746125" cy="49213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700588" y="3105150"/>
              <a:ext cx="746125" cy="49213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700588" y="3279775"/>
              <a:ext cx="746125" cy="49213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700588" y="3452813"/>
              <a:ext cx="746125" cy="49213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692526" y="2586038"/>
              <a:ext cx="746125" cy="47625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692526" y="2759075"/>
              <a:ext cx="746125" cy="47625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692526" y="2932113"/>
              <a:ext cx="746125" cy="49213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692526" y="3105150"/>
              <a:ext cx="746125" cy="49213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692526" y="3279775"/>
              <a:ext cx="746125" cy="49213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692526" y="3452813"/>
              <a:ext cx="746125" cy="49213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3548063" y="3338513"/>
              <a:ext cx="928688" cy="917575"/>
            </a:xfrm>
            <a:custGeom>
              <a:avLst/>
              <a:gdLst/>
              <a:ahLst/>
              <a:cxnLst>
                <a:cxn ang="0">
                  <a:pos x="32" y="500"/>
                </a:cxn>
                <a:cxn ang="0">
                  <a:pos x="14" y="489"/>
                </a:cxn>
                <a:cxn ang="0">
                  <a:pos x="15" y="436"/>
                </a:cxn>
                <a:cxn ang="0">
                  <a:pos x="441" y="15"/>
                </a:cxn>
                <a:cxn ang="0">
                  <a:pos x="495" y="15"/>
                </a:cxn>
                <a:cxn ang="0">
                  <a:pos x="494" y="69"/>
                </a:cxn>
                <a:cxn ang="0">
                  <a:pos x="68" y="490"/>
                </a:cxn>
                <a:cxn ang="0">
                  <a:pos x="32" y="500"/>
                </a:cxn>
              </a:cxnLst>
              <a:rect l="0" t="0" r="r" b="b"/>
              <a:pathLst>
                <a:path w="509" h="503">
                  <a:moveTo>
                    <a:pt x="32" y="500"/>
                  </a:moveTo>
                  <a:cubicBezTo>
                    <a:pt x="26" y="498"/>
                    <a:pt x="19" y="495"/>
                    <a:pt x="14" y="489"/>
                  </a:cubicBezTo>
                  <a:cubicBezTo>
                    <a:pt x="0" y="475"/>
                    <a:pt x="0" y="450"/>
                    <a:pt x="15" y="436"/>
                  </a:cubicBezTo>
                  <a:cubicBezTo>
                    <a:pt x="441" y="15"/>
                    <a:pt x="441" y="15"/>
                    <a:pt x="441" y="15"/>
                  </a:cubicBezTo>
                  <a:cubicBezTo>
                    <a:pt x="456" y="0"/>
                    <a:pt x="480" y="0"/>
                    <a:pt x="495" y="15"/>
                  </a:cubicBezTo>
                  <a:cubicBezTo>
                    <a:pt x="509" y="30"/>
                    <a:pt x="509" y="54"/>
                    <a:pt x="494" y="69"/>
                  </a:cubicBezTo>
                  <a:cubicBezTo>
                    <a:pt x="68" y="490"/>
                    <a:pt x="68" y="490"/>
                    <a:pt x="68" y="490"/>
                  </a:cubicBezTo>
                  <a:cubicBezTo>
                    <a:pt x="58" y="499"/>
                    <a:pt x="44" y="503"/>
                    <a:pt x="32" y="5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3471863" y="3467100"/>
              <a:ext cx="874713" cy="862013"/>
            </a:xfrm>
            <a:custGeom>
              <a:avLst/>
              <a:gdLst/>
              <a:ahLst/>
              <a:cxnLst>
                <a:cxn ang="0">
                  <a:pos x="65" y="466"/>
                </a:cxn>
                <a:cxn ang="0">
                  <a:pos x="29" y="446"/>
                </a:cxn>
                <a:cxn ang="0">
                  <a:pos x="30" y="339"/>
                </a:cxn>
                <a:cxn ang="0">
                  <a:pos x="343" y="29"/>
                </a:cxn>
                <a:cxn ang="0">
                  <a:pos x="451" y="30"/>
                </a:cxn>
                <a:cxn ang="0">
                  <a:pos x="450" y="137"/>
                </a:cxn>
                <a:cxn ang="0">
                  <a:pos x="137" y="447"/>
                </a:cxn>
                <a:cxn ang="0">
                  <a:pos x="65" y="466"/>
                </a:cxn>
              </a:cxnLst>
              <a:rect l="0" t="0" r="r" b="b"/>
              <a:pathLst>
                <a:path w="480" h="473">
                  <a:moveTo>
                    <a:pt x="65" y="466"/>
                  </a:moveTo>
                  <a:cubicBezTo>
                    <a:pt x="52" y="463"/>
                    <a:pt x="39" y="456"/>
                    <a:pt x="29" y="446"/>
                  </a:cubicBezTo>
                  <a:cubicBezTo>
                    <a:pt x="0" y="416"/>
                    <a:pt x="0" y="368"/>
                    <a:pt x="30" y="339"/>
                  </a:cubicBezTo>
                  <a:cubicBezTo>
                    <a:pt x="343" y="29"/>
                    <a:pt x="343" y="29"/>
                    <a:pt x="343" y="29"/>
                  </a:cubicBezTo>
                  <a:cubicBezTo>
                    <a:pt x="373" y="0"/>
                    <a:pt x="421" y="0"/>
                    <a:pt x="451" y="30"/>
                  </a:cubicBezTo>
                  <a:cubicBezTo>
                    <a:pt x="480" y="60"/>
                    <a:pt x="480" y="108"/>
                    <a:pt x="450" y="137"/>
                  </a:cubicBezTo>
                  <a:cubicBezTo>
                    <a:pt x="137" y="447"/>
                    <a:pt x="137" y="447"/>
                    <a:pt x="137" y="447"/>
                  </a:cubicBezTo>
                  <a:cubicBezTo>
                    <a:pt x="117" y="466"/>
                    <a:pt x="90" y="473"/>
                    <a:pt x="65" y="46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4195763" y="2540000"/>
              <a:ext cx="1084263" cy="1084263"/>
            </a:xfrm>
            <a:custGeom>
              <a:avLst/>
              <a:gdLst/>
              <a:ahLst/>
              <a:cxnLst>
                <a:cxn ang="0">
                  <a:pos x="595" y="299"/>
                </a:cxn>
                <a:cxn ang="0">
                  <a:pos x="370" y="9"/>
                </a:cxn>
                <a:cxn ang="0">
                  <a:pos x="300" y="0"/>
                </a:cxn>
                <a:cxn ang="0">
                  <a:pos x="89" y="86"/>
                </a:cxn>
                <a:cxn ang="0">
                  <a:pos x="1" y="295"/>
                </a:cxn>
                <a:cxn ang="0">
                  <a:pos x="225" y="585"/>
                </a:cxn>
                <a:cxn ang="0">
                  <a:pos x="296" y="594"/>
                </a:cxn>
                <a:cxn ang="0">
                  <a:pos x="506" y="508"/>
                </a:cxn>
                <a:cxn ang="0">
                  <a:pos x="595" y="299"/>
                </a:cxn>
                <a:cxn ang="0">
                  <a:pos x="453" y="454"/>
                </a:cxn>
                <a:cxn ang="0">
                  <a:pos x="296" y="518"/>
                </a:cxn>
                <a:cxn ang="0">
                  <a:pos x="244" y="511"/>
                </a:cxn>
                <a:cxn ang="0">
                  <a:pos x="77" y="296"/>
                </a:cxn>
                <a:cxn ang="0">
                  <a:pos x="143" y="140"/>
                </a:cxn>
                <a:cxn ang="0">
                  <a:pos x="299" y="76"/>
                </a:cxn>
                <a:cxn ang="0">
                  <a:pos x="352" y="83"/>
                </a:cxn>
                <a:cxn ang="0">
                  <a:pos x="519" y="298"/>
                </a:cxn>
                <a:cxn ang="0">
                  <a:pos x="453" y="454"/>
                </a:cxn>
              </a:cxnLst>
              <a:rect l="0" t="0" r="r" b="b"/>
              <a:pathLst>
                <a:path w="595" h="594">
                  <a:moveTo>
                    <a:pt x="595" y="299"/>
                  </a:moveTo>
                  <a:cubicBezTo>
                    <a:pt x="595" y="162"/>
                    <a:pt x="503" y="43"/>
                    <a:pt x="370" y="9"/>
                  </a:cubicBezTo>
                  <a:cubicBezTo>
                    <a:pt x="347" y="3"/>
                    <a:pt x="323" y="0"/>
                    <a:pt x="300" y="0"/>
                  </a:cubicBezTo>
                  <a:cubicBezTo>
                    <a:pt x="220" y="0"/>
                    <a:pt x="146" y="30"/>
                    <a:pt x="89" y="86"/>
                  </a:cubicBezTo>
                  <a:cubicBezTo>
                    <a:pt x="33" y="142"/>
                    <a:pt x="1" y="216"/>
                    <a:pt x="1" y="295"/>
                  </a:cubicBezTo>
                  <a:cubicBezTo>
                    <a:pt x="0" y="432"/>
                    <a:pt x="92" y="552"/>
                    <a:pt x="225" y="585"/>
                  </a:cubicBezTo>
                  <a:cubicBezTo>
                    <a:pt x="248" y="591"/>
                    <a:pt x="272" y="594"/>
                    <a:pt x="296" y="594"/>
                  </a:cubicBezTo>
                  <a:cubicBezTo>
                    <a:pt x="375" y="594"/>
                    <a:pt x="450" y="564"/>
                    <a:pt x="506" y="508"/>
                  </a:cubicBezTo>
                  <a:cubicBezTo>
                    <a:pt x="563" y="452"/>
                    <a:pt x="594" y="378"/>
                    <a:pt x="595" y="299"/>
                  </a:cubicBezTo>
                  <a:close/>
                  <a:moveTo>
                    <a:pt x="453" y="454"/>
                  </a:moveTo>
                  <a:cubicBezTo>
                    <a:pt x="411" y="496"/>
                    <a:pt x="355" y="518"/>
                    <a:pt x="296" y="518"/>
                  </a:cubicBezTo>
                  <a:cubicBezTo>
                    <a:pt x="279" y="518"/>
                    <a:pt x="261" y="516"/>
                    <a:pt x="244" y="511"/>
                  </a:cubicBezTo>
                  <a:cubicBezTo>
                    <a:pt x="145" y="486"/>
                    <a:pt x="76" y="398"/>
                    <a:pt x="77" y="296"/>
                  </a:cubicBezTo>
                  <a:cubicBezTo>
                    <a:pt x="77" y="237"/>
                    <a:pt x="101" y="181"/>
                    <a:pt x="143" y="140"/>
                  </a:cubicBezTo>
                  <a:cubicBezTo>
                    <a:pt x="185" y="98"/>
                    <a:pt x="240" y="76"/>
                    <a:pt x="299" y="76"/>
                  </a:cubicBezTo>
                  <a:cubicBezTo>
                    <a:pt x="317" y="76"/>
                    <a:pt x="335" y="79"/>
                    <a:pt x="352" y="83"/>
                  </a:cubicBezTo>
                  <a:cubicBezTo>
                    <a:pt x="451" y="108"/>
                    <a:pt x="519" y="196"/>
                    <a:pt x="519" y="298"/>
                  </a:cubicBezTo>
                  <a:cubicBezTo>
                    <a:pt x="518" y="357"/>
                    <a:pt x="495" y="413"/>
                    <a:pt x="453" y="454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Group 130"/>
          <p:cNvGrpSpPr/>
          <p:nvPr/>
        </p:nvGrpSpPr>
        <p:grpSpPr>
          <a:xfrm>
            <a:off x="9189262" y="2383391"/>
            <a:ext cx="2169031" cy="686214"/>
            <a:chOff x="1762139" y="1304396"/>
            <a:chExt cx="1542507" cy="488001"/>
          </a:xfrm>
        </p:grpSpPr>
        <p:sp>
          <p:nvSpPr>
            <p:cNvPr id="27" name="TextBox 26"/>
            <p:cNvSpPr txBox="1"/>
            <p:nvPr/>
          </p:nvSpPr>
          <p:spPr>
            <a:xfrm>
              <a:off x="1762140" y="1304396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62139" y="1477217"/>
              <a:ext cx="1542507" cy="31518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131"/>
          <p:cNvGrpSpPr/>
          <p:nvPr/>
        </p:nvGrpSpPr>
        <p:grpSpPr>
          <a:xfrm>
            <a:off x="9189262" y="3471950"/>
            <a:ext cx="2169031" cy="740218"/>
            <a:chOff x="1762139" y="2072489"/>
            <a:chExt cx="1542507" cy="526406"/>
          </a:xfrm>
        </p:grpSpPr>
        <p:sp>
          <p:nvSpPr>
            <p:cNvPr id="30" name="TextBox 29"/>
            <p:cNvSpPr txBox="1"/>
            <p:nvPr/>
          </p:nvSpPr>
          <p:spPr>
            <a:xfrm>
              <a:off x="1762140" y="2072489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accent6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accent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62139" y="2283715"/>
              <a:ext cx="1542507" cy="31518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Group 144"/>
          <p:cNvGrpSpPr/>
          <p:nvPr/>
        </p:nvGrpSpPr>
        <p:grpSpPr>
          <a:xfrm>
            <a:off x="9189262" y="4614508"/>
            <a:ext cx="2169031" cy="713217"/>
            <a:chOff x="1762139" y="2840582"/>
            <a:chExt cx="1542507" cy="507204"/>
          </a:xfrm>
        </p:grpSpPr>
        <p:sp>
          <p:nvSpPr>
            <p:cNvPr id="33" name="TextBox 32"/>
            <p:cNvSpPr txBox="1"/>
            <p:nvPr/>
          </p:nvSpPr>
          <p:spPr>
            <a:xfrm>
              <a:off x="1762140" y="2840582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762139" y="3032606"/>
              <a:ext cx="1542507" cy="31518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145"/>
          <p:cNvGrpSpPr/>
          <p:nvPr/>
        </p:nvGrpSpPr>
        <p:grpSpPr>
          <a:xfrm>
            <a:off x="9189262" y="5730060"/>
            <a:ext cx="2169031" cy="686214"/>
            <a:chOff x="1762139" y="3608676"/>
            <a:chExt cx="1542507" cy="488001"/>
          </a:xfrm>
        </p:grpSpPr>
        <p:sp>
          <p:nvSpPr>
            <p:cNvPr id="36" name="TextBox 35"/>
            <p:cNvSpPr txBox="1"/>
            <p:nvPr/>
          </p:nvSpPr>
          <p:spPr>
            <a:xfrm>
              <a:off x="1762140" y="3608676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accent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762139" y="3781497"/>
              <a:ext cx="1542507" cy="31518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113"/>
          <p:cNvGrpSpPr/>
          <p:nvPr/>
        </p:nvGrpSpPr>
        <p:grpSpPr>
          <a:xfrm>
            <a:off x="1500459" y="2365595"/>
            <a:ext cx="2169031" cy="721811"/>
            <a:chOff x="5839354" y="1336688"/>
            <a:chExt cx="1542507" cy="513316"/>
          </a:xfrm>
        </p:grpSpPr>
        <p:sp>
          <p:nvSpPr>
            <p:cNvPr id="39" name="TextBox 38"/>
            <p:cNvSpPr txBox="1"/>
            <p:nvPr/>
          </p:nvSpPr>
          <p:spPr>
            <a:xfrm>
              <a:off x="5839355" y="1336688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39354" y="1534824"/>
              <a:ext cx="1542507" cy="31518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117"/>
          <p:cNvGrpSpPr/>
          <p:nvPr/>
        </p:nvGrpSpPr>
        <p:grpSpPr>
          <a:xfrm>
            <a:off x="1534265" y="3467504"/>
            <a:ext cx="2169031" cy="730909"/>
            <a:chOff x="5863395" y="2079109"/>
            <a:chExt cx="1542507" cy="519786"/>
          </a:xfrm>
        </p:grpSpPr>
        <p:sp>
          <p:nvSpPr>
            <p:cNvPr id="42" name="TextBox 41"/>
            <p:cNvSpPr txBox="1"/>
            <p:nvPr/>
          </p:nvSpPr>
          <p:spPr>
            <a:xfrm>
              <a:off x="5863396" y="2079109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accent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863395" y="2283715"/>
              <a:ext cx="1542507" cy="31518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4" name="Group 118"/>
          <p:cNvGrpSpPr/>
          <p:nvPr/>
        </p:nvGrpSpPr>
        <p:grpSpPr>
          <a:xfrm>
            <a:off x="1534265" y="4578511"/>
            <a:ext cx="2169031" cy="740007"/>
            <a:chOff x="5863395" y="2821530"/>
            <a:chExt cx="1542507" cy="526256"/>
          </a:xfrm>
        </p:grpSpPr>
        <p:sp>
          <p:nvSpPr>
            <p:cNvPr id="45" name="TextBox 44"/>
            <p:cNvSpPr txBox="1"/>
            <p:nvPr/>
          </p:nvSpPr>
          <p:spPr>
            <a:xfrm>
              <a:off x="5863396" y="2821530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accent3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863395" y="3032606"/>
              <a:ext cx="1542507" cy="31518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7" name="Group 119"/>
          <p:cNvGrpSpPr/>
          <p:nvPr/>
        </p:nvGrpSpPr>
        <p:grpSpPr>
          <a:xfrm>
            <a:off x="1534265" y="5698616"/>
            <a:ext cx="2169031" cy="749108"/>
            <a:chOff x="5863395" y="3563950"/>
            <a:chExt cx="1542507" cy="532728"/>
          </a:xfrm>
        </p:grpSpPr>
        <p:sp>
          <p:nvSpPr>
            <p:cNvPr id="48" name="TextBox 47"/>
            <p:cNvSpPr txBox="1"/>
            <p:nvPr/>
          </p:nvSpPr>
          <p:spPr>
            <a:xfrm>
              <a:off x="5863396" y="3563950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863395" y="3781498"/>
              <a:ext cx="1542507" cy="31518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0" name="Group 108"/>
          <p:cNvGrpSpPr/>
          <p:nvPr/>
        </p:nvGrpSpPr>
        <p:grpSpPr>
          <a:xfrm>
            <a:off x="3871160" y="4632085"/>
            <a:ext cx="659525" cy="640643"/>
            <a:chOff x="6299532" y="3384456"/>
            <a:chExt cx="469021" cy="455593"/>
          </a:xfrm>
        </p:grpSpPr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6299532" y="3384456"/>
              <a:ext cx="469021" cy="4555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Freeform 36"/>
            <p:cNvSpPr>
              <a:spLocks noEditPoints="1"/>
            </p:cNvSpPr>
            <p:nvPr/>
          </p:nvSpPr>
          <p:spPr bwMode="auto">
            <a:xfrm>
              <a:off x="6435895" y="3505670"/>
              <a:ext cx="196295" cy="213164"/>
            </a:xfrm>
            <a:custGeom>
              <a:avLst/>
              <a:gdLst/>
              <a:ahLst/>
              <a:cxnLst>
                <a:cxn ang="0">
                  <a:pos x="55" y="64"/>
                </a:cxn>
                <a:cxn ang="0">
                  <a:pos x="0" y="59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17" y="0"/>
                </a:cxn>
                <a:cxn ang="0">
                  <a:pos x="23" y="9"/>
                </a:cxn>
                <a:cxn ang="0">
                  <a:pos x="36" y="5"/>
                </a:cxn>
                <a:cxn ang="0">
                  <a:pos x="44" y="0"/>
                </a:cxn>
                <a:cxn ang="0">
                  <a:pos x="50" y="9"/>
                </a:cxn>
                <a:cxn ang="0">
                  <a:pos x="59" y="13"/>
                </a:cxn>
                <a:cxn ang="0">
                  <a:pos x="15" y="33"/>
                </a:cxn>
                <a:cxn ang="0">
                  <a:pos x="4" y="23"/>
                </a:cxn>
                <a:cxn ang="0">
                  <a:pos x="15" y="33"/>
                </a:cxn>
                <a:cxn ang="0">
                  <a:pos x="15" y="35"/>
                </a:cxn>
                <a:cxn ang="0">
                  <a:pos x="4" y="47"/>
                </a:cxn>
                <a:cxn ang="0">
                  <a:pos x="15" y="59"/>
                </a:cxn>
                <a:cxn ang="0">
                  <a:pos x="4" y="49"/>
                </a:cxn>
                <a:cxn ang="0">
                  <a:pos x="15" y="59"/>
                </a:cxn>
                <a:cxn ang="0">
                  <a:pos x="17" y="4"/>
                </a:cxn>
                <a:cxn ang="0">
                  <a:pos x="13" y="5"/>
                </a:cxn>
                <a:cxn ang="0">
                  <a:pos x="15" y="17"/>
                </a:cxn>
                <a:cxn ang="0">
                  <a:pos x="18" y="16"/>
                </a:cxn>
                <a:cxn ang="0">
                  <a:pos x="28" y="33"/>
                </a:cxn>
                <a:cxn ang="0">
                  <a:pos x="17" y="23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17" y="47"/>
                </a:cxn>
                <a:cxn ang="0">
                  <a:pos x="28" y="59"/>
                </a:cxn>
                <a:cxn ang="0">
                  <a:pos x="17" y="49"/>
                </a:cxn>
                <a:cxn ang="0">
                  <a:pos x="28" y="59"/>
                </a:cxn>
                <a:cxn ang="0">
                  <a:pos x="42" y="23"/>
                </a:cxn>
                <a:cxn ang="0">
                  <a:pos x="31" y="33"/>
                </a:cxn>
                <a:cxn ang="0">
                  <a:pos x="42" y="47"/>
                </a:cxn>
                <a:cxn ang="0">
                  <a:pos x="31" y="35"/>
                </a:cxn>
                <a:cxn ang="0">
                  <a:pos x="42" y="47"/>
                </a:cxn>
                <a:cxn ang="0">
                  <a:pos x="42" y="49"/>
                </a:cxn>
                <a:cxn ang="0">
                  <a:pos x="31" y="59"/>
                </a:cxn>
                <a:cxn ang="0">
                  <a:pos x="45" y="5"/>
                </a:cxn>
                <a:cxn ang="0">
                  <a:pos x="42" y="4"/>
                </a:cxn>
                <a:cxn ang="0">
                  <a:pos x="41" y="16"/>
                </a:cxn>
                <a:cxn ang="0">
                  <a:pos x="44" y="17"/>
                </a:cxn>
                <a:cxn ang="0">
                  <a:pos x="45" y="5"/>
                </a:cxn>
                <a:cxn ang="0">
                  <a:pos x="55" y="23"/>
                </a:cxn>
                <a:cxn ang="0">
                  <a:pos x="44" y="33"/>
                </a:cxn>
                <a:cxn ang="0">
                  <a:pos x="55" y="47"/>
                </a:cxn>
                <a:cxn ang="0">
                  <a:pos x="44" y="35"/>
                </a:cxn>
                <a:cxn ang="0">
                  <a:pos x="55" y="47"/>
                </a:cxn>
                <a:cxn ang="0">
                  <a:pos x="55" y="49"/>
                </a:cxn>
                <a:cxn ang="0">
                  <a:pos x="44" y="59"/>
                </a:cxn>
              </a:cxnLst>
              <a:rect l="0" t="0" r="r" b="b"/>
              <a:pathLst>
                <a:path w="59" h="64">
                  <a:moveTo>
                    <a:pt x="59" y="59"/>
                  </a:moveTo>
                  <a:cubicBezTo>
                    <a:pt x="59" y="62"/>
                    <a:pt x="57" y="64"/>
                    <a:pt x="55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2"/>
                    <a:pt x="23" y="5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9" y="0"/>
                    <a:pt x="4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0" y="5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9" y="11"/>
                    <a:pt x="59" y="13"/>
                  </a:cubicBezTo>
                  <a:lnTo>
                    <a:pt x="59" y="59"/>
                  </a:lnTo>
                  <a:close/>
                  <a:moveTo>
                    <a:pt x="15" y="3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15" y="33"/>
                  </a:lnTo>
                  <a:close/>
                  <a:moveTo>
                    <a:pt x="15" y="47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15" y="47"/>
                  </a:lnTo>
                  <a:close/>
                  <a:moveTo>
                    <a:pt x="15" y="5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9"/>
                    <a:pt x="4" y="59"/>
                    <a:pt x="4" y="59"/>
                  </a:cubicBezTo>
                  <a:lnTo>
                    <a:pt x="15" y="59"/>
                  </a:lnTo>
                  <a:close/>
                  <a:moveTo>
                    <a:pt x="18" y="5"/>
                  </a:moveTo>
                  <a:cubicBezTo>
                    <a:pt x="18" y="5"/>
                    <a:pt x="18" y="4"/>
                    <a:pt x="1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7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6"/>
                    <a:pt x="18" y="16"/>
                  </a:cubicBezTo>
                  <a:lnTo>
                    <a:pt x="18" y="5"/>
                  </a:lnTo>
                  <a:close/>
                  <a:moveTo>
                    <a:pt x="28" y="33"/>
                  </a:move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33"/>
                    <a:pt x="17" y="33"/>
                    <a:pt x="17" y="33"/>
                  </a:cubicBezTo>
                  <a:lnTo>
                    <a:pt x="28" y="33"/>
                  </a:lnTo>
                  <a:close/>
                  <a:moveTo>
                    <a:pt x="28" y="47"/>
                  </a:moveTo>
                  <a:cubicBezTo>
                    <a:pt x="28" y="35"/>
                    <a:pt x="28" y="35"/>
                    <a:pt x="28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28" y="47"/>
                  </a:lnTo>
                  <a:close/>
                  <a:moveTo>
                    <a:pt x="28" y="5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28" y="59"/>
                  </a:lnTo>
                  <a:close/>
                  <a:moveTo>
                    <a:pt x="42" y="3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33"/>
                    <a:pt x="31" y="33"/>
                    <a:pt x="31" y="33"/>
                  </a:cubicBezTo>
                  <a:lnTo>
                    <a:pt x="42" y="33"/>
                  </a:lnTo>
                  <a:close/>
                  <a:moveTo>
                    <a:pt x="42" y="47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42" y="47"/>
                  </a:lnTo>
                  <a:close/>
                  <a:moveTo>
                    <a:pt x="42" y="59"/>
                  </a:moveTo>
                  <a:cubicBezTo>
                    <a:pt x="42" y="49"/>
                    <a:pt x="42" y="49"/>
                    <a:pt x="42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59"/>
                    <a:pt x="31" y="59"/>
                    <a:pt x="31" y="59"/>
                  </a:cubicBezTo>
                  <a:lnTo>
                    <a:pt x="42" y="59"/>
                  </a:lnTo>
                  <a:close/>
                  <a:moveTo>
                    <a:pt x="45" y="5"/>
                  </a:moveTo>
                  <a:cubicBezTo>
                    <a:pt x="45" y="5"/>
                    <a:pt x="45" y="4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7"/>
                    <a:pt x="42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6"/>
                    <a:pt x="45" y="16"/>
                  </a:cubicBezTo>
                  <a:lnTo>
                    <a:pt x="45" y="5"/>
                  </a:lnTo>
                  <a:close/>
                  <a:moveTo>
                    <a:pt x="55" y="3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55" y="33"/>
                  </a:lnTo>
                  <a:close/>
                  <a:moveTo>
                    <a:pt x="55" y="47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47"/>
                    <a:pt x="44" y="47"/>
                    <a:pt x="44" y="47"/>
                  </a:cubicBezTo>
                  <a:lnTo>
                    <a:pt x="55" y="47"/>
                  </a:lnTo>
                  <a:close/>
                  <a:moveTo>
                    <a:pt x="55" y="59"/>
                  </a:moveTo>
                  <a:cubicBezTo>
                    <a:pt x="55" y="49"/>
                    <a:pt x="55" y="49"/>
                    <a:pt x="5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9"/>
                    <a:pt x="44" y="59"/>
                    <a:pt x="44" y="59"/>
                  </a:cubicBezTo>
                  <a:lnTo>
                    <a:pt x="55" y="5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3" name="Group 111"/>
          <p:cNvGrpSpPr/>
          <p:nvPr/>
        </p:nvGrpSpPr>
        <p:grpSpPr>
          <a:xfrm>
            <a:off x="3871160" y="5747641"/>
            <a:ext cx="659525" cy="640643"/>
            <a:chOff x="630683" y="4190009"/>
            <a:chExt cx="469021" cy="455593"/>
          </a:xfrm>
        </p:grpSpPr>
        <p:sp>
          <p:nvSpPr>
            <p:cNvPr id="54" name="Oval 53"/>
            <p:cNvSpPr>
              <a:spLocks noChangeAspect="1"/>
            </p:cNvSpPr>
            <p:nvPr/>
          </p:nvSpPr>
          <p:spPr>
            <a:xfrm>
              <a:off x="630683" y="4190009"/>
              <a:ext cx="469021" cy="45559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Freeform 103"/>
            <p:cNvSpPr>
              <a:spLocks noEditPoints="1"/>
            </p:cNvSpPr>
            <p:nvPr/>
          </p:nvSpPr>
          <p:spPr bwMode="auto">
            <a:xfrm>
              <a:off x="765181" y="4270535"/>
              <a:ext cx="200025" cy="294541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31" y="41"/>
                </a:cxn>
                <a:cxn ang="0">
                  <a:pos x="33" y="44"/>
                </a:cxn>
                <a:cxn ang="0">
                  <a:pos x="32" y="47"/>
                </a:cxn>
                <a:cxn ang="0">
                  <a:pos x="33" y="49"/>
                </a:cxn>
                <a:cxn ang="0">
                  <a:pos x="31" y="53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1" y="62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53"/>
                </a:cxn>
                <a:cxn ang="0">
                  <a:pos x="9" y="49"/>
                </a:cxn>
                <a:cxn ang="0">
                  <a:pos x="10" y="47"/>
                </a:cxn>
                <a:cxn ang="0">
                  <a:pos x="9" y="44"/>
                </a:cxn>
                <a:cxn ang="0">
                  <a:pos x="11" y="41"/>
                </a:cxn>
                <a:cxn ang="0">
                  <a:pos x="5" y="29"/>
                </a:cxn>
                <a:cxn ang="0">
                  <a:pos x="0" y="18"/>
                </a:cxn>
                <a:cxn ang="0">
                  <a:pos x="21" y="0"/>
                </a:cxn>
                <a:cxn ang="0">
                  <a:pos x="42" y="18"/>
                </a:cxn>
                <a:cxn ang="0">
                  <a:pos x="37" y="29"/>
                </a:cxn>
                <a:cxn ang="0">
                  <a:pos x="21" y="6"/>
                </a:cxn>
                <a:cxn ang="0">
                  <a:pos x="6" y="18"/>
                </a:cxn>
                <a:cxn ang="0">
                  <a:pos x="8" y="26"/>
                </a:cxn>
                <a:cxn ang="0">
                  <a:pos x="11" y="28"/>
                </a:cxn>
                <a:cxn ang="0">
                  <a:pos x="16" y="40"/>
                </a:cxn>
                <a:cxn ang="0">
                  <a:pos x="26" y="40"/>
                </a:cxn>
                <a:cxn ang="0">
                  <a:pos x="31" y="28"/>
                </a:cxn>
                <a:cxn ang="0">
                  <a:pos x="34" y="26"/>
                </a:cxn>
                <a:cxn ang="0">
                  <a:pos x="36" y="18"/>
                </a:cxn>
                <a:cxn ang="0">
                  <a:pos x="21" y="6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1" y="15"/>
                </a:cxn>
                <a:cxn ang="0">
                  <a:pos x="20" y="13"/>
                </a:cxn>
                <a:cxn ang="0">
                  <a:pos x="21" y="12"/>
                </a:cxn>
                <a:cxn ang="0">
                  <a:pos x="30" y="18"/>
                </a:cxn>
                <a:cxn ang="0">
                  <a:pos x="29" y="20"/>
                </a:cxn>
              </a:cxnLst>
              <a:rect l="0" t="0" r="r" b="b"/>
              <a:pathLst>
                <a:path w="42" h="62">
                  <a:moveTo>
                    <a:pt x="37" y="29"/>
                  </a:moveTo>
                  <a:cubicBezTo>
                    <a:pt x="35" y="32"/>
                    <a:pt x="31" y="37"/>
                    <a:pt x="31" y="41"/>
                  </a:cubicBezTo>
                  <a:cubicBezTo>
                    <a:pt x="32" y="42"/>
                    <a:pt x="33" y="43"/>
                    <a:pt x="33" y="44"/>
                  </a:cubicBezTo>
                  <a:cubicBezTo>
                    <a:pt x="33" y="45"/>
                    <a:pt x="32" y="46"/>
                    <a:pt x="32" y="47"/>
                  </a:cubicBezTo>
                  <a:cubicBezTo>
                    <a:pt x="32" y="47"/>
                    <a:pt x="33" y="48"/>
                    <a:pt x="33" y="49"/>
                  </a:cubicBezTo>
                  <a:cubicBezTo>
                    <a:pt x="33" y="51"/>
                    <a:pt x="32" y="52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7"/>
                    <a:pt x="29" y="58"/>
                    <a:pt x="27" y="58"/>
                  </a:cubicBezTo>
                  <a:cubicBezTo>
                    <a:pt x="26" y="61"/>
                    <a:pt x="24" y="62"/>
                    <a:pt x="21" y="62"/>
                  </a:cubicBezTo>
                  <a:cubicBezTo>
                    <a:pt x="19" y="62"/>
                    <a:pt x="16" y="61"/>
                    <a:pt x="15" y="58"/>
                  </a:cubicBezTo>
                  <a:cubicBezTo>
                    <a:pt x="13" y="58"/>
                    <a:pt x="11" y="57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0" y="52"/>
                    <a:pt x="9" y="51"/>
                    <a:pt x="9" y="49"/>
                  </a:cubicBezTo>
                  <a:cubicBezTo>
                    <a:pt x="9" y="48"/>
                    <a:pt x="10" y="47"/>
                    <a:pt x="10" y="47"/>
                  </a:cubicBezTo>
                  <a:cubicBezTo>
                    <a:pt x="10" y="46"/>
                    <a:pt x="9" y="45"/>
                    <a:pt x="9" y="44"/>
                  </a:cubicBezTo>
                  <a:cubicBezTo>
                    <a:pt x="9" y="43"/>
                    <a:pt x="10" y="42"/>
                    <a:pt x="11" y="41"/>
                  </a:cubicBezTo>
                  <a:cubicBezTo>
                    <a:pt x="11" y="37"/>
                    <a:pt x="7" y="32"/>
                    <a:pt x="5" y="29"/>
                  </a:cubicBezTo>
                  <a:cubicBezTo>
                    <a:pt x="2" y="26"/>
                    <a:pt x="0" y="23"/>
                    <a:pt x="0" y="18"/>
                  </a:cubicBezTo>
                  <a:cubicBezTo>
                    <a:pt x="0" y="8"/>
                    <a:pt x="11" y="0"/>
                    <a:pt x="21" y="0"/>
                  </a:cubicBezTo>
                  <a:cubicBezTo>
                    <a:pt x="31" y="0"/>
                    <a:pt x="42" y="8"/>
                    <a:pt x="42" y="18"/>
                  </a:cubicBezTo>
                  <a:cubicBezTo>
                    <a:pt x="42" y="23"/>
                    <a:pt x="40" y="26"/>
                    <a:pt x="37" y="29"/>
                  </a:cubicBezTo>
                  <a:close/>
                  <a:moveTo>
                    <a:pt x="21" y="6"/>
                  </a:moveTo>
                  <a:cubicBezTo>
                    <a:pt x="14" y="6"/>
                    <a:pt x="6" y="10"/>
                    <a:pt x="6" y="18"/>
                  </a:cubicBezTo>
                  <a:cubicBezTo>
                    <a:pt x="6" y="21"/>
                    <a:pt x="7" y="24"/>
                    <a:pt x="8" y="26"/>
                  </a:cubicBezTo>
                  <a:cubicBezTo>
                    <a:pt x="9" y="27"/>
                    <a:pt x="10" y="27"/>
                    <a:pt x="11" y="28"/>
                  </a:cubicBezTo>
                  <a:cubicBezTo>
                    <a:pt x="14" y="32"/>
                    <a:pt x="16" y="36"/>
                    <a:pt x="1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6"/>
                    <a:pt x="28" y="32"/>
                    <a:pt x="31" y="28"/>
                  </a:cubicBezTo>
                  <a:cubicBezTo>
                    <a:pt x="32" y="27"/>
                    <a:pt x="33" y="27"/>
                    <a:pt x="34" y="26"/>
                  </a:cubicBezTo>
                  <a:cubicBezTo>
                    <a:pt x="35" y="24"/>
                    <a:pt x="36" y="21"/>
                    <a:pt x="36" y="18"/>
                  </a:cubicBezTo>
                  <a:cubicBezTo>
                    <a:pt x="36" y="10"/>
                    <a:pt x="28" y="6"/>
                    <a:pt x="21" y="6"/>
                  </a:cubicBezTo>
                  <a:close/>
                  <a:moveTo>
                    <a:pt x="29" y="20"/>
                  </a:moveTo>
                  <a:cubicBezTo>
                    <a:pt x="28" y="20"/>
                    <a:pt x="27" y="19"/>
                    <a:pt x="27" y="18"/>
                  </a:cubicBezTo>
                  <a:cubicBezTo>
                    <a:pt x="27" y="16"/>
                    <a:pt x="23" y="15"/>
                    <a:pt x="21" y="15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5" y="12"/>
                    <a:pt x="30" y="14"/>
                    <a:pt x="30" y="18"/>
                  </a:cubicBezTo>
                  <a:cubicBezTo>
                    <a:pt x="30" y="19"/>
                    <a:pt x="29" y="20"/>
                    <a:pt x="29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6" name="Group 114"/>
          <p:cNvGrpSpPr/>
          <p:nvPr/>
        </p:nvGrpSpPr>
        <p:grpSpPr>
          <a:xfrm>
            <a:off x="3871160" y="3516530"/>
            <a:ext cx="659525" cy="640643"/>
            <a:chOff x="3425803" y="3384456"/>
            <a:chExt cx="469021" cy="455593"/>
          </a:xfrm>
        </p:grpSpPr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3425803" y="3384456"/>
              <a:ext cx="469021" cy="45559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Freeform 5"/>
            <p:cNvSpPr>
              <a:spLocks noEditPoints="1"/>
            </p:cNvSpPr>
            <p:nvPr/>
          </p:nvSpPr>
          <p:spPr bwMode="auto">
            <a:xfrm>
              <a:off x="3520613" y="3471340"/>
              <a:ext cx="279400" cy="27940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9" name="Group 117"/>
          <p:cNvGrpSpPr/>
          <p:nvPr/>
        </p:nvGrpSpPr>
        <p:grpSpPr>
          <a:xfrm>
            <a:off x="3871160" y="2400975"/>
            <a:ext cx="659525" cy="640643"/>
            <a:chOff x="630683" y="3383511"/>
            <a:chExt cx="469021" cy="455593"/>
          </a:xfrm>
        </p:grpSpPr>
        <p:sp>
          <p:nvSpPr>
            <p:cNvPr id="60" name="Oval 59"/>
            <p:cNvSpPr>
              <a:spLocks noChangeAspect="1"/>
            </p:cNvSpPr>
            <p:nvPr/>
          </p:nvSpPr>
          <p:spPr>
            <a:xfrm>
              <a:off x="630683" y="3383511"/>
              <a:ext cx="469021" cy="45559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Freeform 117"/>
            <p:cNvSpPr/>
            <p:nvPr/>
          </p:nvSpPr>
          <p:spPr bwMode="auto">
            <a:xfrm>
              <a:off x="730012" y="3476126"/>
              <a:ext cx="270363" cy="270363"/>
            </a:xfrm>
            <a:custGeom>
              <a:avLst/>
              <a:gdLst/>
              <a:ahLst/>
              <a:cxnLst>
                <a:cxn ang="0">
                  <a:pos x="56" y="51"/>
                </a:cxn>
                <a:cxn ang="0">
                  <a:pos x="51" y="55"/>
                </a:cxn>
                <a:cxn ang="0">
                  <a:pos x="43" y="57"/>
                </a:cxn>
                <a:cxn ang="0">
                  <a:pos x="33" y="54"/>
                </a:cxn>
                <a:cxn ang="0">
                  <a:pos x="26" y="51"/>
                </a:cxn>
                <a:cxn ang="0">
                  <a:pos x="7" y="32"/>
                </a:cxn>
                <a:cxn ang="0">
                  <a:pos x="3" y="25"/>
                </a:cxn>
                <a:cxn ang="0">
                  <a:pos x="0" y="14"/>
                </a:cxn>
                <a:cxn ang="0">
                  <a:pos x="3" y="7"/>
                </a:cxn>
                <a:cxn ang="0">
                  <a:pos x="7" y="2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4"/>
                </a:cxn>
                <a:cxn ang="0">
                  <a:pos x="19" y="10"/>
                </a:cxn>
                <a:cxn ang="0">
                  <a:pos x="21" y="14"/>
                </a:cxn>
                <a:cxn ang="0">
                  <a:pos x="14" y="22"/>
                </a:cxn>
                <a:cxn ang="0">
                  <a:pos x="15" y="26"/>
                </a:cxn>
                <a:cxn ang="0">
                  <a:pos x="32" y="42"/>
                </a:cxn>
                <a:cxn ang="0">
                  <a:pos x="35" y="44"/>
                </a:cxn>
                <a:cxn ang="0">
                  <a:pos x="43" y="36"/>
                </a:cxn>
                <a:cxn ang="0">
                  <a:pos x="47" y="38"/>
                </a:cxn>
                <a:cxn ang="0">
                  <a:pos x="54" y="42"/>
                </a:cxn>
                <a:cxn ang="0">
                  <a:pos x="57" y="44"/>
                </a:cxn>
                <a:cxn ang="0">
                  <a:pos x="57" y="45"/>
                </a:cxn>
                <a:cxn ang="0">
                  <a:pos x="56" y="51"/>
                </a:cxn>
              </a:cxnLst>
              <a:rect l="0" t="0" r="r" b="b"/>
              <a:pathLst>
                <a:path w="57" h="57">
                  <a:moveTo>
                    <a:pt x="56" y="51"/>
                  </a:moveTo>
                  <a:cubicBezTo>
                    <a:pt x="55" y="53"/>
                    <a:pt x="53" y="54"/>
                    <a:pt x="51" y="55"/>
                  </a:cubicBezTo>
                  <a:cubicBezTo>
                    <a:pt x="49" y="56"/>
                    <a:pt x="46" y="57"/>
                    <a:pt x="43" y="57"/>
                  </a:cubicBezTo>
                  <a:cubicBezTo>
                    <a:pt x="40" y="57"/>
                    <a:pt x="36" y="55"/>
                    <a:pt x="33" y="54"/>
                  </a:cubicBezTo>
                  <a:cubicBezTo>
                    <a:pt x="30" y="53"/>
                    <a:pt x="28" y="52"/>
                    <a:pt x="26" y="51"/>
                  </a:cubicBezTo>
                  <a:cubicBezTo>
                    <a:pt x="19" y="47"/>
                    <a:pt x="11" y="38"/>
                    <a:pt x="7" y="32"/>
                  </a:cubicBezTo>
                  <a:cubicBezTo>
                    <a:pt x="5" y="29"/>
                    <a:pt x="4" y="27"/>
                    <a:pt x="3" y="25"/>
                  </a:cubicBezTo>
                  <a:cubicBezTo>
                    <a:pt x="2" y="21"/>
                    <a:pt x="0" y="18"/>
                    <a:pt x="0" y="14"/>
                  </a:cubicBezTo>
                  <a:cubicBezTo>
                    <a:pt x="0" y="11"/>
                    <a:pt x="1" y="9"/>
                    <a:pt x="3" y="7"/>
                  </a:cubicBezTo>
                  <a:cubicBezTo>
                    <a:pt x="4" y="5"/>
                    <a:pt x="5" y="3"/>
                    <a:pt x="7" y="2"/>
                  </a:cubicBezTo>
                  <a:cubicBezTo>
                    <a:pt x="8" y="1"/>
                    <a:pt x="11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4" y="1"/>
                    <a:pt x="15" y="3"/>
                    <a:pt x="15" y="4"/>
                  </a:cubicBezTo>
                  <a:cubicBezTo>
                    <a:pt x="17" y="6"/>
                    <a:pt x="18" y="8"/>
                    <a:pt x="19" y="10"/>
                  </a:cubicBezTo>
                  <a:cubicBezTo>
                    <a:pt x="20" y="12"/>
                    <a:pt x="21" y="13"/>
                    <a:pt x="21" y="14"/>
                  </a:cubicBezTo>
                  <a:cubicBezTo>
                    <a:pt x="21" y="17"/>
                    <a:pt x="14" y="20"/>
                    <a:pt x="14" y="22"/>
                  </a:cubicBezTo>
                  <a:cubicBezTo>
                    <a:pt x="14" y="23"/>
                    <a:pt x="15" y="25"/>
                    <a:pt x="15" y="26"/>
                  </a:cubicBezTo>
                  <a:cubicBezTo>
                    <a:pt x="19" y="33"/>
                    <a:pt x="24" y="38"/>
                    <a:pt x="32" y="42"/>
                  </a:cubicBezTo>
                  <a:cubicBezTo>
                    <a:pt x="33" y="43"/>
                    <a:pt x="34" y="44"/>
                    <a:pt x="35" y="44"/>
                  </a:cubicBezTo>
                  <a:cubicBezTo>
                    <a:pt x="37" y="44"/>
                    <a:pt x="41" y="36"/>
                    <a:pt x="43" y="36"/>
                  </a:cubicBezTo>
                  <a:cubicBezTo>
                    <a:pt x="45" y="36"/>
                    <a:pt x="46" y="38"/>
                    <a:pt x="47" y="38"/>
                  </a:cubicBezTo>
                  <a:cubicBezTo>
                    <a:pt x="49" y="40"/>
                    <a:pt x="52" y="41"/>
                    <a:pt x="54" y="42"/>
                  </a:cubicBezTo>
                  <a:cubicBezTo>
                    <a:pt x="55" y="43"/>
                    <a:pt x="57" y="43"/>
                    <a:pt x="57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7"/>
                    <a:pt x="56" y="49"/>
                    <a:pt x="56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2" name="Group 120"/>
          <p:cNvGrpSpPr/>
          <p:nvPr/>
        </p:nvGrpSpPr>
        <p:grpSpPr>
          <a:xfrm>
            <a:off x="8345071" y="2400975"/>
            <a:ext cx="659525" cy="640643"/>
            <a:chOff x="3428938" y="4190009"/>
            <a:chExt cx="469021" cy="455593"/>
          </a:xfrm>
        </p:grpSpPr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3428938" y="4190009"/>
              <a:ext cx="469021" cy="45559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4" name="Freeform 83"/>
            <p:cNvSpPr>
              <a:spLocks noEditPoints="1"/>
            </p:cNvSpPr>
            <p:nvPr/>
          </p:nvSpPr>
          <p:spPr bwMode="auto">
            <a:xfrm>
              <a:off x="3571129" y="4279327"/>
              <a:ext cx="184638" cy="276957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5" name="Group 123"/>
          <p:cNvGrpSpPr/>
          <p:nvPr/>
        </p:nvGrpSpPr>
        <p:grpSpPr>
          <a:xfrm>
            <a:off x="8345071" y="3516530"/>
            <a:ext cx="659525" cy="640643"/>
            <a:chOff x="6299532" y="4190009"/>
            <a:chExt cx="469021" cy="455593"/>
          </a:xfrm>
        </p:grpSpPr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6299532" y="4190009"/>
              <a:ext cx="469021" cy="45559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7" name="Freeform 63"/>
            <p:cNvSpPr>
              <a:spLocks noEditPoints="1"/>
            </p:cNvSpPr>
            <p:nvPr/>
          </p:nvSpPr>
          <p:spPr bwMode="auto">
            <a:xfrm>
              <a:off x="6386874" y="4310694"/>
              <a:ext cx="294337" cy="214222"/>
            </a:xfrm>
            <a:custGeom>
              <a:avLst/>
              <a:gdLst/>
              <a:ahLst/>
              <a:cxnLst>
                <a:cxn ang="0">
                  <a:pos x="62" y="57"/>
                </a:cxn>
                <a:cxn ang="0">
                  <a:pos x="18" y="57"/>
                </a:cxn>
                <a:cxn ang="0">
                  <a:pos x="0" y="39"/>
                </a:cxn>
                <a:cxn ang="0">
                  <a:pos x="11" y="23"/>
                </a:cxn>
                <a:cxn ang="0">
                  <a:pos x="11" y="21"/>
                </a:cxn>
                <a:cxn ang="0">
                  <a:pos x="31" y="0"/>
                </a:cxn>
                <a:cxn ang="0">
                  <a:pos x="50" y="13"/>
                </a:cxn>
                <a:cxn ang="0">
                  <a:pos x="57" y="11"/>
                </a:cxn>
                <a:cxn ang="0">
                  <a:pos x="67" y="21"/>
                </a:cxn>
                <a:cxn ang="0">
                  <a:pos x="66" y="27"/>
                </a:cxn>
                <a:cxn ang="0">
                  <a:pos x="78" y="42"/>
                </a:cxn>
                <a:cxn ang="0">
                  <a:pos x="62" y="57"/>
                </a:cxn>
                <a:cxn ang="0">
                  <a:pos x="51" y="31"/>
                </a:cxn>
                <a:cxn ang="0">
                  <a:pos x="42" y="31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3" y="16"/>
                </a:cxn>
                <a:cxn ang="0">
                  <a:pos x="31" y="17"/>
                </a:cxn>
                <a:cxn ang="0">
                  <a:pos x="31" y="31"/>
                </a:cxn>
                <a:cxn ang="0">
                  <a:pos x="22" y="31"/>
                </a:cxn>
                <a:cxn ang="0">
                  <a:pos x="21" y="33"/>
                </a:cxn>
                <a:cxn ang="0">
                  <a:pos x="21" y="34"/>
                </a:cxn>
                <a:cxn ang="0">
                  <a:pos x="36" y="48"/>
                </a:cxn>
                <a:cxn ang="0">
                  <a:pos x="36" y="48"/>
                </a:cxn>
                <a:cxn ang="0">
                  <a:pos x="37" y="48"/>
                </a:cxn>
                <a:cxn ang="0">
                  <a:pos x="51" y="34"/>
                </a:cxn>
                <a:cxn ang="0">
                  <a:pos x="52" y="33"/>
                </a:cxn>
                <a:cxn ang="0">
                  <a:pos x="51" y="31"/>
                </a:cxn>
              </a:cxnLst>
              <a:rect l="0" t="0" r="r" b="b"/>
              <a:pathLst>
                <a:path w="78" h="57">
                  <a:moveTo>
                    <a:pt x="62" y="57"/>
                  </a:moveTo>
                  <a:cubicBezTo>
                    <a:pt x="18" y="57"/>
                    <a:pt x="18" y="57"/>
                    <a:pt x="18" y="57"/>
                  </a:cubicBezTo>
                  <a:cubicBezTo>
                    <a:pt x="9" y="57"/>
                    <a:pt x="0" y="49"/>
                    <a:pt x="0" y="39"/>
                  </a:cubicBezTo>
                  <a:cubicBezTo>
                    <a:pt x="0" y="32"/>
                    <a:pt x="5" y="26"/>
                    <a:pt x="11" y="23"/>
                  </a:cubicBezTo>
                  <a:cubicBezTo>
                    <a:pt x="11" y="22"/>
                    <a:pt x="11" y="22"/>
                    <a:pt x="11" y="21"/>
                  </a:cubicBezTo>
                  <a:cubicBezTo>
                    <a:pt x="11" y="10"/>
                    <a:pt x="20" y="0"/>
                    <a:pt x="31" y="0"/>
                  </a:cubicBezTo>
                  <a:cubicBezTo>
                    <a:pt x="40" y="0"/>
                    <a:pt x="47" y="6"/>
                    <a:pt x="50" y="13"/>
                  </a:cubicBezTo>
                  <a:cubicBezTo>
                    <a:pt x="52" y="12"/>
                    <a:pt x="55" y="11"/>
                    <a:pt x="57" y="11"/>
                  </a:cubicBezTo>
                  <a:cubicBezTo>
                    <a:pt x="63" y="11"/>
                    <a:pt x="67" y="15"/>
                    <a:pt x="67" y="21"/>
                  </a:cubicBezTo>
                  <a:cubicBezTo>
                    <a:pt x="67" y="23"/>
                    <a:pt x="67" y="25"/>
                    <a:pt x="66" y="27"/>
                  </a:cubicBezTo>
                  <a:cubicBezTo>
                    <a:pt x="73" y="28"/>
                    <a:pt x="78" y="34"/>
                    <a:pt x="78" y="42"/>
                  </a:cubicBezTo>
                  <a:cubicBezTo>
                    <a:pt x="78" y="50"/>
                    <a:pt x="71" y="57"/>
                    <a:pt x="62" y="57"/>
                  </a:cubicBezTo>
                  <a:close/>
                  <a:moveTo>
                    <a:pt x="51" y="31"/>
                  </a:moveTo>
                  <a:cubicBezTo>
                    <a:pt x="42" y="31"/>
                    <a:pt x="42" y="31"/>
                    <a:pt x="42" y="31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2" y="16"/>
                    <a:pt x="41" y="16"/>
                    <a:pt x="40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2" y="16"/>
                    <a:pt x="31" y="16"/>
                    <a:pt x="31" y="17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1" y="32"/>
                    <a:pt x="21" y="33"/>
                  </a:cubicBezTo>
                  <a:cubicBezTo>
                    <a:pt x="21" y="33"/>
                    <a:pt x="21" y="33"/>
                    <a:pt x="21" y="34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2"/>
                    <a:pt x="51" y="31"/>
                    <a:pt x="51" y="3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8" name="Group 126"/>
          <p:cNvGrpSpPr/>
          <p:nvPr/>
        </p:nvGrpSpPr>
        <p:grpSpPr>
          <a:xfrm>
            <a:off x="8345071" y="5747641"/>
            <a:ext cx="659525" cy="640643"/>
            <a:chOff x="7501792" y="3621100"/>
            <a:chExt cx="469021" cy="455593"/>
          </a:xfrm>
        </p:grpSpPr>
        <p:sp>
          <p:nvSpPr>
            <p:cNvPr id="69" name="Oval 68"/>
            <p:cNvSpPr>
              <a:spLocks noChangeAspect="1"/>
            </p:cNvSpPr>
            <p:nvPr/>
          </p:nvSpPr>
          <p:spPr>
            <a:xfrm>
              <a:off x="7501792" y="3621100"/>
              <a:ext cx="469021" cy="45559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0" name="Freeform 135"/>
            <p:cNvSpPr>
              <a:spLocks noEditPoints="1"/>
            </p:cNvSpPr>
            <p:nvPr/>
          </p:nvSpPr>
          <p:spPr bwMode="auto">
            <a:xfrm>
              <a:off x="7610890" y="3731421"/>
              <a:ext cx="250825" cy="234950"/>
            </a:xfrm>
            <a:custGeom>
              <a:avLst/>
              <a:gdLst/>
              <a:ahLst/>
              <a:cxnLst>
                <a:cxn ang="0">
                  <a:pos x="13" y="39"/>
                </a:cxn>
                <a:cxn ang="0">
                  <a:pos x="8" y="39"/>
                </a:cxn>
                <a:cxn ang="0">
                  <a:pos x="0" y="33"/>
                </a:cxn>
                <a:cxn ang="0">
                  <a:pos x="5" y="19"/>
                </a:cxn>
                <a:cxn ang="0">
                  <a:pos x="15" y="22"/>
                </a:cxn>
                <a:cxn ang="0">
                  <a:pos x="20" y="21"/>
                </a:cxn>
                <a:cxn ang="0">
                  <a:pos x="20" y="24"/>
                </a:cxn>
                <a:cxn ang="0">
                  <a:pos x="23" y="34"/>
                </a:cxn>
                <a:cxn ang="0">
                  <a:pos x="13" y="39"/>
                </a:cxn>
                <a:cxn ang="0">
                  <a:pos x="15" y="19"/>
                </a:cxn>
                <a:cxn ang="0">
                  <a:pos x="5" y="9"/>
                </a:cxn>
                <a:cxn ang="0">
                  <a:pos x="15" y="0"/>
                </a:cxn>
                <a:cxn ang="0">
                  <a:pos x="25" y="9"/>
                </a:cxn>
                <a:cxn ang="0">
                  <a:pos x="15" y="19"/>
                </a:cxn>
                <a:cxn ang="0">
                  <a:pos x="53" y="68"/>
                </a:cxn>
                <a:cxn ang="0">
                  <a:pos x="20" y="68"/>
                </a:cxn>
                <a:cxn ang="0">
                  <a:pos x="10" y="58"/>
                </a:cxn>
                <a:cxn ang="0">
                  <a:pos x="23" y="36"/>
                </a:cxn>
                <a:cxn ang="0">
                  <a:pos x="37" y="41"/>
                </a:cxn>
                <a:cxn ang="0">
                  <a:pos x="50" y="36"/>
                </a:cxn>
                <a:cxn ang="0">
                  <a:pos x="64" y="58"/>
                </a:cxn>
                <a:cxn ang="0">
                  <a:pos x="53" y="68"/>
                </a:cxn>
                <a:cxn ang="0">
                  <a:pos x="37" y="39"/>
                </a:cxn>
                <a:cxn ang="0">
                  <a:pos x="22" y="24"/>
                </a:cxn>
                <a:cxn ang="0">
                  <a:pos x="37" y="9"/>
                </a:cxn>
                <a:cxn ang="0">
                  <a:pos x="51" y="24"/>
                </a:cxn>
                <a:cxn ang="0">
                  <a:pos x="37" y="39"/>
                </a:cxn>
                <a:cxn ang="0">
                  <a:pos x="59" y="19"/>
                </a:cxn>
                <a:cxn ang="0">
                  <a:pos x="49" y="9"/>
                </a:cxn>
                <a:cxn ang="0">
                  <a:pos x="59" y="0"/>
                </a:cxn>
                <a:cxn ang="0">
                  <a:pos x="68" y="9"/>
                </a:cxn>
                <a:cxn ang="0">
                  <a:pos x="59" y="19"/>
                </a:cxn>
                <a:cxn ang="0">
                  <a:pos x="66" y="39"/>
                </a:cxn>
                <a:cxn ang="0">
                  <a:pos x="61" y="39"/>
                </a:cxn>
                <a:cxn ang="0">
                  <a:pos x="51" y="34"/>
                </a:cxn>
                <a:cxn ang="0">
                  <a:pos x="54" y="24"/>
                </a:cxn>
                <a:cxn ang="0">
                  <a:pos x="54" y="21"/>
                </a:cxn>
                <a:cxn ang="0">
                  <a:pos x="59" y="22"/>
                </a:cxn>
                <a:cxn ang="0">
                  <a:pos x="69" y="19"/>
                </a:cxn>
                <a:cxn ang="0">
                  <a:pos x="73" y="33"/>
                </a:cxn>
                <a:cxn ang="0">
                  <a:pos x="66" y="39"/>
                </a:cxn>
              </a:cxnLst>
              <a:rect l="0" t="0" r="r" b="b"/>
              <a:pathLst>
                <a:path w="73" h="68">
                  <a:moveTo>
                    <a:pt x="13" y="39"/>
                  </a:moveTo>
                  <a:cubicBezTo>
                    <a:pt x="8" y="39"/>
                    <a:pt x="8" y="39"/>
                    <a:pt x="8" y="39"/>
                  </a:cubicBezTo>
                  <a:cubicBezTo>
                    <a:pt x="4" y="39"/>
                    <a:pt x="0" y="37"/>
                    <a:pt x="0" y="33"/>
                  </a:cubicBezTo>
                  <a:cubicBezTo>
                    <a:pt x="0" y="29"/>
                    <a:pt x="0" y="19"/>
                    <a:pt x="5" y="19"/>
                  </a:cubicBezTo>
                  <a:cubicBezTo>
                    <a:pt x="6" y="19"/>
                    <a:pt x="10" y="22"/>
                    <a:pt x="15" y="22"/>
                  </a:cubicBezTo>
                  <a:cubicBezTo>
                    <a:pt x="17" y="22"/>
                    <a:pt x="18" y="22"/>
                    <a:pt x="20" y="21"/>
                  </a:cubicBezTo>
                  <a:cubicBezTo>
                    <a:pt x="20" y="22"/>
                    <a:pt x="20" y="23"/>
                    <a:pt x="20" y="24"/>
                  </a:cubicBezTo>
                  <a:cubicBezTo>
                    <a:pt x="20" y="27"/>
                    <a:pt x="21" y="31"/>
                    <a:pt x="23" y="34"/>
                  </a:cubicBezTo>
                  <a:cubicBezTo>
                    <a:pt x="19" y="34"/>
                    <a:pt x="15" y="36"/>
                    <a:pt x="13" y="39"/>
                  </a:cubicBezTo>
                  <a:close/>
                  <a:moveTo>
                    <a:pt x="15" y="19"/>
                  </a:moveTo>
                  <a:cubicBezTo>
                    <a:pt x="10" y="19"/>
                    <a:pt x="5" y="15"/>
                    <a:pt x="5" y="9"/>
                  </a:cubicBezTo>
                  <a:cubicBezTo>
                    <a:pt x="5" y="4"/>
                    <a:pt x="10" y="0"/>
                    <a:pt x="15" y="0"/>
                  </a:cubicBezTo>
                  <a:cubicBezTo>
                    <a:pt x="20" y="0"/>
                    <a:pt x="25" y="4"/>
                    <a:pt x="25" y="9"/>
                  </a:cubicBezTo>
                  <a:cubicBezTo>
                    <a:pt x="25" y="15"/>
                    <a:pt x="20" y="19"/>
                    <a:pt x="15" y="19"/>
                  </a:cubicBezTo>
                  <a:close/>
                  <a:moveTo>
                    <a:pt x="53" y="68"/>
                  </a:moveTo>
                  <a:cubicBezTo>
                    <a:pt x="20" y="68"/>
                    <a:pt x="20" y="68"/>
                    <a:pt x="20" y="68"/>
                  </a:cubicBezTo>
                  <a:cubicBezTo>
                    <a:pt x="14" y="68"/>
                    <a:pt x="10" y="64"/>
                    <a:pt x="10" y="58"/>
                  </a:cubicBezTo>
                  <a:cubicBezTo>
                    <a:pt x="10" y="49"/>
                    <a:pt x="12" y="36"/>
                    <a:pt x="23" y="36"/>
                  </a:cubicBezTo>
                  <a:cubicBezTo>
                    <a:pt x="25" y="36"/>
                    <a:pt x="29" y="41"/>
                    <a:pt x="37" y="41"/>
                  </a:cubicBezTo>
                  <a:cubicBezTo>
                    <a:pt x="44" y="41"/>
                    <a:pt x="49" y="36"/>
                    <a:pt x="50" y="36"/>
                  </a:cubicBezTo>
                  <a:cubicBezTo>
                    <a:pt x="62" y="36"/>
                    <a:pt x="64" y="49"/>
                    <a:pt x="64" y="58"/>
                  </a:cubicBezTo>
                  <a:cubicBezTo>
                    <a:pt x="64" y="64"/>
                    <a:pt x="60" y="68"/>
                    <a:pt x="53" y="68"/>
                  </a:cubicBezTo>
                  <a:close/>
                  <a:moveTo>
                    <a:pt x="37" y="39"/>
                  </a:moveTo>
                  <a:cubicBezTo>
                    <a:pt x="29" y="39"/>
                    <a:pt x="22" y="32"/>
                    <a:pt x="22" y="24"/>
                  </a:cubicBezTo>
                  <a:cubicBezTo>
                    <a:pt x="22" y="16"/>
                    <a:pt x="29" y="9"/>
                    <a:pt x="37" y="9"/>
                  </a:cubicBezTo>
                  <a:cubicBezTo>
                    <a:pt x="45" y="9"/>
                    <a:pt x="51" y="16"/>
                    <a:pt x="51" y="24"/>
                  </a:cubicBezTo>
                  <a:cubicBezTo>
                    <a:pt x="51" y="32"/>
                    <a:pt x="45" y="39"/>
                    <a:pt x="37" y="39"/>
                  </a:cubicBezTo>
                  <a:close/>
                  <a:moveTo>
                    <a:pt x="59" y="19"/>
                  </a:moveTo>
                  <a:cubicBezTo>
                    <a:pt x="53" y="19"/>
                    <a:pt x="49" y="15"/>
                    <a:pt x="49" y="9"/>
                  </a:cubicBezTo>
                  <a:cubicBezTo>
                    <a:pt x="49" y="4"/>
                    <a:pt x="53" y="0"/>
                    <a:pt x="59" y="0"/>
                  </a:cubicBezTo>
                  <a:cubicBezTo>
                    <a:pt x="64" y="0"/>
                    <a:pt x="68" y="4"/>
                    <a:pt x="68" y="9"/>
                  </a:cubicBezTo>
                  <a:cubicBezTo>
                    <a:pt x="68" y="15"/>
                    <a:pt x="64" y="19"/>
                    <a:pt x="59" y="19"/>
                  </a:cubicBezTo>
                  <a:close/>
                  <a:moveTo>
                    <a:pt x="66" y="39"/>
                  </a:moveTo>
                  <a:cubicBezTo>
                    <a:pt x="61" y="39"/>
                    <a:pt x="61" y="39"/>
                    <a:pt x="61" y="39"/>
                  </a:cubicBezTo>
                  <a:cubicBezTo>
                    <a:pt x="58" y="36"/>
                    <a:pt x="55" y="34"/>
                    <a:pt x="51" y="34"/>
                  </a:cubicBezTo>
                  <a:cubicBezTo>
                    <a:pt x="53" y="31"/>
                    <a:pt x="54" y="27"/>
                    <a:pt x="54" y="24"/>
                  </a:cubicBezTo>
                  <a:cubicBezTo>
                    <a:pt x="54" y="23"/>
                    <a:pt x="54" y="22"/>
                    <a:pt x="54" y="21"/>
                  </a:cubicBezTo>
                  <a:cubicBezTo>
                    <a:pt x="55" y="22"/>
                    <a:pt x="57" y="22"/>
                    <a:pt x="59" y="22"/>
                  </a:cubicBezTo>
                  <a:cubicBezTo>
                    <a:pt x="64" y="22"/>
                    <a:pt x="68" y="19"/>
                    <a:pt x="69" y="19"/>
                  </a:cubicBezTo>
                  <a:cubicBezTo>
                    <a:pt x="73" y="19"/>
                    <a:pt x="73" y="29"/>
                    <a:pt x="73" y="33"/>
                  </a:cubicBezTo>
                  <a:cubicBezTo>
                    <a:pt x="73" y="37"/>
                    <a:pt x="70" y="39"/>
                    <a:pt x="66" y="3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1" name="Group 129"/>
          <p:cNvGrpSpPr/>
          <p:nvPr/>
        </p:nvGrpSpPr>
        <p:grpSpPr>
          <a:xfrm>
            <a:off x="8345071" y="4632085"/>
            <a:ext cx="659525" cy="640643"/>
            <a:chOff x="7501792" y="2878680"/>
            <a:chExt cx="469021" cy="455593"/>
          </a:xfrm>
        </p:grpSpPr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7501792" y="2878680"/>
              <a:ext cx="469021" cy="45559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" name="Freeform 53"/>
            <p:cNvSpPr/>
            <p:nvPr/>
          </p:nvSpPr>
          <p:spPr bwMode="auto">
            <a:xfrm>
              <a:off x="7580281" y="2990787"/>
              <a:ext cx="312043" cy="231379"/>
            </a:xfrm>
            <a:custGeom>
              <a:avLst/>
              <a:gdLst/>
              <a:ahLst/>
              <a:cxnLst>
                <a:cxn ang="0">
                  <a:pos x="55" y="50"/>
                </a:cxn>
                <a:cxn ang="0">
                  <a:pos x="16" y="50"/>
                </a:cxn>
                <a:cxn ang="0">
                  <a:pos x="0" y="34"/>
                </a:cxn>
                <a:cxn ang="0">
                  <a:pos x="9" y="20"/>
                </a:cxn>
                <a:cxn ang="0">
                  <a:pos x="9" y="18"/>
                </a:cxn>
                <a:cxn ang="0">
                  <a:pos x="27" y="0"/>
                </a:cxn>
                <a:cxn ang="0">
                  <a:pos x="44" y="11"/>
                </a:cxn>
                <a:cxn ang="0">
                  <a:pos x="50" y="9"/>
                </a:cxn>
                <a:cxn ang="0">
                  <a:pos x="59" y="18"/>
                </a:cxn>
                <a:cxn ang="0">
                  <a:pos x="58" y="23"/>
                </a:cxn>
                <a:cxn ang="0">
                  <a:pos x="68" y="36"/>
                </a:cxn>
                <a:cxn ang="0">
                  <a:pos x="55" y="50"/>
                </a:cxn>
              </a:cxnLst>
              <a:rect l="0" t="0" r="r" b="b"/>
              <a:pathLst>
                <a:path w="68" h="50">
                  <a:moveTo>
                    <a:pt x="55" y="50"/>
                  </a:moveTo>
                  <a:cubicBezTo>
                    <a:pt x="16" y="50"/>
                    <a:pt x="16" y="50"/>
                    <a:pt x="16" y="50"/>
                  </a:cubicBezTo>
                  <a:cubicBezTo>
                    <a:pt x="7" y="50"/>
                    <a:pt x="0" y="43"/>
                    <a:pt x="0" y="34"/>
                  </a:cubicBezTo>
                  <a:cubicBezTo>
                    <a:pt x="0" y="28"/>
                    <a:pt x="4" y="22"/>
                    <a:pt x="9" y="20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8"/>
                    <a:pt x="17" y="0"/>
                    <a:pt x="27" y="0"/>
                  </a:cubicBezTo>
                  <a:cubicBezTo>
                    <a:pt x="35" y="0"/>
                    <a:pt x="41" y="5"/>
                    <a:pt x="44" y="11"/>
                  </a:cubicBezTo>
                  <a:cubicBezTo>
                    <a:pt x="46" y="10"/>
                    <a:pt x="48" y="9"/>
                    <a:pt x="50" y="9"/>
                  </a:cubicBezTo>
                  <a:cubicBezTo>
                    <a:pt x="55" y="9"/>
                    <a:pt x="59" y="13"/>
                    <a:pt x="59" y="18"/>
                  </a:cubicBezTo>
                  <a:cubicBezTo>
                    <a:pt x="59" y="20"/>
                    <a:pt x="59" y="22"/>
                    <a:pt x="58" y="23"/>
                  </a:cubicBezTo>
                  <a:cubicBezTo>
                    <a:pt x="64" y="25"/>
                    <a:pt x="68" y="30"/>
                    <a:pt x="68" y="36"/>
                  </a:cubicBezTo>
                  <a:cubicBezTo>
                    <a:pt x="68" y="44"/>
                    <a:pt x="62" y="50"/>
                    <a:pt x="55" y="5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74" name="TextBox 8"/>
          <p:cNvSpPr txBox="1"/>
          <p:nvPr/>
        </p:nvSpPr>
        <p:spPr>
          <a:xfrm>
            <a:off x="609600" y="297529"/>
            <a:ext cx="264419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TextBox 8"/>
          <p:cNvSpPr txBox="1"/>
          <p:nvPr/>
        </p:nvSpPr>
        <p:spPr>
          <a:xfrm>
            <a:off x="609600" y="688817"/>
            <a:ext cx="321945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0">
        <p14:warp dir="in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500"/>
                            </p:stCondLst>
                            <p:childTnLst>
                              <p:par>
                                <p:cTn id="8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000"/>
                            </p:stCondLst>
                            <p:childTnLst>
                              <p:par>
                                <p:cTn id="94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7569469" y="1632878"/>
            <a:ext cx="2144681" cy="45505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 sz="148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32170" y="1632878"/>
            <a:ext cx="2144681" cy="22440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2016</a:t>
            </a:r>
            <a:endParaRPr lang="id-ID" sz="4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44604" y="1632878"/>
            <a:ext cx="2144681" cy="2244027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569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57038" y="1632878"/>
            <a:ext cx="2144681" cy="22440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 sz="148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781903" y="1632878"/>
            <a:ext cx="2144681" cy="2244027"/>
          </a:xfrm>
          <a:prstGeom prst="rect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 sz="148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32172" y="3939392"/>
            <a:ext cx="4357113" cy="22440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569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357038" y="3939391"/>
            <a:ext cx="2144681" cy="2244027"/>
          </a:xfrm>
          <a:prstGeom prst="rect">
            <a:avLst/>
          </a:prstGeom>
          <a:blipFill dpi="0" rotWithShape="1">
            <a:blip r:embed="rId5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569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81903" y="3939391"/>
            <a:ext cx="2144681" cy="22440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endParaRPr lang="en-AU" sz="4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33955" y="2233681"/>
            <a:ext cx="1590846" cy="22711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1475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AU" sz="147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 Placeholder 32"/>
          <p:cNvSpPr txBox="1"/>
          <p:nvPr/>
        </p:nvSpPr>
        <p:spPr>
          <a:xfrm>
            <a:off x="5633955" y="2562638"/>
            <a:ext cx="1590846" cy="73866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Text Placeholder 32"/>
          <p:cNvSpPr txBox="1"/>
          <p:nvPr/>
        </p:nvSpPr>
        <p:spPr>
          <a:xfrm>
            <a:off x="1449134" y="4404814"/>
            <a:ext cx="3275291" cy="1313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</a:p>
        </p:txBody>
      </p:sp>
      <p:sp>
        <p:nvSpPr>
          <p:cNvPr id="61" name="Text Placeholder 32"/>
          <p:cNvSpPr txBox="1"/>
          <p:nvPr/>
        </p:nvSpPr>
        <p:spPr>
          <a:xfrm>
            <a:off x="7807012" y="2754891"/>
            <a:ext cx="1697976" cy="276998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8"/>
          <p:cNvSpPr txBox="1"/>
          <p:nvPr/>
        </p:nvSpPr>
        <p:spPr>
          <a:xfrm>
            <a:off x="609600" y="297529"/>
            <a:ext cx="264419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8"/>
          <p:cNvSpPr txBox="1"/>
          <p:nvPr/>
        </p:nvSpPr>
        <p:spPr>
          <a:xfrm>
            <a:off x="609600" y="688817"/>
            <a:ext cx="321945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0">
        <p14:warp dir="in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34" grpId="0" animBg="1"/>
      <p:bldP spid="35" grpId="0" animBg="1"/>
      <p:bldP spid="36" grpId="0" animBg="1"/>
      <p:bldP spid="39" grpId="0" animBg="1"/>
      <p:bldP spid="42" grpId="0" animBg="1"/>
      <p:bldP spid="44" grpId="0" animBg="1"/>
      <p:bldP spid="4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17817" y="1538566"/>
            <a:ext cx="3284566" cy="4853182"/>
            <a:chOff x="1912729" y="1458758"/>
            <a:chExt cx="3510756" cy="5187394"/>
          </a:xfrm>
        </p:grpSpPr>
        <p:grpSp>
          <p:nvGrpSpPr>
            <p:cNvPr id="5" name="Group 4"/>
            <p:cNvGrpSpPr/>
            <p:nvPr/>
          </p:nvGrpSpPr>
          <p:grpSpPr>
            <a:xfrm>
              <a:off x="1972256" y="1458758"/>
              <a:ext cx="292103" cy="5187394"/>
              <a:chOff x="1374772" y="1213680"/>
              <a:chExt cx="274322" cy="5187394"/>
            </a:xfrm>
          </p:grpSpPr>
          <p:sp>
            <p:nvSpPr>
              <p:cNvPr id="22" name="Pentagon 21"/>
              <p:cNvSpPr/>
              <p:nvPr/>
            </p:nvSpPr>
            <p:spPr>
              <a:xfrm rot="5400000">
                <a:off x="1103752" y="5857228"/>
                <a:ext cx="814866" cy="272825"/>
              </a:xfrm>
              <a:prstGeom prst="homePlate">
                <a:avLst>
                  <a:gd name="adj" fmla="val 281623"/>
                </a:avLst>
              </a:prstGeom>
              <a:gradFill flip="none" rotWithShape="1">
                <a:gsLst>
                  <a:gs pos="100000">
                    <a:srgbClr val="B88954"/>
                  </a:gs>
                  <a:gs pos="0">
                    <a:srgbClr val="E1C9AF"/>
                  </a:gs>
                </a:gsLst>
                <a:lin ang="54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Rectangle 5"/>
              <p:cNvSpPr/>
              <p:nvPr/>
            </p:nvSpPr>
            <p:spPr>
              <a:xfrm>
                <a:off x="1374774" y="2007666"/>
                <a:ext cx="273845" cy="3776859"/>
              </a:xfrm>
              <a:custGeom>
                <a:avLst/>
                <a:gdLst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0 w 272825"/>
                  <a:gd name="connsiteY3" fmla="*/ 3776662 h 3776662"/>
                  <a:gd name="connsiteX4" fmla="*/ 0 w 272825"/>
                  <a:gd name="connsiteY4" fmla="*/ 0 h 3776662"/>
                  <a:gd name="connsiteX0-1" fmla="*/ 0 w 272825"/>
                  <a:gd name="connsiteY0-2" fmla="*/ 0 h 3776662"/>
                  <a:gd name="connsiteX1-3" fmla="*/ 272825 w 272825"/>
                  <a:gd name="connsiteY1-4" fmla="*/ 0 h 3776662"/>
                  <a:gd name="connsiteX2-5" fmla="*/ 272825 w 272825"/>
                  <a:gd name="connsiteY2-6" fmla="*/ 3776662 h 3776662"/>
                  <a:gd name="connsiteX3-7" fmla="*/ 0 w 272825"/>
                  <a:gd name="connsiteY3-8" fmla="*/ 3776662 h 3776662"/>
                  <a:gd name="connsiteX4-9" fmla="*/ 1 w 272825"/>
                  <a:gd name="connsiteY4-10" fmla="*/ 3609974 h 3776662"/>
                  <a:gd name="connsiteX5" fmla="*/ 0 w 272825"/>
                  <a:gd name="connsiteY5" fmla="*/ 0 h 3776662"/>
                  <a:gd name="connsiteX0-11" fmla="*/ 0 w 272825"/>
                  <a:gd name="connsiteY0-12" fmla="*/ 0 h 3776662"/>
                  <a:gd name="connsiteX1-13" fmla="*/ 272825 w 272825"/>
                  <a:gd name="connsiteY1-14" fmla="*/ 0 h 3776662"/>
                  <a:gd name="connsiteX2-15" fmla="*/ 272825 w 272825"/>
                  <a:gd name="connsiteY2-16" fmla="*/ 3776662 h 3776662"/>
                  <a:gd name="connsiteX3-17" fmla="*/ 57151 w 272825"/>
                  <a:gd name="connsiteY3-18" fmla="*/ 3776661 h 3776662"/>
                  <a:gd name="connsiteX4-19" fmla="*/ 0 w 272825"/>
                  <a:gd name="connsiteY4-20" fmla="*/ 3776662 h 3776662"/>
                  <a:gd name="connsiteX5-21" fmla="*/ 1 w 272825"/>
                  <a:gd name="connsiteY5-22" fmla="*/ 3609974 h 3776662"/>
                  <a:gd name="connsiteX6" fmla="*/ 0 w 272825"/>
                  <a:gd name="connsiteY6" fmla="*/ 0 h 3776662"/>
                  <a:gd name="connsiteX0-23" fmla="*/ 0 w 272825"/>
                  <a:gd name="connsiteY0-24" fmla="*/ 0 h 3776662"/>
                  <a:gd name="connsiteX1-25" fmla="*/ 272825 w 272825"/>
                  <a:gd name="connsiteY1-26" fmla="*/ 0 h 3776662"/>
                  <a:gd name="connsiteX2-27" fmla="*/ 272825 w 272825"/>
                  <a:gd name="connsiteY2-28" fmla="*/ 3776662 h 3776662"/>
                  <a:gd name="connsiteX3-29" fmla="*/ 166689 w 272825"/>
                  <a:gd name="connsiteY3-30" fmla="*/ 3776661 h 3776662"/>
                  <a:gd name="connsiteX4-31" fmla="*/ 57151 w 272825"/>
                  <a:gd name="connsiteY4-32" fmla="*/ 3776661 h 3776662"/>
                  <a:gd name="connsiteX5-33" fmla="*/ 0 w 272825"/>
                  <a:gd name="connsiteY5-34" fmla="*/ 3776662 h 3776662"/>
                  <a:gd name="connsiteX6-35" fmla="*/ 1 w 272825"/>
                  <a:gd name="connsiteY6-36" fmla="*/ 3609974 h 3776662"/>
                  <a:gd name="connsiteX7" fmla="*/ 0 w 272825"/>
                  <a:gd name="connsiteY7" fmla="*/ 0 h 3776662"/>
                  <a:gd name="connsiteX0-37" fmla="*/ 0 w 272825"/>
                  <a:gd name="connsiteY0-38" fmla="*/ 0 h 3776662"/>
                  <a:gd name="connsiteX1-39" fmla="*/ 272825 w 272825"/>
                  <a:gd name="connsiteY1-40" fmla="*/ 0 h 3776662"/>
                  <a:gd name="connsiteX2-41" fmla="*/ 272825 w 272825"/>
                  <a:gd name="connsiteY2-42" fmla="*/ 3776662 h 3776662"/>
                  <a:gd name="connsiteX3-43" fmla="*/ 166689 w 272825"/>
                  <a:gd name="connsiteY3-44" fmla="*/ 3776661 h 3776662"/>
                  <a:gd name="connsiteX4-45" fmla="*/ 107157 w 272825"/>
                  <a:gd name="connsiteY4-46" fmla="*/ 3774280 h 3776662"/>
                  <a:gd name="connsiteX5-47" fmla="*/ 57151 w 272825"/>
                  <a:gd name="connsiteY5-48" fmla="*/ 3776661 h 3776662"/>
                  <a:gd name="connsiteX6-49" fmla="*/ 0 w 272825"/>
                  <a:gd name="connsiteY6-50" fmla="*/ 3776662 h 3776662"/>
                  <a:gd name="connsiteX7-51" fmla="*/ 1 w 272825"/>
                  <a:gd name="connsiteY7-52" fmla="*/ 3609974 h 3776662"/>
                  <a:gd name="connsiteX8" fmla="*/ 0 w 272825"/>
                  <a:gd name="connsiteY8" fmla="*/ 0 h 3776662"/>
                  <a:gd name="connsiteX0-53" fmla="*/ 0 w 272825"/>
                  <a:gd name="connsiteY0-54" fmla="*/ 0 h 3776662"/>
                  <a:gd name="connsiteX1-55" fmla="*/ 272825 w 272825"/>
                  <a:gd name="connsiteY1-56" fmla="*/ 0 h 3776662"/>
                  <a:gd name="connsiteX2-57" fmla="*/ 272825 w 272825"/>
                  <a:gd name="connsiteY2-58" fmla="*/ 3776662 h 3776662"/>
                  <a:gd name="connsiteX3-59" fmla="*/ 221457 w 272825"/>
                  <a:gd name="connsiteY3-60" fmla="*/ 3774280 h 3776662"/>
                  <a:gd name="connsiteX4-61" fmla="*/ 166689 w 272825"/>
                  <a:gd name="connsiteY4-62" fmla="*/ 3776661 h 3776662"/>
                  <a:gd name="connsiteX5-63" fmla="*/ 107157 w 272825"/>
                  <a:gd name="connsiteY5-64" fmla="*/ 3774280 h 3776662"/>
                  <a:gd name="connsiteX6-65" fmla="*/ 57151 w 272825"/>
                  <a:gd name="connsiteY6-66" fmla="*/ 3776661 h 3776662"/>
                  <a:gd name="connsiteX7-67" fmla="*/ 0 w 272825"/>
                  <a:gd name="connsiteY7-68" fmla="*/ 3776662 h 3776662"/>
                  <a:gd name="connsiteX8-69" fmla="*/ 1 w 272825"/>
                  <a:gd name="connsiteY8-70" fmla="*/ 3609974 h 3776662"/>
                  <a:gd name="connsiteX9" fmla="*/ 0 w 272825"/>
                  <a:gd name="connsiteY9" fmla="*/ 0 h 3776662"/>
                  <a:gd name="connsiteX0-71" fmla="*/ 0 w 272825"/>
                  <a:gd name="connsiteY0-72" fmla="*/ 0 h 3776662"/>
                  <a:gd name="connsiteX1-73" fmla="*/ 272825 w 272825"/>
                  <a:gd name="connsiteY1-74" fmla="*/ 0 h 3776662"/>
                  <a:gd name="connsiteX2-75" fmla="*/ 272825 w 272825"/>
                  <a:gd name="connsiteY2-76" fmla="*/ 3776662 h 3776662"/>
                  <a:gd name="connsiteX3-77" fmla="*/ 252414 w 272825"/>
                  <a:gd name="connsiteY3-78" fmla="*/ 3776661 h 3776662"/>
                  <a:gd name="connsiteX4-79" fmla="*/ 221457 w 272825"/>
                  <a:gd name="connsiteY4-80" fmla="*/ 3774280 h 3776662"/>
                  <a:gd name="connsiteX5-81" fmla="*/ 166689 w 272825"/>
                  <a:gd name="connsiteY5-82" fmla="*/ 3776661 h 3776662"/>
                  <a:gd name="connsiteX6-83" fmla="*/ 107157 w 272825"/>
                  <a:gd name="connsiteY6-84" fmla="*/ 3774280 h 3776662"/>
                  <a:gd name="connsiteX7-85" fmla="*/ 57151 w 272825"/>
                  <a:gd name="connsiteY7-86" fmla="*/ 3776661 h 3776662"/>
                  <a:gd name="connsiteX8-87" fmla="*/ 0 w 272825"/>
                  <a:gd name="connsiteY8-88" fmla="*/ 3776662 h 3776662"/>
                  <a:gd name="connsiteX9-89" fmla="*/ 1 w 272825"/>
                  <a:gd name="connsiteY9-90" fmla="*/ 3609974 h 3776662"/>
                  <a:gd name="connsiteX10" fmla="*/ 0 w 272825"/>
                  <a:gd name="connsiteY10" fmla="*/ 0 h 3776662"/>
                  <a:gd name="connsiteX0-91" fmla="*/ 0 w 273845"/>
                  <a:gd name="connsiteY0-92" fmla="*/ 0 h 3776662"/>
                  <a:gd name="connsiteX1-93" fmla="*/ 272825 w 273845"/>
                  <a:gd name="connsiteY1-94" fmla="*/ 0 h 3776662"/>
                  <a:gd name="connsiteX2-95" fmla="*/ 273845 w 273845"/>
                  <a:gd name="connsiteY2-96" fmla="*/ 3581399 h 3776662"/>
                  <a:gd name="connsiteX3-97" fmla="*/ 272825 w 273845"/>
                  <a:gd name="connsiteY3-98" fmla="*/ 3776662 h 3776662"/>
                  <a:gd name="connsiteX4-99" fmla="*/ 252414 w 273845"/>
                  <a:gd name="connsiteY4-100" fmla="*/ 3776661 h 3776662"/>
                  <a:gd name="connsiteX5-101" fmla="*/ 221457 w 273845"/>
                  <a:gd name="connsiteY5-102" fmla="*/ 3774280 h 3776662"/>
                  <a:gd name="connsiteX6-103" fmla="*/ 166689 w 273845"/>
                  <a:gd name="connsiteY6-104" fmla="*/ 3776661 h 3776662"/>
                  <a:gd name="connsiteX7-105" fmla="*/ 107157 w 273845"/>
                  <a:gd name="connsiteY7-106" fmla="*/ 3774280 h 3776662"/>
                  <a:gd name="connsiteX8-107" fmla="*/ 57151 w 273845"/>
                  <a:gd name="connsiteY8-108" fmla="*/ 3776661 h 3776662"/>
                  <a:gd name="connsiteX9-109" fmla="*/ 0 w 273845"/>
                  <a:gd name="connsiteY9-110" fmla="*/ 3776662 h 3776662"/>
                  <a:gd name="connsiteX10-111" fmla="*/ 1 w 273845"/>
                  <a:gd name="connsiteY10-112" fmla="*/ 3609974 h 3776662"/>
                  <a:gd name="connsiteX11" fmla="*/ 0 w 273845"/>
                  <a:gd name="connsiteY11" fmla="*/ 0 h 3776662"/>
                  <a:gd name="connsiteX0-113" fmla="*/ 0 w 273845"/>
                  <a:gd name="connsiteY0-114" fmla="*/ 0 h 3776662"/>
                  <a:gd name="connsiteX1-115" fmla="*/ 272825 w 273845"/>
                  <a:gd name="connsiteY1-116" fmla="*/ 0 h 3776662"/>
                  <a:gd name="connsiteX2-117" fmla="*/ 273845 w 273845"/>
                  <a:gd name="connsiteY2-118" fmla="*/ 3581399 h 3776662"/>
                  <a:gd name="connsiteX3-119" fmla="*/ 252414 w 273845"/>
                  <a:gd name="connsiteY3-120" fmla="*/ 3776661 h 3776662"/>
                  <a:gd name="connsiteX4-121" fmla="*/ 221457 w 273845"/>
                  <a:gd name="connsiteY4-122" fmla="*/ 3774280 h 3776662"/>
                  <a:gd name="connsiteX5-123" fmla="*/ 166689 w 273845"/>
                  <a:gd name="connsiteY5-124" fmla="*/ 3776661 h 3776662"/>
                  <a:gd name="connsiteX6-125" fmla="*/ 107157 w 273845"/>
                  <a:gd name="connsiteY6-126" fmla="*/ 3774280 h 3776662"/>
                  <a:gd name="connsiteX7-127" fmla="*/ 57151 w 273845"/>
                  <a:gd name="connsiteY7-128" fmla="*/ 3776661 h 3776662"/>
                  <a:gd name="connsiteX8-129" fmla="*/ 0 w 273845"/>
                  <a:gd name="connsiteY8-130" fmla="*/ 3776662 h 3776662"/>
                  <a:gd name="connsiteX9-131" fmla="*/ 1 w 273845"/>
                  <a:gd name="connsiteY9-132" fmla="*/ 3609974 h 3776662"/>
                  <a:gd name="connsiteX10-133" fmla="*/ 0 w 273845"/>
                  <a:gd name="connsiteY10-134" fmla="*/ 0 h 3776662"/>
                  <a:gd name="connsiteX0-135" fmla="*/ 0 w 273845"/>
                  <a:gd name="connsiteY0-136" fmla="*/ 0 h 3776661"/>
                  <a:gd name="connsiteX1-137" fmla="*/ 272825 w 273845"/>
                  <a:gd name="connsiteY1-138" fmla="*/ 0 h 3776661"/>
                  <a:gd name="connsiteX2-139" fmla="*/ 273845 w 273845"/>
                  <a:gd name="connsiteY2-140" fmla="*/ 3581399 h 3776661"/>
                  <a:gd name="connsiteX3-141" fmla="*/ 252414 w 273845"/>
                  <a:gd name="connsiteY3-142" fmla="*/ 3776661 h 3776661"/>
                  <a:gd name="connsiteX4-143" fmla="*/ 221457 w 273845"/>
                  <a:gd name="connsiteY4-144" fmla="*/ 3774280 h 3776661"/>
                  <a:gd name="connsiteX5-145" fmla="*/ 166689 w 273845"/>
                  <a:gd name="connsiteY5-146" fmla="*/ 3776661 h 3776661"/>
                  <a:gd name="connsiteX6-147" fmla="*/ 107157 w 273845"/>
                  <a:gd name="connsiteY6-148" fmla="*/ 3774280 h 3776661"/>
                  <a:gd name="connsiteX7-149" fmla="*/ 57151 w 273845"/>
                  <a:gd name="connsiteY7-150" fmla="*/ 3776661 h 3776661"/>
                  <a:gd name="connsiteX8-151" fmla="*/ 1 w 273845"/>
                  <a:gd name="connsiteY8-152" fmla="*/ 3609974 h 3776661"/>
                  <a:gd name="connsiteX9-153" fmla="*/ 0 w 273845"/>
                  <a:gd name="connsiteY9-154" fmla="*/ 0 h 3776661"/>
                  <a:gd name="connsiteX0-155" fmla="*/ 0 w 273845"/>
                  <a:gd name="connsiteY0-156" fmla="*/ 0 h 3776661"/>
                  <a:gd name="connsiteX1-157" fmla="*/ 272825 w 273845"/>
                  <a:gd name="connsiteY1-158" fmla="*/ 0 h 3776661"/>
                  <a:gd name="connsiteX2-159" fmla="*/ 273845 w 273845"/>
                  <a:gd name="connsiteY2-160" fmla="*/ 3581399 h 3776661"/>
                  <a:gd name="connsiteX3-161" fmla="*/ 252414 w 273845"/>
                  <a:gd name="connsiteY3-162" fmla="*/ 3776661 h 3776661"/>
                  <a:gd name="connsiteX4-163" fmla="*/ 221457 w 273845"/>
                  <a:gd name="connsiteY4-164" fmla="*/ 3774280 h 3776661"/>
                  <a:gd name="connsiteX5-165" fmla="*/ 166689 w 273845"/>
                  <a:gd name="connsiteY5-166" fmla="*/ 3776661 h 3776661"/>
                  <a:gd name="connsiteX6-167" fmla="*/ 104776 w 273845"/>
                  <a:gd name="connsiteY6-168" fmla="*/ 3664743 h 3776661"/>
                  <a:gd name="connsiteX7-169" fmla="*/ 57151 w 273845"/>
                  <a:gd name="connsiteY7-170" fmla="*/ 3776661 h 3776661"/>
                  <a:gd name="connsiteX8-171" fmla="*/ 1 w 273845"/>
                  <a:gd name="connsiteY8-172" fmla="*/ 3609974 h 3776661"/>
                  <a:gd name="connsiteX9-173" fmla="*/ 0 w 273845"/>
                  <a:gd name="connsiteY9-174" fmla="*/ 0 h 3776661"/>
                  <a:gd name="connsiteX0-175" fmla="*/ 0 w 273845"/>
                  <a:gd name="connsiteY0-176" fmla="*/ 0 h 3776661"/>
                  <a:gd name="connsiteX1-177" fmla="*/ 272825 w 273845"/>
                  <a:gd name="connsiteY1-178" fmla="*/ 0 h 3776661"/>
                  <a:gd name="connsiteX2-179" fmla="*/ 273845 w 273845"/>
                  <a:gd name="connsiteY2-180" fmla="*/ 3581399 h 3776661"/>
                  <a:gd name="connsiteX3-181" fmla="*/ 252414 w 273845"/>
                  <a:gd name="connsiteY3-182" fmla="*/ 3776661 h 3776661"/>
                  <a:gd name="connsiteX4-183" fmla="*/ 221457 w 273845"/>
                  <a:gd name="connsiteY4-184" fmla="*/ 3774280 h 3776661"/>
                  <a:gd name="connsiteX5-185" fmla="*/ 166689 w 273845"/>
                  <a:gd name="connsiteY5-186" fmla="*/ 3776661 h 3776661"/>
                  <a:gd name="connsiteX6-187" fmla="*/ 104776 w 273845"/>
                  <a:gd name="connsiteY6-188" fmla="*/ 3664743 h 3776661"/>
                  <a:gd name="connsiteX7-189" fmla="*/ 57151 w 273845"/>
                  <a:gd name="connsiteY7-190" fmla="*/ 3750467 h 3776661"/>
                  <a:gd name="connsiteX8-191" fmla="*/ 1 w 273845"/>
                  <a:gd name="connsiteY8-192" fmla="*/ 3609974 h 3776661"/>
                  <a:gd name="connsiteX9-193" fmla="*/ 0 w 273845"/>
                  <a:gd name="connsiteY9-194" fmla="*/ 0 h 3776661"/>
                  <a:gd name="connsiteX0-195" fmla="*/ 0 w 273845"/>
                  <a:gd name="connsiteY0-196" fmla="*/ 0 h 3776661"/>
                  <a:gd name="connsiteX1-197" fmla="*/ 272825 w 273845"/>
                  <a:gd name="connsiteY1-198" fmla="*/ 0 h 3776661"/>
                  <a:gd name="connsiteX2-199" fmla="*/ 273845 w 273845"/>
                  <a:gd name="connsiteY2-200" fmla="*/ 3581399 h 3776661"/>
                  <a:gd name="connsiteX3-201" fmla="*/ 252414 w 273845"/>
                  <a:gd name="connsiteY3-202" fmla="*/ 3776661 h 3776661"/>
                  <a:gd name="connsiteX4-203" fmla="*/ 228601 w 273845"/>
                  <a:gd name="connsiteY4-204" fmla="*/ 3629023 h 3776661"/>
                  <a:gd name="connsiteX5-205" fmla="*/ 166689 w 273845"/>
                  <a:gd name="connsiteY5-206" fmla="*/ 3776661 h 3776661"/>
                  <a:gd name="connsiteX6-207" fmla="*/ 104776 w 273845"/>
                  <a:gd name="connsiteY6-208" fmla="*/ 3664743 h 3776661"/>
                  <a:gd name="connsiteX7-209" fmla="*/ 57151 w 273845"/>
                  <a:gd name="connsiteY7-210" fmla="*/ 3750467 h 3776661"/>
                  <a:gd name="connsiteX8-211" fmla="*/ 1 w 273845"/>
                  <a:gd name="connsiteY8-212" fmla="*/ 3609974 h 3776661"/>
                  <a:gd name="connsiteX9-213" fmla="*/ 0 w 273845"/>
                  <a:gd name="connsiteY9-214" fmla="*/ 0 h 3776661"/>
                  <a:gd name="connsiteX0-215" fmla="*/ 0 w 273845"/>
                  <a:gd name="connsiteY0-216" fmla="*/ 0 h 3776661"/>
                  <a:gd name="connsiteX1-217" fmla="*/ 272825 w 273845"/>
                  <a:gd name="connsiteY1-218" fmla="*/ 0 h 3776661"/>
                  <a:gd name="connsiteX2-219" fmla="*/ 273845 w 273845"/>
                  <a:gd name="connsiteY2-220" fmla="*/ 3581399 h 3776661"/>
                  <a:gd name="connsiteX3-221" fmla="*/ 250032 w 273845"/>
                  <a:gd name="connsiteY3-222" fmla="*/ 3695699 h 3776661"/>
                  <a:gd name="connsiteX4-223" fmla="*/ 228601 w 273845"/>
                  <a:gd name="connsiteY4-224" fmla="*/ 3629023 h 3776661"/>
                  <a:gd name="connsiteX5-225" fmla="*/ 166689 w 273845"/>
                  <a:gd name="connsiteY5-226" fmla="*/ 3776661 h 3776661"/>
                  <a:gd name="connsiteX6-227" fmla="*/ 104776 w 273845"/>
                  <a:gd name="connsiteY6-228" fmla="*/ 3664743 h 3776661"/>
                  <a:gd name="connsiteX7-229" fmla="*/ 57151 w 273845"/>
                  <a:gd name="connsiteY7-230" fmla="*/ 3750467 h 3776661"/>
                  <a:gd name="connsiteX8-231" fmla="*/ 1 w 273845"/>
                  <a:gd name="connsiteY8-232" fmla="*/ 3609974 h 3776661"/>
                  <a:gd name="connsiteX9-233" fmla="*/ 0 w 273845"/>
                  <a:gd name="connsiteY9-234" fmla="*/ 0 h 3776661"/>
                  <a:gd name="connsiteX0-235" fmla="*/ 0 w 273845"/>
                  <a:gd name="connsiteY0-236" fmla="*/ 0 h 3776661"/>
                  <a:gd name="connsiteX1-237" fmla="*/ 272825 w 273845"/>
                  <a:gd name="connsiteY1-238" fmla="*/ 0 h 3776661"/>
                  <a:gd name="connsiteX2-239" fmla="*/ 273845 w 273845"/>
                  <a:gd name="connsiteY2-240" fmla="*/ 3581399 h 3776661"/>
                  <a:gd name="connsiteX3-241" fmla="*/ 247651 w 273845"/>
                  <a:gd name="connsiteY3-242" fmla="*/ 3702843 h 3776661"/>
                  <a:gd name="connsiteX4-243" fmla="*/ 228601 w 273845"/>
                  <a:gd name="connsiteY4-244" fmla="*/ 3629023 h 3776661"/>
                  <a:gd name="connsiteX5-245" fmla="*/ 166689 w 273845"/>
                  <a:gd name="connsiteY5-246" fmla="*/ 3776661 h 3776661"/>
                  <a:gd name="connsiteX6-247" fmla="*/ 104776 w 273845"/>
                  <a:gd name="connsiteY6-248" fmla="*/ 3664743 h 3776661"/>
                  <a:gd name="connsiteX7-249" fmla="*/ 57151 w 273845"/>
                  <a:gd name="connsiteY7-250" fmla="*/ 3750467 h 3776661"/>
                  <a:gd name="connsiteX8-251" fmla="*/ 1 w 273845"/>
                  <a:gd name="connsiteY8-252" fmla="*/ 3609974 h 3776661"/>
                  <a:gd name="connsiteX9-253" fmla="*/ 0 w 273845"/>
                  <a:gd name="connsiteY9-254" fmla="*/ 0 h 3776661"/>
                  <a:gd name="connsiteX0-255" fmla="*/ 0 w 273845"/>
                  <a:gd name="connsiteY0-256" fmla="*/ 0 h 3776661"/>
                  <a:gd name="connsiteX1-257" fmla="*/ 272825 w 273845"/>
                  <a:gd name="connsiteY1-258" fmla="*/ 0 h 3776661"/>
                  <a:gd name="connsiteX2-259" fmla="*/ 273845 w 273845"/>
                  <a:gd name="connsiteY2-260" fmla="*/ 3581399 h 3776661"/>
                  <a:gd name="connsiteX3-261" fmla="*/ 247651 w 273845"/>
                  <a:gd name="connsiteY3-262" fmla="*/ 3702843 h 3776661"/>
                  <a:gd name="connsiteX4-263" fmla="*/ 228601 w 273845"/>
                  <a:gd name="connsiteY4-264" fmla="*/ 3629023 h 3776661"/>
                  <a:gd name="connsiteX5-265" fmla="*/ 166689 w 273845"/>
                  <a:gd name="connsiteY5-266" fmla="*/ 3776661 h 3776661"/>
                  <a:gd name="connsiteX6-267" fmla="*/ 104776 w 273845"/>
                  <a:gd name="connsiteY6-268" fmla="*/ 3664743 h 3776661"/>
                  <a:gd name="connsiteX7-269" fmla="*/ 57151 w 273845"/>
                  <a:gd name="connsiteY7-270" fmla="*/ 3750467 h 3776661"/>
                  <a:gd name="connsiteX8-271" fmla="*/ 1 w 273845"/>
                  <a:gd name="connsiteY8-272" fmla="*/ 3609974 h 3776661"/>
                  <a:gd name="connsiteX9-273" fmla="*/ 0 w 273845"/>
                  <a:gd name="connsiteY9-274" fmla="*/ 0 h 3776661"/>
                  <a:gd name="connsiteX0-275" fmla="*/ 0 w 273845"/>
                  <a:gd name="connsiteY0-276" fmla="*/ 0 h 3776661"/>
                  <a:gd name="connsiteX1-277" fmla="*/ 272825 w 273845"/>
                  <a:gd name="connsiteY1-278" fmla="*/ 0 h 3776661"/>
                  <a:gd name="connsiteX2-279" fmla="*/ 273845 w 273845"/>
                  <a:gd name="connsiteY2-280" fmla="*/ 3581399 h 3776661"/>
                  <a:gd name="connsiteX3-281" fmla="*/ 247651 w 273845"/>
                  <a:gd name="connsiteY3-282" fmla="*/ 3702843 h 3776661"/>
                  <a:gd name="connsiteX4-283" fmla="*/ 228601 w 273845"/>
                  <a:gd name="connsiteY4-284" fmla="*/ 3629023 h 3776661"/>
                  <a:gd name="connsiteX5-285" fmla="*/ 166689 w 273845"/>
                  <a:gd name="connsiteY5-286" fmla="*/ 3776661 h 3776661"/>
                  <a:gd name="connsiteX6-287" fmla="*/ 104776 w 273845"/>
                  <a:gd name="connsiteY6-288" fmla="*/ 3664743 h 3776661"/>
                  <a:gd name="connsiteX7-289" fmla="*/ 57151 w 273845"/>
                  <a:gd name="connsiteY7-290" fmla="*/ 3750467 h 3776661"/>
                  <a:gd name="connsiteX8-291" fmla="*/ 1 w 273845"/>
                  <a:gd name="connsiteY8-292" fmla="*/ 3609974 h 3776661"/>
                  <a:gd name="connsiteX9-293" fmla="*/ 0 w 273845"/>
                  <a:gd name="connsiteY9-294" fmla="*/ 0 h 3776661"/>
                  <a:gd name="connsiteX0-295" fmla="*/ 0 w 273845"/>
                  <a:gd name="connsiteY0-296" fmla="*/ 0 h 3776661"/>
                  <a:gd name="connsiteX1-297" fmla="*/ 272825 w 273845"/>
                  <a:gd name="connsiteY1-298" fmla="*/ 0 h 3776661"/>
                  <a:gd name="connsiteX2-299" fmla="*/ 273845 w 273845"/>
                  <a:gd name="connsiteY2-300" fmla="*/ 3581399 h 3776661"/>
                  <a:gd name="connsiteX3-301" fmla="*/ 247651 w 273845"/>
                  <a:gd name="connsiteY3-302" fmla="*/ 3702843 h 3776661"/>
                  <a:gd name="connsiteX4-303" fmla="*/ 228601 w 273845"/>
                  <a:gd name="connsiteY4-304" fmla="*/ 3629023 h 3776661"/>
                  <a:gd name="connsiteX5-305" fmla="*/ 166689 w 273845"/>
                  <a:gd name="connsiteY5-306" fmla="*/ 3776661 h 3776661"/>
                  <a:gd name="connsiteX6-307" fmla="*/ 104776 w 273845"/>
                  <a:gd name="connsiteY6-308" fmla="*/ 3664743 h 3776661"/>
                  <a:gd name="connsiteX7-309" fmla="*/ 57151 w 273845"/>
                  <a:gd name="connsiteY7-310" fmla="*/ 3750467 h 3776661"/>
                  <a:gd name="connsiteX8-311" fmla="*/ 1 w 273845"/>
                  <a:gd name="connsiteY8-312" fmla="*/ 3609974 h 3776661"/>
                  <a:gd name="connsiteX9-313" fmla="*/ 0 w 273845"/>
                  <a:gd name="connsiteY9-314" fmla="*/ 0 h 3776661"/>
                  <a:gd name="connsiteX0-315" fmla="*/ 0 w 273845"/>
                  <a:gd name="connsiteY0-316" fmla="*/ 0 h 3776661"/>
                  <a:gd name="connsiteX1-317" fmla="*/ 272825 w 273845"/>
                  <a:gd name="connsiteY1-318" fmla="*/ 0 h 3776661"/>
                  <a:gd name="connsiteX2-319" fmla="*/ 273845 w 273845"/>
                  <a:gd name="connsiteY2-320" fmla="*/ 3581399 h 3776661"/>
                  <a:gd name="connsiteX3-321" fmla="*/ 247651 w 273845"/>
                  <a:gd name="connsiteY3-322" fmla="*/ 3702843 h 3776661"/>
                  <a:gd name="connsiteX4-323" fmla="*/ 228601 w 273845"/>
                  <a:gd name="connsiteY4-324" fmla="*/ 3629023 h 3776661"/>
                  <a:gd name="connsiteX5-325" fmla="*/ 166689 w 273845"/>
                  <a:gd name="connsiteY5-326" fmla="*/ 3776661 h 3776661"/>
                  <a:gd name="connsiteX6-327" fmla="*/ 104776 w 273845"/>
                  <a:gd name="connsiteY6-328" fmla="*/ 3664743 h 3776661"/>
                  <a:gd name="connsiteX7-329" fmla="*/ 57151 w 273845"/>
                  <a:gd name="connsiteY7-330" fmla="*/ 3750467 h 3776661"/>
                  <a:gd name="connsiteX8-331" fmla="*/ 1 w 273845"/>
                  <a:gd name="connsiteY8-332" fmla="*/ 3609974 h 3776661"/>
                  <a:gd name="connsiteX9-333" fmla="*/ 0 w 273845"/>
                  <a:gd name="connsiteY9-334" fmla="*/ 0 h 3776661"/>
                  <a:gd name="connsiteX0-335" fmla="*/ 0 w 273845"/>
                  <a:gd name="connsiteY0-336" fmla="*/ 0 h 3776661"/>
                  <a:gd name="connsiteX1-337" fmla="*/ 272825 w 273845"/>
                  <a:gd name="connsiteY1-338" fmla="*/ 0 h 3776661"/>
                  <a:gd name="connsiteX2-339" fmla="*/ 273845 w 273845"/>
                  <a:gd name="connsiteY2-340" fmla="*/ 3581399 h 3776661"/>
                  <a:gd name="connsiteX3-341" fmla="*/ 247651 w 273845"/>
                  <a:gd name="connsiteY3-342" fmla="*/ 3702843 h 3776661"/>
                  <a:gd name="connsiteX4-343" fmla="*/ 228601 w 273845"/>
                  <a:gd name="connsiteY4-344" fmla="*/ 3629023 h 3776661"/>
                  <a:gd name="connsiteX5-345" fmla="*/ 166689 w 273845"/>
                  <a:gd name="connsiteY5-346" fmla="*/ 3776661 h 3776661"/>
                  <a:gd name="connsiteX6-347" fmla="*/ 104776 w 273845"/>
                  <a:gd name="connsiteY6-348" fmla="*/ 3664743 h 3776661"/>
                  <a:gd name="connsiteX7-349" fmla="*/ 57151 w 273845"/>
                  <a:gd name="connsiteY7-350" fmla="*/ 3750467 h 3776661"/>
                  <a:gd name="connsiteX8-351" fmla="*/ 1 w 273845"/>
                  <a:gd name="connsiteY8-352" fmla="*/ 3609974 h 3776661"/>
                  <a:gd name="connsiteX9-353" fmla="*/ 0 w 273845"/>
                  <a:gd name="connsiteY9-354" fmla="*/ 0 h 3776661"/>
                  <a:gd name="connsiteX0-355" fmla="*/ 0 w 273845"/>
                  <a:gd name="connsiteY0-356" fmla="*/ 0 h 3776887"/>
                  <a:gd name="connsiteX1-357" fmla="*/ 272825 w 273845"/>
                  <a:gd name="connsiteY1-358" fmla="*/ 0 h 3776887"/>
                  <a:gd name="connsiteX2-359" fmla="*/ 273845 w 273845"/>
                  <a:gd name="connsiteY2-360" fmla="*/ 3581399 h 3776887"/>
                  <a:gd name="connsiteX3-361" fmla="*/ 247651 w 273845"/>
                  <a:gd name="connsiteY3-362" fmla="*/ 3702843 h 3776887"/>
                  <a:gd name="connsiteX4-363" fmla="*/ 228601 w 273845"/>
                  <a:gd name="connsiteY4-364" fmla="*/ 3629023 h 3776887"/>
                  <a:gd name="connsiteX5-365" fmla="*/ 166689 w 273845"/>
                  <a:gd name="connsiteY5-366" fmla="*/ 3776661 h 3776887"/>
                  <a:gd name="connsiteX6-367" fmla="*/ 104776 w 273845"/>
                  <a:gd name="connsiteY6-368" fmla="*/ 3664743 h 3776887"/>
                  <a:gd name="connsiteX7-369" fmla="*/ 57151 w 273845"/>
                  <a:gd name="connsiteY7-370" fmla="*/ 3750467 h 3776887"/>
                  <a:gd name="connsiteX8-371" fmla="*/ 1 w 273845"/>
                  <a:gd name="connsiteY8-372" fmla="*/ 3609974 h 3776887"/>
                  <a:gd name="connsiteX9-373" fmla="*/ 0 w 273845"/>
                  <a:gd name="connsiteY9-374" fmla="*/ 0 h 3776887"/>
                  <a:gd name="connsiteX0-375" fmla="*/ 0 w 273845"/>
                  <a:gd name="connsiteY0-376" fmla="*/ 0 h 3776887"/>
                  <a:gd name="connsiteX1-377" fmla="*/ 272825 w 273845"/>
                  <a:gd name="connsiteY1-378" fmla="*/ 0 h 3776887"/>
                  <a:gd name="connsiteX2-379" fmla="*/ 273845 w 273845"/>
                  <a:gd name="connsiteY2-380" fmla="*/ 3581399 h 3776887"/>
                  <a:gd name="connsiteX3-381" fmla="*/ 247651 w 273845"/>
                  <a:gd name="connsiteY3-382" fmla="*/ 3702843 h 3776887"/>
                  <a:gd name="connsiteX4-383" fmla="*/ 228601 w 273845"/>
                  <a:gd name="connsiteY4-384" fmla="*/ 3629023 h 3776887"/>
                  <a:gd name="connsiteX5-385" fmla="*/ 166689 w 273845"/>
                  <a:gd name="connsiteY5-386" fmla="*/ 3776661 h 3776887"/>
                  <a:gd name="connsiteX6-387" fmla="*/ 104776 w 273845"/>
                  <a:gd name="connsiteY6-388" fmla="*/ 3664743 h 3776887"/>
                  <a:gd name="connsiteX7-389" fmla="*/ 57151 w 273845"/>
                  <a:gd name="connsiteY7-390" fmla="*/ 3750467 h 3776887"/>
                  <a:gd name="connsiteX8-391" fmla="*/ 1 w 273845"/>
                  <a:gd name="connsiteY8-392" fmla="*/ 3609974 h 3776887"/>
                  <a:gd name="connsiteX9-393" fmla="*/ 0 w 273845"/>
                  <a:gd name="connsiteY9-394" fmla="*/ 0 h 3776887"/>
                  <a:gd name="connsiteX0-395" fmla="*/ 0 w 273845"/>
                  <a:gd name="connsiteY0-396" fmla="*/ 0 h 3776887"/>
                  <a:gd name="connsiteX1-397" fmla="*/ 272825 w 273845"/>
                  <a:gd name="connsiteY1-398" fmla="*/ 0 h 3776887"/>
                  <a:gd name="connsiteX2-399" fmla="*/ 273845 w 273845"/>
                  <a:gd name="connsiteY2-400" fmla="*/ 3581399 h 3776887"/>
                  <a:gd name="connsiteX3-401" fmla="*/ 247651 w 273845"/>
                  <a:gd name="connsiteY3-402" fmla="*/ 3702843 h 3776887"/>
                  <a:gd name="connsiteX4-403" fmla="*/ 228601 w 273845"/>
                  <a:gd name="connsiteY4-404" fmla="*/ 3629023 h 3776887"/>
                  <a:gd name="connsiteX5-405" fmla="*/ 166689 w 273845"/>
                  <a:gd name="connsiteY5-406" fmla="*/ 3776661 h 3776887"/>
                  <a:gd name="connsiteX6-407" fmla="*/ 104776 w 273845"/>
                  <a:gd name="connsiteY6-408" fmla="*/ 3664743 h 3776887"/>
                  <a:gd name="connsiteX7-409" fmla="*/ 57151 w 273845"/>
                  <a:gd name="connsiteY7-410" fmla="*/ 3750467 h 3776887"/>
                  <a:gd name="connsiteX8-411" fmla="*/ 1 w 273845"/>
                  <a:gd name="connsiteY8-412" fmla="*/ 3609974 h 3776887"/>
                  <a:gd name="connsiteX9-413" fmla="*/ 0 w 273845"/>
                  <a:gd name="connsiteY9-414" fmla="*/ 0 h 3776887"/>
                  <a:gd name="connsiteX0-415" fmla="*/ 0 w 273845"/>
                  <a:gd name="connsiteY0-416" fmla="*/ 0 h 3776859"/>
                  <a:gd name="connsiteX1-417" fmla="*/ 272825 w 273845"/>
                  <a:gd name="connsiteY1-418" fmla="*/ 0 h 3776859"/>
                  <a:gd name="connsiteX2-419" fmla="*/ 273845 w 273845"/>
                  <a:gd name="connsiteY2-420" fmla="*/ 3581399 h 3776859"/>
                  <a:gd name="connsiteX3-421" fmla="*/ 247651 w 273845"/>
                  <a:gd name="connsiteY3-422" fmla="*/ 3702843 h 3776859"/>
                  <a:gd name="connsiteX4-423" fmla="*/ 223839 w 273845"/>
                  <a:gd name="connsiteY4-424" fmla="*/ 3631404 h 3776859"/>
                  <a:gd name="connsiteX5-425" fmla="*/ 166689 w 273845"/>
                  <a:gd name="connsiteY5-426" fmla="*/ 3776661 h 3776859"/>
                  <a:gd name="connsiteX6-427" fmla="*/ 104776 w 273845"/>
                  <a:gd name="connsiteY6-428" fmla="*/ 3664743 h 3776859"/>
                  <a:gd name="connsiteX7-429" fmla="*/ 57151 w 273845"/>
                  <a:gd name="connsiteY7-430" fmla="*/ 3750467 h 3776859"/>
                  <a:gd name="connsiteX8-431" fmla="*/ 1 w 273845"/>
                  <a:gd name="connsiteY8-432" fmla="*/ 3609974 h 3776859"/>
                  <a:gd name="connsiteX9-433" fmla="*/ 0 w 273845"/>
                  <a:gd name="connsiteY9-434" fmla="*/ 0 h 3776859"/>
                  <a:gd name="connsiteX0-435" fmla="*/ 0 w 273845"/>
                  <a:gd name="connsiteY0-436" fmla="*/ 0 h 3776859"/>
                  <a:gd name="connsiteX1-437" fmla="*/ 272825 w 273845"/>
                  <a:gd name="connsiteY1-438" fmla="*/ 0 h 3776859"/>
                  <a:gd name="connsiteX2-439" fmla="*/ 273845 w 273845"/>
                  <a:gd name="connsiteY2-440" fmla="*/ 3581399 h 3776859"/>
                  <a:gd name="connsiteX3-441" fmla="*/ 247651 w 273845"/>
                  <a:gd name="connsiteY3-442" fmla="*/ 3702843 h 3776859"/>
                  <a:gd name="connsiteX4-443" fmla="*/ 223839 w 273845"/>
                  <a:gd name="connsiteY4-444" fmla="*/ 3631404 h 3776859"/>
                  <a:gd name="connsiteX5-445" fmla="*/ 166689 w 273845"/>
                  <a:gd name="connsiteY5-446" fmla="*/ 3776661 h 3776859"/>
                  <a:gd name="connsiteX6-447" fmla="*/ 104776 w 273845"/>
                  <a:gd name="connsiteY6-448" fmla="*/ 3664743 h 3776859"/>
                  <a:gd name="connsiteX7-449" fmla="*/ 57151 w 273845"/>
                  <a:gd name="connsiteY7-450" fmla="*/ 3750467 h 3776859"/>
                  <a:gd name="connsiteX8-451" fmla="*/ 1 w 273845"/>
                  <a:gd name="connsiteY8-452" fmla="*/ 3609974 h 3776859"/>
                  <a:gd name="connsiteX9-453" fmla="*/ 0 w 273845"/>
                  <a:gd name="connsiteY9-454" fmla="*/ 0 h 3776859"/>
                  <a:gd name="connsiteX0-455" fmla="*/ 0 w 273894"/>
                  <a:gd name="connsiteY0-456" fmla="*/ 0 h 3776859"/>
                  <a:gd name="connsiteX1-457" fmla="*/ 272825 w 273894"/>
                  <a:gd name="connsiteY1-458" fmla="*/ 0 h 3776859"/>
                  <a:gd name="connsiteX2-459" fmla="*/ 273845 w 273894"/>
                  <a:gd name="connsiteY2-460" fmla="*/ 3581399 h 3776859"/>
                  <a:gd name="connsiteX3-461" fmla="*/ 247651 w 273894"/>
                  <a:gd name="connsiteY3-462" fmla="*/ 3702843 h 3776859"/>
                  <a:gd name="connsiteX4-463" fmla="*/ 223839 w 273894"/>
                  <a:gd name="connsiteY4-464" fmla="*/ 3631404 h 3776859"/>
                  <a:gd name="connsiteX5-465" fmla="*/ 166689 w 273894"/>
                  <a:gd name="connsiteY5-466" fmla="*/ 3776661 h 3776859"/>
                  <a:gd name="connsiteX6-467" fmla="*/ 104776 w 273894"/>
                  <a:gd name="connsiteY6-468" fmla="*/ 3664743 h 3776859"/>
                  <a:gd name="connsiteX7-469" fmla="*/ 57151 w 273894"/>
                  <a:gd name="connsiteY7-470" fmla="*/ 3750467 h 3776859"/>
                  <a:gd name="connsiteX8-471" fmla="*/ 1 w 273894"/>
                  <a:gd name="connsiteY8-472" fmla="*/ 3609974 h 3776859"/>
                  <a:gd name="connsiteX9-473" fmla="*/ 0 w 273894"/>
                  <a:gd name="connsiteY9-474" fmla="*/ 0 h 3776859"/>
                  <a:gd name="connsiteX0-475" fmla="*/ 0 w 273894"/>
                  <a:gd name="connsiteY0-476" fmla="*/ 0 h 3776859"/>
                  <a:gd name="connsiteX1-477" fmla="*/ 272825 w 273894"/>
                  <a:gd name="connsiteY1-478" fmla="*/ 0 h 3776859"/>
                  <a:gd name="connsiteX2-479" fmla="*/ 273845 w 273894"/>
                  <a:gd name="connsiteY2-480" fmla="*/ 3581399 h 3776859"/>
                  <a:gd name="connsiteX3-481" fmla="*/ 247651 w 273894"/>
                  <a:gd name="connsiteY3-482" fmla="*/ 3702843 h 3776859"/>
                  <a:gd name="connsiteX4-483" fmla="*/ 223839 w 273894"/>
                  <a:gd name="connsiteY4-484" fmla="*/ 3631404 h 3776859"/>
                  <a:gd name="connsiteX5-485" fmla="*/ 166689 w 273894"/>
                  <a:gd name="connsiteY5-486" fmla="*/ 3776661 h 3776859"/>
                  <a:gd name="connsiteX6-487" fmla="*/ 104776 w 273894"/>
                  <a:gd name="connsiteY6-488" fmla="*/ 3664743 h 3776859"/>
                  <a:gd name="connsiteX7-489" fmla="*/ 57151 w 273894"/>
                  <a:gd name="connsiteY7-490" fmla="*/ 3750467 h 3776859"/>
                  <a:gd name="connsiteX8-491" fmla="*/ 1 w 273894"/>
                  <a:gd name="connsiteY8-492" fmla="*/ 3609974 h 3776859"/>
                  <a:gd name="connsiteX9-493" fmla="*/ 0 w 273894"/>
                  <a:gd name="connsiteY9-494" fmla="*/ 0 h 3776859"/>
                  <a:gd name="connsiteX0-495" fmla="*/ 0 w 273845"/>
                  <a:gd name="connsiteY0-496" fmla="*/ 0 h 3776859"/>
                  <a:gd name="connsiteX1-497" fmla="*/ 272825 w 273845"/>
                  <a:gd name="connsiteY1-498" fmla="*/ 0 h 3776859"/>
                  <a:gd name="connsiteX2-499" fmla="*/ 273845 w 273845"/>
                  <a:gd name="connsiteY2-500" fmla="*/ 3581399 h 3776859"/>
                  <a:gd name="connsiteX3-501" fmla="*/ 247651 w 273845"/>
                  <a:gd name="connsiteY3-502" fmla="*/ 3702843 h 3776859"/>
                  <a:gd name="connsiteX4-503" fmla="*/ 223839 w 273845"/>
                  <a:gd name="connsiteY4-504" fmla="*/ 3631404 h 3776859"/>
                  <a:gd name="connsiteX5-505" fmla="*/ 166689 w 273845"/>
                  <a:gd name="connsiteY5-506" fmla="*/ 3776661 h 3776859"/>
                  <a:gd name="connsiteX6-507" fmla="*/ 104776 w 273845"/>
                  <a:gd name="connsiteY6-508" fmla="*/ 3664743 h 3776859"/>
                  <a:gd name="connsiteX7-509" fmla="*/ 57151 w 273845"/>
                  <a:gd name="connsiteY7-510" fmla="*/ 3750467 h 3776859"/>
                  <a:gd name="connsiteX8-511" fmla="*/ 1 w 273845"/>
                  <a:gd name="connsiteY8-512" fmla="*/ 3609974 h 3776859"/>
                  <a:gd name="connsiteX9-513" fmla="*/ 0 w 273845"/>
                  <a:gd name="connsiteY9-514" fmla="*/ 0 h 3776859"/>
                  <a:gd name="connsiteX0-515" fmla="*/ 0 w 273845"/>
                  <a:gd name="connsiteY0-516" fmla="*/ 0 h 3776859"/>
                  <a:gd name="connsiteX1-517" fmla="*/ 272825 w 273845"/>
                  <a:gd name="connsiteY1-518" fmla="*/ 0 h 3776859"/>
                  <a:gd name="connsiteX2-519" fmla="*/ 273845 w 273845"/>
                  <a:gd name="connsiteY2-520" fmla="*/ 3581399 h 3776859"/>
                  <a:gd name="connsiteX3-521" fmla="*/ 252414 w 273845"/>
                  <a:gd name="connsiteY3-522" fmla="*/ 3702843 h 3776859"/>
                  <a:gd name="connsiteX4-523" fmla="*/ 223839 w 273845"/>
                  <a:gd name="connsiteY4-524" fmla="*/ 3631404 h 3776859"/>
                  <a:gd name="connsiteX5-525" fmla="*/ 166689 w 273845"/>
                  <a:gd name="connsiteY5-526" fmla="*/ 3776661 h 3776859"/>
                  <a:gd name="connsiteX6-527" fmla="*/ 104776 w 273845"/>
                  <a:gd name="connsiteY6-528" fmla="*/ 3664743 h 3776859"/>
                  <a:gd name="connsiteX7-529" fmla="*/ 57151 w 273845"/>
                  <a:gd name="connsiteY7-530" fmla="*/ 3750467 h 3776859"/>
                  <a:gd name="connsiteX8-531" fmla="*/ 1 w 273845"/>
                  <a:gd name="connsiteY8-532" fmla="*/ 3609974 h 3776859"/>
                  <a:gd name="connsiteX9-533" fmla="*/ 0 w 273845"/>
                  <a:gd name="connsiteY9-534" fmla="*/ 0 h 3776859"/>
                  <a:gd name="connsiteX0-535" fmla="*/ 0 w 273845"/>
                  <a:gd name="connsiteY0-536" fmla="*/ 0 h 3776859"/>
                  <a:gd name="connsiteX1-537" fmla="*/ 272825 w 273845"/>
                  <a:gd name="connsiteY1-538" fmla="*/ 0 h 3776859"/>
                  <a:gd name="connsiteX2-539" fmla="*/ 273845 w 273845"/>
                  <a:gd name="connsiteY2-540" fmla="*/ 3581399 h 3776859"/>
                  <a:gd name="connsiteX3-541" fmla="*/ 252414 w 273845"/>
                  <a:gd name="connsiteY3-542" fmla="*/ 3702843 h 3776859"/>
                  <a:gd name="connsiteX4-543" fmla="*/ 223839 w 273845"/>
                  <a:gd name="connsiteY4-544" fmla="*/ 3631404 h 3776859"/>
                  <a:gd name="connsiteX5-545" fmla="*/ 166689 w 273845"/>
                  <a:gd name="connsiteY5-546" fmla="*/ 3776661 h 3776859"/>
                  <a:gd name="connsiteX6-547" fmla="*/ 104776 w 273845"/>
                  <a:gd name="connsiteY6-548" fmla="*/ 3664743 h 3776859"/>
                  <a:gd name="connsiteX7-549" fmla="*/ 57151 w 273845"/>
                  <a:gd name="connsiteY7-550" fmla="*/ 3750467 h 3776859"/>
                  <a:gd name="connsiteX8-551" fmla="*/ 1 w 273845"/>
                  <a:gd name="connsiteY8-552" fmla="*/ 3609974 h 3776859"/>
                  <a:gd name="connsiteX9-553" fmla="*/ 0 w 273845"/>
                  <a:gd name="connsiteY9-554" fmla="*/ 0 h 3776859"/>
                  <a:gd name="connsiteX0-555" fmla="*/ 0 w 273845"/>
                  <a:gd name="connsiteY0-556" fmla="*/ 0 h 3776859"/>
                  <a:gd name="connsiteX1-557" fmla="*/ 272825 w 273845"/>
                  <a:gd name="connsiteY1-558" fmla="*/ 0 h 3776859"/>
                  <a:gd name="connsiteX2-559" fmla="*/ 273845 w 273845"/>
                  <a:gd name="connsiteY2-560" fmla="*/ 3581399 h 3776859"/>
                  <a:gd name="connsiteX3-561" fmla="*/ 245270 w 273845"/>
                  <a:gd name="connsiteY3-562" fmla="*/ 3702843 h 3776859"/>
                  <a:gd name="connsiteX4-563" fmla="*/ 223839 w 273845"/>
                  <a:gd name="connsiteY4-564" fmla="*/ 3631404 h 3776859"/>
                  <a:gd name="connsiteX5-565" fmla="*/ 166689 w 273845"/>
                  <a:gd name="connsiteY5-566" fmla="*/ 3776661 h 3776859"/>
                  <a:gd name="connsiteX6-567" fmla="*/ 104776 w 273845"/>
                  <a:gd name="connsiteY6-568" fmla="*/ 3664743 h 3776859"/>
                  <a:gd name="connsiteX7-569" fmla="*/ 57151 w 273845"/>
                  <a:gd name="connsiteY7-570" fmla="*/ 3750467 h 3776859"/>
                  <a:gd name="connsiteX8-571" fmla="*/ 1 w 273845"/>
                  <a:gd name="connsiteY8-572" fmla="*/ 3609974 h 3776859"/>
                  <a:gd name="connsiteX9-573" fmla="*/ 0 w 273845"/>
                  <a:gd name="connsiteY9-574" fmla="*/ 0 h 3776859"/>
                  <a:gd name="connsiteX0-575" fmla="*/ 0 w 273845"/>
                  <a:gd name="connsiteY0-576" fmla="*/ 0 h 3776859"/>
                  <a:gd name="connsiteX1-577" fmla="*/ 272825 w 273845"/>
                  <a:gd name="connsiteY1-578" fmla="*/ 0 h 3776859"/>
                  <a:gd name="connsiteX2-579" fmla="*/ 273845 w 273845"/>
                  <a:gd name="connsiteY2-580" fmla="*/ 3581399 h 3776859"/>
                  <a:gd name="connsiteX3-581" fmla="*/ 245270 w 273845"/>
                  <a:gd name="connsiteY3-582" fmla="*/ 3702843 h 3776859"/>
                  <a:gd name="connsiteX4-583" fmla="*/ 223839 w 273845"/>
                  <a:gd name="connsiteY4-584" fmla="*/ 3631404 h 3776859"/>
                  <a:gd name="connsiteX5-585" fmla="*/ 166689 w 273845"/>
                  <a:gd name="connsiteY5-586" fmla="*/ 3776661 h 3776859"/>
                  <a:gd name="connsiteX6-587" fmla="*/ 104776 w 273845"/>
                  <a:gd name="connsiteY6-588" fmla="*/ 3664743 h 3776859"/>
                  <a:gd name="connsiteX7-589" fmla="*/ 57151 w 273845"/>
                  <a:gd name="connsiteY7-590" fmla="*/ 3750467 h 3776859"/>
                  <a:gd name="connsiteX8-591" fmla="*/ 1 w 273845"/>
                  <a:gd name="connsiteY8-592" fmla="*/ 3609974 h 3776859"/>
                  <a:gd name="connsiteX9-593" fmla="*/ 0 w 273845"/>
                  <a:gd name="connsiteY9-594" fmla="*/ 0 h 3776859"/>
                  <a:gd name="connsiteX0-595" fmla="*/ 0 w 273845"/>
                  <a:gd name="connsiteY0-596" fmla="*/ 0 h 3776859"/>
                  <a:gd name="connsiteX1-597" fmla="*/ 272825 w 273845"/>
                  <a:gd name="connsiteY1-598" fmla="*/ 0 h 3776859"/>
                  <a:gd name="connsiteX2-599" fmla="*/ 273845 w 273845"/>
                  <a:gd name="connsiteY2-600" fmla="*/ 3581399 h 3776859"/>
                  <a:gd name="connsiteX3-601" fmla="*/ 245270 w 273845"/>
                  <a:gd name="connsiteY3-602" fmla="*/ 3702843 h 3776859"/>
                  <a:gd name="connsiteX4-603" fmla="*/ 223839 w 273845"/>
                  <a:gd name="connsiteY4-604" fmla="*/ 3631404 h 3776859"/>
                  <a:gd name="connsiteX5-605" fmla="*/ 166689 w 273845"/>
                  <a:gd name="connsiteY5-606" fmla="*/ 3776661 h 3776859"/>
                  <a:gd name="connsiteX6-607" fmla="*/ 104776 w 273845"/>
                  <a:gd name="connsiteY6-608" fmla="*/ 3664743 h 3776859"/>
                  <a:gd name="connsiteX7-609" fmla="*/ 57151 w 273845"/>
                  <a:gd name="connsiteY7-610" fmla="*/ 3750467 h 3776859"/>
                  <a:gd name="connsiteX8-611" fmla="*/ 1 w 273845"/>
                  <a:gd name="connsiteY8-612" fmla="*/ 3609974 h 3776859"/>
                  <a:gd name="connsiteX9-613" fmla="*/ 0 w 273845"/>
                  <a:gd name="connsiteY9-614" fmla="*/ 0 h 3776859"/>
                  <a:gd name="connsiteX0-615" fmla="*/ 0 w 273845"/>
                  <a:gd name="connsiteY0-616" fmla="*/ 0 h 3776859"/>
                  <a:gd name="connsiteX1-617" fmla="*/ 272825 w 273845"/>
                  <a:gd name="connsiteY1-618" fmla="*/ 0 h 3776859"/>
                  <a:gd name="connsiteX2-619" fmla="*/ 273845 w 273845"/>
                  <a:gd name="connsiteY2-620" fmla="*/ 3581399 h 3776859"/>
                  <a:gd name="connsiteX3-621" fmla="*/ 245270 w 273845"/>
                  <a:gd name="connsiteY3-622" fmla="*/ 3702843 h 3776859"/>
                  <a:gd name="connsiteX4-623" fmla="*/ 223839 w 273845"/>
                  <a:gd name="connsiteY4-624" fmla="*/ 3631404 h 3776859"/>
                  <a:gd name="connsiteX5-625" fmla="*/ 166689 w 273845"/>
                  <a:gd name="connsiteY5-626" fmla="*/ 3776661 h 3776859"/>
                  <a:gd name="connsiteX6-627" fmla="*/ 104776 w 273845"/>
                  <a:gd name="connsiteY6-628" fmla="*/ 3664743 h 3776859"/>
                  <a:gd name="connsiteX7-629" fmla="*/ 57151 w 273845"/>
                  <a:gd name="connsiteY7-630" fmla="*/ 3750467 h 3776859"/>
                  <a:gd name="connsiteX8-631" fmla="*/ 1 w 273845"/>
                  <a:gd name="connsiteY8-632" fmla="*/ 3609974 h 3776859"/>
                  <a:gd name="connsiteX9-633" fmla="*/ 0 w 273845"/>
                  <a:gd name="connsiteY9-634" fmla="*/ 0 h 3776859"/>
                  <a:gd name="connsiteX0-635" fmla="*/ 0 w 273845"/>
                  <a:gd name="connsiteY0-636" fmla="*/ 0 h 3776859"/>
                  <a:gd name="connsiteX1-637" fmla="*/ 272825 w 273845"/>
                  <a:gd name="connsiteY1-638" fmla="*/ 0 h 3776859"/>
                  <a:gd name="connsiteX2-639" fmla="*/ 273845 w 273845"/>
                  <a:gd name="connsiteY2-640" fmla="*/ 3581399 h 3776859"/>
                  <a:gd name="connsiteX3-641" fmla="*/ 245270 w 273845"/>
                  <a:gd name="connsiteY3-642" fmla="*/ 3702843 h 3776859"/>
                  <a:gd name="connsiteX4-643" fmla="*/ 223839 w 273845"/>
                  <a:gd name="connsiteY4-644" fmla="*/ 3631404 h 3776859"/>
                  <a:gd name="connsiteX5-645" fmla="*/ 166689 w 273845"/>
                  <a:gd name="connsiteY5-646" fmla="*/ 3776661 h 3776859"/>
                  <a:gd name="connsiteX6-647" fmla="*/ 104776 w 273845"/>
                  <a:gd name="connsiteY6-648" fmla="*/ 3664743 h 3776859"/>
                  <a:gd name="connsiteX7-649" fmla="*/ 57151 w 273845"/>
                  <a:gd name="connsiteY7-650" fmla="*/ 3750467 h 3776859"/>
                  <a:gd name="connsiteX8-651" fmla="*/ 1 w 273845"/>
                  <a:gd name="connsiteY8-652" fmla="*/ 3609974 h 3776859"/>
                  <a:gd name="connsiteX9-653" fmla="*/ 0 w 273845"/>
                  <a:gd name="connsiteY9-654" fmla="*/ 0 h 3776859"/>
                  <a:gd name="connsiteX0-655" fmla="*/ 0 w 273845"/>
                  <a:gd name="connsiteY0-656" fmla="*/ 0 h 3776859"/>
                  <a:gd name="connsiteX1-657" fmla="*/ 272825 w 273845"/>
                  <a:gd name="connsiteY1-658" fmla="*/ 0 h 3776859"/>
                  <a:gd name="connsiteX2-659" fmla="*/ 273845 w 273845"/>
                  <a:gd name="connsiteY2-660" fmla="*/ 3581399 h 3776859"/>
                  <a:gd name="connsiteX3-661" fmla="*/ 245270 w 273845"/>
                  <a:gd name="connsiteY3-662" fmla="*/ 3702843 h 3776859"/>
                  <a:gd name="connsiteX4-663" fmla="*/ 223839 w 273845"/>
                  <a:gd name="connsiteY4-664" fmla="*/ 3631404 h 3776859"/>
                  <a:gd name="connsiteX5-665" fmla="*/ 166689 w 273845"/>
                  <a:gd name="connsiteY5-666" fmla="*/ 3776661 h 3776859"/>
                  <a:gd name="connsiteX6-667" fmla="*/ 104776 w 273845"/>
                  <a:gd name="connsiteY6-668" fmla="*/ 3664743 h 3776859"/>
                  <a:gd name="connsiteX7-669" fmla="*/ 57151 w 273845"/>
                  <a:gd name="connsiteY7-670" fmla="*/ 3750467 h 3776859"/>
                  <a:gd name="connsiteX8-671" fmla="*/ 1 w 273845"/>
                  <a:gd name="connsiteY8-672" fmla="*/ 3609974 h 3776859"/>
                  <a:gd name="connsiteX9-673" fmla="*/ 0 w 273845"/>
                  <a:gd name="connsiteY9-674" fmla="*/ 0 h 3776859"/>
                  <a:gd name="connsiteX0-675" fmla="*/ 0 w 273845"/>
                  <a:gd name="connsiteY0-676" fmla="*/ 0 h 3776859"/>
                  <a:gd name="connsiteX1-677" fmla="*/ 272825 w 273845"/>
                  <a:gd name="connsiteY1-678" fmla="*/ 0 h 3776859"/>
                  <a:gd name="connsiteX2-679" fmla="*/ 273845 w 273845"/>
                  <a:gd name="connsiteY2-680" fmla="*/ 3581399 h 3776859"/>
                  <a:gd name="connsiteX3-681" fmla="*/ 245270 w 273845"/>
                  <a:gd name="connsiteY3-682" fmla="*/ 3702843 h 3776859"/>
                  <a:gd name="connsiteX4-683" fmla="*/ 223839 w 273845"/>
                  <a:gd name="connsiteY4-684" fmla="*/ 3631404 h 3776859"/>
                  <a:gd name="connsiteX5-685" fmla="*/ 166689 w 273845"/>
                  <a:gd name="connsiteY5-686" fmla="*/ 3776661 h 3776859"/>
                  <a:gd name="connsiteX6-687" fmla="*/ 104776 w 273845"/>
                  <a:gd name="connsiteY6-688" fmla="*/ 3664743 h 3776859"/>
                  <a:gd name="connsiteX7-689" fmla="*/ 57151 w 273845"/>
                  <a:gd name="connsiteY7-690" fmla="*/ 3750467 h 3776859"/>
                  <a:gd name="connsiteX8-691" fmla="*/ 1 w 273845"/>
                  <a:gd name="connsiteY8-692" fmla="*/ 3609974 h 3776859"/>
                  <a:gd name="connsiteX9-693" fmla="*/ 0 w 273845"/>
                  <a:gd name="connsiteY9-694" fmla="*/ 0 h 3776859"/>
                  <a:gd name="connsiteX0-695" fmla="*/ 0 w 273845"/>
                  <a:gd name="connsiteY0-696" fmla="*/ 0 h 3776859"/>
                  <a:gd name="connsiteX1-697" fmla="*/ 272825 w 273845"/>
                  <a:gd name="connsiteY1-698" fmla="*/ 0 h 3776859"/>
                  <a:gd name="connsiteX2-699" fmla="*/ 273845 w 273845"/>
                  <a:gd name="connsiteY2-700" fmla="*/ 3581399 h 3776859"/>
                  <a:gd name="connsiteX3-701" fmla="*/ 245270 w 273845"/>
                  <a:gd name="connsiteY3-702" fmla="*/ 3702843 h 3776859"/>
                  <a:gd name="connsiteX4-703" fmla="*/ 223839 w 273845"/>
                  <a:gd name="connsiteY4-704" fmla="*/ 3631404 h 3776859"/>
                  <a:gd name="connsiteX5-705" fmla="*/ 166689 w 273845"/>
                  <a:gd name="connsiteY5-706" fmla="*/ 3776661 h 3776859"/>
                  <a:gd name="connsiteX6-707" fmla="*/ 104776 w 273845"/>
                  <a:gd name="connsiteY6-708" fmla="*/ 3664743 h 3776859"/>
                  <a:gd name="connsiteX7-709" fmla="*/ 57151 w 273845"/>
                  <a:gd name="connsiteY7-710" fmla="*/ 3750467 h 3776859"/>
                  <a:gd name="connsiteX8-711" fmla="*/ 1 w 273845"/>
                  <a:gd name="connsiteY8-712" fmla="*/ 3609974 h 3776859"/>
                  <a:gd name="connsiteX9-713" fmla="*/ 0 w 273845"/>
                  <a:gd name="connsiteY9-714" fmla="*/ 0 h 37768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1" y="connsiteY5-22"/>
                  </a:cxn>
                  <a:cxn ang="0">
                    <a:pos x="connsiteX6-35" y="connsiteY6-36"/>
                  </a:cxn>
                  <a:cxn ang="0">
                    <a:pos x="connsiteX7-51" y="connsiteY7-52"/>
                  </a:cxn>
                  <a:cxn ang="0">
                    <a:pos x="connsiteX8-69" y="connsiteY8-70"/>
                  </a:cxn>
                  <a:cxn ang="0">
                    <a:pos x="connsiteX9-89" y="connsiteY9-90"/>
                  </a:cxn>
                </a:cxnLst>
                <a:rect l="l" t="t" r="r" b="b"/>
                <a:pathLst>
                  <a:path w="273845" h="3776859">
                    <a:moveTo>
                      <a:pt x="0" y="0"/>
                    </a:moveTo>
                    <a:lnTo>
                      <a:pt x="272825" y="0"/>
                    </a:lnTo>
                    <a:lnTo>
                      <a:pt x="273845" y="3581399"/>
                    </a:lnTo>
                    <a:cubicBezTo>
                      <a:pt x="269876" y="3659980"/>
                      <a:pt x="258763" y="3688555"/>
                      <a:pt x="245270" y="3702843"/>
                    </a:cubicBezTo>
                    <a:cubicBezTo>
                      <a:pt x="228204" y="3675061"/>
                      <a:pt x="236936" y="3619101"/>
                      <a:pt x="223839" y="3631404"/>
                    </a:cubicBezTo>
                    <a:cubicBezTo>
                      <a:pt x="210742" y="3643707"/>
                      <a:pt x="186533" y="3771105"/>
                      <a:pt x="166689" y="3776661"/>
                    </a:cubicBezTo>
                    <a:cubicBezTo>
                      <a:pt x="146845" y="3782217"/>
                      <a:pt x="123032" y="3669109"/>
                      <a:pt x="104776" y="3664743"/>
                    </a:cubicBezTo>
                    <a:cubicBezTo>
                      <a:pt x="86520" y="3660377"/>
                      <a:pt x="74614" y="3759595"/>
                      <a:pt x="57151" y="3750467"/>
                    </a:cubicBezTo>
                    <a:cubicBezTo>
                      <a:pt x="28576" y="3725068"/>
                      <a:pt x="9527" y="3661568"/>
                      <a:pt x="1" y="3609974"/>
                    </a:cubicBezTo>
                    <a:cubicBezTo>
                      <a:pt x="1" y="2406649"/>
                      <a:pt x="0" y="1203325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83000">
                    <a:schemeClr val="tx2"/>
                  </a:gs>
                  <a:gs pos="82000">
                    <a:schemeClr val="tx2"/>
                  </a:gs>
                  <a:gs pos="34000">
                    <a:schemeClr val="tx2">
                      <a:lumMod val="75000"/>
                    </a:schemeClr>
                  </a:gs>
                  <a:gs pos="0">
                    <a:schemeClr val="tx2"/>
                  </a:gs>
                  <a:gs pos="38000">
                    <a:schemeClr val="tx2"/>
                  </a:gs>
                  <a:gs pos="100000">
                    <a:schemeClr val="tx2"/>
                  </a:gs>
                </a:gsLst>
                <a:lin ang="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374774" y="1417118"/>
                <a:ext cx="272825" cy="59055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7000">
                    <a:srgbClr val="F2F2F2">
                      <a:lumMod val="0"/>
                      <a:lumOff val="100000"/>
                    </a:srgb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404710" y="1213680"/>
                <a:ext cx="212954" cy="203438"/>
              </a:xfrm>
              <a:prstGeom prst="rect">
                <a:avLst/>
              </a:prstGeom>
              <a:solidFill>
                <a:schemeClr val="tx2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5400000">
                <a:off x="1396885" y="6250198"/>
                <a:ext cx="228600" cy="73152"/>
              </a:xfrm>
              <a:custGeom>
                <a:avLst/>
                <a:gdLst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0-1" fmla="*/ 0 w 226544"/>
                  <a:gd name="connsiteY0-2" fmla="*/ 35306 h 70612"/>
                  <a:gd name="connsiteX1-3" fmla="*/ 27685 w 226544"/>
                  <a:gd name="connsiteY1-4" fmla="*/ 0 h 70612"/>
                  <a:gd name="connsiteX2-5" fmla="*/ 226544 w 226544"/>
                  <a:gd name="connsiteY2-6" fmla="*/ 35306 h 70612"/>
                  <a:gd name="connsiteX3-7" fmla="*/ 27685 w 226544"/>
                  <a:gd name="connsiteY3-8" fmla="*/ 70612 h 70612"/>
                  <a:gd name="connsiteX4" fmla="*/ 0 w 226544"/>
                  <a:gd name="connsiteY4" fmla="*/ 35306 h 70612"/>
                  <a:gd name="connsiteX0-9" fmla="*/ 0 w 226544"/>
                  <a:gd name="connsiteY0-10" fmla="*/ 35306 h 70612"/>
                  <a:gd name="connsiteX1-11" fmla="*/ 27685 w 226544"/>
                  <a:gd name="connsiteY1-12" fmla="*/ 0 h 70612"/>
                  <a:gd name="connsiteX2-13" fmla="*/ 226544 w 226544"/>
                  <a:gd name="connsiteY2-14" fmla="*/ 35306 h 70612"/>
                  <a:gd name="connsiteX3-15" fmla="*/ 27685 w 226544"/>
                  <a:gd name="connsiteY3-16" fmla="*/ 70612 h 70612"/>
                  <a:gd name="connsiteX4-17" fmla="*/ 0 w 226544"/>
                  <a:gd name="connsiteY4-18" fmla="*/ 35306 h 70612"/>
                  <a:gd name="connsiteX0-19" fmla="*/ 0 w 226544"/>
                  <a:gd name="connsiteY0-20" fmla="*/ 35306 h 70612"/>
                  <a:gd name="connsiteX1-21" fmla="*/ 27685 w 226544"/>
                  <a:gd name="connsiteY1-22" fmla="*/ 0 h 70612"/>
                  <a:gd name="connsiteX2-23" fmla="*/ 226544 w 226544"/>
                  <a:gd name="connsiteY2-24" fmla="*/ 35306 h 70612"/>
                  <a:gd name="connsiteX3-25" fmla="*/ 27685 w 226544"/>
                  <a:gd name="connsiteY3-26" fmla="*/ 70612 h 70612"/>
                  <a:gd name="connsiteX4-27" fmla="*/ 0 w 226544"/>
                  <a:gd name="connsiteY4-28" fmla="*/ 35306 h 70612"/>
                  <a:gd name="connsiteX0-29" fmla="*/ 0 w 226544"/>
                  <a:gd name="connsiteY0-30" fmla="*/ 35306 h 70612"/>
                  <a:gd name="connsiteX1-31" fmla="*/ 27685 w 226544"/>
                  <a:gd name="connsiteY1-32" fmla="*/ 0 h 70612"/>
                  <a:gd name="connsiteX2-33" fmla="*/ 226544 w 226544"/>
                  <a:gd name="connsiteY2-34" fmla="*/ 35306 h 70612"/>
                  <a:gd name="connsiteX3-35" fmla="*/ 27685 w 226544"/>
                  <a:gd name="connsiteY3-36" fmla="*/ 70612 h 70612"/>
                  <a:gd name="connsiteX4-37" fmla="*/ 0 w 226544"/>
                  <a:gd name="connsiteY4-38" fmla="*/ 35306 h 70612"/>
                  <a:gd name="connsiteX0-39" fmla="*/ 0 w 226544"/>
                  <a:gd name="connsiteY0-40" fmla="*/ 35306 h 70612"/>
                  <a:gd name="connsiteX1-41" fmla="*/ 27685 w 226544"/>
                  <a:gd name="connsiteY1-42" fmla="*/ 0 h 70612"/>
                  <a:gd name="connsiteX2-43" fmla="*/ 226544 w 226544"/>
                  <a:gd name="connsiteY2-44" fmla="*/ 35306 h 70612"/>
                  <a:gd name="connsiteX3-45" fmla="*/ 27685 w 226544"/>
                  <a:gd name="connsiteY3-46" fmla="*/ 70612 h 70612"/>
                  <a:gd name="connsiteX4-47" fmla="*/ 0 w 226544"/>
                  <a:gd name="connsiteY4-48" fmla="*/ 35306 h 70612"/>
                  <a:gd name="connsiteX0-49" fmla="*/ 0 w 226544"/>
                  <a:gd name="connsiteY0-50" fmla="*/ 35306 h 70612"/>
                  <a:gd name="connsiteX1-51" fmla="*/ 27685 w 226544"/>
                  <a:gd name="connsiteY1-52" fmla="*/ 0 h 70612"/>
                  <a:gd name="connsiteX2-53" fmla="*/ 226544 w 226544"/>
                  <a:gd name="connsiteY2-54" fmla="*/ 35306 h 70612"/>
                  <a:gd name="connsiteX3-55" fmla="*/ 27685 w 226544"/>
                  <a:gd name="connsiteY3-56" fmla="*/ 70612 h 70612"/>
                  <a:gd name="connsiteX4-57" fmla="*/ 0 w 226544"/>
                  <a:gd name="connsiteY4-58" fmla="*/ 35306 h 70612"/>
                  <a:gd name="connsiteX0-59" fmla="*/ 0 w 226544"/>
                  <a:gd name="connsiteY0-60" fmla="*/ 35306 h 70612"/>
                  <a:gd name="connsiteX1-61" fmla="*/ 27685 w 226544"/>
                  <a:gd name="connsiteY1-62" fmla="*/ 0 h 70612"/>
                  <a:gd name="connsiteX2-63" fmla="*/ 226544 w 226544"/>
                  <a:gd name="connsiteY2-64" fmla="*/ 35306 h 70612"/>
                  <a:gd name="connsiteX3-65" fmla="*/ 27685 w 226544"/>
                  <a:gd name="connsiteY3-66" fmla="*/ 70612 h 70612"/>
                  <a:gd name="connsiteX4-67" fmla="*/ 0 w 226544"/>
                  <a:gd name="connsiteY4-68" fmla="*/ 35306 h 70612"/>
                  <a:gd name="connsiteX0-69" fmla="*/ 0 w 226544"/>
                  <a:gd name="connsiteY0-70" fmla="*/ 35306 h 70612"/>
                  <a:gd name="connsiteX1-71" fmla="*/ 27685 w 226544"/>
                  <a:gd name="connsiteY1-72" fmla="*/ 0 h 70612"/>
                  <a:gd name="connsiteX2-73" fmla="*/ 226544 w 226544"/>
                  <a:gd name="connsiteY2-74" fmla="*/ 35306 h 70612"/>
                  <a:gd name="connsiteX3-75" fmla="*/ 27685 w 226544"/>
                  <a:gd name="connsiteY3-76" fmla="*/ 70612 h 70612"/>
                  <a:gd name="connsiteX4-77" fmla="*/ 0 w 226544"/>
                  <a:gd name="connsiteY4-78" fmla="*/ 35306 h 70612"/>
                  <a:gd name="connsiteX0-79" fmla="*/ 0 w 226544"/>
                  <a:gd name="connsiteY0-80" fmla="*/ 35306 h 70612"/>
                  <a:gd name="connsiteX1-81" fmla="*/ 27685 w 226544"/>
                  <a:gd name="connsiteY1-82" fmla="*/ 0 h 70612"/>
                  <a:gd name="connsiteX2-83" fmla="*/ 226544 w 226544"/>
                  <a:gd name="connsiteY2-84" fmla="*/ 35306 h 70612"/>
                  <a:gd name="connsiteX3-85" fmla="*/ 27685 w 226544"/>
                  <a:gd name="connsiteY3-86" fmla="*/ 70612 h 70612"/>
                  <a:gd name="connsiteX4-87" fmla="*/ 0 w 226544"/>
                  <a:gd name="connsiteY4-88" fmla="*/ 35306 h 7061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</a:cxnLst>
                <a:rect l="l" t="t" r="r" b="b"/>
                <a:pathLst>
                  <a:path w="226544" h="70612">
                    <a:moveTo>
                      <a:pt x="0" y="35306"/>
                    </a:moveTo>
                    <a:cubicBezTo>
                      <a:pt x="1521" y="15316"/>
                      <a:pt x="12805" y="4576"/>
                      <a:pt x="27685" y="0"/>
                    </a:cubicBezTo>
                    <a:lnTo>
                      <a:pt x="226544" y="35306"/>
                    </a:lnTo>
                    <a:lnTo>
                      <a:pt x="27685" y="70612"/>
                    </a:lnTo>
                    <a:cubicBezTo>
                      <a:pt x="11264" y="65009"/>
                      <a:pt x="1007" y="52726"/>
                      <a:pt x="0" y="35306"/>
                    </a:cubicBezTo>
                    <a:close/>
                  </a:path>
                </a:pathLst>
              </a:custGeom>
              <a:solidFill>
                <a:srgbClr val="4C504C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374774" y="148664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74774" y="1562425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374774" y="1638202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374774" y="1713979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374774" y="1789756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74774" y="1865533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374774" y="194130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rapezoid 5"/>
            <p:cNvSpPr/>
            <p:nvPr/>
          </p:nvSpPr>
          <p:spPr>
            <a:xfrm rot="16200000">
              <a:off x="1594832" y="5341831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2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Trapezoid 6"/>
            <p:cNvSpPr/>
            <p:nvPr/>
          </p:nvSpPr>
          <p:spPr>
            <a:xfrm rot="16200000">
              <a:off x="1594832" y="4439533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5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Trapezoid 7"/>
            <p:cNvSpPr/>
            <p:nvPr/>
          </p:nvSpPr>
          <p:spPr>
            <a:xfrm rot="16200000">
              <a:off x="1594832" y="3537234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4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Trapezoid 8"/>
            <p:cNvSpPr/>
            <p:nvPr/>
          </p:nvSpPr>
          <p:spPr>
            <a:xfrm rot="16200000">
              <a:off x="1594832" y="2634935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3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Pentagon 9"/>
            <p:cNvSpPr/>
            <p:nvPr/>
          </p:nvSpPr>
          <p:spPr>
            <a:xfrm>
              <a:off x="1912729" y="2359899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1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Pentagon 10"/>
            <p:cNvSpPr/>
            <p:nvPr/>
          </p:nvSpPr>
          <p:spPr>
            <a:xfrm>
              <a:off x="1912729" y="3262198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2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Pentagon 11"/>
            <p:cNvSpPr/>
            <p:nvPr/>
          </p:nvSpPr>
          <p:spPr>
            <a:xfrm>
              <a:off x="1912729" y="4164497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3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Pentagon 12"/>
            <p:cNvSpPr/>
            <p:nvPr/>
          </p:nvSpPr>
          <p:spPr>
            <a:xfrm>
              <a:off x="1912729" y="5066795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4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79704" y="2509740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8"/>
            <p:cNvSpPr txBox="1"/>
            <p:nvPr/>
          </p:nvSpPr>
          <p:spPr>
            <a:xfrm>
              <a:off x="1944843" y="2478964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36" name="TextBox 191"/>
            <p:cNvSpPr txBox="1"/>
            <p:nvPr/>
          </p:nvSpPr>
          <p:spPr>
            <a:xfrm>
              <a:off x="1944843" y="3381429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37" name="TextBox 192"/>
            <p:cNvSpPr txBox="1"/>
            <p:nvPr/>
          </p:nvSpPr>
          <p:spPr>
            <a:xfrm>
              <a:off x="1944843" y="4283895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38" name="TextBox 193"/>
            <p:cNvSpPr txBox="1"/>
            <p:nvPr/>
          </p:nvSpPr>
          <p:spPr>
            <a:xfrm>
              <a:off x="1944843" y="5186362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79704" y="3412206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79704" y="4314672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79704" y="5214753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868972" y="20118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68972" y="2354521"/>
            <a:ext cx="4377747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Donut 44"/>
          <p:cNvSpPr/>
          <p:nvPr/>
        </p:nvSpPr>
        <p:spPr>
          <a:xfrm>
            <a:off x="5937233" y="3301776"/>
            <a:ext cx="724494" cy="724494"/>
          </a:xfrm>
          <a:prstGeom prst="donut">
            <a:avLst>
              <a:gd name="adj" fmla="val 680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6142990" y="3499217"/>
            <a:ext cx="312978" cy="329611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46"/>
          <p:cNvSpPr>
            <a:spLocks noEditPoints="1"/>
          </p:cNvSpPr>
          <p:nvPr/>
        </p:nvSpPr>
        <p:spPr bwMode="auto">
          <a:xfrm>
            <a:off x="6114638" y="5024359"/>
            <a:ext cx="355312" cy="287275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Freeform 47"/>
          <p:cNvSpPr>
            <a:spLocks noEditPoints="1"/>
          </p:cNvSpPr>
          <p:nvPr/>
        </p:nvSpPr>
        <p:spPr bwMode="auto">
          <a:xfrm>
            <a:off x="8854192" y="5021839"/>
            <a:ext cx="237380" cy="347754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Freeform 48"/>
          <p:cNvSpPr>
            <a:spLocks noEditPoints="1"/>
          </p:cNvSpPr>
          <p:nvPr/>
        </p:nvSpPr>
        <p:spPr bwMode="auto">
          <a:xfrm>
            <a:off x="8844060" y="3512070"/>
            <a:ext cx="250987" cy="303906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Donut 49"/>
          <p:cNvSpPr/>
          <p:nvPr/>
        </p:nvSpPr>
        <p:spPr>
          <a:xfrm>
            <a:off x="8610636" y="4818814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Donut 50"/>
          <p:cNvSpPr/>
          <p:nvPr/>
        </p:nvSpPr>
        <p:spPr>
          <a:xfrm>
            <a:off x="5931813" y="4818967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Donut 51"/>
          <p:cNvSpPr/>
          <p:nvPr/>
        </p:nvSpPr>
        <p:spPr>
          <a:xfrm>
            <a:off x="8604931" y="3301776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54485" y="360977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96777" y="3340555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  <a:endParaRPr lang="en-GB" sz="14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283439" y="360977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282082" y="3340555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  <a:endParaRPr lang="en-GB" sz="1400" b="1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54485" y="513572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96777" y="4849926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93%</a:t>
            </a:r>
            <a:endParaRPr lang="en-GB" sz="1400" b="1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340944" y="513572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284396" y="4849926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55%</a:t>
            </a:r>
            <a:endParaRPr lang="en-GB" sz="1400" b="1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884114" y="4036579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884114" y="5560125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548425" y="4036579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42297" y="5560125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TextBox 8"/>
          <p:cNvSpPr txBox="1"/>
          <p:nvPr/>
        </p:nvSpPr>
        <p:spPr>
          <a:xfrm>
            <a:off x="609600" y="297529"/>
            <a:ext cx="264419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TextBox 8"/>
          <p:cNvSpPr txBox="1"/>
          <p:nvPr/>
        </p:nvSpPr>
        <p:spPr>
          <a:xfrm>
            <a:off x="609600" y="688817"/>
            <a:ext cx="321945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0">
        <p14:warp dir="in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4909726" y="2690064"/>
            <a:ext cx="3039299" cy="3154639"/>
            <a:chOff x="1365" y="-412"/>
            <a:chExt cx="4954" cy="5142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998" y="-412"/>
              <a:ext cx="1878" cy="514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1365" y="-412"/>
              <a:ext cx="2572" cy="5142"/>
            </a:xfrm>
            <a:custGeom>
              <a:avLst/>
              <a:gdLst>
                <a:gd name="T0" fmla="*/ 690 w 1087"/>
                <a:gd name="T1" fmla="*/ 1087 h 2174"/>
                <a:gd name="T2" fmla="*/ 1087 w 1087"/>
                <a:gd name="T3" fmla="*/ 0 h 2174"/>
                <a:gd name="T4" fmla="*/ 0 w 1087"/>
                <a:gd name="T5" fmla="*/ 1087 h 2174"/>
                <a:gd name="T6" fmla="*/ 1087 w 1087"/>
                <a:gd name="T7" fmla="*/ 2174 h 2174"/>
                <a:gd name="T8" fmla="*/ 1087 w 1087"/>
                <a:gd name="T9" fmla="*/ 2174 h 2174"/>
                <a:gd name="T10" fmla="*/ 690 w 1087"/>
                <a:gd name="T11" fmla="*/ 1087 h 2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7" h="2174">
                  <a:moveTo>
                    <a:pt x="690" y="1087"/>
                  </a:moveTo>
                  <a:cubicBezTo>
                    <a:pt x="690" y="487"/>
                    <a:pt x="868" y="0"/>
                    <a:pt x="1087" y="0"/>
                  </a:cubicBezTo>
                  <a:cubicBezTo>
                    <a:pt x="487" y="0"/>
                    <a:pt x="0" y="487"/>
                    <a:pt x="0" y="1087"/>
                  </a:cubicBezTo>
                  <a:cubicBezTo>
                    <a:pt x="0" y="1687"/>
                    <a:pt x="487" y="2174"/>
                    <a:pt x="1087" y="2174"/>
                  </a:cubicBezTo>
                  <a:cubicBezTo>
                    <a:pt x="1087" y="2174"/>
                    <a:pt x="1087" y="2174"/>
                    <a:pt x="1087" y="2174"/>
                  </a:cubicBezTo>
                  <a:cubicBezTo>
                    <a:pt x="868" y="2174"/>
                    <a:pt x="690" y="1687"/>
                    <a:pt x="690" y="108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8"/>
            <p:cNvSpPr/>
            <p:nvPr/>
          </p:nvSpPr>
          <p:spPr bwMode="auto">
            <a:xfrm>
              <a:off x="3225" y="1447"/>
              <a:ext cx="3094" cy="1462"/>
            </a:xfrm>
            <a:custGeom>
              <a:avLst/>
              <a:gdLst>
                <a:gd name="T0" fmla="*/ 1042 w 1308"/>
                <a:gd name="T1" fmla="*/ 96 h 618"/>
                <a:gd name="T2" fmla="*/ 602 w 1308"/>
                <a:gd name="T3" fmla="*/ 0 h 618"/>
                <a:gd name="T4" fmla="*/ 0 w 1308"/>
                <a:gd name="T5" fmla="*/ 602 h 618"/>
                <a:gd name="T6" fmla="*/ 301 w 1308"/>
                <a:gd name="T7" fmla="*/ 618 h 618"/>
                <a:gd name="T8" fmla="*/ 1042 w 1308"/>
                <a:gd name="T9" fmla="*/ 506 h 618"/>
                <a:gd name="T10" fmla="*/ 1308 w 1308"/>
                <a:gd name="T11" fmla="*/ 301 h 618"/>
                <a:gd name="T12" fmla="*/ 1042 w 1308"/>
                <a:gd name="T13" fmla="*/ 96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8" h="618">
                  <a:moveTo>
                    <a:pt x="1042" y="96"/>
                  </a:moveTo>
                  <a:cubicBezTo>
                    <a:pt x="918" y="50"/>
                    <a:pt x="767" y="18"/>
                    <a:pt x="602" y="0"/>
                  </a:cubicBezTo>
                  <a:cubicBezTo>
                    <a:pt x="0" y="602"/>
                    <a:pt x="0" y="602"/>
                    <a:pt x="0" y="602"/>
                  </a:cubicBezTo>
                  <a:cubicBezTo>
                    <a:pt x="96" y="612"/>
                    <a:pt x="197" y="618"/>
                    <a:pt x="301" y="618"/>
                  </a:cubicBezTo>
                  <a:cubicBezTo>
                    <a:pt x="582" y="618"/>
                    <a:pt x="846" y="578"/>
                    <a:pt x="1042" y="506"/>
                  </a:cubicBezTo>
                  <a:cubicBezTo>
                    <a:pt x="1238" y="435"/>
                    <a:pt x="1308" y="353"/>
                    <a:pt x="1308" y="301"/>
                  </a:cubicBezTo>
                  <a:cubicBezTo>
                    <a:pt x="1308" y="249"/>
                    <a:pt x="1238" y="167"/>
                    <a:pt x="1042" y="96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9"/>
            <p:cNvSpPr/>
            <p:nvPr/>
          </p:nvSpPr>
          <p:spPr bwMode="auto">
            <a:xfrm>
              <a:off x="3225" y="2159"/>
              <a:ext cx="3094" cy="2381"/>
            </a:xfrm>
            <a:custGeom>
              <a:avLst/>
              <a:gdLst>
                <a:gd name="T0" fmla="*/ 1308 w 1308"/>
                <a:gd name="T1" fmla="*/ 0 h 1007"/>
                <a:gd name="T2" fmla="*/ 1042 w 1308"/>
                <a:gd name="T3" fmla="*/ 205 h 1007"/>
                <a:gd name="T4" fmla="*/ 301 w 1308"/>
                <a:gd name="T5" fmla="*/ 317 h 1007"/>
                <a:gd name="T6" fmla="*/ 0 w 1308"/>
                <a:gd name="T7" fmla="*/ 301 h 1007"/>
                <a:gd name="T8" fmla="*/ 96 w 1308"/>
                <a:gd name="T9" fmla="*/ 741 h 1007"/>
                <a:gd name="T10" fmla="*/ 301 w 1308"/>
                <a:gd name="T11" fmla="*/ 1007 h 1007"/>
                <a:gd name="T12" fmla="*/ 301 w 1308"/>
                <a:gd name="T13" fmla="*/ 1007 h 1007"/>
                <a:gd name="T14" fmla="*/ 1013 w 1308"/>
                <a:gd name="T15" fmla="*/ 712 h 1007"/>
                <a:gd name="T16" fmla="*/ 1308 w 1308"/>
                <a:gd name="T17" fmla="*/ 0 h 1007"/>
                <a:gd name="T18" fmla="*/ 1308 w 1308"/>
                <a:gd name="T19" fmla="*/ 0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8" h="1007">
                  <a:moveTo>
                    <a:pt x="1308" y="0"/>
                  </a:moveTo>
                  <a:cubicBezTo>
                    <a:pt x="1308" y="53"/>
                    <a:pt x="1238" y="134"/>
                    <a:pt x="1042" y="205"/>
                  </a:cubicBezTo>
                  <a:cubicBezTo>
                    <a:pt x="846" y="277"/>
                    <a:pt x="582" y="317"/>
                    <a:pt x="301" y="317"/>
                  </a:cubicBezTo>
                  <a:cubicBezTo>
                    <a:pt x="197" y="317"/>
                    <a:pt x="96" y="311"/>
                    <a:pt x="0" y="301"/>
                  </a:cubicBezTo>
                  <a:cubicBezTo>
                    <a:pt x="18" y="466"/>
                    <a:pt x="50" y="617"/>
                    <a:pt x="96" y="741"/>
                  </a:cubicBezTo>
                  <a:cubicBezTo>
                    <a:pt x="167" y="937"/>
                    <a:pt x="249" y="1007"/>
                    <a:pt x="301" y="1007"/>
                  </a:cubicBezTo>
                  <a:cubicBezTo>
                    <a:pt x="301" y="1007"/>
                    <a:pt x="301" y="1007"/>
                    <a:pt x="301" y="1007"/>
                  </a:cubicBezTo>
                  <a:cubicBezTo>
                    <a:pt x="570" y="1007"/>
                    <a:pt x="823" y="902"/>
                    <a:pt x="1013" y="712"/>
                  </a:cubicBezTo>
                  <a:cubicBezTo>
                    <a:pt x="1203" y="522"/>
                    <a:pt x="1308" y="269"/>
                    <a:pt x="1308" y="0"/>
                  </a:cubicBezTo>
                  <a:cubicBezTo>
                    <a:pt x="1308" y="0"/>
                    <a:pt x="1308" y="0"/>
                    <a:pt x="1308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11"/>
            <p:cNvSpPr/>
            <p:nvPr/>
          </p:nvSpPr>
          <p:spPr bwMode="auto">
            <a:xfrm>
              <a:off x="3937" y="-34"/>
              <a:ext cx="2193" cy="2399"/>
            </a:xfrm>
            <a:custGeom>
              <a:avLst/>
              <a:gdLst>
                <a:gd name="T0" fmla="*/ 552 w 927"/>
                <a:gd name="T1" fmla="*/ 303 h 1014"/>
                <a:gd name="T2" fmla="*/ 815 w 927"/>
                <a:gd name="T3" fmla="*/ 1014 h 1014"/>
                <a:gd name="T4" fmla="*/ 926 w 927"/>
                <a:gd name="T5" fmla="*/ 927 h 1014"/>
                <a:gd name="T6" fmla="*/ 927 w 927"/>
                <a:gd name="T7" fmla="*/ 927 h 1014"/>
                <a:gd name="T8" fmla="*/ 656 w 927"/>
                <a:gd name="T9" fmla="*/ 271 h 1014"/>
                <a:gd name="T10" fmla="*/ 0 w 927"/>
                <a:gd name="T11" fmla="*/ 0 h 1014"/>
                <a:gd name="T12" fmla="*/ 552 w 927"/>
                <a:gd name="T13" fmla="*/ 303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7" h="1014">
                  <a:moveTo>
                    <a:pt x="552" y="303"/>
                  </a:moveTo>
                  <a:cubicBezTo>
                    <a:pt x="703" y="499"/>
                    <a:pt x="815" y="766"/>
                    <a:pt x="815" y="1014"/>
                  </a:cubicBezTo>
                  <a:cubicBezTo>
                    <a:pt x="891" y="975"/>
                    <a:pt x="920" y="941"/>
                    <a:pt x="926" y="927"/>
                  </a:cubicBezTo>
                  <a:cubicBezTo>
                    <a:pt x="927" y="927"/>
                    <a:pt x="927" y="927"/>
                    <a:pt x="927" y="927"/>
                  </a:cubicBezTo>
                  <a:cubicBezTo>
                    <a:pt x="927" y="679"/>
                    <a:pt x="831" y="446"/>
                    <a:pt x="656" y="271"/>
                  </a:cubicBezTo>
                  <a:cubicBezTo>
                    <a:pt x="481" y="96"/>
                    <a:pt x="248" y="0"/>
                    <a:pt x="0" y="0"/>
                  </a:cubicBezTo>
                  <a:cubicBezTo>
                    <a:pt x="248" y="0"/>
                    <a:pt x="503" y="239"/>
                    <a:pt x="552" y="30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12"/>
            <p:cNvSpPr/>
            <p:nvPr/>
          </p:nvSpPr>
          <p:spPr bwMode="auto">
            <a:xfrm>
              <a:off x="3937" y="-34"/>
              <a:ext cx="1928" cy="2399"/>
            </a:xfrm>
            <a:custGeom>
              <a:avLst/>
              <a:gdLst>
                <a:gd name="T0" fmla="*/ 0 w 815"/>
                <a:gd name="T1" fmla="*/ 1 h 1014"/>
                <a:gd name="T2" fmla="*/ 0 w 815"/>
                <a:gd name="T3" fmla="*/ 927 h 1014"/>
                <a:gd name="T4" fmla="*/ 815 w 815"/>
                <a:gd name="T5" fmla="*/ 1014 h 1014"/>
                <a:gd name="T6" fmla="*/ 552 w 815"/>
                <a:gd name="T7" fmla="*/ 286 h 1014"/>
                <a:gd name="T8" fmla="*/ 0 w 815"/>
                <a:gd name="T9" fmla="*/ 0 h 1014"/>
                <a:gd name="T10" fmla="*/ 0 w 815"/>
                <a:gd name="T11" fmla="*/ 1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5" h="1014">
                  <a:moveTo>
                    <a:pt x="0" y="1"/>
                  </a:moveTo>
                  <a:cubicBezTo>
                    <a:pt x="0" y="927"/>
                    <a:pt x="0" y="927"/>
                    <a:pt x="0" y="927"/>
                  </a:cubicBezTo>
                  <a:cubicBezTo>
                    <a:pt x="815" y="1014"/>
                    <a:pt x="815" y="1014"/>
                    <a:pt x="815" y="1014"/>
                  </a:cubicBezTo>
                  <a:cubicBezTo>
                    <a:pt x="815" y="766"/>
                    <a:pt x="727" y="461"/>
                    <a:pt x="552" y="286"/>
                  </a:cubicBezTo>
                  <a:cubicBezTo>
                    <a:pt x="411" y="145"/>
                    <a:pt x="248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3"/>
            <p:cNvSpPr/>
            <p:nvPr/>
          </p:nvSpPr>
          <p:spPr bwMode="auto">
            <a:xfrm>
              <a:off x="3566" y="253"/>
              <a:ext cx="1902" cy="2277"/>
            </a:xfrm>
            <a:custGeom>
              <a:avLst/>
              <a:gdLst>
                <a:gd name="T0" fmla="*/ 804 w 804"/>
                <a:gd name="T1" fmla="*/ 875 h 963"/>
                <a:gd name="T2" fmla="*/ 589 w 804"/>
                <a:gd name="T3" fmla="*/ 278 h 963"/>
                <a:gd name="T4" fmla="*/ 157 w 804"/>
                <a:gd name="T5" fmla="*/ 0 h 963"/>
                <a:gd name="T6" fmla="*/ 102 w 804"/>
                <a:gd name="T7" fmla="*/ 119 h 963"/>
                <a:gd name="T8" fmla="*/ 4 w 804"/>
                <a:gd name="T9" fmla="*/ 653 h 963"/>
                <a:gd name="T10" fmla="*/ 0 w 804"/>
                <a:gd name="T11" fmla="*/ 806 h 963"/>
                <a:gd name="T12" fmla="*/ 4 w 804"/>
                <a:gd name="T13" fmla="*/ 959 h 963"/>
                <a:gd name="T14" fmla="*/ 157 w 804"/>
                <a:gd name="T15" fmla="*/ 963 h 963"/>
                <a:gd name="T16" fmla="*/ 310 w 804"/>
                <a:gd name="T17" fmla="*/ 959 h 963"/>
                <a:gd name="T18" fmla="*/ 804 w 804"/>
                <a:gd name="T19" fmla="*/ 875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4" h="963">
                  <a:moveTo>
                    <a:pt x="804" y="875"/>
                  </a:moveTo>
                  <a:cubicBezTo>
                    <a:pt x="785" y="653"/>
                    <a:pt x="706" y="418"/>
                    <a:pt x="589" y="278"/>
                  </a:cubicBezTo>
                  <a:cubicBezTo>
                    <a:pt x="456" y="119"/>
                    <a:pt x="323" y="24"/>
                    <a:pt x="157" y="0"/>
                  </a:cubicBezTo>
                  <a:cubicBezTo>
                    <a:pt x="141" y="27"/>
                    <a:pt x="122" y="65"/>
                    <a:pt x="102" y="119"/>
                  </a:cubicBezTo>
                  <a:cubicBezTo>
                    <a:pt x="49" y="264"/>
                    <a:pt x="16" y="450"/>
                    <a:pt x="4" y="653"/>
                  </a:cubicBezTo>
                  <a:cubicBezTo>
                    <a:pt x="2" y="703"/>
                    <a:pt x="0" y="754"/>
                    <a:pt x="0" y="806"/>
                  </a:cubicBezTo>
                  <a:cubicBezTo>
                    <a:pt x="0" y="858"/>
                    <a:pt x="2" y="909"/>
                    <a:pt x="4" y="959"/>
                  </a:cubicBezTo>
                  <a:cubicBezTo>
                    <a:pt x="54" y="961"/>
                    <a:pt x="105" y="963"/>
                    <a:pt x="157" y="963"/>
                  </a:cubicBezTo>
                  <a:cubicBezTo>
                    <a:pt x="209" y="963"/>
                    <a:pt x="260" y="961"/>
                    <a:pt x="310" y="959"/>
                  </a:cubicBezTo>
                  <a:cubicBezTo>
                    <a:pt x="495" y="948"/>
                    <a:pt x="666" y="920"/>
                    <a:pt x="804" y="87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323109" y="4852970"/>
            <a:ext cx="796944" cy="796944"/>
            <a:chOff x="7891737" y="4601650"/>
            <a:chExt cx="755703" cy="755703"/>
          </a:xfrm>
        </p:grpSpPr>
        <p:sp>
          <p:nvSpPr>
            <p:cNvPr id="21" name="Oval 20"/>
            <p:cNvSpPr/>
            <p:nvPr/>
          </p:nvSpPr>
          <p:spPr>
            <a:xfrm>
              <a:off x="7891737" y="4601650"/>
              <a:ext cx="755703" cy="75570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8099876" y="4820373"/>
              <a:ext cx="349218" cy="320594"/>
            </a:xfrm>
            <a:custGeom>
              <a:avLst/>
              <a:gdLst>
                <a:gd name="T0" fmla="*/ 29 w 85"/>
                <a:gd name="T1" fmla="*/ 0 h 78"/>
                <a:gd name="T2" fmla="*/ 34 w 85"/>
                <a:gd name="T3" fmla="*/ 29 h 78"/>
                <a:gd name="T4" fmla="*/ 8 w 85"/>
                <a:gd name="T5" fmla="*/ 29 h 78"/>
                <a:gd name="T6" fmla="*/ 6 w 85"/>
                <a:gd name="T7" fmla="*/ 29 h 78"/>
                <a:gd name="T8" fmla="*/ 0 w 85"/>
                <a:gd name="T9" fmla="*/ 35 h 78"/>
                <a:gd name="T10" fmla="*/ 0 w 85"/>
                <a:gd name="T11" fmla="*/ 35 h 78"/>
                <a:gd name="T12" fmla="*/ 4 w 85"/>
                <a:gd name="T13" fmla="*/ 42 h 78"/>
                <a:gd name="T14" fmla="*/ 0 w 85"/>
                <a:gd name="T15" fmla="*/ 47 h 78"/>
                <a:gd name="T16" fmla="*/ 0 w 85"/>
                <a:gd name="T17" fmla="*/ 47 h 78"/>
                <a:gd name="T18" fmla="*/ 5 w 85"/>
                <a:gd name="T19" fmla="*/ 54 h 78"/>
                <a:gd name="T20" fmla="*/ 4 w 85"/>
                <a:gd name="T21" fmla="*/ 58 h 78"/>
                <a:gd name="T22" fmla="*/ 4 w 85"/>
                <a:gd name="T23" fmla="*/ 58 h 78"/>
                <a:gd name="T24" fmla="*/ 10 w 85"/>
                <a:gd name="T25" fmla="*/ 65 h 78"/>
                <a:gd name="T26" fmla="*/ 11 w 85"/>
                <a:gd name="T27" fmla="*/ 65 h 78"/>
                <a:gd name="T28" fmla="*/ 9 w 85"/>
                <a:gd name="T29" fmla="*/ 70 h 78"/>
                <a:gd name="T30" fmla="*/ 9 w 85"/>
                <a:gd name="T31" fmla="*/ 70 h 78"/>
                <a:gd name="T32" fmla="*/ 15 w 85"/>
                <a:gd name="T33" fmla="*/ 77 h 78"/>
                <a:gd name="T34" fmla="*/ 29 w 85"/>
                <a:gd name="T35" fmla="*/ 77 h 78"/>
                <a:gd name="T36" fmla="*/ 45 w 85"/>
                <a:gd name="T37" fmla="*/ 77 h 78"/>
                <a:gd name="T38" fmla="*/ 46 w 85"/>
                <a:gd name="T39" fmla="*/ 77 h 78"/>
                <a:gd name="T40" fmla="*/ 51 w 85"/>
                <a:gd name="T41" fmla="*/ 71 h 78"/>
                <a:gd name="T42" fmla="*/ 66 w 85"/>
                <a:gd name="T43" fmla="*/ 69 h 78"/>
                <a:gd name="T44" fmla="*/ 66 w 85"/>
                <a:gd name="T45" fmla="*/ 78 h 78"/>
                <a:gd name="T46" fmla="*/ 85 w 85"/>
                <a:gd name="T47" fmla="*/ 78 h 78"/>
                <a:gd name="T48" fmla="*/ 85 w 85"/>
                <a:gd name="T49" fmla="*/ 25 h 78"/>
                <a:gd name="T50" fmla="*/ 66 w 85"/>
                <a:gd name="T51" fmla="*/ 25 h 78"/>
                <a:gd name="T52" fmla="*/ 66 w 85"/>
                <a:gd name="T53" fmla="*/ 32 h 78"/>
                <a:gd name="T54" fmla="*/ 61 w 85"/>
                <a:gd name="T55" fmla="*/ 32 h 78"/>
                <a:gd name="T56" fmla="*/ 29 w 85"/>
                <a:gd name="T5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5" h="78">
                  <a:moveTo>
                    <a:pt x="29" y="0"/>
                  </a:moveTo>
                  <a:cubicBezTo>
                    <a:pt x="1" y="7"/>
                    <a:pt x="33" y="28"/>
                    <a:pt x="34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3" y="29"/>
                    <a:pt x="0" y="32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4" y="42"/>
                  </a:cubicBezTo>
                  <a:cubicBezTo>
                    <a:pt x="2" y="43"/>
                    <a:pt x="0" y="45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51"/>
                    <a:pt x="2" y="53"/>
                    <a:pt x="5" y="54"/>
                  </a:cubicBezTo>
                  <a:cubicBezTo>
                    <a:pt x="4" y="55"/>
                    <a:pt x="4" y="57"/>
                    <a:pt x="4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4" y="62"/>
                    <a:pt x="7" y="65"/>
                    <a:pt x="10" y="65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9" y="66"/>
                    <a:pt x="9" y="68"/>
                    <a:pt x="9" y="7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9" y="74"/>
                    <a:pt x="12" y="77"/>
                    <a:pt x="15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85" y="78"/>
                    <a:pt x="85" y="78"/>
                    <a:pt x="85" y="78"/>
                  </a:cubicBezTo>
                  <a:cubicBezTo>
                    <a:pt x="85" y="25"/>
                    <a:pt x="85" y="25"/>
                    <a:pt x="85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57" y="16"/>
                    <a:pt x="32" y="17"/>
                    <a:pt x="29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738698" y="4852970"/>
            <a:ext cx="796944" cy="796944"/>
            <a:chOff x="3544559" y="4601650"/>
            <a:chExt cx="755703" cy="755703"/>
          </a:xfrm>
        </p:grpSpPr>
        <p:sp>
          <p:nvSpPr>
            <p:cNvPr id="23" name="Oval 22"/>
            <p:cNvSpPr/>
            <p:nvPr/>
          </p:nvSpPr>
          <p:spPr>
            <a:xfrm flipH="1">
              <a:off x="3544559" y="4601650"/>
              <a:ext cx="755703" cy="7557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3753526" y="4820373"/>
              <a:ext cx="337768" cy="330136"/>
            </a:xfrm>
            <a:custGeom>
              <a:avLst/>
              <a:gdLst>
                <a:gd name="T0" fmla="*/ 74 w 82"/>
                <a:gd name="T1" fmla="*/ 6 h 80"/>
                <a:gd name="T2" fmla="*/ 67 w 82"/>
                <a:gd name="T3" fmla="*/ 27 h 80"/>
                <a:gd name="T4" fmla="*/ 65 w 82"/>
                <a:gd name="T5" fmla="*/ 30 h 80"/>
                <a:gd name="T6" fmla="*/ 75 w 82"/>
                <a:gd name="T7" fmla="*/ 71 h 80"/>
                <a:gd name="T8" fmla="*/ 66 w 82"/>
                <a:gd name="T9" fmla="*/ 80 h 80"/>
                <a:gd name="T10" fmla="*/ 44 w 82"/>
                <a:gd name="T11" fmla="*/ 50 h 80"/>
                <a:gd name="T12" fmla="*/ 36 w 82"/>
                <a:gd name="T13" fmla="*/ 57 h 80"/>
                <a:gd name="T14" fmla="*/ 39 w 82"/>
                <a:gd name="T15" fmla="*/ 70 h 80"/>
                <a:gd name="T16" fmla="*/ 34 w 82"/>
                <a:gd name="T17" fmla="*/ 75 h 80"/>
                <a:gd name="T18" fmla="*/ 26 w 82"/>
                <a:gd name="T19" fmla="*/ 61 h 80"/>
                <a:gd name="T20" fmla="*/ 21 w 82"/>
                <a:gd name="T21" fmla="*/ 67 h 80"/>
                <a:gd name="T22" fmla="*/ 16 w 82"/>
                <a:gd name="T23" fmla="*/ 62 h 80"/>
                <a:gd name="T24" fmla="*/ 21 w 82"/>
                <a:gd name="T25" fmla="*/ 57 h 80"/>
                <a:gd name="T26" fmla="*/ 7 w 82"/>
                <a:gd name="T27" fmla="*/ 50 h 80"/>
                <a:gd name="T28" fmla="*/ 12 w 82"/>
                <a:gd name="T29" fmla="*/ 44 h 80"/>
                <a:gd name="T30" fmla="*/ 25 w 82"/>
                <a:gd name="T31" fmla="*/ 47 h 80"/>
                <a:gd name="T32" fmla="*/ 32 w 82"/>
                <a:gd name="T33" fmla="*/ 39 h 80"/>
                <a:gd name="T34" fmla="*/ 0 w 82"/>
                <a:gd name="T35" fmla="*/ 18 h 80"/>
                <a:gd name="T36" fmla="*/ 9 w 82"/>
                <a:gd name="T37" fmla="*/ 8 h 80"/>
                <a:gd name="T38" fmla="*/ 51 w 82"/>
                <a:gd name="T39" fmla="*/ 16 h 80"/>
                <a:gd name="T40" fmla="*/ 53 w 82"/>
                <a:gd name="T41" fmla="*/ 13 h 80"/>
                <a:gd name="T42" fmla="*/ 74 w 82"/>
                <a:gd name="T43" fmla="*/ 6 h 80"/>
                <a:gd name="T44" fmla="*/ 82 w 82"/>
                <a:gd name="T45" fmla="*/ 50 h 80"/>
                <a:gd name="T46" fmla="*/ 74 w 82"/>
                <a:gd name="T47" fmla="*/ 42 h 80"/>
                <a:gd name="T48" fmla="*/ 72 w 82"/>
                <a:gd name="T49" fmla="*/ 44 h 80"/>
                <a:gd name="T50" fmla="*/ 76 w 82"/>
                <a:gd name="T51" fmla="*/ 57 h 80"/>
                <a:gd name="T52" fmla="*/ 82 w 82"/>
                <a:gd name="T53" fmla="*/ 50 h 80"/>
                <a:gd name="T54" fmla="*/ 29 w 82"/>
                <a:gd name="T55" fmla="*/ 0 h 80"/>
                <a:gd name="T56" fmla="*/ 23 w 82"/>
                <a:gd name="T57" fmla="*/ 7 h 80"/>
                <a:gd name="T58" fmla="*/ 36 w 82"/>
                <a:gd name="T59" fmla="*/ 10 h 80"/>
                <a:gd name="T60" fmla="*/ 37 w 82"/>
                <a:gd name="T61" fmla="*/ 8 h 80"/>
                <a:gd name="T62" fmla="*/ 29 w 82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80">
                  <a:moveTo>
                    <a:pt x="74" y="6"/>
                  </a:moveTo>
                  <a:cubicBezTo>
                    <a:pt x="76" y="15"/>
                    <a:pt x="74" y="21"/>
                    <a:pt x="67" y="27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0" y="5"/>
                    <a:pt x="67" y="4"/>
                    <a:pt x="74" y="6"/>
                  </a:cubicBezTo>
                  <a:close/>
                  <a:moveTo>
                    <a:pt x="82" y="50"/>
                  </a:moveTo>
                  <a:cubicBezTo>
                    <a:pt x="74" y="42"/>
                    <a:pt x="74" y="42"/>
                    <a:pt x="74" y="4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29" y="0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323109" y="2408208"/>
            <a:ext cx="796944" cy="796944"/>
            <a:chOff x="7891737" y="2283399"/>
            <a:chExt cx="755703" cy="755703"/>
          </a:xfrm>
        </p:grpSpPr>
        <p:sp>
          <p:nvSpPr>
            <p:cNvPr id="20" name="Oval 19"/>
            <p:cNvSpPr/>
            <p:nvPr/>
          </p:nvSpPr>
          <p:spPr>
            <a:xfrm>
              <a:off x="7891737" y="2283399"/>
              <a:ext cx="755703" cy="7557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8111199" y="2469466"/>
              <a:ext cx="316777" cy="383568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38698" y="2408208"/>
            <a:ext cx="796944" cy="796944"/>
            <a:chOff x="3544559" y="2283399"/>
            <a:chExt cx="755703" cy="755703"/>
          </a:xfrm>
        </p:grpSpPr>
        <p:sp>
          <p:nvSpPr>
            <p:cNvPr id="22" name="Oval 21"/>
            <p:cNvSpPr/>
            <p:nvPr/>
          </p:nvSpPr>
          <p:spPr>
            <a:xfrm flipH="1">
              <a:off x="3544559" y="2283399"/>
              <a:ext cx="755703" cy="7557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3784059" y="2442750"/>
              <a:ext cx="276702" cy="43700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9092442" y="2201046"/>
            <a:ext cx="2267184" cy="856864"/>
            <a:chOff x="8590924" y="2306010"/>
            <a:chExt cx="3046760" cy="812521"/>
          </a:xfrm>
        </p:grpSpPr>
        <p:sp>
          <p:nvSpPr>
            <p:cNvPr id="29" name="Rectangle 28"/>
            <p:cNvSpPr/>
            <p:nvPr/>
          </p:nvSpPr>
          <p:spPr>
            <a:xfrm>
              <a:off x="8647438" y="2623603"/>
              <a:ext cx="2990246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590924" y="2306010"/>
              <a:ext cx="1937055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092442" y="4650454"/>
            <a:ext cx="2267184" cy="856863"/>
            <a:chOff x="8590924" y="2306010"/>
            <a:chExt cx="3046760" cy="812521"/>
          </a:xfrm>
        </p:grpSpPr>
        <p:sp>
          <p:nvSpPr>
            <p:cNvPr id="33" name="Rectangle 32"/>
            <p:cNvSpPr/>
            <p:nvPr/>
          </p:nvSpPr>
          <p:spPr>
            <a:xfrm>
              <a:off x="8647438" y="2623603"/>
              <a:ext cx="2990246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590924" y="2306010"/>
              <a:ext cx="1937055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 flipH="1">
            <a:off x="1453014" y="4650456"/>
            <a:ext cx="2267180" cy="856864"/>
            <a:chOff x="8590926" y="2306010"/>
            <a:chExt cx="3046758" cy="812521"/>
          </a:xfrm>
        </p:grpSpPr>
        <p:sp>
          <p:nvSpPr>
            <p:cNvPr id="36" name="Rectangle 35"/>
            <p:cNvSpPr/>
            <p:nvPr/>
          </p:nvSpPr>
          <p:spPr>
            <a:xfrm>
              <a:off x="8647438" y="2623603"/>
              <a:ext cx="2990246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590926" y="2306010"/>
              <a:ext cx="1937057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 flipH="1">
            <a:off x="1453013" y="2201046"/>
            <a:ext cx="2225128" cy="856864"/>
            <a:chOff x="8647438" y="2306010"/>
            <a:chExt cx="2990246" cy="812521"/>
          </a:xfrm>
        </p:grpSpPr>
        <p:sp>
          <p:nvSpPr>
            <p:cNvPr id="39" name="Rectangle 38"/>
            <p:cNvSpPr/>
            <p:nvPr/>
          </p:nvSpPr>
          <p:spPr>
            <a:xfrm>
              <a:off x="8647438" y="2623603"/>
              <a:ext cx="2990246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679751" y="2306010"/>
              <a:ext cx="1937057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1" name="TextBox 8"/>
          <p:cNvSpPr txBox="1"/>
          <p:nvPr/>
        </p:nvSpPr>
        <p:spPr>
          <a:xfrm>
            <a:off x="609600" y="297529"/>
            <a:ext cx="264419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609600" y="688817"/>
            <a:ext cx="321945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0">
        <p14:warp dir="in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858750" cy="7232649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 l="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0" y="1312069"/>
            <a:ext cx="12858750" cy="280831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956767" y="1918793"/>
            <a:ext cx="6696744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8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THANK YOU</a:t>
            </a:r>
            <a:endParaRPr lang="zh-CN" altLang="en-US" sz="54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6" name="矩形 259"/>
          <p:cNvSpPr>
            <a:spLocks noChangeArrowheads="1"/>
          </p:cNvSpPr>
          <p:nvPr/>
        </p:nvSpPr>
        <p:spPr bwMode="auto">
          <a:xfrm>
            <a:off x="956767" y="1691159"/>
            <a:ext cx="49450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感谢聆听，批评指导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fractur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99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99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99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/>
      <p:bldP spid="11" grpId="1"/>
      <p:bldP spid="16" grpId="0"/>
      <p:bldP spid="1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椭圆 3079"/>
          <p:cNvSpPr>
            <a:spLocks noChangeArrowheads="1"/>
          </p:cNvSpPr>
          <p:nvPr/>
        </p:nvSpPr>
        <p:spPr bwMode="auto">
          <a:xfrm>
            <a:off x="2534975" y="2503525"/>
            <a:ext cx="2223370" cy="222337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48" name="文本框 3080"/>
          <p:cNvSpPr txBox="1">
            <a:spLocks noChangeArrowheads="1"/>
          </p:cNvSpPr>
          <p:nvPr/>
        </p:nvSpPr>
        <p:spPr bwMode="auto">
          <a:xfrm>
            <a:off x="4758346" y="3117108"/>
            <a:ext cx="1761285" cy="1390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8435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6152" name="椭圆 3088"/>
          <p:cNvSpPr>
            <a:spLocks noChangeArrowheads="1"/>
          </p:cNvSpPr>
          <p:nvPr/>
        </p:nvSpPr>
        <p:spPr bwMode="auto">
          <a:xfrm>
            <a:off x="1626429" y="4325081"/>
            <a:ext cx="169655" cy="16965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53" name="椭圆 3087"/>
          <p:cNvSpPr>
            <a:spLocks noChangeArrowheads="1"/>
          </p:cNvSpPr>
          <p:nvPr/>
        </p:nvSpPr>
        <p:spPr bwMode="auto">
          <a:xfrm>
            <a:off x="4945859" y="2237881"/>
            <a:ext cx="482177" cy="48217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255915" y="3279535"/>
            <a:ext cx="285557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255915" y="3831006"/>
            <a:ext cx="39794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年度工作概述，修改文字内容，也可以直接复制你的内容到此。年度工作概述，修改文字内容，也可以直接复制你的内容到此。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8" grpId="0"/>
      <p:bldP spid="6152" grpId="0" animBg="1"/>
      <p:bldP spid="6153" grpId="0" animBg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482810" y="1312863"/>
            <a:ext cx="8375587" cy="5532186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150000"/>
              </a:lnSpc>
              <a:defRPr/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组合 7"/>
          <p:cNvGrpSpPr/>
          <p:nvPr/>
        </p:nvGrpSpPr>
        <p:grpSpPr bwMode="auto">
          <a:xfrm>
            <a:off x="812800" y="1312863"/>
            <a:ext cx="4029300" cy="5183187"/>
            <a:chOff x="1054101" y="584198"/>
            <a:chExt cx="2864758" cy="3686025"/>
          </a:xfrm>
          <a:solidFill>
            <a:schemeClr val="accent1"/>
          </a:solidFill>
        </p:grpSpPr>
        <p:sp>
          <p:nvSpPr>
            <p:cNvPr id="44" name="任意多边形 43"/>
            <p:cNvSpPr/>
            <p:nvPr/>
          </p:nvSpPr>
          <p:spPr>
            <a:xfrm rot="16200000">
              <a:off x="643467" y="994832"/>
              <a:ext cx="3686025" cy="2864758"/>
            </a:xfrm>
            <a:custGeom>
              <a:avLst/>
              <a:gdLst>
                <a:gd name="connsiteX0" fmla="*/ 3606801 w 3606801"/>
                <a:gd name="connsiteY0" fmla="*/ 0 h 2864758"/>
                <a:gd name="connsiteX1" fmla="*/ 3606801 w 3606801"/>
                <a:gd name="connsiteY1" fmla="*/ 2864758 h 2864758"/>
                <a:gd name="connsiteX2" fmla="*/ 3298624 w 3606801"/>
                <a:gd name="connsiteY2" fmla="*/ 2864758 h 2864758"/>
                <a:gd name="connsiteX3" fmla="*/ 3183189 w 3606801"/>
                <a:gd name="connsiteY3" fmla="*/ 2665731 h 2864758"/>
                <a:gd name="connsiteX4" fmla="*/ 3067753 w 3606801"/>
                <a:gd name="connsiteY4" fmla="*/ 2864758 h 2864758"/>
                <a:gd name="connsiteX5" fmla="*/ 0 w 3606801"/>
                <a:gd name="connsiteY5" fmla="*/ 2864757 h 2864758"/>
                <a:gd name="connsiteX6" fmla="*/ 1 w 3606801"/>
                <a:gd name="connsiteY6" fmla="*/ 0 h 2864758"/>
                <a:gd name="connsiteX7" fmla="*/ 3606801 w 3606801"/>
                <a:gd name="connsiteY7" fmla="*/ 0 h 2864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6801" h="2864758">
                  <a:moveTo>
                    <a:pt x="3606801" y="0"/>
                  </a:moveTo>
                  <a:lnTo>
                    <a:pt x="3606801" y="2864758"/>
                  </a:lnTo>
                  <a:lnTo>
                    <a:pt x="3298624" y="2864758"/>
                  </a:lnTo>
                  <a:lnTo>
                    <a:pt x="3183189" y="2665731"/>
                  </a:lnTo>
                  <a:lnTo>
                    <a:pt x="3067753" y="2864758"/>
                  </a:lnTo>
                  <a:lnTo>
                    <a:pt x="0" y="2864757"/>
                  </a:lnTo>
                  <a:lnTo>
                    <a:pt x="1" y="0"/>
                  </a:lnTo>
                  <a:lnTo>
                    <a:pt x="360680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6394" name="组合 7"/>
            <p:cNvGrpSpPr/>
            <p:nvPr/>
          </p:nvGrpSpPr>
          <p:grpSpPr bwMode="auto">
            <a:xfrm>
              <a:off x="1306452" y="910672"/>
              <a:ext cx="2329068" cy="2790961"/>
              <a:chOff x="1708552" y="129044"/>
              <a:chExt cx="2327948" cy="2791359"/>
            </a:xfrm>
            <a:grpFill/>
          </p:grpSpPr>
          <p:sp>
            <p:nvSpPr>
              <p:cNvPr id="39" name="文本框 66"/>
              <p:cNvSpPr txBox="1">
                <a:spLocks noChangeArrowheads="1"/>
              </p:cNvSpPr>
              <p:nvPr/>
            </p:nvSpPr>
            <p:spPr bwMode="auto">
              <a:xfrm>
                <a:off x="1708552" y="424868"/>
                <a:ext cx="2327948" cy="24955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>
                  <a:lnSpc>
                    <a:spcPct val="150000"/>
                  </a:lnSpc>
                </a:pP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修改文字内容，也可以直接复制你的内容到此。请替换文字内容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修改文字内容，也可以直接复制你的内容到此。请替换文字内容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修改文字内容，也可以直接复制你的内容到此。请替换文字内容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修改文字内容，也可以直接复制你的内容到此。请替换文字内容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修改文字内容，也可以直接复制你的内容到此。请替换文字内容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修改文字内容，也可以直接复制你的内容到此。请替换文字内容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修改文字内容，也可以直接复制你的内容到此。请替换文字内容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</a:t>
                </a:r>
                <a:endParaRPr lang="en-US" altLang="zh-CN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n-US" altLang="zh-CN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修改文字内容，也可以直接复制你的内容到此。请替换文字内容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修改文字内容，也可以直接复制你的内容到此。请替换文字内容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修改文字内容，也可以直接复制你的内容到此。请替换文字内容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修改文字内容，也可以直接复制你的内容到此。请替换文字内容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修改文字内容，也可以直接复制你的内容到此。请替换文字内容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修改文字内容，也可以直接复制你的内容到此。请替换文字内容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修改文字内容，也可以直接复制你的内容到此。请替换文字内容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</a:t>
                </a:r>
              </a:p>
            </p:txBody>
          </p:sp>
          <p:sp>
            <p:nvSpPr>
              <p:cNvPr id="16396" name="文本框 13"/>
              <p:cNvSpPr txBox="1">
                <a:spLocks noChangeArrowheads="1"/>
              </p:cNvSpPr>
              <p:nvPr/>
            </p:nvSpPr>
            <p:spPr bwMode="auto">
              <a:xfrm>
                <a:off x="1708552" y="129044"/>
                <a:ext cx="1312309" cy="17512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/>
                <a:r>
                  <a:rPr lang="zh-CN" altLang="en-US" sz="16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点击请替换文字内容</a:t>
                </a:r>
              </a:p>
            </p:txBody>
          </p:sp>
        </p:grpSp>
      </p:grpSp>
      <p:sp>
        <p:nvSpPr>
          <p:cNvPr id="10" name="TextBox 39"/>
          <p:cNvSpPr txBox="1"/>
          <p:nvPr/>
        </p:nvSpPr>
        <p:spPr>
          <a:xfrm>
            <a:off x="8013551" y="2052748"/>
            <a:ext cx="4179018" cy="1785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</a:t>
            </a:r>
            <a:r>
              <a:rPr lang="zh-CN" altLang="en-US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内容</a:t>
            </a:r>
            <a:endParaRPr lang="en-US" altLang="zh-CN" sz="2800" b="1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r"/>
            <a:r>
              <a:rPr lang="en-US" altLang="zh-CN" sz="44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ADD RELATED TITLE WORDS</a:t>
            </a:r>
            <a:endParaRPr lang="zh-CN" altLang="en-US" sz="44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39"/>
          <p:cNvSpPr txBox="1"/>
          <p:nvPr/>
        </p:nvSpPr>
        <p:spPr>
          <a:xfrm>
            <a:off x="6717407" y="4157319"/>
            <a:ext cx="5475162" cy="10860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8"/>
          <p:cNvSpPr txBox="1"/>
          <p:nvPr/>
        </p:nvSpPr>
        <p:spPr>
          <a:xfrm>
            <a:off x="609600" y="297529"/>
            <a:ext cx="264419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8"/>
          <p:cNvSpPr txBox="1"/>
          <p:nvPr/>
        </p:nvSpPr>
        <p:spPr>
          <a:xfrm>
            <a:off x="609600" y="688817"/>
            <a:ext cx="321945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4000">
        <p14:doors dir="vert"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任意多边形 178"/>
          <p:cNvSpPr/>
          <p:nvPr/>
        </p:nvSpPr>
        <p:spPr bwMode="auto">
          <a:xfrm>
            <a:off x="2815005" y="1735551"/>
            <a:ext cx="1361345" cy="2999495"/>
          </a:xfrm>
          <a:custGeom>
            <a:avLst/>
            <a:gdLst>
              <a:gd name="connsiteX0" fmla="*/ 234950 w 1428751"/>
              <a:gd name="connsiteY0" fmla="*/ 0 h 3148013"/>
              <a:gd name="connsiteX1" fmla="*/ 239712 w 1428751"/>
              <a:gd name="connsiteY1" fmla="*/ 0 h 3148013"/>
              <a:gd name="connsiteX2" fmla="*/ 276225 w 1428751"/>
              <a:gd name="connsiteY2" fmla="*/ 0 h 3148013"/>
              <a:gd name="connsiteX3" fmla="*/ 319088 w 1428751"/>
              <a:gd name="connsiteY3" fmla="*/ 0 h 3148013"/>
              <a:gd name="connsiteX4" fmla="*/ 361950 w 1428751"/>
              <a:gd name="connsiteY4" fmla="*/ 0 h 3148013"/>
              <a:gd name="connsiteX5" fmla="*/ 361951 w 1428751"/>
              <a:gd name="connsiteY5" fmla="*/ 0 h 3148013"/>
              <a:gd name="connsiteX6" fmla="*/ 404813 w 1428751"/>
              <a:gd name="connsiteY6" fmla="*/ 0 h 3148013"/>
              <a:gd name="connsiteX7" fmla="*/ 446088 w 1428751"/>
              <a:gd name="connsiteY7" fmla="*/ 0 h 3148013"/>
              <a:gd name="connsiteX8" fmla="*/ 488950 w 1428751"/>
              <a:gd name="connsiteY8" fmla="*/ 0 h 3148013"/>
              <a:gd name="connsiteX9" fmla="*/ 488951 w 1428751"/>
              <a:gd name="connsiteY9" fmla="*/ 0 h 3148013"/>
              <a:gd name="connsiteX10" fmla="*/ 531813 w 1428751"/>
              <a:gd name="connsiteY10" fmla="*/ 0 h 3148013"/>
              <a:gd name="connsiteX11" fmla="*/ 576263 w 1428751"/>
              <a:gd name="connsiteY11" fmla="*/ 0 h 3148013"/>
              <a:gd name="connsiteX12" fmla="*/ 617538 w 1428751"/>
              <a:gd name="connsiteY12" fmla="*/ 0 h 3148013"/>
              <a:gd name="connsiteX13" fmla="*/ 660400 w 1428751"/>
              <a:gd name="connsiteY13" fmla="*/ 0 h 3148013"/>
              <a:gd name="connsiteX14" fmla="*/ 660401 w 1428751"/>
              <a:gd name="connsiteY14" fmla="*/ 0 h 3148013"/>
              <a:gd name="connsiteX15" fmla="*/ 703263 w 1428751"/>
              <a:gd name="connsiteY15" fmla="*/ 0 h 3148013"/>
              <a:gd name="connsiteX16" fmla="*/ 744538 w 1428751"/>
              <a:gd name="connsiteY16" fmla="*/ 0 h 3148013"/>
              <a:gd name="connsiteX17" fmla="*/ 787400 w 1428751"/>
              <a:gd name="connsiteY17" fmla="*/ 0 h 3148013"/>
              <a:gd name="connsiteX18" fmla="*/ 787401 w 1428751"/>
              <a:gd name="connsiteY18" fmla="*/ 0 h 3148013"/>
              <a:gd name="connsiteX19" fmla="*/ 830263 w 1428751"/>
              <a:gd name="connsiteY19" fmla="*/ 0 h 3148013"/>
              <a:gd name="connsiteX20" fmla="*/ 873125 w 1428751"/>
              <a:gd name="connsiteY20" fmla="*/ 0 h 3148013"/>
              <a:gd name="connsiteX21" fmla="*/ 873126 w 1428751"/>
              <a:gd name="connsiteY21" fmla="*/ 0 h 3148013"/>
              <a:gd name="connsiteX22" fmla="*/ 914400 w 1428751"/>
              <a:gd name="connsiteY22" fmla="*/ 0 h 3148013"/>
              <a:gd name="connsiteX23" fmla="*/ 958850 w 1428751"/>
              <a:gd name="connsiteY23" fmla="*/ 0 h 3148013"/>
              <a:gd name="connsiteX24" fmla="*/ 990600 w 1428751"/>
              <a:gd name="connsiteY24" fmla="*/ 0 h 3148013"/>
              <a:gd name="connsiteX25" fmla="*/ 1001713 w 1428751"/>
              <a:gd name="connsiteY25" fmla="*/ 0 h 3148013"/>
              <a:gd name="connsiteX26" fmla="*/ 1039813 w 1428751"/>
              <a:gd name="connsiteY26" fmla="*/ 4762 h 3148013"/>
              <a:gd name="connsiteX27" fmla="*/ 1044576 w 1428751"/>
              <a:gd name="connsiteY27" fmla="*/ 6350 h 3148013"/>
              <a:gd name="connsiteX28" fmla="*/ 1044576 w 1428751"/>
              <a:gd name="connsiteY28" fmla="*/ 6350 h 3148013"/>
              <a:gd name="connsiteX29" fmla="*/ 1084262 w 1428751"/>
              <a:gd name="connsiteY29" fmla="*/ 15875 h 3148013"/>
              <a:gd name="connsiteX30" fmla="*/ 1085850 w 1428751"/>
              <a:gd name="connsiteY30" fmla="*/ 17462 h 3148013"/>
              <a:gd name="connsiteX31" fmla="*/ 1085850 w 1428751"/>
              <a:gd name="connsiteY31" fmla="*/ 17462 h 3148013"/>
              <a:gd name="connsiteX32" fmla="*/ 1123950 w 1428751"/>
              <a:gd name="connsiteY32" fmla="*/ 34924 h 3148013"/>
              <a:gd name="connsiteX33" fmla="*/ 1128713 w 1428751"/>
              <a:gd name="connsiteY33" fmla="*/ 38099 h 3148013"/>
              <a:gd name="connsiteX34" fmla="*/ 1128713 w 1428751"/>
              <a:gd name="connsiteY34" fmla="*/ 38100 h 3148013"/>
              <a:gd name="connsiteX35" fmla="*/ 1160463 w 1428751"/>
              <a:gd name="connsiteY35" fmla="*/ 60325 h 3148013"/>
              <a:gd name="connsiteX36" fmla="*/ 1171576 w 1428751"/>
              <a:gd name="connsiteY36" fmla="*/ 73025 h 3148013"/>
              <a:gd name="connsiteX37" fmla="*/ 1171576 w 1428751"/>
              <a:gd name="connsiteY37" fmla="*/ 73026 h 3148013"/>
              <a:gd name="connsiteX38" fmla="*/ 1189037 w 1428751"/>
              <a:gd name="connsiteY38" fmla="*/ 92075 h 3148013"/>
              <a:gd name="connsiteX39" fmla="*/ 1211263 w 1428751"/>
              <a:gd name="connsiteY39" fmla="*/ 128587 h 3148013"/>
              <a:gd name="connsiteX40" fmla="*/ 1214438 w 1428751"/>
              <a:gd name="connsiteY40" fmla="*/ 136525 h 3148013"/>
              <a:gd name="connsiteX41" fmla="*/ 1225550 w 1428751"/>
              <a:gd name="connsiteY41" fmla="*/ 166687 h 3148013"/>
              <a:gd name="connsiteX42" fmla="*/ 1230313 w 1428751"/>
              <a:gd name="connsiteY42" fmla="*/ 209550 h 3148013"/>
              <a:gd name="connsiteX43" fmla="*/ 1230313 w 1428751"/>
              <a:gd name="connsiteY43" fmla="*/ 617537 h 3148013"/>
              <a:gd name="connsiteX44" fmla="*/ 1255713 w 1428751"/>
              <a:gd name="connsiteY44" fmla="*/ 638175 h 3148013"/>
              <a:gd name="connsiteX45" fmla="*/ 1411289 w 1428751"/>
              <a:gd name="connsiteY45" fmla="*/ 755650 h 3148013"/>
              <a:gd name="connsiteX46" fmla="*/ 1425576 w 1428751"/>
              <a:gd name="connsiteY46" fmla="*/ 769938 h 3148013"/>
              <a:gd name="connsiteX47" fmla="*/ 1428751 w 1428751"/>
              <a:gd name="connsiteY47" fmla="*/ 787400 h 3148013"/>
              <a:gd name="connsiteX48" fmla="*/ 1425576 w 1428751"/>
              <a:gd name="connsiteY48" fmla="*/ 803275 h 3148013"/>
              <a:gd name="connsiteX49" fmla="*/ 1411289 w 1428751"/>
              <a:gd name="connsiteY49" fmla="*/ 817563 h 3148013"/>
              <a:gd name="connsiteX50" fmla="*/ 1255713 w 1428751"/>
              <a:gd name="connsiteY50" fmla="*/ 935038 h 3148013"/>
              <a:gd name="connsiteX51" fmla="*/ 1255713 w 1428751"/>
              <a:gd name="connsiteY51" fmla="*/ 935038 h 3148013"/>
              <a:gd name="connsiteX52" fmla="*/ 1230313 w 1428751"/>
              <a:gd name="connsiteY52" fmla="*/ 955675 h 3148013"/>
              <a:gd name="connsiteX53" fmla="*/ 1230313 w 1428751"/>
              <a:gd name="connsiteY53" fmla="*/ 2940051 h 3148013"/>
              <a:gd name="connsiteX54" fmla="*/ 1225550 w 1428751"/>
              <a:gd name="connsiteY54" fmla="*/ 2982913 h 3148013"/>
              <a:gd name="connsiteX55" fmla="*/ 1214438 w 1428751"/>
              <a:gd name="connsiteY55" fmla="*/ 3011488 h 3148013"/>
              <a:gd name="connsiteX56" fmla="*/ 1211263 w 1428751"/>
              <a:gd name="connsiteY56" fmla="*/ 3021013 h 3148013"/>
              <a:gd name="connsiteX57" fmla="*/ 1189037 w 1428751"/>
              <a:gd name="connsiteY57" fmla="*/ 3055938 h 3148013"/>
              <a:gd name="connsiteX58" fmla="*/ 1171576 w 1428751"/>
              <a:gd name="connsiteY58" fmla="*/ 3074987 h 3148013"/>
              <a:gd name="connsiteX59" fmla="*/ 1171576 w 1428751"/>
              <a:gd name="connsiteY59" fmla="*/ 3074988 h 3148013"/>
              <a:gd name="connsiteX60" fmla="*/ 1160463 w 1428751"/>
              <a:gd name="connsiteY60" fmla="*/ 3087688 h 3148013"/>
              <a:gd name="connsiteX61" fmla="*/ 1128713 w 1428751"/>
              <a:gd name="connsiteY61" fmla="*/ 3109913 h 3148013"/>
              <a:gd name="connsiteX62" fmla="*/ 1128713 w 1428751"/>
              <a:gd name="connsiteY62" fmla="*/ 3109913 h 3148013"/>
              <a:gd name="connsiteX63" fmla="*/ 1123950 w 1428751"/>
              <a:gd name="connsiteY63" fmla="*/ 3113088 h 3148013"/>
              <a:gd name="connsiteX64" fmla="*/ 1085850 w 1428751"/>
              <a:gd name="connsiteY64" fmla="*/ 3130550 h 3148013"/>
              <a:gd name="connsiteX65" fmla="*/ 1084262 w 1428751"/>
              <a:gd name="connsiteY65" fmla="*/ 3132138 h 3148013"/>
              <a:gd name="connsiteX66" fmla="*/ 1044576 w 1428751"/>
              <a:gd name="connsiteY66" fmla="*/ 3143250 h 3148013"/>
              <a:gd name="connsiteX67" fmla="*/ 1044576 w 1428751"/>
              <a:gd name="connsiteY67" fmla="*/ 3143251 h 3148013"/>
              <a:gd name="connsiteX68" fmla="*/ 1039813 w 1428751"/>
              <a:gd name="connsiteY68" fmla="*/ 3144838 h 3148013"/>
              <a:gd name="connsiteX69" fmla="*/ 1001713 w 1428751"/>
              <a:gd name="connsiteY69" fmla="*/ 3148013 h 3148013"/>
              <a:gd name="connsiteX70" fmla="*/ 990600 w 1428751"/>
              <a:gd name="connsiteY70" fmla="*/ 3148013 h 3148013"/>
              <a:gd name="connsiteX71" fmla="*/ 958850 w 1428751"/>
              <a:gd name="connsiteY71" fmla="*/ 3148013 h 3148013"/>
              <a:gd name="connsiteX72" fmla="*/ 914400 w 1428751"/>
              <a:gd name="connsiteY72" fmla="*/ 3148013 h 3148013"/>
              <a:gd name="connsiteX73" fmla="*/ 873126 w 1428751"/>
              <a:gd name="connsiteY73" fmla="*/ 3148013 h 3148013"/>
              <a:gd name="connsiteX74" fmla="*/ 873125 w 1428751"/>
              <a:gd name="connsiteY74" fmla="*/ 3148013 h 3148013"/>
              <a:gd name="connsiteX75" fmla="*/ 830263 w 1428751"/>
              <a:gd name="connsiteY75" fmla="*/ 3148013 h 3148013"/>
              <a:gd name="connsiteX76" fmla="*/ 787401 w 1428751"/>
              <a:gd name="connsiteY76" fmla="*/ 3148013 h 3148013"/>
              <a:gd name="connsiteX77" fmla="*/ 787400 w 1428751"/>
              <a:gd name="connsiteY77" fmla="*/ 3148013 h 3148013"/>
              <a:gd name="connsiteX78" fmla="*/ 744538 w 1428751"/>
              <a:gd name="connsiteY78" fmla="*/ 3148013 h 3148013"/>
              <a:gd name="connsiteX79" fmla="*/ 703263 w 1428751"/>
              <a:gd name="connsiteY79" fmla="*/ 3148013 h 3148013"/>
              <a:gd name="connsiteX80" fmla="*/ 660401 w 1428751"/>
              <a:gd name="connsiteY80" fmla="*/ 3148013 h 3148013"/>
              <a:gd name="connsiteX81" fmla="*/ 660400 w 1428751"/>
              <a:gd name="connsiteY81" fmla="*/ 3148013 h 3148013"/>
              <a:gd name="connsiteX82" fmla="*/ 617538 w 1428751"/>
              <a:gd name="connsiteY82" fmla="*/ 3148013 h 3148013"/>
              <a:gd name="connsiteX83" fmla="*/ 576263 w 1428751"/>
              <a:gd name="connsiteY83" fmla="*/ 3148013 h 3148013"/>
              <a:gd name="connsiteX84" fmla="*/ 531813 w 1428751"/>
              <a:gd name="connsiteY84" fmla="*/ 3148013 h 3148013"/>
              <a:gd name="connsiteX85" fmla="*/ 488951 w 1428751"/>
              <a:gd name="connsiteY85" fmla="*/ 3148013 h 3148013"/>
              <a:gd name="connsiteX86" fmla="*/ 488950 w 1428751"/>
              <a:gd name="connsiteY86" fmla="*/ 3148013 h 3148013"/>
              <a:gd name="connsiteX87" fmla="*/ 446088 w 1428751"/>
              <a:gd name="connsiteY87" fmla="*/ 3148013 h 3148013"/>
              <a:gd name="connsiteX88" fmla="*/ 404813 w 1428751"/>
              <a:gd name="connsiteY88" fmla="*/ 3148013 h 3148013"/>
              <a:gd name="connsiteX89" fmla="*/ 361951 w 1428751"/>
              <a:gd name="connsiteY89" fmla="*/ 3148013 h 3148013"/>
              <a:gd name="connsiteX90" fmla="*/ 361950 w 1428751"/>
              <a:gd name="connsiteY90" fmla="*/ 3148013 h 3148013"/>
              <a:gd name="connsiteX91" fmla="*/ 319088 w 1428751"/>
              <a:gd name="connsiteY91" fmla="*/ 3148013 h 3148013"/>
              <a:gd name="connsiteX92" fmla="*/ 276225 w 1428751"/>
              <a:gd name="connsiteY92" fmla="*/ 3148013 h 3148013"/>
              <a:gd name="connsiteX93" fmla="*/ 239712 w 1428751"/>
              <a:gd name="connsiteY93" fmla="*/ 3148013 h 3148013"/>
              <a:gd name="connsiteX94" fmla="*/ 234950 w 1428751"/>
              <a:gd name="connsiteY94" fmla="*/ 3148013 h 3148013"/>
              <a:gd name="connsiteX95" fmla="*/ 190500 w 1428751"/>
              <a:gd name="connsiteY95" fmla="*/ 3144838 h 3148013"/>
              <a:gd name="connsiteX96" fmla="*/ 190500 w 1428751"/>
              <a:gd name="connsiteY96" fmla="*/ 3144837 h 3148013"/>
              <a:gd name="connsiteX97" fmla="*/ 147638 w 1428751"/>
              <a:gd name="connsiteY97" fmla="*/ 3132137 h 3148013"/>
              <a:gd name="connsiteX98" fmla="*/ 147638 w 1428751"/>
              <a:gd name="connsiteY98" fmla="*/ 3132138 h 3148013"/>
              <a:gd name="connsiteX99" fmla="*/ 146050 w 1428751"/>
              <a:gd name="connsiteY99" fmla="*/ 3132138 h 3148013"/>
              <a:gd name="connsiteX100" fmla="*/ 104775 w 1428751"/>
              <a:gd name="connsiteY100" fmla="*/ 3113088 h 3148013"/>
              <a:gd name="connsiteX101" fmla="*/ 71437 w 1428751"/>
              <a:gd name="connsiteY101" fmla="*/ 3087688 h 3148013"/>
              <a:gd name="connsiteX102" fmla="*/ 63500 w 1428751"/>
              <a:gd name="connsiteY102" fmla="*/ 3081338 h 3148013"/>
              <a:gd name="connsiteX103" fmla="*/ 63500 w 1428751"/>
              <a:gd name="connsiteY103" fmla="*/ 3081336 h 3148013"/>
              <a:gd name="connsiteX104" fmla="*/ 41276 w 1428751"/>
              <a:gd name="connsiteY104" fmla="*/ 3055937 h 3148013"/>
              <a:gd name="connsiteX105" fmla="*/ 20638 w 1428751"/>
              <a:gd name="connsiteY105" fmla="*/ 3024187 h 3148013"/>
              <a:gd name="connsiteX106" fmla="*/ 19050 w 1428751"/>
              <a:gd name="connsiteY106" fmla="*/ 3021012 h 3148013"/>
              <a:gd name="connsiteX107" fmla="*/ 4762 w 1428751"/>
              <a:gd name="connsiteY107" fmla="*/ 2982912 h 3148013"/>
              <a:gd name="connsiteX108" fmla="*/ 0 w 1428751"/>
              <a:gd name="connsiteY108" fmla="*/ 2940050 h 3148013"/>
              <a:gd name="connsiteX109" fmla="*/ 0 w 1428751"/>
              <a:gd name="connsiteY109" fmla="*/ 209549 h 3148013"/>
              <a:gd name="connsiteX110" fmla="*/ 4762 w 1428751"/>
              <a:gd name="connsiteY110" fmla="*/ 166687 h 3148013"/>
              <a:gd name="connsiteX111" fmla="*/ 19050 w 1428751"/>
              <a:gd name="connsiteY111" fmla="*/ 128587 h 3148013"/>
              <a:gd name="connsiteX112" fmla="*/ 20638 w 1428751"/>
              <a:gd name="connsiteY112" fmla="*/ 125412 h 3148013"/>
              <a:gd name="connsiteX113" fmla="*/ 41276 w 1428751"/>
              <a:gd name="connsiteY113" fmla="*/ 92074 h 3148013"/>
              <a:gd name="connsiteX114" fmla="*/ 63500 w 1428751"/>
              <a:gd name="connsiteY114" fmla="*/ 68263 h 3148013"/>
              <a:gd name="connsiteX115" fmla="*/ 63500 w 1428751"/>
              <a:gd name="connsiteY115" fmla="*/ 68262 h 3148013"/>
              <a:gd name="connsiteX116" fmla="*/ 71437 w 1428751"/>
              <a:gd name="connsiteY116" fmla="*/ 60325 h 3148013"/>
              <a:gd name="connsiteX117" fmla="*/ 104775 w 1428751"/>
              <a:gd name="connsiteY117" fmla="*/ 34925 h 3148013"/>
              <a:gd name="connsiteX118" fmla="*/ 146050 w 1428751"/>
              <a:gd name="connsiteY118" fmla="*/ 15875 h 3148013"/>
              <a:gd name="connsiteX119" fmla="*/ 147638 w 1428751"/>
              <a:gd name="connsiteY119" fmla="*/ 15875 h 3148013"/>
              <a:gd name="connsiteX120" fmla="*/ 147638 w 1428751"/>
              <a:gd name="connsiteY120" fmla="*/ 15874 h 3148013"/>
              <a:gd name="connsiteX121" fmla="*/ 190501 w 1428751"/>
              <a:gd name="connsiteY121" fmla="*/ 4762 h 3148013"/>
              <a:gd name="connsiteX122" fmla="*/ 190501 w 1428751"/>
              <a:gd name="connsiteY122" fmla="*/ 4762 h 314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1428751" h="3148013">
                <a:moveTo>
                  <a:pt x="234950" y="0"/>
                </a:moveTo>
                <a:lnTo>
                  <a:pt x="239712" y="0"/>
                </a:lnTo>
                <a:lnTo>
                  <a:pt x="276225" y="0"/>
                </a:lnTo>
                <a:lnTo>
                  <a:pt x="319088" y="0"/>
                </a:lnTo>
                <a:lnTo>
                  <a:pt x="361950" y="0"/>
                </a:lnTo>
                <a:lnTo>
                  <a:pt x="361951" y="0"/>
                </a:lnTo>
                <a:lnTo>
                  <a:pt x="404813" y="0"/>
                </a:lnTo>
                <a:lnTo>
                  <a:pt x="446088" y="0"/>
                </a:lnTo>
                <a:lnTo>
                  <a:pt x="488950" y="0"/>
                </a:lnTo>
                <a:lnTo>
                  <a:pt x="488951" y="0"/>
                </a:lnTo>
                <a:lnTo>
                  <a:pt x="531813" y="0"/>
                </a:lnTo>
                <a:lnTo>
                  <a:pt x="576263" y="0"/>
                </a:lnTo>
                <a:lnTo>
                  <a:pt x="617538" y="0"/>
                </a:lnTo>
                <a:lnTo>
                  <a:pt x="660400" y="0"/>
                </a:lnTo>
                <a:lnTo>
                  <a:pt x="660401" y="0"/>
                </a:lnTo>
                <a:lnTo>
                  <a:pt x="703263" y="0"/>
                </a:lnTo>
                <a:lnTo>
                  <a:pt x="744538" y="0"/>
                </a:lnTo>
                <a:lnTo>
                  <a:pt x="787400" y="0"/>
                </a:lnTo>
                <a:lnTo>
                  <a:pt x="787401" y="0"/>
                </a:lnTo>
                <a:lnTo>
                  <a:pt x="830263" y="0"/>
                </a:lnTo>
                <a:lnTo>
                  <a:pt x="873125" y="0"/>
                </a:lnTo>
                <a:lnTo>
                  <a:pt x="873126" y="0"/>
                </a:lnTo>
                <a:lnTo>
                  <a:pt x="914400" y="0"/>
                </a:lnTo>
                <a:lnTo>
                  <a:pt x="958850" y="0"/>
                </a:lnTo>
                <a:lnTo>
                  <a:pt x="990600" y="0"/>
                </a:lnTo>
                <a:lnTo>
                  <a:pt x="1001713" y="0"/>
                </a:lnTo>
                <a:lnTo>
                  <a:pt x="1039813" y="4762"/>
                </a:lnTo>
                <a:lnTo>
                  <a:pt x="1044576" y="6350"/>
                </a:lnTo>
                <a:lnTo>
                  <a:pt x="1044576" y="6350"/>
                </a:lnTo>
                <a:lnTo>
                  <a:pt x="1084262" y="15875"/>
                </a:lnTo>
                <a:lnTo>
                  <a:pt x="1085850" y="17462"/>
                </a:lnTo>
                <a:lnTo>
                  <a:pt x="1085850" y="17462"/>
                </a:lnTo>
                <a:lnTo>
                  <a:pt x="1123950" y="34924"/>
                </a:lnTo>
                <a:lnTo>
                  <a:pt x="1128713" y="38099"/>
                </a:lnTo>
                <a:lnTo>
                  <a:pt x="1128713" y="38100"/>
                </a:lnTo>
                <a:lnTo>
                  <a:pt x="1160463" y="60325"/>
                </a:lnTo>
                <a:lnTo>
                  <a:pt x="1171576" y="73025"/>
                </a:lnTo>
                <a:lnTo>
                  <a:pt x="1171576" y="73026"/>
                </a:lnTo>
                <a:lnTo>
                  <a:pt x="1189037" y="92075"/>
                </a:lnTo>
                <a:lnTo>
                  <a:pt x="1211263" y="128587"/>
                </a:lnTo>
                <a:lnTo>
                  <a:pt x="1214438" y="136525"/>
                </a:lnTo>
                <a:lnTo>
                  <a:pt x="1225550" y="166687"/>
                </a:lnTo>
                <a:lnTo>
                  <a:pt x="1230313" y="209550"/>
                </a:lnTo>
                <a:lnTo>
                  <a:pt x="1230313" y="617537"/>
                </a:lnTo>
                <a:lnTo>
                  <a:pt x="1255713" y="638175"/>
                </a:lnTo>
                <a:lnTo>
                  <a:pt x="1411289" y="755650"/>
                </a:lnTo>
                <a:lnTo>
                  <a:pt x="1425576" y="769938"/>
                </a:lnTo>
                <a:lnTo>
                  <a:pt x="1428751" y="787400"/>
                </a:lnTo>
                <a:lnTo>
                  <a:pt x="1425576" y="803275"/>
                </a:lnTo>
                <a:lnTo>
                  <a:pt x="1411289" y="817563"/>
                </a:lnTo>
                <a:lnTo>
                  <a:pt x="1255713" y="935038"/>
                </a:lnTo>
                <a:lnTo>
                  <a:pt x="1255713" y="935038"/>
                </a:lnTo>
                <a:lnTo>
                  <a:pt x="1230313" y="955675"/>
                </a:lnTo>
                <a:lnTo>
                  <a:pt x="1230313" y="2940051"/>
                </a:lnTo>
                <a:lnTo>
                  <a:pt x="1225550" y="2982913"/>
                </a:lnTo>
                <a:lnTo>
                  <a:pt x="1214438" y="3011488"/>
                </a:lnTo>
                <a:lnTo>
                  <a:pt x="1211263" y="3021013"/>
                </a:lnTo>
                <a:lnTo>
                  <a:pt x="1189037" y="3055938"/>
                </a:lnTo>
                <a:lnTo>
                  <a:pt x="1171576" y="3074987"/>
                </a:lnTo>
                <a:lnTo>
                  <a:pt x="1171576" y="3074988"/>
                </a:lnTo>
                <a:lnTo>
                  <a:pt x="1160463" y="3087688"/>
                </a:lnTo>
                <a:lnTo>
                  <a:pt x="1128713" y="3109913"/>
                </a:lnTo>
                <a:lnTo>
                  <a:pt x="1128713" y="3109913"/>
                </a:lnTo>
                <a:lnTo>
                  <a:pt x="1123950" y="3113088"/>
                </a:lnTo>
                <a:lnTo>
                  <a:pt x="1085850" y="3130550"/>
                </a:lnTo>
                <a:lnTo>
                  <a:pt x="1084262" y="3132138"/>
                </a:lnTo>
                <a:lnTo>
                  <a:pt x="1044576" y="3143250"/>
                </a:lnTo>
                <a:lnTo>
                  <a:pt x="1044576" y="3143251"/>
                </a:lnTo>
                <a:lnTo>
                  <a:pt x="1039813" y="3144838"/>
                </a:lnTo>
                <a:lnTo>
                  <a:pt x="1001713" y="3148013"/>
                </a:lnTo>
                <a:lnTo>
                  <a:pt x="990600" y="3148013"/>
                </a:lnTo>
                <a:lnTo>
                  <a:pt x="958850" y="3148013"/>
                </a:lnTo>
                <a:lnTo>
                  <a:pt x="914400" y="3148013"/>
                </a:lnTo>
                <a:lnTo>
                  <a:pt x="873126" y="3148013"/>
                </a:lnTo>
                <a:lnTo>
                  <a:pt x="873125" y="3148013"/>
                </a:lnTo>
                <a:lnTo>
                  <a:pt x="830263" y="3148013"/>
                </a:lnTo>
                <a:lnTo>
                  <a:pt x="787401" y="3148013"/>
                </a:lnTo>
                <a:lnTo>
                  <a:pt x="787400" y="3148013"/>
                </a:lnTo>
                <a:lnTo>
                  <a:pt x="744538" y="3148013"/>
                </a:lnTo>
                <a:lnTo>
                  <a:pt x="703263" y="3148013"/>
                </a:lnTo>
                <a:lnTo>
                  <a:pt x="660401" y="3148013"/>
                </a:lnTo>
                <a:lnTo>
                  <a:pt x="660400" y="3148013"/>
                </a:lnTo>
                <a:lnTo>
                  <a:pt x="617538" y="3148013"/>
                </a:lnTo>
                <a:lnTo>
                  <a:pt x="576263" y="3148013"/>
                </a:lnTo>
                <a:lnTo>
                  <a:pt x="531813" y="3148013"/>
                </a:lnTo>
                <a:lnTo>
                  <a:pt x="488951" y="3148013"/>
                </a:lnTo>
                <a:lnTo>
                  <a:pt x="488950" y="3148013"/>
                </a:lnTo>
                <a:lnTo>
                  <a:pt x="446088" y="3148013"/>
                </a:lnTo>
                <a:lnTo>
                  <a:pt x="404813" y="3148013"/>
                </a:lnTo>
                <a:lnTo>
                  <a:pt x="361951" y="3148013"/>
                </a:lnTo>
                <a:lnTo>
                  <a:pt x="361950" y="3148013"/>
                </a:lnTo>
                <a:lnTo>
                  <a:pt x="319088" y="3148013"/>
                </a:lnTo>
                <a:lnTo>
                  <a:pt x="276225" y="3148013"/>
                </a:lnTo>
                <a:lnTo>
                  <a:pt x="239712" y="3148013"/>
                </a:lnTo>
                <a:lnTo>
                  <a:pt x="234950" y="3148013"/>
                </a:lnTo>
                <a:lnTo>
                  <a:pt x="190500" y="3144838"/>
                </a:lnTo>
                <a:lnTo>
                  <a:pt x="190500" y="3144837"/>
                </a:lnTo>
                <a:lnTo>
                  <a:pt x="147638" y="3132137"/>
                </a:lnTo>
                <a:lnTo>
                  <a:pt x="147638" y="3132138"/>
                </a:lnTo>
                <a:lnTo>
                  <a:pt x="146050" y="3132138"/>
                </a:lnTo>
                <a:lnTo>
                  <a:pt x="104775" y="3113088"/>
                </a:lnTo>
                <a:lnTo>
                  <a:pt x="71437" y="3087688"/>
                </a:lnTo>
                <a:lnTo>
                  <a:pt x="63500" y="3081338"/>
                </a:lnTo>
                <a:lnTo>
                  <a:pt x="63500" y="3081336"/>
                </a:lnTo>
                <a:lnTo>
                  <a:pt x="41276" y="3055937"/>
                </a:lnTo>
                <a:lnTo>
                  <a:pt x="20638" y="3024187"/>
                </a:lnTo>
                <a:lnTo>
                  <a:pt x="19050" y="3021012"/>
                </a:lnTo>
                <a:lnTo>
                  <a:pt x="4762" y="2982912"/>
                </a:lnTo>
                <a:lnTo>
                  <a:pt x="0" y="2940050"/>
                </a:lnTo>
                <a:lnTo>
                  <a:pt x="0" y="209549"/>
                </a:lnTo>
                <a:lnTo>
                  <a:pt x="4762" y="166687"/>
                </a:lnTo>
                <a:lnTo>
                  <a:pt x="19050" y="128587"/>
                </a:lnTo>
                <a:lnTo>
                  <a:pt x="20638" y="125412"/>
                </a:lnTo>
                <a:lnTo>
                  <a:pt x="41276" y="92074"/>
                </a:lnTo>
                <a:lnTo>
                  <a:pt x="63500" y="68263"/>
                </a:lnTo>
                <a:lnTo>
                  <a:pt x="63500" y="68262"/>
                </a:lnTo>
                <a:lnTo>
                  <a:pt x="71437" y="60325"/>
                </a:lnTo>
                <a:lnTo>
                  <a:pt x="104775" y="34925"/>
                </a:lnTo>
                <a:lnTo>
                  <a:pt x="146050" y="15875"/>
                </a:lnTo>
                <a:lnTo>
                  <a:pt x="147638" y="15875"/>
                </a:lnTo>
                <a:lnTo>
                  <a:pt x="147638" y="15874"/>
                </a:lnTo>
                <a:lnTo>
                  <a:pt x="190501" y="4762"/>
                </a:lnTo>
                <a:lnTo>
                  <a:pt x="190501" y="4762"/>
                </a:ln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83727" tIns="41863" rIns="83727" bIns="41863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8" name="任意多边形 187"/>
          <p:cNvSpPr>
            <a:spLocks noChangeArrowheads="1"/>
          </p:cNvSpPr>
          <p:nvPr/>
        </p:nvSpPr>
        <p:spPr bwMode="auto">
          <a:xfrm>
            <a:off x="4828312" y="1735551"/>
            <a:ext cx="1361344" cy="2999495"/>
          </a:xfrm>
          <a:custGeom>
            <a:avLst/>
            <a:gdLst>
              <a:gd name="connsiteX0" fmla="*/ 238125 w 1428750"/>
              <a:gd name="connsiteY0" fmla="*/ 0 h 3148013"/>
              <a:gd name="connsiteX1" fmla="*/ 258762 w 1428750"/>
              <a:gd name="connsiteY1" fmla="*/ 0 h 3148013"/>
              <a:gd name="connsiteX2" fmla="*/ 258763 w 1428750"/>
              <a:gd name="connsiteY2" fmla="*/ 0 h 3148013"/>
              <a:gd name="connsiteX3" fmla="*/ 303212 w 1428750"/>
              <a:gd name="connsiteY3" fmla="*/ 0 h 3148013"/>
              <a:gd name="connsiteX4" fmla="*/ 346075 w 1428750"/>
              <a:gd name="connsiteY4" fmla="*/ 0 h 3148013"/>
              <a:gd name="connsiteX5" fmla="*/ 388937 w 1428750"/>
              <a:gd name="connsiteY5" fmla="*/ 0 h 3148013"/>
              <a:gd name="connsiteX6" fmla="*/ 388938 w 1428750"/>
              <a:gd name="connsiteY6" fmla="*/ 0 h 3148013"/>
              <a:gd name="connsiteX7" fmla="*/ 431800 w 1428750"/>
              <a:gd name="connsiteY7" fmla="*/ 0 h 3148013"/>
              <a:gd name="connsiteX8" fmla="*/ 476250 w 1428750"/>
              <a:gd name="connsiteY8" fmla="*/ 0 h 3148013"/>
              <a:gd name="connsiteX9" fmla="*/ 519112 w 1428750"/>
              <a:gd name="connsiteY9" fmla="*/ 0 h 3148013"/>
              <a:gd name="connsiteX10" fmla="*/ 519113 w 1428750"/>
              <a:gd name="connsiteY10" fmla="*/ 0 h 3148013"/>
              <a:gd name="connsiteX11" fmla="*/ 563562 w 1428750"/>
              <a:gd name="connsiteY11" fmla="*/ 0 h 3148013"/>
              <a:gd name="connsiteX12" fmla="*/ 606425 w 1428750"/>
              <a:gd name="connsiteY12" fmla="*/ 0 h 3148013"/>
              <a:gd name="connsiteX13" fmla="*/ 649287 w 1428750"/>
              <a:gd name="connsiteY13" fmla="*/ 0 h 3148013"/>
              <a:gd name="connsiteX14" fmla="*/ 649288 w 1428750"/>
              <a:gd name="connsiteY14" fmla="*/ 0 h 3148013"/>
              <a:gd name="connsiteX15" fmla="*/ 692150 w 1428750"/>
              <a:gd name="connsiteY15" fmla="*/ 0 h 3148013"/>
              <a:gd name="connsiteX16" fmla="*/ 735012 w 1428750"/>
              <a:gd name="connsiteY16" fmla="*/ 0 h 3148013"/>
              <a:gd name="connsiteX17" fmla="*/ 735013 w 1428750"/>
              <a:gd name="connsiteY17" fmla="*/ 0 h 3148013"/>
              <a:gd name="connsiteX18" fmla="*/ 777875 w 1428750"/>
              <a:gd name="connsiteY18" fmla="*/ 0 h 3148013"/>
              <a:gd name="connsiteX19" fmla="*/ 822325 w 1428750"/>
              <a:gd name="connsiteY19" fmla="*/ 0 h 3148013"/>
              <a:gd name="connsiteX20" fmla="*/ 866775 w 1428750"/>
              <a:gd name="connsiteY20" fmla="*/ 0 h 3148013"/>
              <a:gd name="connsiteX21" fmla="*/ 909637 w 1428750"/>
              <a:gd name="connsiteY21" fmla="*/ 0 h 3148013"/>
              <a:gd name="connsiteX22" fmla="*/ 909638 w 1428750"/>
              <a:gd name="connsiteY22" fmla="*/ 0 h 3148013"/>
              <a:gd name="connsiteX23" fmla="*/ 952500 w 1428750"/>
              <a:gd name="connsiteY23" fmla="*/ 0 h 3148013"/>
              <a:gd name="connsiteX24" fmla="*/ 990600 w 1428750"/>
              <a:gd name="connsiteY24" fmla="*/ 0 h 3148013"/>
              <a:gd name="connsiteX25" fmla="*/ 995362 w 1428750"/>
              <a:gd name="connsiteY25" fmla="*/ 0 h 3148013"/>
              <a:gd name="connsiteX26" fmla="*/ 995363 w 1428750"/>
              <a:gd name="connsiteY26" fmla="*/ 0 h 3148013"/>
              <a:gd name="connsiteX27" fmla="*/ 995363 w 1428750"/>
              <a:gd name="connsiteY27" fmla="*/ 0 h 3148013"/>
              <a:gd name="connsiteX28" fmla="*/ 1038225 w 1428750"/>
              <a:gd name="connsiteY28" fmla="*/ 4762 h 3148013"/>
              <a:gd name="connsiteX29" fmla="*/ 1038225 w 1428750"/>
              <a:gd name="connsiteY29" fmla="*/ 4762 h 3148013"/>
              <a:gd name="connsiteX30" fmla="*/ 1081088 w 1428750"/>
              <a:gd name="connsiteY30" fmla="*/ 15874 h 3148013"/>
              <a:gd name="connsiteX31" fmla="*/ 1081088 w 1428750"/>
              <a:gd name="connsiteY31" fmla="*/ 15875 h 3148013"/>
              <a:gd name="connsiteX32" fmla="*/ 1082674 w 1428750"/>
              <a:gd name="connsiteY32" fmla="*/ 15875 h 3148013"/>
              <a:gd name="connsiteX33" fmla="*/ 1123950 w 1428750"/>
              <a:gd name="connsiteY33" fmla="*/ 34925 h 3148013"/>
              <a:gd name="connsiteX34" fmla="*/ 1123950 w 1428750"/>
              <a:gd name="connsiteY34" fmla="*/ 36512 h 3148013"/>
              <a:gd name="connsiteX35" fmla="*/ 1158875 w 1428750"/>
              <a:gd name="connsiteY35" fmla="*/ 60324 h 3148013"/>
              <a:gd name="connsiteX36" fmla="*/ 1169988 w 1428750"/>
              <a:gd name="connsiteY36" fmla="*/ 71437 h 3148013"/>
              <a:gd name="connsiteX37" fmla="*/ 1169988 w 1428750"/>
              <a:gd name="connsiteY37" fmla="*/ 71438 h 3148013"/>
              <a:gd name="connsiteX38" fmla="*/ 1189037 w 1428750"/>
              <a:gd name="connsiteY38" fmla="*/ 92074 h 3148013"/>
              <a:gd name="connsiteX39" fmla="*/ 1211262 w 1428750"/>
              <a:gd name="connsiteY39" fmla="*/ 128587 h 3148013"/>
              <a:gd name="connsiteX40" fmla="*/ 1212850 w 1428750"/>
              <a:gd name="connsiteY40" fmla="*/ 131762 h 3148013"/>
              <a:gd name="connsiteX41" fmla="*/ 1223962 w 1428750"/>
              <a:gd name="connsiteY41" fmla="*/ 166687 h 3148013"/>
              <a:gd name="connsiteX42" fmla="*/ 1230312 w 1428750"/>
              <a:gd name="connsiteY42" fmla="*/ 209549 h 3148013"/>
              <a:gd name="connsiteX43" fmla="*/ 1230312 w 1428750"/>
              <a:gd name="connsiteY43" fmla="*/ 617537 h 3148013"/>
              <a:gd name="connsiteX44" fmla="*/ 1255713 w 1428750"/>
              <a:gd name="connsiteY44" fmla="*/ 636587 h 3148013"/>
              <a:gd name="connsiteX45" fmla="*/ 1255713 w 1428750"/>
              <a:gd name="connsiteY45" fmla="*/ 636588 h 3148013"/>
              <a:gd name="connsiteX46" fmla="*/ 1298575 w 1428750"/>
              <a:gd name="connsiteY46" fmla="*/ 669924 h 3148013"/>
              <a:gd name="connsiteX47" fmla="*/ 1298575 w 1428750"/>
              <a:gd name="connsiteY47" fmla="*/ 669925 h 3148013"/>
              <a:gd name="connsiteX48" fmla="*/ 1341438 w 1428750"/>
              <a:gd name="connsiteY48" fmla="*/ 703262 h 3148013"/>
              <a:gd name="connsiteX49" fmla="*/ 1341438 w 1428750"/>
              <a:gd name="connsiteY49" fmla="*/ 703263 h 3148013"/>
              <a:gd name="connsiteX50" fmla="*/ 1384300 w 1428750"/>
              <a:gd name="connsiteY50" fmla="*/ 735012 h 3148013"/>
              <a:gd name="connsiteX51" fmla="*/ 1411288 w 1428750"/>
              <a:gd name="connsiteY51" fmla="*/ 755649 h 3148013"/>
              <a:gd name="connsiteX52" fmla="*/ 1423988 w 1428750"/>
              <a:gd name="connsiteY52" fmla="*/ 769937 h 3148013"/>
              <a:gd name="connsiteX53" fmla="*/ 1427163 w 1428750"/>
              <a:gd name="connsiteY53" fmla="*/ 787400 h 3148013"/>
              <a:gd name="connsiteX54" fmla="*/ 1427163 w 1428750"/>
              <a:gd name="connsiteY54" fmla="*/ 787400 h 3148013"/>
              <a:gd name="connsiteX55" fmla="*/ 1428750 w 1428750"/>
              <a:gd name="connsiteY55" fmla="*/ 787400 h 3148013"/>
              <a:gd name="connsiteX56" fmla="*/ 1428750 w 1428750"/>
              <a:gd name="connsiteY56" fmla="*/ 788988 h 3148013"/>
              <a:gd name="connsiteX57" fmla="*/ 1427162 w 1428750"/>
              <a:gd name="connsiteY57" fmla="*/ 788988 h 3148013"/>
              <a:gd name="connsiteX58" fmla="*/ 1427162 w 1428750"/>
              <a:gd name="connsiteY58" fmla="*/ 787405 h 3148013"/>
              <a:gd name="connsiteX59" fmla="*/ 1423988 w 1428750"/>
              <a:gd name="connsiteY59" fmla="*/ 803275 h 3148013"/>
              <a:gd name="connsiteX60" fmla="*/ 1411288 w 1428750"/>
              <a:gd name="connsiteY60" fmla="*/ 817563 h 3148013"/>
              <a:gd name="connsiteX61" fmla="*/ 1384300 w 1428750"/>
              <a:gd name="connsiteY61" fmla="*/ 838200 h 3148013"/>
              <a:gd name="connsiteX62" fmla="*/ 1384300 w 1428750"/>
              <a:gd name="connsiteY62" fmla="*/ 838200 h 3148013"/>
              <a:gd name="connsiteX63" fmla="*/ 1341438 w 1428750"/>
              <a:gd name="connsiteY63" fmla="*/ 871536 h 3148013"/>
              <a:gd name="connsiteX64" fmla="*/ 1341438 w 1428750"/>
              <a:gd name="connsiteY64" fmla="*/ 871538 h 3148013"/>
              <a:gd name="connsiteX65" fmla="*/ 1298575 w 1428750"/>
              <a:gd name="connsiteY65" fmla="*/ 904875 h 3148013"/>
              <a:gd name="connsiteX66" fmla="*/ 1255713 w 1428750"/>
              <a:gd name="connsiteY66" fmla="*/ 936624 h 3148013"/>
              <a:gd name="connsiteX67" fmla="*/ 1255713 w 1428750"/>
              <a:gd name="connsiteY67" fmla="*/ 936625 h 3148013"/>
              <a:gd name="connsiteX68" fmla="*/ 1230312 w 1428750"/>
              <a:gd name="connsiteY68" fmla="*/ 955675 h 3148013"/>
              <a:gd name="connsiteX69" fmla="*/ 1230312 w 1428750"/>
              <a:gd name="connsiteY69" fmla="*/ 2940050 h 3148013"/>
              <a:gd name="connsiteX70" fmla="*/ 1223962 w 1428750"/>
              <a:gd name="connsiteY70" fmla="*/ 2982913 h 3148013"/>
              <a:gd name="connsiteX71" fmla="*/ 1212850 w 1428750"/>
              <a:gd name="connsiteY71" fmla="*/ 3016250 h 3148013"/>
              <a:gd name="connsiteX72" fmla="*/ 1211262 w 1428750"/>
              <a:gd name="connsiteY72" fmla="*/ 3021013 h 3148013"/>
              <a:gd name="connsiteX73" fmla="*/ 1189037 w 1428750"/>
              <a:gd name="connsiteY73" fmla="*/ 3055938 h 3148013"/>
              <a:gd name="connsiteX74" fmla="*/ 1169988 w 1428750"/>
              <a:gd name="connsiteY74" fmla="*/ 3076574 h 3148013"/>
              <a:gd name="connsiteX75" fmla="*/ 1169988 w 1428750"/>
              <a:gd name="connsiteY75" fmla="*/ 3076575 h 3148013"/>
              <a:gd name="connsiteX76" fmla="*/ 1158875 w 1428750"/>
              <a:gd name="connsiteY76" fmla="*/ 3087688 h 3148013"/>
              <a:gd name="connsiteX77" fmla="*/ 1123950 w 1428750"/>
              <a:gd name="connsiteY77" fmla="*/ 3111500 h 3148013"/>
              <a:gd name="connsiteX78" fmla="*/ 1123950 w 1428750"/>
              <a:gd name="connsiteY78" fmla="*/ 3111501 h 3148013"/>
              <a:gd name="connsiteX79" fmla="*/ 1123950 w 1428750"/>
              <a:gd name="connsiteY79" fmla="*/ 3113088 h 3148013"/>
              <a:gd name="connsiteX80" fmla="*/ 1082674 w 1428750"/>
              <a:gd name="connsiteY80" fmla="*/ 3132138 h 3148013"/>
              <a:gd name="connsiteX81" fmla="*/ 1081087 w 1428750"/>
              <a:gd name="connsiteY81" fmla="*/ 3132138 h 3148013"/>
              <a:gd name="connsiteX82" fmla="*/ 1081087 w 1428750"/>
              <a:gd name="connsiteY82" fmla="*/ 3132138 h 3148013"/>
              <a:gd name="connsiteX83" fmla="*/ 1038225 w 1428750"/>
              <a:gd name="connsiteY83" fmla="*/ 3144837 h 3148013"/>
              <a:gd name="connsiteX84" fmla="*/ 1038225 w 1428750"/>
              <a:gd name="connsiteY84" fmla="*/ 3144838 h 3148013"/>
              <a:gd name="connsiteX85" fmla="*/ 995363 w 1428750"/>
              <a:gd name="connsiteY85" fmla="*/ 3148013 h 3148013"/>
              <a:gd name="connsiteX86" fmla="*/ 995362 w 1428750"/>
              <a:gd name="connsiteY86" fmla="*/ 3148013 h 3148013"/>
              <a:gd name="connsiteX87" fmla="*/ 990600 w 1428750"/>
              <a:gd name="connsiteY87" fmla="*/ 3148013 h 3148013"/>
              <a:gd name="connsiteX88" fmla="*/ 952500 w 1428750"/>
              <a:gd name="connsiteY88" fmla="*/ 3148013 h 3148013"/>
              <a:gd name="connsiteX89" fmla="*/ 909638 w 1428750"/>
              <a:gd name="connsiteY89" fmla="*/ 3148013 h 3148013"/>
              <a:gd name="connsiteX90" fmla="*/ 909637 w 1428750"/>
              <a:gd name="connsiteY90" fmla="*/ 3148013 h 3148013"/>
              <a:gd name="connsiteX91" fmla="*/ 866775 w 1428750"/>
              <a:gd name="connsiteY91" fmla="*/ 3148013 h 3148013"/>
              <a:gd name="connsiteX92" fmla="*/ 822325 w 1428750"/>
              <a:gd name="connsiteY92" fmla="*/ 3148013 h 3148013"/>
              <a:gd name="connsiteX93" fmla="*/ 777875 w 1428750"/>
              <a:gd name="connsiteY93" fmla="*/ 3148013 h 3148013"/>
              <a:gd name="connsiteX94" fmla="*/ 735013 w 1428750"/>
              <a:gd name="connsiteY94" fmla="*/ 3148013 h 3148013"/>
              <a:gd name="connsiteX95" fmla="*/ 735012 w 1428750"/>
              <a:gd name="connsiteY95" fmla="*/ 3148013 h 3148013"/>
              <a:gd name="connsiteX96" fmla="*/ 692150 w 1428750"/>
              <a:gd name="connsiteY96" fmla="*/ 3148013 h 3148013"/>
              <a:gd name="connsiteX97" fmla="*/ 649288 w 1428750"/>
              <a:gd name="connsiteY97" fmla="*/ 3148013 h 3148013"/>
              <a:gd name="connsiteX98" fmla="*/ 649287 w 1428750"/>
              <a:gd name="connsiteY98" fmla="*/ 3148013 h 3148013"/>
              <a:gd name="connsiteX99" fmla="*/ 606425 w 1428750"/>
              <a:gd name="connsiteY99" fmla="*/ 3148013 h 3148013"/>
              <a:gd name="connsiteX100" fmla="*/ 563562 w 1428750"/>
              <a:gd name="connsiteY100" fmla="*/ 3148013 h 3148013"/>
              <a:gd name="connsiteX101" fmla="*/ 519113 w 1428750"/>
              <a:gd name="connsiteY101" fmla="*/ 3148013 h 3148013"/>
              <a:gd name="connsiteX102" fmla="*/ 519112 w 1428750"/>
              <a:gd name="connsiteY102" fmla="*/ 3148013 h 3148013"/>
              <a:gd name="connsiteX103" fmla="*/ 476250 w 1428750"/>
              <a:gd name="connsiteY103" fmla="*/ 3148013 h 3148013"/>
              <a:gd name="connsiteX104" fmla="*/ 431800 w 1428750"/>
              <a:gd name="connsiteY104" fmla="*/ 3148013 h 3148013"/>
              <a:gd name="connsiteX105" fmla="*/ 388938 w 1428750"/>
              <a:gd name="connsiteY105" fmla="*/ 3148013 h 3148013"/>
              <a:gd name="connsiteX106" fmla="*/ 388937 w 1428750"/>
              <a:gd name="connsiteY106" fmla="*/ 3148013 h 3148013"/>
              <a:gd name="connsiteX107" fmla="*/ 346075 w 1428750"/>
              <a:gd name="connsiteY107" fmla="*/ 3148013 h 3148013"/>
              <a:gd name="connsiteX108" fmla="*/ 303212 w 1428750"/>
              <a:gd name="connsiteY108" fmla="*/ 3148013 h 3148013"/>
              <a:gd name="connsiteX109" fmla="*/ 258763 w 1428750"/>
              <a:gd name="connsiteY109" fmla="*/ 3148013 h 3148013"/>
              <a:gd name="connsiteX110" fmla="*/ 258762 w 1428750"/>
              <a:gd name="connsiteY110" fmla="*/ 3148013 h 3148013"/>
              <a:gd name="connsiteX111" fmla="*/ 238125 w 1428750"/>
              <a:gd name="connsiteY111" fmla="*/ 3148013 h 3148013"/>
              <a:gd name="connsiteX112" fmla="*/ 215900 w 1428750"/>
              <a:gd name="connsiteY112" fmla="*/ 3146426 h 3148013"/>
              <a:gd name="connsiteX113" fmla="*/ 215900 w 1428750"/>
              <a:gd name="connsiteY113" fmla="*/ 3146425 h 3148013"/>
              <a:gd name="connsiteX114" fmla="*/ 190499 w 1428750"/>
              <a:gd name="connsiteY114" fmla="*/ 3144838 h 3148013"/>
              <a:gd name="connsiteX115" fmla="*/ 173037 w 1428750"/>
              <a:gd name="connsiteY115" fmla="*/ 3140075 h 3148013"/>
              <a:gd name="connsiteX116" fmla="*/ 173037 w 1428750"/>
              <a:gd name="connsiteY116" fmla="*/ 3140075 h 3148013"/>
              <a:gd name="connsiteX117" fmla="*/ 146050 w 1428750"/>
              <a:gd name="connsiteY117" fmla="*/ 3132138 h 3148013"/>
              <a:gd name="connsiteX118" fmla="*/ 130175 w 1428750"/>
              <a:gd name="connsiteY118" fmla="*/ 3124200 h 3148013"/>
              <a:gd name="connsiteX119" fmla="*/ 106362 w 1428750"/>
              <a:gd name="connsiteY119" fmla="*/ 3113088 h 3148013"/>
              <a:gd name="connsiteX120" fmla="*/ 85725 w 1428750"/>
              <a:gd name="connsiteY120" fmla="*/ 3100388 h 3148013"/>
              <a:gd name="connsiteX121" fmla="*/ 85725 w 1428750"/>
              <a:gd name="connsiteY121" fmla="*/ 3100387 h 3148013"/>
              <a:gd name="connsiteX122" fmla="*/ 69850 w 1428750"/>
              <a:gd name="connsiteY122" fmla="*/ 3087687 h 3148013"/>
              <a:gd name="connsiteX123" fmla="*/ 42862 w 1428750"/>
              <a:gd name="connsiteY123" fmla="*/ 3059112 h 3148013"/>
              <a:gd name="connsiteX124" fmla="*/ 42862 w 1428750"/>
              <a:gd name="connsiteY124" fmla="*/ 3059110 h 3148013"/>
              <a:gd name="connsiteX125" fmla="*/ 41275 w 1428750"/>
              <a:gd name="connsiteY125" fmla="*/ 3055937 h 3148013"/>
              <a:gd name="connsiteX126" fmla="*/ 19050 w 1428750"/>
              <a:gd name="connsiteY126" fmla="*/ 3021012 h 3148013"/>
              <a:gd name="connsiteX127" fmla="*/ 4762 w 1428750"/>
              <a:gd name="connsiteY127" fmla="*/ 2982912 h 3148013"/>
              <a:gd name="connsiteX128" fmla="*/ 0 w 1428750"/>
              <a:gd name="connsiteY128" fmla="*/ 2940050 h 3148013"/>
              <a:gd name="connsiteX129" fmla="*/ 0 w 1428750"/>
              <a:gd name="connsiteY129" fmla="*/ 1049337 h 3148013"/>
              <a:gd name="connsiteX130" fmla="*/ 0 w 1428750"/>
              <a:gd name="connsiteY130" fmla="*/ 209549 h 3148013"/>
              <a:gd name="connsiteX131" fmla="*/ 4762 w 1428750"/>
              <a:gd name="connsiteY131" fmla="*/ 166687 h 3148013"/>
              <a:gd name="connsiteX132" fmla="*/ 19050 w 1428750"/>
              <a:gd name="connsiteY132" fmla="*/ 128587 h 3148013"/>
              <a:gd name="connsiteX133" fmla="*/ 41275 w 1428750"/>
              <a:gd name="connsiteY133" fmla="*/ 92074 h 3148013"/>
              <a:gd name="connsiteX134" fmla="*/ 42862 w 1428750"/>
              <a:gd name="connsiteY134" fmla="*/ 90488 h 3148013"/>
              <a:gd name="connsiteX135" fmla="*/ 42862 w 1428750"/>
              <a:gd name="connsiteY135" fmla="*/ 90487 h 3148013"/>
              <a:gd name="connsiteX136" fmla="*/ 69850 w 1428750"/>
              <a:gd name="connsiteY136" fmla="*/ 60324 h 3148013"/>
              <a:gd name="connsiteX137" fmla="*/ 85725 w 1428750"/>
              <a:gd name="connsiteY137" fmla="*/ 49212 h 3148013"/>
              <a:gd name="connsiteX138" fmla="*/ 85725 w 1428750"/>
              <a:gd name="connsiteY138" fmla="*/ 49212 h 3148013"/>
              <a:gd name="connsiteX139" fmla="*/ 106362 w 1428750"/>
              <a:gd name="connsiteY139" fmla="*/ 34925 h 3148013"/>
              <a:gd name="connsiteX140" fmla="*/ 130175 w 1428750"/>
              <a:gd name="connsiteY140" fmla="*/ 25400 h 3148013"/>
              <a:gd name="connsiteX141" fmla="*/ 146050 w 1428750"/>
              <a:gd name="connsiteY141" fmla="*/ 15875 h 3148013"/>
              <a:gd name="connsiteX142" fmla="*/ 173037 w 1428750"/>
              <a:gd name="connsiteY142" fmla="*/ 9525 h 3148013"/>
              <a:gd name="connsiteX143" fmla="*/ 173037 w 1428750"/>
              <a:gd name="connsiteY143" fmla="*/ 9525 h 3148013"/>
              <a:gd name="connsiteX144" fmla="*/ 190499 w 1428750"/>
              <a:gd name="connsiteY144" fmla="*/ 4762 h 3148013"/>
              <a:gd name="connsiteX145" fmla="*/ 215900 w 1428750"/>
              <a:gd name="connsiteY145" fmla="*/ 3175 h 314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1428750" h="3148013">
                <a:moveTo>
                  <a:pt x="238125" y="0"/>
                </a:moveTo>
                <a:lnTo>
                  <a:pt x="258762" y="0"/>
                </a:lnTo>
                <a:lnTo>
                  <a:pt x="258763" y="0"/>
                </a:lnTo>
                <a:lnTo>
                  <a:pt x="303212" y="0"/>
                </a:lnTo>
                <a:lnTo>
                  <a:pt x="346075" y="0"/>
                </a:lnTo>
                <a:lnTo>
                  <a:pt x="388937" y="0"/>
                </a:lnTo>
                <a:lnTo>
                  <a:pt x="388938" y="0"/>
                </a:lnTo>
                <a:lnTo>
                  <a:pt x="431800" y="0"/>
                </a:lnTo>
                <a:lnTo>
                  <a:pt x="476250" y="0"/>
                </a:lnTo>
                <a:lnTo>
                  <a:pt x="519112" y="0"/>
                </a:lnTo>
                <a:lnTo>
                  <a:pt x="519113" y="0"/>
                </a:lnTo>
                <a:lnTo>
                  <a:pt x="563562" y="0"/>
                </a:lnTo>
                <a:lnTo>
                  <a:pt x="606425" y="0"/>
                </a:lnTo>
                <a:lnTo>
                  <a:pt x="649287" y="0"/>
                </a:lnTo>
                <a:lnTo>
                  <a:pt x="649288" y="0"/>
                </a:lnTo>
                <a:lnTo>
                  <a:pt x="692150" y="0"/>
                </a:lnTo>
                <a:lnTo>
                  <a:pt x="735012" y="0"/>
                </a:lnTo>
                <a:lnTo>
                  <a:pt x="735013" y="0"/>
                </a:lnTo>
                <a:lnTo>
                  <a:pt x="777875" y="0"/>
                </a:lnTo>
                <a:lnTo>
                  <a:pt x="822325" y="0"/>
                </a:lnTo>
                <a:lnTo>
                  <a:pt x="866775" y="0"/>
                </a:lnTo>
                <a:lnTo>
                  <a:pt x="909637" y="0"/>
                </a:lnTo>
                <a:lnTo>
                  <a:pt x="909638" y="0"/>
                </a:lnTo>
                <a:lnTo>
                  <a:pt x="952500" y="0"/>
                </a:lnTo>
                <a:lnTo>
                  <a:pt x="990600" y="0"/>
                </a:lnTo>
                <a:lnTo>
                  <a:pt x="995362" y="0"/>
                </a:lnTo>
                <a:lnTo>
                  <a:pt x="995363" y="0"/>
                </a:lnTo>
                <a:lnTo>
                  <a:pt x="995363" y="0"/>
                </a:lnTo>
                <a:lnTo>
                  <a:pt x="1038225" y="4762"/>
                </a:lnTo>
                <a:lnTo>
                  <a:pt x="1038225" y="4762"/>
                </a:lnTo>
                <a:lnTo>
                  <a:pt x="1081088" y="15874"/>
                </a:lnTo>
                <a:lnTo>
                  <a:pt x="1081088" y="15875"/>
                </a:lnTo>
                <a:lnTo>
                  <a:pt x="1082674" y="15875"/>
                </a:lnTo>
                <a:lnTo>
                  <a:pt x="1123950" y="34925"/>
                </a:lnTo>
                <a:lnTo>
                  <a:pt x="1123950" y="36512"/>
                </a:lnTo>
                <a:lnTo>
                  <a:pt x="1158875" y="60324"/>
                </a:lnTo>
                <a:lnTo>
                  <a:pt x="1169988" y="71437"/>
                </a:lnTo>
                <a:lnTo>
                  <a:pt x="1169988" y="71438"/>
                </a:lnTo>
                <a:lnTo>
                  <a:pt x="1189037" y="92074"/>
                </a:lnTo>
                <a:lnTo>
                  <a:pt x="1211262" y="128587"/>
                </a:lnTo>
                <a:lnTo>
                  <a:pt x="1212850" y="131762"/>
                </a:lnTo>
                <a:lnTo>
                  <a:pt x="1223962" y="166687"/>
                </a:lnTo>
                <a:lnTo>
                  <a:pt x="1230312" y="209549"/>
                </a:lnTo>
                <a:lnTo>
                  <a:pt x="1230312" y="617537"/>
                </a:lnTo>
                <a:lnTo>
                  <a:pt x="1255713" y="636587"/>
                </a:lnTo>
                <a:lnTo>
                  <a:pt x="1255713" y="636588"/>
                </a:lnTo>
                <a:lnTo>
                  <a:pt x="1298575" y="669924"/>
                </a:lnTo>
                <a:lnTo>
                  <a:pt x="1298575" y="669925"/>
                </a:lnTo>
                <a:lnTo>
                  <a:pt x="1341438" y="703262"/>
                </a:lnTo>
                <a:lnTo>
                  <a:pt x="1341438" y="703263"/>
                </a:lnTo>
                <a:lnTo>
                  <a:pt x="1384300" y="735012"/>
                </a:lnTo>
                <a:lnTo>
                  <a:pt x="1411288" y="755649"/>
                </a:lnTo>
                <a:lnTo>
                  <a:pt x="1423988" y="769937"/>
                </a:lnTo>
                <a:lnTo>
                  <a:pt x="1427163" y="787400"/>
                </a:lnTo>
                <a:lnTo>
                  <a:pt x="1427163" y="787400"/>
                </a:lnTo>
                <a:lnTo>
                  <a:pt x="1428750" y="787400"/>
                </a:lnTo>
                <a:lnTo>
                  <a:pt x="1428750" y="788988"/>
                </a:lnTo>
                <a:lnTo>
                  <a:pt x="1427162" y="788988"/>
                </a:lnTo>
                <a:lnTo>
                  <a:pt x="1427162" y="787405"/>
                </a:lnTo>
                <a:lnTo>
                  <a:pt x="1423988" y="803275"/>
                </a:lnTo>
                <a:lnTo>
                  <a:pt x="1411288" y="817563"/>
                </a:lnTo>
                <a:lnTo>
                  <a:pt x="1384300" y="838200"/>
                </a:lnTo>
                <a:lnTo>
                  <a:pt x="1384300" y="838200"/>
                </a:lnTo>
                <a:lnTo>
                  <a:pt x="1341438" y="871536"/>
                </a:lnTo>
                <a:lnTo>
                  <a:pt x="1341438" y="871538"/>
                </a:lnTo>
                <a:lnTo>
                  <a:pt x="1298575" y="904875"/>
                </a:lnTo>
                <a:lnTo>
                  <a:pt x="1255713" y="936624"/>
                </a:lnTo>
                <a:lnTo>
                  <a:pt x="1255713" y="936625"/>
                </a:lnTo>
                <a:lnTo>
                  <a:pt x="1230312" y="955675"/>
                </a:lnTo>
                <a:lnTo>
                  <a:pt x="1230312" y="2940050"/>
                </a:lnTo>
                <a:lnTo>
                  <a:pt x="1223962" y="2982913"/>
                </a:lnTo>
                <a:lnTo>
                  <a:pt x="1212850" y="3016250"/>
                </a:lnTo>
                <a:lnTo>
                  <a:pt x="1211262" y="3021013"/>
                </a:lnTo>
                <a:lnTo>
                  <a:pt x="1189037" y="3055938"/>
                </a:lnTo>
                <a:lnTo>
                  <a:pt x="1169988" y="3076574"/>
                </a:lnTo>
                <a:lnTo>
                  <a:pt x="1169988" y="3076575"/>
                </a:lnTo>
                <a:lnTo>
                  <a:pt x="1158875" y="3087688"/>
                </a:lnTo>
                <a:lnTo>
                  <a:pt x="1123950" y="3111500"/>
                </a:lnTo>
                <a:lnTo>
                  <a:pt x="1123950" y="3111501"/>
                </a:lnTo>
                <a:lnTo>
                  <a:pt x="1123950" y="3113088"/>
                </a:lnTo>
                <a:lnTo>
                  <a:pt x="1082674" y="3132138"/>
                </a:lnTo>
                <a:lnTo>
                  <a:pt x="1081087" y="3132138"/>
                </a:lnTo>
                <a:lnTo>
                  <a:pt x="1081087" y="3132138"/>
                </a:lnTo>
                <a:lnTo>
                  <a:pt x="1038225" y="3144837"/>
                </a:lnTo>
                <a:lnTo>
                  <a:pt x="1038225" y="3144838"/>
                </a:lnTo>
                <a:lnTo>
                  <a:pt x="995363" y="3148013"/>
                </a:lnTo>
                <a:lnTo>
                  <a:pt x="995362" y="3148013"/>
                </a:lnTo>
                <a:lnTo>
                  <a:pt x="990600" y="3148013"/>
                </a:lnTo>
                <a:lnTo>
                  <a:pt x="952500" y="3148013"/>
                </a:lnTo>
                <a:lnTo>
                  <a:pt x="909638" y="3148013"/>
                </a:lnTo>
                <a:lnTo>
                  <a:pt x="909637" y="3148013"/>
                </a:lnTo>
                <a:lnTo>
                  <a:pt x="866775" y="3148013"/>
                </a:lnTo>
                <a:lnTo>
                  <a:pt x="822325" y="3148013"/>
                </a:lnTo>
                <a:lnTo>
                  <a:pt x="777875" y="3148013"/>
                </a:lnTo>
                <a:lnTo>
                  <a:pt x="735013" y="3148013"/>
                </a:lnTo>
                <a:lnTo>
                  <a:pt x="735012" y="3148013"/>
                </a:lnTo>
                <a:lnTo>
                  <a:pt x="692150" y="3148013"/>
                </a:lnTo>
                <a:lnTo>
                  <a:pt x="649288" y="3148013"/>
                </a:lnTo>
                <a:lnTo>
                  <a:pt x="649287" y="3148013"/>
                </a:lnTo>
                <a:lnTo>
                  <a:pt x="606425" y="3148013"/>
                </a:lnTo>
                <a:lnTo>
                  <a:pt x="563562" y="3148013"/>
                </a:lnTo>
                <a:lnTo>
                  <a:pt x="519113" y="3148013"/>
                </a:lnTo>
                <a:lnTo>
                  <a:pt x="519112" y="3148013"/>
                </a:lnTo>
                <a:lnTo>
                  <a:pt x="476250" y="3148013"/>
                </a:lnTo>
                <a:lnTo>
                  <a:pt x="431800" y="3148013"/>
                </a:lnTo>
                <a:lnTo>
                  <a:pt x="388938" y="3148013"/>
                </a:lnTo>
                <a:lnTo>
                  <a:pt x="388937" y="3148013"/>
                </a:lnTo>
                <a:lnTo>
                  <a:pt x="346075" y="3148013"/>
                </a:lnTo>
                <a:lnTo>
                  <a:pt x="303212" y="3148013"/>
                </a:lnTo>
                <a:lnTo>
                  <a:pt x="258763" y="3148013"/>
                </a:lnTo>
                <a:lnTo>
                  <a:pt x="258762" y="3148013"/>
                </a:lnTo>
                <a:lnTo>
                  <a:pt x="238125" y="3148013"/>
                </a:lnTo>
                <a:lnTo>
                  <a:pt x="215900" y="3146426"/>
                </a:lnTo>
                <a:lnTo>
                  <a:pt x="215900" y="3146425"/>
                </a:lnTo>
                <a:lnTo>
                  <a:pt x="190499" y="3144838"/>
                </a:lnTo>
                <a:lnTo>
                  <a:pt x="173037" y="3140075"/>
                </a:lnTo>
                <a:lnTo>
                  <a:pt x="173037" y="3140075"/>
                </a:lnTo>
                <a:lnTo>
                  <a:pt x="146050" y="3132138"/>
                </a:lnTo>
                <a:lnTo>
                  <a:pt x="130175" y="3124200"/>
                </a:lnTo>
                <a:lnTo>
                  <a:pt x="106362" y="3113088"/>
                </a:lnTo>
                <a:lnTo>
                  <a:pt x="85725" y="3100388"/>
                </a:lnTo>
                <a:lnTo>
                  <a:pt x="85725" y="3100387"/>
                </a:lnTo>
                <a:lnTo>
                  <a:pt x="69850" y="3087687"/>
                </a:lnTo>
                <a:lnTo>
                  <a:pt x="42862" y="3059112"/>
                </a:lnTo>
                <a:lnTo>
                  <a:pt x="42862" y="3059110"/>
                </a:lnTo>
                <a:lnTo>
                  <a:pt x="41275" y="3055937"/>
                </a:lnTo>
                <a:lnTo>
                  <a:pt x="19050" y="3021012"/>
                </a:lnTo>
                <a:lnTo>
                  <a:pt x="4762" y="2982912"/>
                </a:lnTo>
                <a:lnTo>
                  <a:pt x="0" y="2940050"/>
                </a:lnTo>
                <a:lnTo>
                  <a:pt x="0" y="1049337"/>
                </a:lnTo>
                <a:lnTo>
                  <a:pt x="0" y="209549"/>
                </a:lnTo>
                <a:lnTo>
                  <a:pt x="4762" y="166687"/>
                </a:lnTo>
                <a:lnTo>
                  <a:pt x="19050" y="128587"/>
                </a:lnTo>
                <a:lnTo>
                  <a:pt x="41275" y="92074"/>
                </a:lnTo>
                <a:lnTo>
                  <a:pt x="42862" y="90488"/>
                </a:lnTo>
                <a:lnTo>
                  <a:pt x="42862" y="90487"/>
                </a:lnTo>
                <a:lnTo>
                  <a:pt x="69850" y="60324"/>
                </a:lnTo>
                <a:lnTo>
                  <a:pt x="85725" y="49212"/>
                </a:lnTo>
                <a:lnTo>
                  <a:pt x="85725" y="49212"/>
                </a:lnTo>
                <a:lnTo>
                  <a:pt x="106362" y="34925"/>
                </a:lnTo>
                <a:lnTo>
                  <a:pt x="130175" y="25400"/>
                </a:lnTo>
                <a:lnTo>
                  <a:pt x="146050" y="15875"/>
                </a:lnTo>
                <a:lnTo>
                  <a:pt x="173037" y="9525"/>
                </a:lnTo>
                <a:lnTo>
                  <a:pt x="173037" y="9525"/>
                </a:lnTo>
                <a:lnTo>
                  <a:pt x="190499" y="4762"/>
                </a:lnTo>
                <a:lnTo>
                  <a:pt x="215900" y="3175"/>
                </a:lnTo>
                <a:close/>
              </a:path>
            </a:pathLst>
          </a:cu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83727" tIns="41863" rIns="83727" bIns="41863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9" name="任意多边形 168"/>
          <p:cNvSpPr/>
          <p:nvPr/>
        </p:nvSpPr>
        <p:spPr bwMode="auto">
          <a:xfrm>
            <a:off x="8910649" y="1735551"/>
            <a:ext cx="1170755" cy="2999495"/>
          </a:xfrm>
          <a:custGeom>
            <a:avLst/>
            <a:gdLst>
              <a:gd name="connsiteX0" fmla="*/ 239712 w 1228725"/>
              <a:gd name="connsiteY0" fmla="*/ 0 h 3148013"/>
              <a:gd name="connsiteX1" fmla="*/ 252412 w 1228725"/>
              <a:gd name="connsiteY1" fmla="*/ 0 h 3148013"/>
              <a:gd name="connsiteX2" fmla="*/ 296862 w 1228725"/>
              <a:gd name="connsiteY2" fmla="*/ 0 h 3148013"/>
              <a:gd name="connsiteX3" fmla="*/ 339725 w 1228725"/>
              <a:gd name="connsiteY3" fmla="*/ 0 h 3148013"/>
              <a:gd name="connsiteX4" fmla="*/ 381000 w 1228725"/>
              <a:gd name="connsiteY4" fmla="*/ 0 h 3148013"/>
              <a:gd name="connsiteX5" fmla="*/ 423862 w 1228725"/>
              <a:gd name="connsiteY5" fmla="*/ 0 h 3148013"/>
              <a:gd name="connsiteX6" fmla="*/ 423863 w 1228725"/>
              <a:gd name="connsiteY6" fmla="*/ 0 h 3148013"/>
              <a:gd name="connsiteX7" fmla="*/ 465137 w 1228725"/>
              <a:gd name="connsiteY7" fmla="*/ 0 h 3148013"/>
              <a:gd name="connsiteX8" fmla="*/ 508000 w 1228725"/>
              <a:gd name="connsiteY8" fmla="*/ 0 h 3148013"/>
              <a:gd name="connsiteX9" fmla="*/ 550862 w 1228725"/>
              <a:gd name="connsiteY9" fmla="*/ 0 h 3148013"/>
              <a:gd name="connsiteX10" fmla="*/ 550863 w 1228725"/>
              <a:gd name="connsiteY10" fmla="*/ 0 h 3148013"/>
              <a:gd name="connsiteX11" fmla="*/ 592137 w 1228725"/>
              <a:gd name="connsiteY11" fmla="*/ 0 h 3148013"/>
              <a:gd name="connsiteX12" fmla="*/ 635000 w 1228725"/>
              <a:gd name="connsiteY12" fmla="*/ 0 h 3148013"/>
              <a:gd name="connsiteX13" fmla="*/ 676275 w 1228725"/>
              <a:gd name="connsiteY13" fmla="*/ 0 h 3148013"/>
              <a:gd name="connsiteX14" fmla="*/ 720725 w 1228725"/>
              <a:gd name="connsiteY14" fmla="*/ 0 h 3148013"/>
              <a:gd name="connsiteX15" fmla="*/ 763587 w 1228725"/>
              <a:gd name="connsiteY15" fmla="*/ 0 h 3148013"/>
              <a:gd name="connsiteX16" fmla="*/ 763588 w 1228725"/>
              <a:gd name="connsiteY16" fmla="*/ 0 h 3148013"/>
              <a:gd name="connsiteX17" fmla="*/ 804862 w 1228725"/>
              <a:gd name="connsiteY17" fmla="*/ 0 h 3148013"/>
              <a:gd name="connsiteX18" fmla="*/ 847725 w 1228725"/>
              <a:gd name="connsiteY18" fmla="*/ 0 h 3148013"/>
              <a:gd name="connsiteX19" fmla="*/ 889000 w 1228725"/>
              <a:gd name="connsiteY19" fmla="*/ 0 h 3148013"/>
              <a:gd name="connsiteX20" fmla="*/ 931862 w 1228725"/>
              <a:gd name="connsiteY20" fmla="*/ 0 h 3148013"/>
              <a:gd name="connsiteX21" fmla="*/ 931863 w 1228725"/>
              <a:gd name="connsiteY21" fmla="*/ 0 h 3148013"/>
              <a:gd name="connsiteX22" fmla="*/ 974725 w 1228725"/>
              <a:gd name="connsiteY22" fmla="*/ 0 h 3148013"/>
              <a:gd name="connsiteX23" fmla="*/ 989013 w 1228725"/>
              <a:gd name="connsiteY23" fmla="*/ 0 h 3148013"/>
              <a:gd name="connsiteX24" fmla="*/ 1016000 w 1228725"/>
              <a:gd name="connsiteY24" fmla="*/ 3175 h 3148013"/>
              <a:gd name="connsiteX25" fmla="*/ 1036638 w 1228725"/>
              <a:gd name="connsiteY25" fmla="*/ 4762 h 3148013"/>
              <a:gd name="connsiteX26" fmla="*/ 1058862 w 1228725"/>
              <a:gd name="connsiteY26" fmla="*/ 11112 h 3148013"/>
              <a:gd name="connsiteX27" fmla="*/ 1058862 w 1228725"/>
              <a:gd name="connsiteY27" fmla="*/ 11112 h 3148013"/>
              <a:gd name="connsiteX28" fmla="*/ 1081087 w 1228725"/>
              <a:gd name="connsiteY28" fmla="*/ 15874 h 3148013"/>
              <a:gd name="connsiteX29" fmla="*/ 1100137 w 1228725"/>
              <a:gd name="connsiteY29" fmla="*/ 25399 h 3148013"/>
              <a:gd name="connsiteX30" fmla="*/ 1100137 w 1228725"/>
              <a:gd name="connsiteY30" fmla="*/ 25400 h 3148013"/>
              <a:gd name="connsiteX31" fmla="*/ 1123949 w 1228725"/>
              <a:gd name="connsiteY31" fmla="*/ 34925 h 3148013"/>
              <a:gd name="connsiteX32" fmla="*/ 1144587 w 1228725"/>
              <a:gd name="connsiteY32" fmla="*/ 50800 h 3148013"/>
              <a:gd name="connsiteX33" fmla="*/ 1158875 w 1228725"/>
              <a:gd name="connsiteY33" fmla="*/ 60325 h 3148013"/>
              <a:gd name="connsiteX34" fmla="*/ 1187450 w 1228725"/>
              <a:gd name="connsiteY34" fmla="*/ 90488 h 3148013"/>
              <a:gd name="connsiteX35" fmla="*/ 1187450 w 1228725"/>
              <a:gd name="connsiteY35" fmla="*/ 90487 h 3148013"/>
              <a:gd name="connsiteX36" fmla="*/ 1189037 w 1228725"/>
              <a:gd name="connsiteY36" fmla="*/ 92075 h 3148013"/>
              <a:gd name="connsiteX37" fmla="*/ 1209675 w 1228725"/>
              <a:gd name="connsiteY37" fmla="*/ 128587 h 3148013"/>
              <a:gd name="connsiteX38" fmla="*/ 1222375 w 1228725"/>
              <a:gd name="connsiteY38" fmla="*/ 166687 h 3148013"/>
              <a:gd name="connsiteX39" fmla="*/ 1228725 w 1228725"/>
              <a:gd name="connsiteY39" fmla="*/ 209550 h 3148013"/>
              <a:gd name="connsiteX40" fmla="*/ 1228725 w 1228725"/>
              <a:gd name="connsiteY40" fmla="*/ 2940050 h 3148013"/>
              <a:gd name="connsiteX41" fmla="*/ 1222375 w 1228725"/>
              <a:gd name="connsiteY41" fmla="*/ 2982912 h 3148013"/>
              <a:gd name="connsiteX42" fmla="*/ 1209675 w 1228725"/>
              <a:gd name="connsiteY42" fmla="*/ 3021012 h 3148013"/>
              <a:gd name="connsiteX43" fmla="*/ 1189037 w 1228725"/>
              <a:gd name="connsiteY43" fmla="*/ 3055937 h 3148013"/>
              <a:gd name="connsiteX44" fmla="*/ 1187450 w 1228725"/>
              <a:gd name="connsiteY44" fmla="*/ 3059112 h 3148013"/>
              <a:gd name="connsiteX45" fmla="*/ 1187450 w 1228725"/>
              <a:gd name="connsiteY45" fmla="*/ 3059113 h 3148013"/>
              <a:gd name="connsiteX46" fmla="*/ 1158875 w 1228725"/>
              <a:gd name="connsiteY46" fmla="*/ 3087688 h 3148013"/>
              <a:gd name="connsiteX47" fmla="*/ 1144587 w 1228725"/>
              <a:gd name="connsiteY47" fmla="*/ 3097213 h 3148013"/>
              <a:gd name="connsiteX48" fmla="*/ 1144587 w 1228725"/>
              <a:gd name="connsiteY48" fmla="*/ 3097213 h 3148013"/>
              <a:gd name="connsiteX49" fmla="*/ 1123949 w 1228725"/>
              <a:gd name="connsiteY49" fmla="*/ 3113088 h 3148013"/>
              <a:gd name="connsiteX50" fmla="*/ 1100137 w 1228725"/>
              <a:gd name="connsiteY50" fmla="*/ 3124200 h 3148013"/>
              <a:gd name="connsiteX51" fmla="*/ 1081087 w 1228725"/>
              <a:gd name="connsiteY51" fmla="*/ 3132138 h 3148013"/>
              <a:gd name="connsiteX52" fmla="*/ 1058863 w 1228725"/>
              <a:gd name="connsiteY52" fmla="*/ 3136900 h 3148013"/>
              <a:gd name="connsiteX53" fmla="*/ 1036638 w 1228725"/>
              <a:gd name="connsiteY53" fmla="*/ 3144838 h 3148013"/>
              <a:gd name="connsiteX54" fmla="*/ 1016000 w 1228725"/>
              <a:gd name="connsiteY54" fmla="*/ 3146425 h 3148013"/>
              <a:gd name="connsiteX55" fmla="*/ 1016000 w 1228725"/>
              <a:gd name="connsiteY55" fmla="*/ 3146426 h 3148013"/>
              <a:gd name="connsiteX56" fmla="*/ 989013 w 1228725"/>
              <a:gd name="connsiteY56" fmla="*/ 3148013 h 3148013"/>
              <a:gd name="connsiteX57" fmla="*/ 974725 w 1228725"/>
              <a:gd name="connsiteY57" fmla="*/ 3148013 h 3148013"/>
              <a:gd name="connsiteX58" fmla="*/ 931863 w 1228725"/>
              <a:gd name="connsiteY58" fmla="*/ 3148013 h 3148013"/>
              <a:gd name="connsiteX59" fmla="*/ 931862 w 1228725"/>
              <a:gd name="connsiteY59" fmla="*/ 3148013 h 3148013"/>
              <a:gd name="connsiteX60" fmla="*/ 889000 w 1228725"/>
              <a:gd name="connsiteY60" fmla="*/ 3148013 h 3148013"/>
              <a:gd name="connsiteX61" fmla="*/ 847725 w 1228725"/>
              <a:gd name="connsiteY61" fmla="*/ 3148013 h 3148013"/>
              <a:gd name="connsiteX62" fmla="*/ 804862 w 1228725"/>
              <a:gd name="connsiteY62" fmla="*/ 3148013 h 3148013"/>
              <a:gd name="connsiteX63" fmla="*/ 763588 w 1228725"/>
              <a:gd name="connsiteY63" fmla="*/ 3148013 h 3148013"/>
              <a:gd name="connsiteX64" fmla="*/ 763587 w 1228725"/>
              <a:gd name="connsiteY64" fmla="*/ 3148013 h 3148013"/>
              <a:gd name="connsiteX65" fmla="*/ 720725 w 1228725"/>
              <a:gd name="connsiteY65" fmla="*/ 3148013 h 3148013"/>
              <a:gd name="connsiteX66" fmla="*/ 676275 w 1228725"/>
              <a:gd name="connsiteY66" fmla="*/ 3148013 h 3148013"/>
              <a:gd name="connsiteX67" fmla="*/ 635000 w 1228725"/>
              <a:gd name="connsiteY67" fmla="*/ 3148013 h 3148013"/>
              <a:gd name="connsiteX68" fmla="*/ 592137 w 1228725"/>
              <a:gd name="connsiteY68" fmla="*/ 3148013 h 3148013"/>
              <a:gd name="connsiteX69" fmla="*/ 550863 w 1228725"/>
              <a:gd name="connsiteY69" fmla="*/ 3148013 h 3148013"/>
              <a:gd name="connsiteX70" fmla="*/ 550862 w 1228725"/>
              <a:gd name="connsiteY70" fmla="*/ 3148013 h 3148013"/>
              <a:gd name="connsiteX71" fmla="*/ 508000 w 1228725"/>
              <a:gd name="connsiteY71" fmla="*/ 3148013 h 3148013"/>
              <a:gd name="connsiteX72" fmla="*/ 465137 w 1228725"/>
              <a:gd name="connsiteY72" fmla="*/ 3148013 h 3148013"/>
              <a:gd name="connsiteX73" fmla="*/ 423863 w 1228725"/>
              <a:gd name="connsiteY73" fmla="*/ 3148013 h 3148013"/>
              <a:gd name="connsiteX74" fmla="*/ 423862 w 1228725"/>
              <a:gd name="connsiteY74" fmla="*/ 3148013 h 3148013"/>
              <a:gd name="connsiteX75" fmla="*/ 381000 w 1228725"/>
              <a:gd name="connsiteY75" fmla="*/ 3148013 h 3148013"/>
              <a:gd name="connsiteX76" fmla="*/ 339725 w 1228725"/>
              <a:gd name="connsiteY76" fmla="*/ 3148013 h 3148013"/>
              <a:gd name="connsiteX77" fmla="*/ 296862 w 1228725"/>
              <a:gd name="connsiteY77" fmla="*/ 3148013 h 3148013"/>
              <a:gd name="connsiteX78" fmla="*/ 252412 w 1228725"/>
              <a:gd name="connsiteY78" fmla="*/ 3148013 h 3148013"/>
              <a:gd name="connsiteX79" fmla="*/ 239712 w 1228725"/>
              <a:gd name="connsiteY79" fmla="*/ 3148013 h 3148013"/>
              <a:gd name="connsiteX80" fmla="*/ 211137 w 1228725"/>
              <a:gd name="connsiteY80" fmla="*/ 3146426 h 3148013"/>
              <a:gd name="connsiteX81" fmla="*/ 211137 w 1228725"/>
              <a:gd name="connsiteY81" fmla="*/ 3146425 h 3148013"/>
              <a:gd name="connsiteX82" fmla="*/ 190500 w 1228725"/>
              <a:gd name="connsiteY82" fmla="*/ 3144838 h 3148013"/>
              <a:gd name="connsiteX83" fmla="*/ 168275 w 1228725"/>
              <a:gd name="connsiteY83" fmla="*/ 3136900 h 3148013"/>
              <a:gd name="connsiteX84" fmla="*/ 146049 w 1228725"/>
              <a:gd name="connsiteY84" fmla="*/ 3132138 h 3148013"/>
              <a:gd name="connsiteX85" fmla="*/ 125412 w 1228725"/>
              <a:gd name="connsiteY85" fmla="*/ 3124200 h 3148013"/>
              <a:gd name="connsiteX86" fmla="*/ 104774 w 1228725"/>
              <a:gd name="connsiteY86" fmla="*/ 3113088 h 3148013"/>
              <a:gd name="connsiteX87" fmla="*/ 84137 w 1228725"/>
              <a:gd name="connsiteY87" fmla="*/ 3097213 h 3148013"/>
              <a:gd name="connsiteX88" fmla="*/ 68263 w 1228725"/>
              <a:gd name="connsiteY88" fmla="*/ 3087688 h 3148013"/>
              <a:gd name="connsiteX89" fmla="*/ 41275 w 1228725"/>
              <a:gd name="connsiteY89" fmla="*/ 3059113 h 3148013"/>
              <a:gd name="connsiteX90" fmla="*/ 41275 w 1228725"/>
              <a:gd name="connsiteY90" fmla="*/ 3059112 h 3148013"/>
              <a:gd name="connsiteX91" fmla="*/ 39687 w 1228725"/>
              <a:gd name="connsiteY91" fmla="*/ 3055937 h 3148013"/>
              <a:gd name="connsiteX92" fmla="*/ 19050 w 1228725"/>
              <a:gd name="connsiteY92" fmla="*/ 3021012 h 3148013"/>
              <a:gd name="connsiteX93" fmla="*/ 3175 w 1228725"/>
              <a:gd name="connsiteY93" fmla="*/ 2982912 h 3148013"/>
              <a:gd name="connsiteX94" fmla="*/ 0 w 1228725"/>
              <a:gd name="connsiteY94" fmla="*/ 2940050 h 3148013"/>
              <a:gd name="connsiteX95" fmla="*/ 0 w 1228725"/>
              <a:gd name="connsiteY95" fmla="*/ 209550 h 3148013"/>
              <a:gd name="connsiteX96" fmla="*/ 3175 w 1228725"/>
              <a:gd name="connsiteY96" fmla="*/ 166687 h 3148013"/>
              <a:gd name="connsiteX97" fmla="*/ 19050 w 1228725"/>
              <a:gd name="connsiteY97" fmla="*/ 128587 h 3148013"/>
              <a:gd name="connsiteX98" fmla="*/ 39687 w 1228725"/>
              <a:gd name="connsiteY98" fmla="*/ 92075 h 3148013"/>
              <a:gd name="connsiteX99" fmla="*/ 41275 w 1228725"/>
              <a:gd name="connsiteY99" fmla="*/ 90487 h 3148013"/>
              <a:gd name="connsiteX100" fmla="*/ 41275 w 1228725"/>
              <a:gd name="connsiteY100" fmla="*/ 90488 h 3148013"/>
              <a:gd name="connsiteX101" fmla="*/ 68263 w 1228725"/>
              <a:gd name="connsiteY101" fmla="*/ 60325 h 3148013"/>
              <a:gd name="connsiteX102" fmla="*/ 84137 w 1228725"/>
              <a:gd name="connsiteY102" fmla="*/ 50801 h 3148013"/>
              <a:gd name="connsiteX103" fmla="*/ 84137 w 1228725"/>
              <a:gd name="connsiteY103" fmla="*/ 50800 h 3148013"/>
              <a:gd name="connsiteX104" fmla="*/ 104774 w 1228725"/>
              <a:gd name="connsiteY104" fmla="*/ 34925 h 3148013"/>
              <a:gd name="connsiteX105" fmla="*/ 125412 w 1228725"/>
              <a:gd name="connsiteY105" fmla="*/ 25400 h 3148013"/>
              <a:gd name="connsiteX106" fmla="*/ 125412 w 1228725"/>
              <a:gd name="connsiteY106" fmla="*/ 25399 h 3148013"/>
              <a:gd name="connsiteX107" fmla="*/ 146049 w 1228725"/>
              <a:gd name="connsiteY107" fmla="*/ 15874 h 3148013"/>
              <a:gd name="connsiteX108" fmla="*/ 168275 w 1228725"/>
              <a:gd name="connsiteY108" fmla="*/ 11112 h 3148013"/>
              <a:gd name="connsiteX109" fmla="*/ 168275 w 1228725"/>
              <a:gd name="connsiteY109" fmla="*/ 11112 h 3148013"/>
              <a:gd name="connsiteX110" fmla="*/ 190500 w 1228725"/>
              <a:gd name="connsiteY110" fmla="*/ 4762 h 3148013"/>
              <a:gd name="connsiteX111" fmla="*/ 211137 w 1228725"/>
              <a:gd name="connsiteY111" fmla="*/ 3175 h 314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1228725" h="3148013">
                <a:moveTo>
                  <a:pt x="239712" y="0"/>
                </a:moveTo>
                <a:lnTo>
                  <a:pt x="252412" y="0"/>
                </a:lnTo>
                <a:lnTo>
                  <a:pt x="296862" y="0"/>
                </a:lnTo>
                <a:lnTo>
                  <a:pt x="339725" y="0"/>
                </a:lnTo>
                <a:lnTo>
                  <a:pt x="381000" y="0"/>
                </a:lnTo>
                <a:lnTo>
                  <a:pt x="423862" y="0"/>
                </a:lnTo>
                <a:lnTo>
                  <a:pt x="423863" y="0"/>
                </a:lnTo>
                <a:lnTo>
                  <a:pt x="465137" y="0"/>
                </a:lnTo>
                <a:lnTo>
                  <a:pt x="508000" y="0"/>
                </a:lnTo>
                <a:lnTo>
                  <a:pt x="550862" y="0"/>
                </a:lnTo>
                <a:lnTo>
                  <a:pt x="550863" y="0"/>
                </a:lnTo>
                <a:lnTo>
                  <a:pt x="592137" y="0"/>
                </a:lnTo>
                <a:lnTo>
                  <a:pt x="635000" y="0"/>
                </a:lnTo>
                <a:lnTo>
                  <a:pt x="676275" y="0"/>
                </a:lnTo>
                <a:lnTo>
                  <a:pt x="720725" y="0"/>
                </a:lnTo>
                <a:lnTo>
                  <a:pt x="763587" y="0"/>
                </a:lnTo>
                <a:lnTo>
                  <a:pt x="763588" y="0"/>
                </a:lnTo>
                <a:lnTo>
                  <a:pt x="804862" y="0"/>
                </a:lnTo>
                <a:lnTo>
                  <a:pt x="847725" y="0"/>
                </a:lnTo>
                <a:lnTo>
                  <a:pt x="889000" y="0"/>
                </a:lnTo>
                <a:lnTo>
                  <a:pt x="931862" y="0"/>
                </a:lnTo>
                <a:lnTo>
                  <a:pt x="931863" y="0"/>
                </a:lnTo>
                <a:lnTo>
                  <a:pt x="974725" y="0"/>
                </a:lnTo>
                <a:lnTo>
                  <a:pt x="989013" y="0"/>
                </a:lnTo>
                <a:lnTo>
                  <a:pt x="1016000" y="3175"/>
                </a:lnTo>
                <a:lnTo>
                  <a:pt x="1036638" y="4762"/>
                </a:lnTo>
                <a:lnTo>
                  <a:pt x="1058862" y="11112"/>
                </a:lnTo>
                <a:lnTo>
                  <a:pt x="1058862" y="11112"/>
                </a:lnTo>
                <a:lnTo>
                  <a:pt x="1081087" y="15874"/>
                </a:lnTo>
                <a:lnTo>
                  <a:pt x="1100137" y="25399"/>
                </a:lnTo>
                <a:lnTo>
                  <a:pt x="1100137" y="25400"/>
                </a:lnTo>
                <a:lnTo>
                  <a:pt x="1123949" y="34925"/>
                </a:lnTo>
                <a:lnTo>
                  <a:pt x="1144587" y="50800"/>
                </a:lnTo>
                <a:lnTo>
                  <a:pt x="1158875" y="60325"/>
                </a:lnTo>
                <a:lnTo>
                  <a:pt x="1187450" y="90488"/>
                </a:lnTo>
                <a:lnTo>
                  <a:pt x="1187450" y="90487"/>
                </a:lnTo>
                <a:lnTo>
                  <a:pt x="1189037" y="92075"/>
                </a:lnTo>
                <a:lnTo>
                  <a:pt x="1209675" y="128587"/>
                </a:lnTo>
                <a:lnTo>
                  <a:pt x="1222375" y="166687"/>
                </a:lnTo>
                <a:lnTo>
                  <a:pt x="1228725" y="209550"/>
                </a:lnTo>
                <a:lnTo>
                  <a:pt x="1228725" y="2940050"/>
                </a:lnTo>
                <a:lnTo>
                  <a:pt x="1222375" y="2982912"/>
                </a:lnTo>
                <a:lnTo>
                  <a:pt x="1209675" y="3021012"/>
                </a:lnTo>
                <a:lnTo>
                  <a:pt x="1189037" y="3055937"/>
                </a:lnTo>
                <a:lnTo>
                  <a:pt x="1187450" y="3059112"/>
                </a:lnTo>
                <a:lnTo>
                  <a:pt x="1187450" y="3059113"/>
                </a:lnTo>
                <a:lnTo>
                  <a:pt x="1158875" y="3087688"/>
                </a:lnTo>
                <a:lnTo>
                  <a:pt x="1144587" y="3097213"/>
                </a:lnTo>
                <a:lnTo>
                  <a:pt x="1144587" y="3097213"/>
                </a:lnTo>
                <a:lnTo>
                  <a:pt x="1123949" y="3113088"/>
                </a:lnTo>
                <a:lnTo>
                  <a:pt x="1100137" y="3124200"/>
                </a:lnTo>
                <a:lnTo>
                  <a:pt x="1081087" y="3132138"/>
                </a:lnTo>
                <a:lnTo>
                  <a:pt x="1058863" y="3136900"/>
                </a:lnTo>
                <a:lnTo>
                  <a:pt x="1036638" y="3144838"/>
                </a:lnTo>
                <a:lnTo>
                  <a:pt x="1016000" y="3146425"/>
                </a:lnTo>
                <a:lnTo>
                  <a:pt x="1016000" y="3146426"/>
                </a:lnTo>
                <a:lnTo>
                  <a:pt x="989013" y="3148013"/>
                </a:lnTo>
                <a:lnTo>
                  <a:pt x="974725" y="3148013"/>
                </a:lnTo>
                <a:lnTo>
                  <a:pt x="931863" y="3148013"/>
                </a:lnTo>
                <a:lnTo>
                  <a:pt x="931862" y="3148013"/>
                </a:lnTo>
                <a:lnTo>
                  <a:pt x="889000" y="3148013"/>
                </a:lnTo>
                <a:lnTo>
                  <a:pt x="847725" y="3148013"/>
                </a:lnTo>
                <a:lnTo>
                  <a:pt x="804862" y="3148013"/>
                </a:lnTo>
                <a:lnTo>
                  <a:pt x="763588" y="3148013"/>
                </a:lnTo>
                <a:lnTo>
                  <a:pt x="763587" y="3148013"/>
                </a:lnTo>
                <a:lnTo>
                  <a:pt x="720725" y="3148013"/>
                </a:lnTo>
                <a:lnTo>
                  <a:pt x="676275" y="3148013"/>
                </a:lnTo>
                <a:lnTo>
                  <a:pt x="635000" y="3148013"/>
                </a:lnTo>
                <a:lnTo>
                  <a:pt x="592137" y="3148013"/>
                </a:lnTo>
                <a:lnTo>
                  <a:pt x="550863" y="3148013"/>
                </a:lnTo>
                <a:lnTo>
                  <a:pt x="550862" y="3148013"/>
                </a:lnTo>
                <a:lnTo>
                  <a:pt x="508000" y="3148013"/>
                </a:lnTo>
                <a:lnTo>
                  <a:pt x="465137" y="3148013"/>
                </a:lnTo>
                <a:lnTo>
                  <a:pt x="423863" y="3148013"/>
                </a:lnTo>
                <a:lnTo>
                  <a:pt x="423862" y="3148013"/>
                </a:lnTo>
                <a:lnTo>
                  <a:pt x="381000" y="3148013"/>
                </a:lnTo>
                <a:lnTo>
                  <a:pt x="339725" y="3148013"/>
                </a:lnTo>
                <a:lnTo>
                  <a:pt x="296862" y="3148013"/>
                </a:lnTo>
                <a:lnTo>
                  <a:pt x="252412" y="3148013"/>
                </a:lnTo>
                <a:lnTo>
                  <a:pt x="239712" y="3148013"/>
                </a:lnTo>
                <a:lnTo>
                  <a:pt x="211137" y="3146426"/>
                </a:lnTo>
                <a:lnTo>
                  <a:pt x="211137" y="3146425"/>
                </a:lnTo>
                <a:lnTo>
                  <a:pt x="190500" y="3144838"/>
                </a:lnTo>
                <a:lnTo>
                  <a:pt x="168275" y="3136900"/>
                </a:lnTo>
                <a:lnTo>
                  <a:pt x="146049" y="3132138"/>
                </a:lnTo>
                <a:lnTo>
                  <a:pt x="125412" y="3124200"/>
                </a:lnTo>
                <a:lnTo>
                  <a:pt x="104774" y="3113088"/>
                </a:lnTo>
                <a:lnTo>
                  <a:pt x="84137" y="3097213"/>
                </a:lnTo>
                <a:lnTo>
                  <a:pt x="68263" y="3087688"/>
                </a:lnTo>
                <a:lnTo>
                  <a:pt x="41275" y="3059113"/>
                </a:lnTo>
                <a:lnTo>
                  <a:pt x="41275" y="3059112"/>
                </a:lnTo>
                <a:lnTo>
                  <a:pt x="39687" y="3055937"/>
                </a:lnTo>
                <a:lnTo>
                  <a:pt x="19050" y="3021012"/>
                </a:lnTo>
                <a:lnTo>
                  <a:pt x="3175" y="2982912"/>
                </a:lnTo>
                <a:lnTo>
                  <a:pt x="0" y="2940050"/>
                </a:lnTo>
                <a:lnTo>
                  <a:pt x="0" y="209550"/>
                </a:lnTo>
                <a:lnTo>
                  <a:pt x="3175" y="166687"/>
                </a:lnTo>
                <a:lnTo>
                  <a:pt x="19050" y="128587"/>
                </a:lnTo>
                <a:lnTo>
                  <a:pt x="39687" y="92075"/>
                </a:lnTo>
                <a:lnTo>
                  <a:pt x="41275" y="90487"/>
                </a:lnTo>
                <a:lnTo>
                  <a:pt x="41275" y="90488"/>
                </a:lnTo>
                <a:lnTo>
                  <a:pt x="68263" y="60325"/>
                </a:lnTo>
                <a:lnTo>
                  <a:pt x="84137" y="50801"/>
                </a:lnTo>
                <a:lnTo>
                  <a:pt x="84137" y="50800"/>
                </a:lnTo>
                <a:lnTo>
                  <a:pt x="104774" y="34925"/>
                </a:lnTo>
                <a:lnTo>
                  <a:pt x="125412" y="25400"/>
                </a:lnTo>
                <a:lnTo>
                  <a:pt x="125412" y="25399"/>
                </a:lnTo>
                <a:lnTo>
                  <a:pt x="146049" y="15874"/>
                </a:lnTo>
                <a:lnTo>
                  <a:pt x="168275" y="11112"/>
                </a:lnTo>
                <a:lnTo>
                  <a:pt x="168275" y="11112"/>
                </a:lnTo>
                <a:lnTo>
                  <a:pt x="190500" y="4762"/>
                </a:lnTo>
                <a:lnTo>
                  <a:pt x="211137" y="3175"/>
                </a:lnTo>
                <a:close/>
              </a:path>
            </a:pathLst>
          </a:custGeom>
          <a:solidFill>
            <a:schemeClr val="accent4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83727" tIns="41863" rIns="83727" bIns="41863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9" name="任意多边形 198"/>
          <p:cNvSpPr>
            <a:spLocks noChangeArrowheads="1"/>
          </p:cNvSpPr>
          <p:nvPr/>
        </p:nvSpPr>
        <p:spPr bwMode="auto">
          <a:xfrm>
            <a:off x="6895829" y="1735551"/>
            <a:ext cx="1362857" cy="2999495"/>
          </a:xfrm>
          <a:custGeom>
            <a:avLst/>
            <a:gdLst>
              <a:gd name="connsiteX0" fmla="*/ 1428750 w 1430338"/>
              <a:gd name="connsiteY0" fmla="*/ 787400 h 3148013"/>
              <a:gd name="connsiteX1" fmla="*/ 1430338 w 1430338"/>
              <a:gd name="connsiteY1" fmla="*/ 787400 h 3148013"/>
              <a:gd name="connsiteX2" fmla="*/ 1430338 w 1430338"/>
              <a:gd name="connsiteY2" fmla="*/ 788988 h 3148013"/>
              <a:gd name="connsiteX3" fmla="*/ 1428750 w 1430338"/>
              <a:gd name="connsiteY3" fmla="*/ 788988 h 3148013"/>
              <a:gd name="connsiteX4" fmla="*/ 239712 w 1430338"/>
              <a:gd name="connsiteY4" fmla="*/ 0 h 3148013"/>
              <a:gd name="connsiteX5" fmla="*/ 260350 w 1430338"/>
              <a:gd name="connsiteY5" fmla="*/ 0 h 3148013"/>
              <a:gd name="connsiteX6" fmla="*/ 303212 w 1430338"/>
              <a:gd name="connsiteY6" fmla="*/ 0 h 3148013"/>
              <a:gd name="connsiteX7" fmla="*/ 303213 w 1430338"/>
              <a:gd name="connsiteY7" fmla="*/ 0 h 3148013"/>
              <a:gd name="connsiteX8" fmla="*/ 346075 w 1430338"/>
              <a:gd name="connsiteY8" fmla="*/ 0 h 3148013"/>
              <a:gd name="connsiteX9" fmla="*/ 392112 w 1430338"/>
              <a:gd name="connsiteY9" fmla="*/ 0 h 3148013"/>
              <a:gd name="connsiteX10" fmla="*/ 392113 w 1430338"/>
              <a:gd name="connsiteY10" fmla="*/ 0 h 3148013"/>
              <a:gd name="connsiteX11" fmla="*/ 434975 w 1430338"/>
              <a:gd name="connsiteY11" fmla="*/ 0 h 3148013"/>
              <a:gd name="connsiteX12" fmla="*/ 477837 w 1430338"/>
              <a:gd name="connsiteY12" fmla="*/ 0 h 3148013"/>
              <a:gd name="connsiteX13" fmla="*/ 477838 w 1430338"/>
              <a:gd name="connsiteY13" fmla="*/ 0 h 3148013"/>
              <a:gd name="connsiteX14" fmla="*/ 520700 w 1430338"/>
              <a:gd name="connsiteY14" fmla="*/ 0 h 3148013"/>
              <a:gd name="connsiteX15" fmla="*/ 563562 w 1430338"/>
              <a:gd name="connsiteY15" fmla="*/ 0 h 3148013"/>
              <a:gd name="connsiteX16" fmla="*/ 563563 w 1430338"/>
              <a:gd name="connsiteY16" fmla="*/ 0 h 3148013"/>
              <a:gd name="connsiteX17" fmla="*/ 606425 w 1430338"/>
              <a:gd name="connsiteY17" fmla="*/ 0 h 3148013"/>
              <a:gd name="connsiteX18" fmla="*/ 649287 w 1430338"/>
              <a:gd name="connsiteY18" fmla="*/ 0 h 3148013"/>
              <a:gd name="connsiteX19" fmla="*/ 649288 w 1430338"/>
              <a:gd name="connsiteY19" fmla="*/ 0 h 3148013"/>
              <a:gd name="connsiteX20" fmla="*/ 693737 w 1430338"/>
              <a:gd name="connsiteY20" fmla="*/ 0 h 3148013"/>
              <a:gd name="connsiteX21" fmla="*/ 738187 w 1430338"/>
              <a:gd name="connsiteY21" fmla="*/ 0 h 3148013"/>
              <a:gd name="connsiteX22" fmla="*/ 781050 w 1430338"/>
              <a:gd name="connsiteY22" fmla="*/ 0 h 3148013"/>
              <a:gd name="connsiteX23" fmla="*/ 823912 w 1430338"/>
              <a:gd name="connsiteY23" fmla="*/ 0 h 3148013"/>
              <a:gd name="connsiteX24" fmla="*/ 823913 w 1430338"/>
              <a:gd name="connsiteY24" fmla="*/ 0 h 3148013"/>
              <a:gd name="connsiteX25" fmla="*/ 866775 w 1430338"/>
              <a:gd name="connsiteY25" fmla="*/ 0 h 3148013"/>
              <a:gd name="connsiteX26" fmla="*/ 909637 w 1430338"/>
              <a:gd name="connsiteY26" fmla="*/ 0 h 3148013"/>
              <a:gd name="connsiteX27" fmla="*/ 909638 w 1430338"/>
              <a:gd name="connsiteY27" fmla="*/ 0 h 3148013"/>
              <a:gd name="connsiteX28" fmla="*/ 952500 w 1430338"/>
              <a:gd name="connsiteY28" fmla="*/ 0 h 3148013"/>
              <a:gd name="connsiteX29" fmla="*/ 990600 w 1430338"/>
              <a:gd name="connsiteY29" fmla="*/ 0 h 3148013"/>
              <a:gd name="connsiteX30" fmla="*/ 996950 w 1430338"/>
              <a:gd name="connsiteY30" fmla="*/ 0 h 3148013"/>
              <a:gd name="connsiteX31" fmla="*/ 1039812 w 1430338"/>
              <a:gd name="connsiteY31" fmla="*/ 4762 h 3148013"/>
              <a:gd name="connsiteX32" fmla="*/ 1039812 w 1430338"/>
              <a:gd name="connsiteY32" fmla="*/ 4762 h 3148013"/>
              <a:gd name="connsiteX33" fmla="*/ 1082675 w 1430338"/>
              <a:gd name="connsiteY33" fmla="*/ 15874 h 3148013"/>
              <a:gd name="connsiteX34" fmla="*/ 1082675 w 1430338"/>
              <a:gd name="connsiteY34" fmla="*/ 15875 h 3148013"/>
              <a:gd name="connsiteX35" fmla="*/ 1084262 w 1430338"/>
              <a:gd name="connsiteY35" fmla="*/ 15875 h 3148013"/>
              <a:gd name="connsiteX36" fmla="*/ 1125537 w 1430338"/>
              <a:gd name="connsiteY36" fmla="*/ 34925 h 3148013"/>
              <a:gd name="connsiteX37" fmla="*/ 1127125 w 1430338"/>
              <a:gd name="connsiteY37" fmla="*/ 36512 h 3148013"/>
              <a:gd name="connsiteX38" fmla="*/ 1127125 w 1430338"/>
              <a:gd name="connsiteY38" fmla="*/ 36512 h 3148013"/>
              <a:gd name="connsiteX39" fmla="*/ 1160463 w 1430338"/>
              <a:gd name="connsiteY39" fmla="*/ 60324 h 3148013"/>
              <a:gd name="connsiteX40" fmla="*/ 1169988 w 1430338"/>
              <a:gd name="connsiteY40" fmla="*/ 71437 h 3148013"/>
              <a:gd name="connsiteX41" fmla="*/ 1169988 w 1430338"/>
              <a:gd name="connsiteY41" fmla="*/ 71438 h 3148013"/>
              <a:gd name="connsiteX42" fmla="*/ 1189037 w 1430338"/>
              <a:gd name="connsiteY42" fmla="*/ 92074 h 3148013"/>
              <a:gd name="connsiteX43" fmla="*/ 1211262 w 1430338"/>
              <a:gd name="connsiteY43" fmla="*/ 128587 h 3148013"/>
              <a:gd name="connsiteX44" fmla="*/ 1212850 w 1430338"/>
              <a:gd name="connsiteY44" fmla="*/ 131762 h 3148013"/>
              <a:gd name="connsiteX45" fmla="*/ 1225550 w 1430338"/>
              <a:gd name="connsiteY45" fmla="*/ 166687 h 3148013"/>
              <a:gd name="connsiteX46" fmla="*/ 1230312 w 1430338"/>
              <a:gd name="connsiteY46" fmla="*/ 209549 h 3148013"/>
              <a:gd name="connsiteX47" fmla="*/ 1230312 w 1430338"/>
              <a:gd name="connsiteY47" fmla="*/ 617537 h 3148013"/>
              <a:gd name="connsiteX48" fmla="*/ 1255713 w 1430338"/>
              <a:gd name="connsiteY48" fmla="*/ 636587 h 3148013"/>
              <a:gd name="connsiteX49" fmla="*/ 1255713 w 1430338"/>
              <a:gd name="connsiteY49" fmla="*/ 636588 h 3148013"/>
              <a:gd name="connsiteX50" fmla="*/ 1300162 w 1430338"/>
              <a:gd name="connsiteY50" fmla="*/ 669924 h 3148013"/>
              <a:gd name="connsiteX51" fmla="*/ 1300162 w 1430338"/>
              <a:gd name="connsiteY51" fmla="*/ 669925 h 3148013"/>
              <a:gd name="connsiteX52" fmla="*/ 1343025 w 1430338"/>
              <a:gd name="connsiteY52" fmla="*/ 703262 h 3148013"/>
              <a:gd name="connsiteX53" fmla="*/ 1343025 w 1430338"/>
              <a:gd name="connsiteY53" fmla="*/ 703262 h 3148013"/>
              <a:gd name="connsiteX54" fmla="*/ 1385888 w 1430338"/>
              <a:gd name="connsiteY54" fmla="*/ 735012 h 3148013"/>
              <a:gd name="connsiteX55" fmla="*/ 1385888 w 1430338"/>
              <a:gd name="connsiteY55" fmla="*/ 735013 h 3148013"/>
              <a:gd name="connsiteX56" fmla="*/ 1412875 w 1430338"/>
              <a:gd name="connsiteY56" fmla="*/ 755649 h 3148013"/>
              <a:gd name="connsiteX57" fmla="*/ 1425575 w 1430338"/>
              <a:gd name="connsiteY57" fmla="*/ 769937 h 3148013"/>
              <a:gd name="connsiteX58" fmla="*/ 1428750 w 1430338"/>
              <a:gd name="connsiteY58" fmla="*/ 787399 h 3148013"/>
              <a:gd name="connsiteX59" fmla="*/ 1425575 w 1430338"/>
              <a:gd name="connsiteY59" fmla="*/ 803275 h 3148013"/>
              <a:gd name="connsiteX60" fmla="*/ 1412875 w 1430338"/>
              <a:gd name="connsiteY60" fmla="*/ 817562 h 3148013"/>
              <a:gd name="connsiteX61" fmla="*/ 1385888 w 1430338"/>
              <a:gd name="connsiteY61" fmla="*/ 836611 h 3148013"/>
              <a:gd name="connsiteX62" fmla="*/ 1385888 w 1430338"/>
              <a:gd name="connsiteY62" fmla="*/ 836612 h 3148013"/>
              <a:gd name="connsiteX63" fmla="*/ 1343025 w 1430338"/>
              <a:gd name="connsiteY63" fmla="*/ 871537 h 3148013"/>
              <a:gd name="connsiteX64" fmla="*/ 1343025 w 1430338"/>
              <a:gd name="connsiteY64" fmla="*/ 871538 h 3148013"/>
              <a:gd name="connsiteX65" fmla="*/ 1300162 w 1430338"/>
              <a:gd name="connsiteY65" fmla="*/ 904875 h 3148013"/>
              <a:gd name="connsiteX66" fmla="*/ 1255713 w 1430338"/>
              <a:gd name="connsiteY66" fmla="*/ 936624 h 3148013"/>
              <a:gd name="connsiteX67" fmla="*/ 1255713 w 1430338"/>
              <a:gd name="connsiteY67" fmla="*/ 936625 h 3148013"/>
              <a:gd name="connsiteX68" fmla="*/ 1230312 w 1430338"/>
              <a:gd name="connsiteY68" fmla="*/ 955675 h 3148013"/>
              <a:gd name="connsiteX69" fmla="*/ 1230312 w 1430338"/>
              <a:gd name="connsiteY69" fmla="*/ 2940050 h 3148013"/>
              <a:gd name="connsiteX70" fmla="*/ 1225550 w 1430338"/>
              <a:gd name="connsiteY70" fmla="*/ 2982913 h 3148013"/>
              <a:gd name="connsiteX71" fmla="*/ 1212850 w 1430338"/>
              <a:gd name="connsiteY71" fmla="*/ 3016250 h 3148013"/>
              <a:gd name="connsiteX72" fmla="*/ 1211262 w 1430338"/>
              <a:gd name="connsiteY72" fmla="*/ 3021013 h 3148013"/>
              <a:gd name="connsiteX73" fmla="*/ 1189037 w 1430338"/>
              <a:gd name="connsiteY73" fmla="*/ 3055938 h 3148013"/>
              <a:gd name="connsiteX74" fmla="*/ 1169988 w 1430338"/>
              <a:gd name="connsiteY74" fmla="*/ 3076574 h 3148013"/>
              <a:gd name="connsiteX75" fmla="*/ 1169988 w 1430338"/>
              <a:gd name="connsiteY75" fmla="*/ 3076575 h 3148013"/>
              <a:gd name="connsiteX76" fmla="*/ 1160463 w 1430338"/>
              <a:gd name="connsiteY76" fmla="*/ 3087688 h 3148013"/>
              <a:gd name="connsiteX77" fmla="*/ 1127125 w 1430338"/>
              <a:gd name="connsiteY77" fmla="*/ 3111500 h 3148013"/>
              <a:gd name="connsiteX78" fmla="*/ 1127125 w 1430338"/>
              <a:gd name="connsiteY78" fmla="*/ 3111501 h 3148013"/>
              <a:gd name="connsiteX79" fmla="*/ 1125537 w 1430338"/>
              <a:gd name="connsiteY79" fmla="*/ 3113088 h 3148013"/>
              <a:gd name="connsiteX80" fmla="*/ 1084262 w 1430338"/>
              <a:gd name="connsiteY80" fmla="*/ 3132138 h 3148013"/>
              <a:gd name="connsiteX81" fmla="*/ 1082675 w 1430338"/>
              <a:gd name="connsiteY81" fmla="*/ 3132138 h 3148013"/>
              <a:gd name="connsiteX82" fmla="*/ 1082675 w 1430338"/>
              <a:gd name="connsiteY82" fmla="*/ 3132137 h 3148013"/>
              <a:gd name="connsiteX83" fmla="*/ 1039813 w 1430338"/>
              <a:gd name="connsiteY83" fmla="*/ 3144837 h 3148013"/>
              <a:gd name="connsiteX84" fmla="*/ 1039813 w 1430338"/>
              <a:gd name="connsiteY84" fmla="*/ 3144838 h 3148013"/>
              <a:gd name="connsiteX85" fmla="*/ 996950 w 1430338"/>
              <a:gd name="connsiteY85" fmla="*/ 3148013 h 3148013"/>
              <a:gd name="connsiteX86" fmla="*/ 990600 w 1430338"/>
              <a:gd name="connsiteY86" fmla="*/ 3148013 h 3148013"/>
              <a:gd name="connsiteX87" fmla="*/ 952500 w 1430338"/>
              <a:gd name="connsiteY87" fmla="*/ 3148013 h 3148013"/>
              <a:gd name="connsiteX88" fmla="*/ 909638 w 1430338"/>
              <a:gd name="connsiteY88" fmla="*/ 3148013 h 3148013"/>
              <a:gd name="connsiteX89" fmla="*/ 909637 w 1430338"/>
              <a:gd name="connsiteY89" fmla="*/ 3148013 h 3148013"/>
              <a:gd name="connsiteX90" fmla="*/ 866775 w 1430338"/>
              <a:gd name="connsiteY90" fmla="*/ 3148013 h 3148013"/>
              <a:gd name="connsiteX91" fmla="*/ 823913 w 1430338"/>
              <a:gd name="connsiteY91" fmla="*/ 3148013 h 3148013"/>
              <a:gd name="connsiteX92" fmla="*/ 823912 w 1430338"/>
              <a:gd name="connsiteY92" fmla="*/ 3148013 h 3148013"/>
              <a:gd name="connsiteX93" fmla="*/ 781050 w 1430338"/>
              <a:gd name="connsiteY93" fmla="*/ 3148013 h 3148013"/>
              <a:gd name="connsiteX94" fmla="*/ 738187 w 1430338"/>
              <a:gd name="connsiteY94" fmla="*/ 3148013 h 3148013"/>
              <a:gd name="connsiteX95" fmla="*/ 693737 w 1430338"/>
              <a:gd name="connsiteY95" fmla="*/ 3148013 h 3148013"/>
              <a:gd name="connsiteX96" fmla="*/ 649288 w 1430338"/>
              <a:gd name="connsiteY96" fmla="*/ 3148013 h 3148013"/>
              <a:gd name="connsiteX97" fmla="*/ 649287 w 1430338"/>
              <a:gd name="connsiteY97" fmla="*/ 3148013 h 3148013"/>
              <a:gd name="connsiteX98" fmla="*/ 606425 w 1430338"/>
              <a:gd name="connsiteY98" fmla="*/ 3148013 h 3148013"/>
              <a:gd name="connsiteX99" fmla="*/ 563563 w 1430338"/>
              <a:gd name="connsiteY99" fmla="*/ 3148013 h 3148013"/>
              <a:gd name="connsiteX100" fmla="*/ 563562 w 1430338"/>
              <a:gd name="connsiteY100" fmla="*/ 3148013 h 3148013"/>
              <a:gd name="connsiteX101" fmla="*/ 520700 w 1430338"/>
              <a:gd name="connsiteY101" fmla="*/ 3148013 h 3148013"/>
              <a:gd name="connsiteX102" fmla="*/ 477838 w 1430338"/>
              <a:gd name="connsiteY102" fmla="*/ 3148013 h 3148013"/>
              <a:gd name="connsiteX103" fmla="*/ 477837 w 1430338"/>
              <a:gd name="connsiteY103" fmla="*/ 3148013 h 3148013"/>
              <a:gd name="connsiteX104" fmla="*/ 434975 w 1430338"/>
              <a:gd name="connsiteY104" fmla="*/ 3148013 h 3148013"/>
              <a:gd name="connsiteX105" fmla="*/ 392113 w 1430338"/>
              <a:gd name="connsiteY105" fmla="*/ 3148013 h 3148013"/>
              <a:gd name="connsiteX106" fmla="*/ 392112 w 1430338"/>
              <a:gd name="connsiteY106" fmla="*/ 3148013 h 3148013"/>
              <a:gd name="connsiteX107" fmla="*/ 346075 w 1430338"/>
              <a:gd name="connsiteY107" fmla="*/ 3148013 h 3148013"/>
              <a:gd name="connsiteX108" fmla="*/ 303213 w 1430338"/>
              <a:gd name="connsiteY108" fmla="*/ 3148013 h 3148013"/>
              <a:gd name="connsiteX109" fmla="*/ 303212 w 1430338"/>
              <a:gd name="connsiteY109" fmla="*/ 3148013 h 3148013"/>
              <a:gd name="connsiteX110" fmla="*/ 260350 w 1430338"/>
              <a:gd name="connsiteY110" fmla="*/ 3148013 h 3148013"/>
              <a:gd name="connsiteX111" fmla="*/ 239712 w 1430338"/>
              <a:gd name="connsiteY111" fmla="*/ 3148013 h 3148013"/>
              <a:gd name="connsiteX112" fmla="*/ 217487 w 1430338"/>
              <a:gd name="connsiteY112" fmla="*/ 3146426 h 3148013"/>
              <a:gd name="connsiteX113" fmla="*/ 217487 w 1430338"/>
              <a:gd name="connsiteY113" fmla="*/ 3146425 h 3148013"/>
              <a:gd name="connsiteX114" fmla="*/ 192087 w 1430338"/>
              <a:gd name="connsiteY114" fmla="*/ 3144838 h 3148013"/>
              <a:gd name="connsiteX115" fmla="*/ 174625 w 1430338"/>
              <a:gd name="connsiteY115" fmla="*/ 3140075 h 3148013"/>
              <a:gd name="connsiteX116" fmla="*/ 146049 w 1430338"/>
              <a:gd name="connsiteY116" fmla="*/ 3132138 h 3148013"/>
              <a:gd name="connsiteX117" fmla="*/ 131762 w 1430338"/>
              <a:gd name="connsiteY117" fmla="*/ 3124200 h 3148013"/>
              <a:gd name="connsiteX118" fmla="*/ 131762 w 1430338"/>
              <a:gd name="connsiteY118" fmla="*/ 3124200 h 3148013"/>
              <a:gd name="connsiteX119" fmla="*/ 106362 w 1430338"/>
              <a:gd name="connsiteY119" fmla="*/ 3113088 h 3148013"/>
              <a:gd name="connsiteX120" fmla="*/ 88900 w 1430338"/>
              <a:gd name="connsiteY120" fmla="*/ 3100388 h 3148013"/>
              <a:gd name="connsiteX121" fmla="*/ 88900 w 1430338"/>
              <a:gd name="connsiteY121" fmla="*/ 3100387 h 3148013"/>
              <a:gd name="connsiteX122" fmla="*/ 71437 w 1430338"/>
              <a:gd name="connsiteY122" fmla="*/ 3087687 h 3148013"/>
              <a:gd name="connsiteX123" fmla="*/ 44450 w 1430338"/>
              <a:gd name="connsiteY123" fmla="*/ 3059112 h 3148013"/>
              <a:gd name="connsiteX124" fmla="*/ 41275 w 1430338"/>
              <a:gd name="connsiteY124" fmla="*/ 3055937 h 3148013"/>
              <a:gd name="connsiteX125" fmla="*/ 19050 w 1430338"/>
              <a:gd name="connsiteY125" fmla="*/ 3021012 h 3148013"/>
              <a:gd name="connsiteX126" fmla="*/ 4762 w 1430338"/>
              <a:gd name="connsiteY126" fmla="*/ 2982912 h 3148013"/>
              <a:gd name="connsiteX127" fmla="*/ 0 w 1430338"/>
              <a:gd name="connsiteY127" fmla="*/ 2940050 h 3148013"/>
              <a:gd name="connsiteX128" fmla="*/ 0 w 1430338"/>
              <a:gd name="connsiteY128" fmla="*/ 209549 h 3148013"/>
              <a:gd name="connsiteX129" fmla="*/ 4762 w 1430338"/>
              <a:gd name="connsiteY129" fmla="*/ 166687 h 3148013"/>
              <a:gd name="connsiteX130" fmla="*/ 19050 w 1430338"/>
              <a:gd name="connsiteY130" fmla="*/ 128587 h 3148013"/>
              <a:gd name="connsiteX131" fmla="*/ 41275 w 1430338"/>
              <a:gd name="connsiteY131" fmla="*/ 92074 h 3148013"/>
              <a:gd name="connsiteX132" fmla="*/ 44450 w 1430338"/>
              <a:gd name="connsiteY132" fmla="*/ 90487 h 3148013"/>
              <a:gd name="connsiteX133" fmla="*/ 71437 w 1430338"/>
              <a:gd name="connsiteY133" fmla="*/ 60324 h 3148013"/>
              <a:gd name="connsiteX134" fmla="*/ 88900 w 1430338"/>
              <a:gd name="connsiteY134" fmla="*/ 49212 h 3148013"/>
              <a:gd name="connsiteX135" fmla="*/ 88900 w 1430338"/>
              <a:gd name="connsiteY135" fmla="*/ 49212 h 3148013"/>
              <a:gd name="connsiteX136" fmla="*/ 106362 w 1430338"/>
              <a:gd name="connsiteY136" fmla="*/ 34925 h 3148013"/>
              <a:gd name="connsiteX137" fmla="*/ 131762 w 1430338"/>
              <a:gd name="connsiteY137" fmla="*/ 25400 h 3148013"/>
              <a:gd name="connsiteX138" fmla="*/ 131762 w 1430338"/>
              <a:gd name="connsiteY138" fmla="*/ 25400 h 3148013"/>
              <a:gd name="connsiteX139" fmla="*/ 146049 w 1430338"/>
              <a:gd name="connsiteY139" fmla="*/ 15875 h 3148013"/>
              <a:gd name="connsiteX140" fmla="*/ 174625 w 1430338"/>
              <a:gd name="connsiteY140" fmla="*/ 9525 h 3148013"/>
              <a:gd name="connsiteX141" fmla="*/ 192087 w 1430338"/>
              <a:gd name="connsiteY141" fmla="*/ 4762 h 3148013"/>
              <a:gd name="connsiteX142" fmla="*/ 217487 w 1430338"/>
              <a:gd name="connsiteY142" fmla="*/ 3175 h 314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430338" h="3148013">
                <a:moveTo>
                  <a:pt x="1428750" y="787400"/>
                </a:moveTo>
                <a:lnTo>
                  <a:pt x="1430338" y="787400"/>
                </a:lnTo>
                <a:lnTo>
                  <a:pt x="1430338" y="788988"/>
                </a:lnTo>
                <a:lnTo>
                  <a:pt x="1428750" y="788988"/>
                </a:lnTo>
                <a:close/>
                <a:moveTo>
                  <a:pt x="239712" y="0"/>
                </a:moveTo>
                <a:lnTo>
                  <a:pt x="260350" y="0"/>
                </a:lnTo>
                <a:lnTo>
                  <a:pt x="303212" y="0"/>
                </a:lnTo>
                <a:lnTo>
                  <a:pt x="303213" y="0"/>
                </a:lnTo>
                <a:lnTo>
                  <a:pt x="346075" y="0"/>
                </a:lnTo>
                <a:lnTo>
                  <a:pt x="392112" y="0"/>
                </a:lnTo>
                <a:lnTo>
                  <a:pt x="392113" y="0"/>
                </a:lnTo>
                <a:lnTo>
                  <a:pt x="434975" y="0"/>
                </a:lnTo>
                <a:lnTo>
                  <a:pt x="477837" y="0"/>
                </a:lnTo>
                <a:lnTo>
                  <a:pt x="477838" y="0"/>
                </a:lnTo>
                <a:lnTo>
                  <a:pt x="520700" y="0"/>
                </a:lnTo>
                <a:lnTo>
                  <a:pt x="563562" y="0"/>
                </a:lnTo>
                <a:lnTo>
                  <a:pt x="563563" y="0"/>
                </a:lnTo>
                <a:lnTo>
                  <a:pt x="606425" y="0"/>
                </a:lnTo>
                <a:lnTo>
                  <a:pt x="649287" y="0"/>
                </a:lnTo>
                <a:lnTo>
                  <a:pt x="649288" y="0"/>
                </a:lnTo>
                <a:lnTo>
                  <a:pt x="693737" y="0"/>
                </a:lnTo>
                <a:lnTo>
                  <a:pt x="738187" y="0"/>
                </a:lnTo>
                <a:lnTo>
                  <a:pt x="781050" y="0"/>
                </a:lnTo>
                <a:lnTo>
                  <a:pt x="823912" y="0"/>
                </a:lnTo>
                <a:lnTo>
                  <a:pt x="823913" y="0"/>
                </a:lnTo>
                <a:lnTo>
                  <a:pt x="866775" y="0"/>
                </a:lnTo>
                <a:lnTo>
                  <a:pt x="909637" y="0"/>
                </a:lnTo>
                <a:lnTo>
                  <a:pt x="909638" y="0"/>
                </a:lnTo>
                <a:lnTo>
                  <a:pt x="952500" y="0"/>
                </a:lnTo>
                <a:lnTo>
                  <a:pt x="990600" y="0"/>
                </a:lnTo>
                <a:lnTo>
                  <a:pt x="996950" y="0"/>
                </a:lnTo>
                <a:lnTo>
                  <a:pt x="1039812" y="4762"/>
                </a:lnTo>
                <a:lnTo>
                  <a:pt x="1039812" y="4762"/>
                </a:lnTo>
                <a:lnTo>
                  <a:pt x="1082675" y="15874"/>
                </a:lnTo>
                <a:lnTo>
                  <a:pt x="1082675" y="15875"/>
                </a:lnTo>
                <a:lnTo>
                  <a:pt x="1084262" y="15875"/>
                </a:lnTo>
                <a:lnTo>
                  <a:pt x="1125537" y="34925"/>
                </a:lnTo>
                <a:lnTo>
                  <a:pt x="1127125" y="36512"/>
                </a:lnTo>
                <a:lnTo>
                  <a:pt x="1127125" y="36512"/>
                </a:lnTo>
                <a:lnTo>
                  <a:pt x="1160463" y="60324"/>
                </a:lnTo>
                <a:lnTo>
                  <a:pt x="1169988" y="71437"/>
                </a:lnTo>
                <a:lnTo>
                  <a:pt x="1169988" y="71438"/>
                </a:lnTo>
                <a:lnTo>
                  <a:pt x="1189037" y="92074"/>
                </a:lnTo>
                <a:lnTo>
                  <a:pt x="1211262" y="128587"/>
                </a:lnTo>
                <a:lnTo>
                  <a:pt x="1212850" y="131762"/>
                </a:lnTo>
                <a:lnTo>
                  <a:pt x="1225550" y="166687"/>
                </a:lnTo>
                <a:lnTo>
                  <a:pt x="1230312" y="209549"/>
                </a:lnTo>
                <a:lnTo>
                  <a:pt x="1230312" y="617537"/>
                </a:lnTo>
                <a:lnTo>
                  <a:pt x="1255713" y="636587"/>
                </a:lnTo>
                <a:lnTo>
                  <a:pt x="1255713" y="636588"/>
                </a:lnTo>
                <a:lnTo>
                  <a:pt x="1300162" y="669924"/>
                </a:lnTo>
                <a:lnTo>
                  <a:pt x="1300162" y="669925"/>
                </a:lnTo>
                <a:lnTo>
                  <a:pt x="1343025" y="703262"/>
                </a:lnTo>
                <a:lnTo>
                  <a:pt x="1343025" y="703262"/>
                </a:lnTo>
                <a:lnTo>
                  <a:pt x="1385888" y="735012"/>
                </a:lnTo>
                <a:lnTo>
                  <a:pt x="1385888" y="735013"/>
                </a:lnTo>
                <a:lnTo>
                  <a:pt x="1412875" y="755649"/>
                </a:lnTo>
                <a:lnTo>
                  <a:pt x="1425575" y="769937"/>
                </a:lnTo>
                <a:lnTo>
                  <a:pt x="1428750" y="787399"/>
                </a:lnTo>
                <a:lnTo>
                  <a:pt x="1425575" y="803275"/>
                </a:lnTo>
                <a:lnTo>
                  <a:pt x="1412875" y="817562"/>
                </a:lnTo>
                <a:lnTo>
                  <a:pt x="1385888" y="836611"/>
                </a:lnTo>
                <a:lnTo>
                  <a:pt x="1385888" y="836612"/>
                </a:lnTo>
                <a:lnTo>
                  <a:pt x="1343025" y="871537"/>
                </a:lnTo>
                <a:lnTo>
                  <a:pt x="1343025" y="871538"/>
                </a:lnTo>
                <a:lnTo>
                  <a:pt x="1300162" y="904875"/>
                </a:lnTo>
                <a:lnTo>
                  <a:pt x="1255713" y="936624"/>
                </a:lnTo>
                <a:lnTo>
                  <a:pt x="1255713" y="936625"/>
                </a:lnTo>
                <a:lnTo>
                  <a:pt x="1230312" y="955675"/>
                </a:lnTo>
                <a:lnTo>
                  <a:pt x="1230312" y="2940050"/>
                </a:lnTo>
                <a:lnTo>
                  <a:pt x="1225550" y="2982913"/>
                </a:lnTo>
                <a:lnTo>
                  <a:pt x="1212850" y="3016250"/>
                </a:lnTo>
                <a:lnTo>
                  <a:pt x="1211262" y="3021013"/>
                </a:lnTo>
                <a:lnTo>
                  <a:pt x="1189037" y="3055938"/>
                </a:lnTo>
                <a:lnTo>
                  <a:pt x="1169988" y="3076574"/>
                </a:lnTo>
                <a:lnTo>
                  <a:pt x="1169988" y="3076575"/>
                </a:lnTo>
                <a:lnTo>
                  <a:pt x="1160463" y="3087688"/>
                </a:lnTo>
                <a:lnTo>
                  <a:pt x="1127125" y="3111500"/>
                </a:lnTo>
                <a:lnTo>
                  <a:pt x="1127125" y="3111501"/>
                </a:lnTo>
                <a:lnTo>
                  <a:pt x="1125537" y="3113088"/>
                </a:lnTo>
                <a:lnTo>
                  <a:pt x="1084262" y="3132138"/>
                </a:lnTo>
                <a:lnTo>
                  <a:pt x="1082675" y="3132138"/>
                </a:lnTo>
                <a:lnTo>
                  <a:pt x="1082675" y="3132137"/>
                </a:lnTo>
                <a:lnTo>
                  <a:pt x="1039813" y="3144837"/>
                </a:lnTo>
                <a:lnTo>
                  <a:pt x="1039813" y="3144838"/>
                </a:lnTo>
                <a:lnTo>
                  <a:pt x="996950" y="3148013"/>
                </a:lnTo>
                <a:lnTo>
                  <a:pt x="990600" y="3148013"/>
                </a:lnTo>
                <a:lnTo>
                  <a:pt x="952500" y="3148013"/>
                </a:lnTo>
                <a:lnTo>
                  <a:pt x="909638" y="3148013"/>
                </a:lnTo>
                <a:lnTo>
                  <a:pt x="909637" y="3148013"/>
                </a:lnTo>
                <a:lnTo>
                  <a:pt x="866775" y="3148013"/>
                </a:lnTo>
                <a:lnTo>
                  <a:pt x="823913" y="3148013"/>
                </a:lnTo>
                <a:lnTo>
                  <a:pt x="823912" y="3148013"/>
                </a:lnTo>
                <a:lnTo>
                  <a:pt x="781050" y="3148013"/>
                </a:lnTo>
                <a:lnTo>
                  <a:pt x="738187" y="3148013"/>
                </a:lnTo>
                <a:lnTo>
                  <a:pt x="693737" y="3148013"/>
                </a:lnTo>
                <a:lnTo>
                  <a:pt x="649288" y="3148013"/>
                </a:lnTo>
                <a:lnTo>
                  <a:pt x="649287" y="3148013"/>
                </a:lnTo>
                <a:lnTo>
                  <a:pt x="606425" y="3148013"/>
                </a:lnTo>
                <a:lnTo>
                  <a:pt x="563563" y="3148013"/>
                </a:lnTo>
                <a:lnTo>
                  <a:pt x="563562" y="3148013"/>
                </a:lnTo>
                <a:lnTo>
                  <a:pt x="520700" y="3148013"/>
                </a:lnTo>
                <a:lnTo>
                  <a:pt x="477838" y="3148013"/>
                </a:lnTo>
                <a:lnTo>
                  <a:pt x="477837" y="3148013"/>
                </a:lnTo>
                <a:lnTo>
                  <a:pt x="434975" y="3148013"/>
                </a:lnTo>
                <a:lnTo>
                  <a:pt x="392113" y="3148013"/>
                </a:lnTo>
                <a:lnTo>
                  <a:pt x="392112" y="3148013"/>
                </a:lnTo>
                <a:lnTo>
                  <a:pt x="346075" y="3148013"/>
                </a:lnTo>
                <a:lnTo>
                  <a:pt x="303213" y="3148013"/>
                </a:lnTo>
                <a:lnTo>
                  <a:pt x="303212" y="3148013"/>
                </a:lnTo>
                <a:lnTo>
                  <a:pt x="260350" y="3148013"/>
                </a:lnTo>
                <a:lnTo>
                  <a:pt x="239712" y="3148013"/>
                </a:lnTo>
                <a:lnTo>
                  <a:pt x="217487" y="3146426"/>
                </a:lnTo>
                <a:lnTo>
                  <a:pt x="217487" y="3146425"/>
                </a:lnTo>
                <a:lnTo>
                  <a:pt x="192087" y="3144838"/>
                </a:lnTo>
                <a:lnTo>
                  <a:pt x="174625" y="3140075"/>
                </a:lnTo>
                <a:lnTo>
                  <a:pt x="146049" y="3132138"/>
                </a:lnTo>
                <a:lnTo>
                  <a:pt x="131762" y="3124200"/>
                </a:lnTo>
                <a:lnTo>
                  <a:pt x="131762" y="3124200"/>
                </a:lnTo>
                <a:lnTo>
                  <a:pt x="106362" y="3113088"/>
                </a:lnTo>
                <a:lnTo>
                  <a:pt x="88900" y="3100388"/>
                </a:lnTo>
                <a:lnTo>
                  <a:pt x="88900" y="3100387"/>
                </a:lnTo>
                <a:lnTo>
                  <a:pt x="71437" y="3087687"/>
                </a:lnTo>
                <a:lnTo>
                  <a:pt x="44450" y="3059112"/>
                </a:lnTo>
                <a:lnTo>
                  <a:pt x="41275" y="3055937"/>
                </a:lnTo>
                <a:lnTo>
                  <a:pt x="19050" y="3021012"/>
                </a:lnTo>
                <a:lnTo>
                  <a:pt x="4762" y="2982912"/>
                </a:lnTo>
                <a:lnTo>
                  <a:pt x="0" y="2940050"/>
                </a:lnTo>
                <a:lnTo>
                  <a:pt x="0" y="209549"/>
                </a:lnTo>
                <a:lnTo>
                  <a:pt x="4762" y="166687"/>
                </a:lnTo>
                <a:lnTo>
                  <a:pt x="19050" y="128587"/>
                </a:lnTo>
                <a:lnTo>
                  <a:pt x="41275" y="92074"/>
                </a:lnTo>
                <a:lnTo>
                  <a:pt x="44450" y="90487"/>
                </a:lnTo>
                <a:lnTo>
                  <a:pt x="71437" y="60324"/>
                </a:lnTo>
                <a:lnTo>
                  <a:pt x="88900" y="49212"/>
                </a:lnTo>
                <a:lnTo>
                  <a:pt x="88900" y="49212"/>
                </a:lnTo>
                <a:lnTo>
                  <a:pt x="106362" y="34925"/>
                </a:lnTo>
                <a:lnTo>
                  <a:pt x="131762" y="25400"/>
                </a:lnTo>
                <a:lnTo>
                  <a:pt x="131762" y="25400"/>
                </a:lnTo>
                <a:lnTo>
                  <a:pt x="146049" y="15875"/>
                </a:lnTo>
                <a:lnTo>
                  <a:pt x="174625" y="9525"/>
                </a:lnTo>
                <a:lnTo>
                  <a:pt x="192087" y="4762"/>
                </a:lnTo>
                <a:lnTo>
                  <a:pt x="217487" y="3175"/>
                </a:lnTo>
                <a:close/>
              </a:path>
            </a:pathLst>
          </a:custGeom>
          <a:solidFill>
            <a:schemeClr val="accent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83727" tIns="41863" rIns="83727" bIns="41863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8910649" y="1935217"/>
            <a:ext cx="568739" cy="1692604"/>
            <a:chOff x="9286715" y="1680422"/>
            <a:chExt cx="654939" cy="1949140"/>
          </a:xfrm>
          <a:solidFill>
            <a:schemeClr val="accent4"/>
          </a:solidFill>
        </p:grpSpPr>
        <p:sp>
          <p:nvSpPr>
            <p:cNvPr id="171" name="Freeform 137"/>
            <p:cNvSpPr/>
            <p:nvPr/>
          </p:nvSpPr>
          <p:spPr bwMode="auto">
            <a:xfrm>
              <a:off x="9286715" y="1680422"/>
              <a:ext cx="654939" cy="1949140"/>
            </a:xfrm>
            <a:custGeom>
              <a:avLst/>
              <a:gdLst>
                <a:gd name="T0" fmla="*/ 0 w 376"/>
                <a:gd name="T1" fmla="*/ 0 h 1119"/>
                <a:gd name="T2" fmla="*/ 259 w 376"/>
                <a:gd name="T3" fmla="*/ 37 h 1119"/>
                <a:gd name="T4" fmla="*/ 283 w 376"/>
                <a:gd name="T5" fmla="*/ 42 h 1119"/>
                <a:gd name="T6" fmla="*/ 305 w 376"/>
                <a:gd name="T7" fmla="*/ 50 h 1119"/>
                <a:gd name="T8" fmla="*/ 325 w 376"/>
                <a:gd name="T9" fmla="*/ 60 h 1119"/>
                <a:gd name="T10" fmla="*/ 343 w 376"/>
                <a:gd name="T11" fmla="*/ 72 h 1119"/>
                <a:gd name="T12" fmla="*/ 357 w 376"/>
                <a:gd name="T13" fmla="*/ 86 h 1119"/>
                <a:gd name="T14" fmla="*/ 368 w 376"/>
                <a:gd name="T15" fmla="*/ 101 h 1119"/>
                <a:gd name="T16" fmla="*/ 374 w 376"/>
                <a:gd name="T17" fmla="*/ 119 h 1119"/>
                <a:gd name="T18" fmla="*/ 376 w 376"/>
                <a:gd name="T19" fmla="*/ 140 h 1119"/>
                <a:gd name="T20" fmla="*/ 376 w 376"/>
                <a:gd name="T21" fmla="*/ 968 h 1119"/>
                <a:gd name="T22" fmla="*/ 374 w 376"/>
                <a:gd name="T23" fmla="*/ 988 h 1119"/>
                <a:gd name="T24" fmla="*/ 368 w 376"/>
                <a:gd name="T25" fmla="*/ 1007 h 1119"/>
                <a:gd name="T26" fmla="*/ 358 w 376"/>
                <a:gd name="T27" fmla="*/ 1022 h 1119"/>
                <a:gd name="T28" fmla="*/ 344 w 376"/>
                <a:gd name="T29" fmla="*/ 1036 h 1119"/>
                <a:gd name="T30" fmla="*/ 327 w 376"/>
                <a:gd name="T31" fmla="*/ 1048 h 1119"/>
                <a:gd name="T32" fmla="*/ 306 w 376"/>
                <a:gd name="T33" fmla="*/ 1058 h 1119"/>
                <a:gd name="T34" fmla="*/ 284 w 376"/>
                <a:gd name="T35" fmla="*/ 1066 h 1119"/>
                <a:gd name="T36" fmla="*/ 259 w 376"/>
                <a:gd name="T37" fmla="*/ 1071 h 1119"/>
                <a:gd name="T38" fmla="*/ 0 w 376"/>
                <a:gd name="T39" fmla="*/ 1119 h 1119"/>
                <a:gd name="T40" fmla="*/ 0 w 376"/>
                <a:gd name="T4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6" h="1119">
                  <a:moveTo>
                    <a:pt x="0" y="0"/>
                  </a:moveTo>
                  <a:lnTo>
                    <a:pt x="259" y="37"/>
                  </a:lnTo>
                  <a:lnTo>
                    <a:pt x="283" y="42"/>
                  </a:lnTo>
                  <a:lnTo>
                    <a:pt x="305" y="50"/>
                  </a:lnTo>
                  <a:lnTo>
                    <a:pt x="325" y="60"/>
                  </a:lnTo>
                  <a:lnTo>
                    <a:pt x="343" y="72"/>
                  </a:lnTo>
                  <a:lnTo>
                    <a:pt x="357" y="86"/>
                  </a:lnTo>
                  <a:lnTo>
                    <a:pt x="368" y="101"/>
                  </a:lnTo>
                  <a:lnTo>
                    <a:pt x="374" y="119"/>
                  </a:lnTo>
                  <a:lnTo>
                    <a:pt x="376" y="140"/>
                  </a:lnTo>
                  <a:lnTo>
                    <a:pt x="376" y="968"/>
                  </a:lnTo>
                  <a:lnTo>
                    <a:pt x="374" y="988"/>
                  </a:lnTo>
                  <a:lnTo>
                    <a:pt x="368" y="1007"/>
                  </a:lnTo>
                  <a:lnTo>
                    <a:pt x="358" y="1022"/>
                  </a:lnTo>
                  <a:lnTo>
                    <a:pt x="344" y="1036"/>
                  </a:lnTo>
                  <a:lnTo>
                    <a:pt x="327" y="1048"/>
                  </a:lnTo>
                  <a:lnTo>
                    <a:pt x="306" y="1058"/>
                  </a:lnTo>
                  <a:lnTo>
                    <a:pt x="284" y="1066"/>
                  </a:lnTo>
                  <a:lnTo>
                    <a:pt x="259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>
              <a:outerShdw blurRad="2540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9405" tIns="39702" rIns="79405" bIns="39702" numCol="1" anchor="t" anchorCtr="0" compatLnSpc="1"/>
            <a:lstStyle/>
            <a:p>
              <a:pPr>
                <a:lnSpc>
                  <a:spcPct val="120000"/>
                </a:lnSpc>
              </a:pPr>
              <a:endParaRPr lang="zh-CN" altLang="en-US" sz="1600">
                <a:solidFill>
                  <a:srgbClr val="0098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9380775" y="2482548"/>
              <a:ext cx="362307" cy="344889"/>
              <a:chOff x="8289913" y="3162328"/>
              <a:chExt cx="362307" cy="344889"/>
            </a:xfrm>
            <a:grpFill/>
          </p:grpSpPr>
          <p:sp>
            <p:nvSpPr>
              <p:cNvPr id="177" name="Freeform 162"/>
              <p:cNvSpPr>
                <a:spLocks noEditPoints="1"/>
              </p:cNvSpPr>
              <p:nvPr/>
            </p:nvSpPr>
            <p:spPr bwMode="auto">
              <a:xfrm>
                <a:off x="8289913" y="3218068"/>
                <a:ext cx="362307" cy="289149"/>
              </a:xfrm>
              <a:custGeom>
                <a:avLst/>
                <a:gdLst>
                  <a:gd name="T0" fmla="*/ 174 w 208"/>
                  <a:gd name="T1" fmla="*/ 62 h 166"/>
                  <a:gd name="T2" fmla="*/ 175 w 208"/>
                  <a:gd name="T3" fmla="*/ 43 h 166"/>
                  <a:gd name="T4" fmla="*/ 122 w 208"/>
                  <a:gd name="T5" fmla="*/ 50 h 166"/>
                  <a:gd name="T6" fmla="*/ 116 w 208"/>
                  <a:gd name="T7" fmla="*/ 53 h 166"/>
                  <a:gd name="T8" fmla="*/ 80 w 208"/>
                  <a:gd name="T9" fmla="*/ 53 h 166"/>
                  <a:gd name="T10" fmla="*/ 75 w 208"/>
                  <a:gd name="T11" fmla="*/ 51 h 166"/>
                  <a:gd name="T12" fmla="*/ 72 w 208"/>
                  <a:gd name="T13" fmla="*/ 51 h 166"/>
                  <a:gd name="T14" fmla="*/ 48 w 208"/>
                  <a:gd name="T15" fmla="*/ 51 h 166"/>
                  <a:gd name="T16" fmla="*/ 48 w 208"/>
                  <a:gd name="T17" fmla="*/ 54 h 166"/>
                  <a:gd name="T18" fmla="*/ 55 w 208"/>
                  <a:gd name="T19" fmla="*/ 58 h 166"/>
                  <a:gd name="T20" fmla="*/ 58 w 208"/>
                  <a:gd name="T21" fmla="*/ 60 h 166"/>
                  <a:gd name="T22" fmla="*/ 127 w 208"/>
                  <a:gd name="T23" fmla="*/ 62 h 166"/>
                  <a:gd name="T24" fmla="*/ 10 w 208"/>
                  <a:gd name="T25" fmla="*/ 6 h 166"/>
                  <a:gd name="T26" fmla="*/ 70 w 208"/>
                  <a:gd name="T27" fmla="*/ 41 h 166"/>
                  <a:gd name="T28" fmla="*/ 10 w 208"/>
                  <a:gd name="T29" fmla="*/ 6 h 166"/>
                  <a:gd name="T30" fmla="*/ 71 w 208"/>
                  <a:gd name="T31" fmla="*/ 0 h 166"/>
                  <a:gd name="T32" fmla="*/ 75 w 208"/>
                  <a:gd name="T33" fmla="*/ 2 h 166"/>
                  <a:gd name="T34" fmla="*/ 76 w 208"/>
                  <a:gd name="T35" fmla="*/ 39 h 166"/>
                  <a:gd name="T36" fmla="*/ 80 w 208"/>
                  <a:gd name="T37" fmla="*/ 38 h 166"/>
                  <a:gd name="T38" fmla="*/ 126 w 208"/>
                  <a:gd name="T39" fmla="*/ 14 h 166"/>
                  <a:gd name="T40" fmla="*/ 131 w 208"/>
                  <a:gd name="T41" fmla="*/ 9 h 166"/>
                  <a:gd name="T42" fmla="*/ 166 w 208"/>
                  <a:gd name="T43" fmla="*/ 8 h 166"/>
                  <a:gd name="T44" fmla="*/ 169 w 208"/>
                  <a:gd name="T45" fmla="*/ 9 h 166"/>
                  <a:gd name="T46" fmla="*/ 172 w 208"/>
                  <a:gd name="T47" fmla="*/ 10 h 166"/>
                  <a:gd name="T48" fmla="*/ 175 w 208"/>
                  <a:gd name="T49" fmla="*/ 14 h 166"/>
                  <a:gd name="T50" fmla="*/ 207 w 208"/>
                  <a:gd name="T51" fmla="*/ 67 h 166"/>
                  <a:gd name="T52" fmla="*/ 208 w 208"/>
                  <a:gd name="T53" fmla="*/ 74 h 166"/>
                  <a:gd name="T54" fmla="*/ 206 w 208"/>
                  <a:gd name="T55" fmla="*/ 80 h 166"/>
                  <a:gd name="T56" fmla="*/ 201 w 208"/>
                  <a:gd name="T57" fmla="*/ 85 h 166"/>
                  <a:gd name="T58" fmla="*/ 194 w 208"/>
                  <a:gd name="T59" fmla="*/ 86 h 166"/>
                  <a:gd name="T60" fmla="*/ 193 w 208"/>
                  <a:gd name="T61" fmla="*/ 163 h 166"/>
                  <a:gd name="T62" fmla="*/ 189 w 208"/>
                  <a:gd name="T63" fmla="*/ 166 h 166"/>
                  <a:gd name="T64" fmla="*/ 185 w 208"/>
                  <a:gd name="T65" fmla="*/ 163 h 166"/>
                  <a:gd name="T66" fmla="*/ 184 w 208"/>
                  <a:gd name="T67" fmla="*/ 86 h 166"/>
                  <a:gd name="T68" fmla="*/ 171 w 208"/>
                  <a:gd name="T69" fmla="*/ 157 h 166"/>
                  <a:gd name="T70" fmla="*/ 168 w 208"/>
                  <a:gd name="T71" fmla="*/ 163 h 166"/>
                  <a:gd name="T72" fmla="*/ 162 w 208"/>
                  <a:gd name="T73" fmla="*/ 166 h 166"/>
                  <a:gd name="T74" fmla="*/ 155 w 208"/>
                  <a:gd name="T75" fmla="*/ 163 h 166"/>
                  <a:gd name="T76" fmla="*/ 153 w 208"/>
                  <a:gd name="T77" fmla="*/ 157 h 166"/>
                  <a:gd name="T78" fmla="*/ 147 w 208"/>
                  <a:gd name="T79" fmla="*/ 86 h 166"/>
                  <a:gd name="T80" fmla="*/ 147 w 208"/>
                  <a:gd name="T81" fmla="*/ 161 h 166"/>
                  <a:gd name="T82" fmla="*/ 141 w 208"/>
                  <a:gd name="T83" fmla="*/ 165 h 166"/>
                  <a:gd name="T84" fmla="*/ 135 w 208"/>
                  <a:gd name="T85" fmla="*/ 165 h 166"/>
                  <a:gd name="T86" fmla="*/ 130 w 208"/>
                  <a:gd name="T87" fmla="*/ 161 h 166"/>
                  <a:gd name="T88" fmla="*/ 129 w 208"/>
                  <a:gd name="T89" fmla="*/ 86 h 166"/>
                  <a:gd name="T90" fmla="*/ 29 w 208"/>
                  <a:gd name="T91" fmla="*/ 161 h 166"/>
                  <a:gd name="T92" fmla="*/ 26 w 208"/>
                  <a:gd name="T93" fmla="*/ 165 h 166"/>
                  <a:gd name="T94" fmla="*/ 21 w 208"/>
                  <a:gd name="T95" fmla="*/ 165 h 166"/>
                  <a:gd name="T96" fmla="*/ 19 w 208"/>
                  <a:gd name="T97" fmla="*/ 161 h 166"/>
                  <a:gd name="T98" fmla="*/ 11 w 208"/>
                  <a:gd name="T99" fmla="*/ 86 h 166"/>
                  <a:gd name="T100" fmla="*/ 4 w 208"/>
                  <a:gd name="T101" fmla="*/ 83 h 166"/>
                  <a:gd name="T102" fmla="*/ 0 w 208"/>
                  <a:gd name="T103" fmla="*/ 77 h 166"/>
                  <a:gd name="T104" fmla="*/ 0 w 208"/>
                  <a:gd name="T105" fmla="*/ 69 h 166"/>
                  <a:gd name="T106" fmla="*/ 4 w 208"/>
                  <a:gd name="T107" fmla="*/ 64 h 166"/>
                  <a:gd name="T108" fmla="*/ 11 w 208"/>
                  <a:gd name="T109" fmla="*/ 62 h 166"/>
                  <a:gd name="T110" fmla="*/ 22 w 208"/>
                  <a:gd name="T111" fmla="*/ 60 h 166"/>
                  <a:gd name="T112" fmla="*/ 23 w 208"/>
                  <a:gd name="T113" fmla="*/ 58 h 166"/>
                  <a:gd name="T114" fmla="*/ 30 w 208"/>
                  <a:gd name="T115" fmla="*/ 54 h 166"/>
                  <a:gd name="T116" fmla="*/ 32 w 208"/>
                  <a:gd name="T117" fmla="*/ 54 h 166"/>
                  <a:gd name="T118" fmla="*/ 9 w 208"/>
                  <a:gd name="T119" fmla="*/ 51 h 166"/>
                  <a:gd name="T120" fmla="*/ 4 w 208"/>
                  <a:gd name="T121" fmla="*/ 48 h 166"/>
                  <a:gd name="T122" fmla="*/ 3 w 208"/>
                  <a:gd name="T123" fmla="*/ 5 h 166"/>
                  <a:gd name="T124" fmla="*/ 7 w 208"/>
                  <a:gd name="T125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8" h="166">
                    <a:moveTo>
                      <a:pt x="175" y="43"/>
                    </a:moveTo>
                    <a:lnTo>
                      <a:pt x="174" y="62"/>
                    </a:lnTo>
                    <a:lnTo>
                      <a:pt x="186" y="62"/>
                    </a:lnTo>
                    <a:lnTo>
                      <a:pt x="175" y="43"/>
                    </a:lnTo>
                    <a:close/>
                    <a:moveTo>
                      <a:pt x="126" y="42"/>
                    </a:moveTo>
                    <a:lnTo>
                      <a:pt x="122" y="50"/>
                    </a:lnTo>
                    <a:lnTo>
                      <a:pt x="119" y="52"/>
                    </a:lnTo>
                    <a:lnTo>
                      <a:pt x="116" y="53"/>
                    </a:lnTo>
                    <a:lnTo>
                      <a:pt x="115" y="53"/>
                    </a:lnTo>
                    <a:lnTo>
                      <a:pt x="80" y="53"/>
                    </a:lnTo>
                    <a:lnTo>
                      <a:pt x="77" y="53"/>
                    </a:lnTo>
                    <a:lnTo>
                      <a:pt x="75" y="51"/>
                    </a:lnTo>
                    <a:lnTo>
                      <a:pt x="74" y="50"/>
                    </a:lnTo>
                    <a:lnTo>
                      <a:pt x="72" y="51"/>
                    </a:lnTo>
                    <a:lnTo>
                      <a:pt x="71" y="51"/>
                    </a:lnTo>
                    <a:lnTo>
                      <a:pt x="48" y="51"/>
                    </a:lnTo>
                    <a:lnTo>
                      <a:pt x="48" y="54"/>
                    </a:lnTo>
                    <a:lnTo>
                      <a:pt x="48" y="54"/>
                    </a:lnTo>
                    <a:lnTo>
                      <a:pt x="48" y="54"/>
                    </a:lnTo>
                    <a:lnTo>
                      <a:pt x="55" y="58"/>
                    </a:lnTo>
                    <a:lnTo>
                      <a:pt x="57" y="59"/>
                    </a:lnTo>
                    <a:lnTo>
                      <a:pt x="58" y="60"/>
                    </a:lnTo>
                    <a:lnTo>
                      <a:pt x="57" y="62"/>
                    </a:lnTo>
                    <a:lnTo>
                      <a:pt x="127" y="62"/>
                    </a:lnTo>
                    <a:lnTo>
                      <a:pt x="126" y="42"/>
                    </a:lnTo>
                    <a:close/>
                    <a:moveTo>
                      <a:pt x="10" y="6"/>
                    </a:moveTo>
                    <a:lnTo>
                      <a:pt x="10" y="41"/>
                    </a:lnTo>
                    <a:lnTo>
                      <a:pt x="70" y="41"/>
                    </a:lnTo>
                    <a:lnTo>
                      <a:pt x="70" y="6"/>
                    </a:lnTo>
                    <a:lnTo>
                      <a:pt x="10" y="6"/>
                    </a:lnTo>
                    <a:close/>
                    <a:moveTo>
                      <a:pt x="9" y="0"/>
                    </a:moveTo>
                    <a:lnTo>
                      <a:pt x="71" y="0"/>
                    </a:lnTo>
                    <a:lnTo>
                      <a:pt x="73" y="0"/>
                    </a:lnTo>
                    <a:lnTo>
                      <a:pt x="75" y="2"/>
                    </a:lnTo>
                    <a:lnTo>
                      <a:pt x="76" y="5"/>
                    </a:lnTo>
                    <a:lnTo>
                      <a:pt x="76" y="39"/>
                    </a:lnTo>
                    <a:lnTo>
                      <a:pt x="78" y="38"/>
                    </a:lnTo>
                    <a:lnTo>
                      <a:pt x="80" y="38"/>
                    </a:lnTo>
                    <a:lnTo>
                      <a:pt x="111" y="38"/>
                    </a:lnTo>
                    <a:lnTo>
                      <a:pt x="126" y="14"/>
                    </a:lnTo>
                    <a:lnTo>
                      <a:pt x="128" y="11"/>
                    </a:lnTo>
                    <a:lnTo>
                      <a:pt x="131" y="9"/>
                    </a:lnTo>
                    <a:lnTo>
                      <a:pt x="135" y="8"/>
                    </a:lnTo>
                    <a:lnTo>
                      <a:pt x="166" y="8"/>
                    </a:lnTo>
                    <a:lnTo>
                      <a:pt x="168" y="9"/>
                    </a:lnTo>
                    <a:lnTo>
                      <a:pt x="169" y="9"/>
                    </a:lnTo>
                    <a:lnTo>
                      <a:pt x="169" y="9"/>
                    </a:lnTo>
                    <a:lnTo>
                      <a:pt x="172" y="10"/>
                    </a:lnTo>
                    <a:lnTo>
                      <a:pt x="173" y="11"/>
                    </a:lnTo>
                    <a:lnTo>
                      <a:pt x="175" y="14"/>
                    </a:lnTo>
                    <a:lnTo>
                      <a:pt x="205" y="65"/>
                    </a:lnTo>
                    <a:lnTo>
                      <a:pt x="207" y="67"/>
                    </a:lnTo>
                    <a:lnTo>
                      <a:pt x="208" y="71"/>
                    </a:lnTo>
                    <a:lnTo>
                      <a:pt x="208" y="74"/>
                    </a:lnTo>
                    <a:lnTo>
                      <a:pt x="208" y="77"/>
                    </a:lnTo>
                    <a:lnTo>
                      <a:pt x="206" y="80"/>
                    </a:lnTo>
                    <a:lnTo>
                      <a:pt x="204" y="83"/>
                    </a:lnTo>
                    <a:lnTo>
                      <a:pt x="201" y="85"/>
                    </a:lnTo>
                    <a:lnTo>
                      <a:pt x="198" y="86"/>
                    </a:lnTo>
                    <a:lnTo>
                      <a:pt x="194" y="86"/>
                    </a:lnTo>
                    <a:lnTo>
                      <a:pt x="194" y="161"/>
                    </a:lnTo>
                    <a:lnTo>
                      <a:pt x="193" y="163"/>
                    </a:lnTo>
                    <a:lnTo>
                      <a:pt x="191" y="165"/>
                    </a:lnTo>
                    <a:lnTo>
                      <a:pt x="189" y="166"/>
                    </a:lnTo>
                    <a:lnTo>
                      <a:pt x="186" y="165"/>
                    </a:lnTo>
                    <a:lnTo>
                      <a:pt x="185" y="163"/>
                    </a:lnTo>
                    <a:lnTo>
                      <a:pt x="184" y="161"/>
                    </a:lnTo>
                    <a:lnTo>
                      <a:pt x="184" y="86"/>
                    </a:lnTo>
                    <a:lnTo>
                      <a:pt x="171" y="86"/>
                    </a:lnTo>
                    <a:lnTo>
                      <a:pt x="171" y="157"/>
                    </a:lnTo>
                    <a:lnTo>
                      <a:pt x="169" y="161"/>
                    </a:lnTo>
                    <a:lnTo>
                      <a:pt x="168" y="163"/>
                    </a:lnTo>
                    <a:lnTo>
                      <a:pt x="165" y="165"/>
                    </a:lnTo>
                    <a:lnTo>
                      <a:pt x="162" y="166"/>
                    </a:lnTo>
                    <a:lnTo>
                      <a:pt x="159" y="165"/>
                    </a:lnTo>
                    <a:lnTo>
                      <a:pt x="155" y="163"/>
                    </a:lnTo>
                    <a:lnTo>
                      <a:pt x="154" y="161"/>
                    </a:lnTo>
                    <a:lnTo>
                      <a:pt x="153" y="157"/>
                    </a:lnTo>
                    <a:lnTo>
                      <a:pt x="153" y="86"/>
                    </a:lnTo>
                    <a:lnTo>
                      <a:pt x="147" y="86"/>
                    </a:lnTo>
                    <a:lnTo>
                      <a:pt x="147" y="157"/>
                    </a:lnTo>
                    <a:lnTo>
                      <a:pt x="147" y="161"/>
                    </a:lnTo>
                    <a:lnTo>
                      <a:pt x="144" y="163"/>
                    </a:lnTo>
                    <a:lnTo>
                      <a:pt x="141" y="165"/>
                    </a:lnTo>
                    <a:lnTo>
                      <a:pt x="138" y="166"/>
                    </a:lnTo>
                    <a:lnTo>
                      <a:pt x="135" y="165"/>
                    </a:lnTo>
                    <a:lnTo>
                      <a:pt x="133" y="163"/>
                    </a:lnTo>
                    <a:lnTo>
                      <a:pt x="130" y="161"/>
                    </a:lnTo>
                    <a:lnTo>
                      <a:pt x="129" y="157"/>
                    </a:lnTo>
                    <a:lnTo>
                      <a:pt x="129" y="86"/>
                    </a:lnTo>
                    <a:lnTo>
                      <a:pt x="29" y="86"/>
                    </a:lnTo>
                    <a:lnTo>
                      <a:pt x="29" y="161"/>
                    </a:lnTo>
                    <a:lnTo>
                      <a:pt x="28" y="163"/>
                    </a:lnTo>
                    <a:lnTo>
                      <a:pt x="26" y="165"/>
                    </a:lnTo>
                    <a:lnTo>
                      <a:pt x="24" y="166"/>
                    </a:lnTo>
                    <a:lnTo>
                      <a:pt x="21" y="165"/>
                    </a:lnTo>
                    <a:lnTo>
                      <a:pt x="20" y="163"/>
                    </a:lnTo>
                    <a:lnTo>
                      <a:pt x="19" y="161"/>
                    </a:lnTo>
                    <a:lnTo>
                      <a:pt x="19" y="86"/>
                    </a:lnTo>
                    <a:lnTo>
                      <a:pt x="11" y="86"/>
                    </a:lnTo>
                    <a:lnTo>
                      <a:pt x="8" y="85"/>
                    </a:lnTo>
                    <a:lnTo>
                      <a:pt x="4" y="83"/>
                    </a:lnTo>
                    <a:lnTo>
                      <a:pt x="2" y="80"/>
                    </a:lnTo>
                    <a:lnTo>
                      <a:pt x="0" y="77"/>
                    </a:lnTo>
                    <a:lnTo>
                      <a:pt x="0" y="74"/>
                    </a:lnTo>
                    <a:lnTo>
                      <a:pt x="0" y="69"/>
                    </a:lnTo>
                    <a:lnTo>
                      <a:pt x="2" y="66"/>
                    </a:lnTo>
                    <a:lnTo>
                      <a:pt x="4" y="64"/>
                    </a:lnTo>
                    <a:lnTo>
                      <a:pt x="8" y="62"/>
                    </a:lnTo>
                    <a:lnTo>
                      <a:pt x="11" y="62"/>
                    </a:lnTo>
                    <a:lnTo>
                      <a:pt x="22" y="62"/>
                    </a:lnTo>
                    <a:lnTo>
                      <a:pt x="22" y="60"/>
                    </a:lnTo>
                    <a:lnTo>
                      <a:pt x="22" y="59"/>
                    </a:lnTo>
                    <a:lnTo>
                      <a:pt x="23" y="58"/>
                    </a:lnTo>
                    <a:lnTo>
                      <a:pt x="23" y="58"/>
                    </a:lnTo>
                    <a:lnTo>
                      <a:pt x="30" y="54"/>
                    </a:lnTo>
                    <a:lnTo>
                      <a:pt x="30" y="54"/>
                    </a:lnTo>
                    <a:lnTo>
                      <a:pt x="32" y="54"/>
                    </a:lnTo>
                    <a:lnTo>
                      <a:pt x="32" y="51"/>
                    </a:lnTo>
                    <a:lnTo>
                      <a:pt x="9" y="51"/>
                    </a:lnTo>
                    <a:lnTo>
                      <a:pt x="7" y="50"/>
                    </a:lnTo>
                    <a:lnTo>
                      <a:pt x="4" y="48"/>
                    </a:lnTo>
                    <a:lnTo>
                      <a:pt x="3" y="46"/>
                    </a:lnTo>
                    <a:lnTo>
                      <a:pt x="3" y="5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solidFill>
                    <a:srgbClr val="00988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8" name="Freeform 163"/>
              <p:cNvSpPr/>
              <p:nvPr/>
            </p:nvSpPr>
            <p:spPr bwMode="auto">
              <a:xfrm>
                <a:off x="8518096" y="3162328"/>
                <a:ext cx="66191" cy="64449"/>
              </a:xfrm>
              <a:custGeom>
                <a:avLst/>
                <a:gdLst>
                  <a:gd name="T0" fmla="*/ 19 w 38"/>
                  <a:gd name="T1" fmla="*/ 0 h 37"/>
                  <a:gd name="T2" fmla="*/ 29 w 38"/>
                  <a:gd name="T3" fmla="*/ 3 h 37"/>
                  <a:gd name="T4" fmla="*/ 35 w 38"/>
                  <a:gd name="T5" fmla="*/ 9 h 37"/>
                  <a:gd name="T6" fmla="*/ 38 w 38"/>
                  <a:gd name="T7" fmla="*/ 19 h 37"/>
                  <a:gd name="T8" fmla="*/ 35 w 38"/>
                  <a:gd name="T9" fmla="*/ 28 h 37"/>
                  <a:gd name="T10" fmla="*/ 29 w 38"/>
                  <a:gd name="T11" fmla="*/ 34 h 37"/>
                  <a:gd name="T12" fmla="*/ 19 w 38"/>
                  <a:gd name="T13" fmla="*/ 37 h 37"/>
                  <a:gd name="T14" fmla="*/ 10 w 38"/>
                  <a:gd name="T15" fmla="*/ 34 h 37"/>
                  <a:gd name="T16" fmla="*/ 4 w 38"/>
                  <a:gd name="T17" fmla="*/ 28 h 37"/>
                  <a:gd name="T18" fmla="*/ 0 w 38"/>
                  <a:gd name="T19" fmla="*/ 19 h 37"/>
                  <a:gd name="T20" fmla="*/ 4 w 38"/>
                  <a:gd name="T21" fmla="*/ 9 h 37"/>
                  <a:gd name="T22" fmla="*/ 10 w 38"/>
                  <a:gd name="T23" fmla="*/ 3 h 37"/>
                  <a:gd name="T24" fmla="*/ 19 w 38"/>
                  <a:gd name="T2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37">
                    <a:moveTo>
                      <a:pt x="19" y="0"/>
                    </a:moveTo>
                    <a:lnTo>
                      <a:pt x="29" y="3"/>
                    </a:lnTo>
                    <a:lnTo>
                      <a:pt x="35" y="9"/>
                    </a:lnTo>
                    <a:lnTo>
                      <a:pt x="38" y="19"/>
                    </a:lnTo>
                    <a:lnTo>
                      <a:pt x="35" y="28"/>
                    </a:lnTo>
                    <a:lnTo>
                      <a:pt x="29" y="34"/>
                    </a:lnTo>
                    <a:lnTo>
                      <a:pt x="19" y="37"/>
                    </a:lnTo>
                    <a:lnTo>
                      <a:pt x="10" y="34"/>
                    </a:lnTo>
                    <a:lnTo>
                      <a:pt x="4" y="28"/>
                    </a:lnTo>
                    <a:lnTo>
                      <a:pt x="0" y="19"/>
                    </a:lnTo>
                    <a:lnTo>
                      <a:pt x="4" y="9"/>
                    </a:lnTo>
                    <a:lnTo>
                      <a:pt x="10" y="3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solidFill>
                    <a:srgbClr val="00988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2815007" y="1935217"/>
            <a:ext cx="571765" cy="1692604"/>
            <a:chOff x="2267202" y="1680422"/>
            <a:chExt cx="658423" cy="1949140"/>
          </a:xfrm>
          <a:solidFill>
            <a:schemeClr val="accent1"/>
          </a:solidFill>
        </p:grpSpPr>
        <p:sp>
          <p:nvSpPr>
            <p:cNvPr id="180" name="Freeform 37"/>
            <p:cNvSpPr/>
            <p:nvPr/>
          </p:nvSpPr>
          <p:spPr bwMode="auto">
            <a:xfrm>
              <a:off x="2267202" y="1680422"/>
              <a:ext cx="658423" cy="1949140"/>
            </a:xfrm>
            <a:custGeom>
              <a:avLst/>
              <a:gdLst>
                <a:gd name="T0" fmla="*/ 0 w 378"/>
                <a:gd name="T1" fmla="*/ 0 h 1119"/>
                <a:gd name="T2" fmla="*/ 259 w 378"/>
                <a:gd name="T3" fmla="*/ 37 h 1119"/>
                <a:gd name="T4" fmla="*/ 283 w 378"/>
                <a:gd name="T5" fmla="*/ 42 h 1119"/>
                <a:gd name="T6" fmla="*/ 306 w 378"/>
                <a:gd name="T7" fmla="*/ 50 h 1119"/>
                <a:gd name="T8" fmla="*/ 326 w 378"/>
                <a:gd name="T9" fmla="*/ 60 h 1119"/>
                <a:gd name="T10" fmla="*/ 343 w 378"/>
                <a:gd name="T11" fmla="*/ 72 h 1119"/>
                <a:gd name="T12" fmla="*/ 357 w 378"/>
                <a:gd name="T13" fmla="*/ 86 h 1119"/>
                <a:gd name="T14" fmla="*/ 368 w 378"/>
                <a:gd name="T15" fmla="*/ 101 h 1119"/>
                <a:gd name="T16" fmla="*/ 376 w 378"/>
                <a:gd name="T17" fmla="*/ 119 h 1119"/>
                <a:gd name="T18" fmla="*/ 378 w 378"/>
                <a:gd name="T19" fmla="*/ 140 h 1119"/>
                <a:gd name="T20" fmla="*/ 378 w 378"/>
                <a:gd name="T21" fmla="*/ 968 h 1119"/>
                <a:gd name="T22" fmla="*/ 376 w 378"/>
                <a:gd name="T23" fmla="*/ 988 h 1119"/>
                <a:gd name="T24" fmla="*/ 369 w 378"/>
                <a:gd name="T25" fmla="*/ 1007 h 1119"/>
                <a:gd name="T26" fmla="*/ 358 w 378"/>
                <a:gd name="T27" fmla="*/ 1022 h 1119"/>
                <a:gd name="T28" fmla="*/ 344 w 378"/>
                <a:gd name="T29" fmla="*/ 1036 h 1119"/>
                <a:gd name="T30" fmla="*/ 327 w 378"/>
                <a:gd name="T31" fmla="*/ 1048 h 1119"/>
                <a:gd name="T32" fmla="*/ 307 w 378"/>
                <a:gd name="T33" fmla="*/ 1058 h 1119"/>
                <a:gd name="T34" fmla="*/ 284 w 378"/>
                <a:gd name="T35" fmla="*/ 1066 h 1119"/>
                <a:gd name="T36" fmla="*/ 259 w 378"/>
                <a:gd name="T37" fmla="*/ 1071 h 1119"/>
                <a:gd name="T38" fmla="*/ 0 w 378"/>
                <a:gd name="T39" fmla="*/ 1119 h 1119"/>
                <a:gd name="T40" fmla="*/ 0 w 378"/>
                <a:gd name="T4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8" h="1119">
                  <a:moveTo>
                    <a:pt x="0" y="0"/>
                  </a:moveTo>
                  <a:lnTo>
                    <a:pt x="259" y="37"/>
                  </a:lnTo>
                  <a:lnTo>
                    <a:pt x="283" y="42"/>
                  </a:lnTo>
                  <a:lnTo>
                    <a:pt x="306" y="50"/>
                  </a:lnTo>
                  <a:lnTo>
                    <a:pt x="326" y="60"/>
                  </a:lnTo>
                  <a:lnTo>
                    <a:pt x="343" y="72"/>
                  </a:lnTo>
                  <a:lnTo>
                    <a:pt x="357" y="86"/>
                  </a:lnTo>
                  <a:lnTo>
                    <a:pt x="368" y="101"/>
                  </a:lnTo>
                  <a:lnTo>
                    <a:pt x="376" y="119"/>
                  </a:lnTo>
                  <a:lnTo>
                    <a:pt x="378" y="140"/>
                  </a:lnTo>
                  <a:lnTo>
                    <a:pt x="378" y="968"/>
                  </a:lnTo>
                  <a:lnTo>
                    <a:pt x="376" y="988"/>
                  </a:lnTo>
                  <a:lnTo>
                    <a:pt x="369" y="1007"/>
                  </a:lnTo>
                  <a:lnTo>
                    <a:pt x="358" y="1022"/>
                  </a:lnTo>
                  <a:lnTo>
                    <a:pt x="344" y="1036"/>
                  </a:lnTo>
                  <a:lnTo>
                    <a:pt x="327" y="1048"/>
                  </a:lnTo>
                  <a:lnTo>
                    <a:pt x="307" y="1058"/>
                  </a:lnTo>
                  <a:lnTo>
                    <a:pt x="284" y="1066"/>
                  </a:lnTo>
                  <a:lnTo>
                    <a:pt x="259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>
              <a:outerShdw blurRad="2540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9405" tIns="39702" rIns="79405" bIns="39702" numCol="1" anchor="t" anchorCtr="0" compatLnSpc="1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2462290" y="2482548"/>
              <a:ext cx="165477" cy="344888"/>
              <a:chOff x="3505027" y="3162328"/>
              <a:chExt cx="165477" cy="344888"/>
            </a:xfrm>
            <a:grpFill/>
          </p:grpSpPr>
          <p:sp>
            <p:nvSpPr>
              <p:cNvPr id="186" name="Freeform 157"/>
              <p:cNvSpPr/>
              <p:nvPr/>
            </p:nvSpPr>
            <p:spPr bwMode="auto">
              <a:xfrm>
                <a:off x="3557283" y="3162328"/>
                <a:ext cx="62707" cy="62707"/>
              </a:xfrm>
              <a:custGeom>
                <a:avLst/>
                <a:gdLst>
                  <a:gd name="T0" fmla="*/ 19 w 36"/>
                  <a:gd name="T1" fmla="*/ 0 h 36"/>
                  <a:gd name="T2" fmla="*/ 27 w 36"/>
                  <a:gd name="T3" fmla="*/ 3 h 36"/>
                  <a:gd name="T4" fmla="*/ 34 w 36"/>
                  <a:gd name="T5" fmla="*/ 9 h 36"/>
                  <a:gd name="T6" fmla="*/ 36 w 36"/>
                  <a:gd name="T7" fmla="*/ 18 h 36"/>
                  <a:gd name="T8" fmla="*/ 34 w 36"/>
                  <a:gd name="T9" fmla="*/ 28 h 36"/>
                  <a:gd name="T10" fmla="*/ 27 w 36"/>
                  <a:gd name="T11" fmla="*/ 34 h 36"/>
                  <a:gd name="T12" fmla="*/ 19 w 36"/>
                  <a:gd name="T13" fmla="*/ 36 h 36"/>
                  <a:gd name="T14" fmla="*/ 9 w 36"/>
                  <a:gd name="T15" fmla="*/ 34 h 36"/>
                  <a:gd name="T16" fmla="*/ 2 w 36"/>
                  <a:gd name="T17" fmla="*/ 28 h 36"/>
                  <a:gd name="T18" fmla="*/ 0 w 36"/>
                  <a:gd name="T19" fmla="*/ 18 h 36"/>
                  <a:gd name="T20" fmla="*/ 2 w 36"/>
                  <a:gd name="T21" fmla="*/ 9 h 36"/>
                  <a:gd name="T22" fmla="*/ 9 w 36"/>
                  <a:gd name="T23" fmla="*/ 3 h 36"/>
                  <a:gd name="T24" fmla="*/ 19 w 36"/>
                  <a:gd name="T2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36">
                    <a:moveTo>
                      <a:pt x="19" y="0"/>
                    </a:moveTo>
                    <a:lnTo>
                      <a:pt x="27" y="3"/>
                    </a:lnTo>
                    <a:lnTo>
                      <a:pt x="34" y="9"/>
                    </a:lnTo>
                    <a:lnTo>
                      <a:pt x="36" y="18"/>
                    </a:lnTo>
                    <a:lnTo>
                      <a:pt x="34" y="28"/>
                    </a:lnTo>
                    <a:lnTo>
                      <a:pt x="27" y="34"/>
                    </a:lnTo>
                    <a:lnTo>
                      <a:pt x="19" y="36"/>
                    </a:lnTo>
                    <a:lnTo>
                      <a:pt x="9" y="34"/>
                    </a:lnTo>
                    <a:lnTo>
                      <a:pt x="2" y="28"/>
                    </a:lnTo>
                    <a:lnTo>
                      <a:pt x="0" y="18"/>
                    </a:lnTo>
                    <a:lnTo>
                      <a:pt x="2" y="9"/>
                    </a:lnTo>
                    <a:lnTo>
                      <a:pt x="9" y="3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7" name="Freeform 158"/>
              <p:cNvSpPr>
                <a:spLocks noEditPoints="1"/>
              </p:cNvSpPr>
              <p:nvPr/>
            </p:nvSpPr>
            <p:spPr bwMode="auto">
              <a:xfrm>
                <a:off x="3505027" y="3176263"/>
                <a:ext cx="165477" cy="330953"/>
              </a:xfrm>
              <a:custGeom>
                <a:avLst/>
                <a:gdLst>
                  <a:gd name="T0" fmla="*/ 71 w 95"/>
                  <a:gd name="T1" fmla="*/ 21 h 190"/>
                  <a:gd name="T2" fmla="*/ 73 w 95"/>
                  <a:gd name="T3" fmla="*/ 23 h 190"/>
                  <a:gd name="T4" fmla="*/ 77 w 95"/>
                  <a:gd name="T5" fmla="*/ 23 h 190"/>
                  <a:gd name="T6" fmla="*/ 77 w 95"/>
                  <a:gd name="T7" fmla="*/ 21 h 190"/>
                  <a:gd name="T8" fmla="*/ 70 w 95"/>
                  <a:gd name="T9" fmla="*/ 3 h 190"/>
                  <a:gd name="T10" fmla="*/ 69 w 95"/>
                  <a:gd name="T11" fmla="*/ 15 h 190"/>
                  <a:gd name="T12" fmla="*/ 73 w 95"/>
                  <a:gd name="T13" fmla="*/ 17 h 190"/>
                  <a:gd name="T14" fmla="*/ 79 w 95"/>
                  <a:gd name="T15" fmla="*/ 16 h 190"/>
                  <a:gd name="T16" fmla="*/ 79 w 95"/>
                  <a:gd name="T17" fmla="*/ 4 h 190"/>
                  <a:gd name="T18" fmla="*/ 73 w 95"/>
                  <a:gd name="T19" fmla="*/ 2 h 190"/>
                  <a:gd name="T20" fmla="*/ 76 w 95"/>
                  <a:gd name="T21" fmla="*/ 1 h 190"/>
                  <a:gd name="T22" fmla="*/ 75 w 95"/>
                  <a:gd name="T23" fmla="*/ 0 h 190"/>
                  <a:gd name="T24" fmla="*/ 75 w 95"/>
                  <a:gd name="T25" fmla="*/ 1 h 190"/>
                  <a:gd name="T26" fmla="*/ 73 w 95"/>
                  <a:gd name="T27" fmla="*/ 1 h 190"/>
                  <a:gd name="T28" fmla="*/ 74 w 95"/>
                  <a:gd name="T29" fmla="*/ 0 h 190"/>
                  <a:gd name="T30" fmla="*/ 79 w 95"/>
                  <a:gd name="T31" fmla="*/ 1 h 190"/>
                  <a:gd name="T32" fmla="*/ 81 w 95"/>
                  <a:gd name="T33" fmla="*/ 21 h 190"/>
                  <a:gd name="T34" fmla="*/ 82 w 95"/>
                  <a:gd name="T35" fmla="*/ 22 h 190"/>
                  <a:gd name="T36" fmla="*/ 90 w 95"/>
                  <a:gd name="T37" fmla="*/ 25 h 190"/>
                  <a:gd name="T38" fmla="*/ 95 w 95"/>
                  <a:gd name="T39" fmla="*/ 60 h 190"/>
                  <a:gd name="T40" fmla="*/ 89 w 95"/>
                  <a:gd name="T41" fmla="*/ 65 h 190"/>
                  <a:gd name="T42" fmla="*/ 82 w 95"/>
                  <a:gd name="T43" fmla="*/ 63 h 190"/>
                  <a:gd name="T44" fmla="*/ 70 w 95"/>
                  <a:gd name="T45" fmla="*/ 101 h 190"/>
                  <a:gd name="T46" fmla="*/ 68 w 95"/>
                  <a:gd name="T47" fmla="*/ 185 h 190"/>
                  <a:gd name="T48" fmla="*/ 61 w 95"/>
                  <a:gd name="T49" fmla="*/ 190 h 190"/>
                  <a:gd name="T50" fmla="*/ 52 w 95"/>
                  <a:gd name="T51" fmla="*/ 185 h 190"/>
                  <a:gd name="T52" fmla="*/ 45 w 95"/>
                  <a:gd name="T53" fmla="*/ 108 h 190"/>
                  <a:gd name="T54" fmla="*/ 42 w 95"/>
                  <a:gd name="T55" fmla="*/ 187 h 190"/>
                  <a:gd name="T56" fmla="*/ 33 w 95"/>
                  <a:gd name="T57" fmla="*/ 189 h 190"/>
                  <a:gd name="T58" fmla="*/ 28 w 95"/>
                  <a:gd name="T59" fmla="*/ 181 h 190"/>
                  <a:gd name="T60" fmla="*/ 26 w 95"/>
                  <a:gd name="T61" fmla="*/ 98 h 190"/>
                  <a:gd name="T62" fmla="*/ 12 w 95"/>
                  <a:gd name="T63" fmla="*/ 110 h 190"/>
                  <a:gd name="T64" fmla="*/ 4 w 95"/>
                  <a:gd name="T65" fmla="*/ 112 h 190"/>
                  <a:gd name="T66" fmla="*/ 0 w 95"/>
                  <a:gd name="T67" fmla="*/ 104 h 190"/>
                  <a:gd name="T68" fmla="*/ 25 w 95"/>
                  <a:gd name="T69" fmla="*/ 37 h 190"/>
                  <a:gd name="T70" fmla="*/ 29 w 95"/>
                  <a:gd name="T71" fmla="*/ 32 h 190"/>
                  <a:gd name="T72" fmla="*/ 64 w 95"/>
                  <a:gd name="T73" fmla="*/ 30 h 190"/>
                  <a:gd name="T74" fmla="*/ 70 w 95"/>
                  <a:gd name="T75" fmla="*/ 33 h 190"/>
                  <a:gd name="T76" fmla="*/ 76 w 95"/>
                  <a:gd name="T77" fmla="*/ 27 h 190"/>
                  <a:gd name="T78" fmla="*/ 77 w 95"/>
                  <a:gd name="T79" fmla="*/ 25 h 190"/>
                  <a:gd name="T80" fmla="*/ 68 w 95"/>
                  <a:gd name="T81" fmla="*/ 23 h 190"/>
                  <a:gd name="T82" fmla="*/ 68 w 95"/>
                  <a:gd name="T83" fmla="*/ 2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5" h="190">
                    <a:moveTo>
                      <a:pt x="73" y="21"/>
                    </a:moveTo>
                    <a:lnTo>
                      <a:pt x="71" y="21"/>
                    </a:lnTo>
                    <a:lnTo>
                      <a:pt x="71" y="21"/>
                    </a:lnTo>
                    <a:lnTo>
                      <a:pt x="71" y="23"/>
                    </a:lnTo>
                    <a:lnTo>
                      <a:pt x="71" y="23"/>
                    </a:lnTo>
                    <a:lnTo>
                      <a:pt x="73" y="23"/>
                    </a:lnTo>
                    <a:lnTo>
                      <a:pt x="77" y="23"/>
                    </a:lnTo>
                    <a:lnTo>
                      <a:pt x="77" y="23"/>
                    </a:lnTo>
                    <a:lnTo>
                      <a:pt x="77" y="23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3" y="21"/>
                    </a:lnTo>
                    <a:close/>
                    <a:moveTo>
                      <a:pt x="73" y="2"/>
                    </a:moveTo>
                    <a:lnTo>
                      <a:pt x="70" y="3"/>
                    </a:lnTo>
                    <a:lnTo>
                      <a:pt x="69" y="4"/>
                    </a:lnTo>
                    <a:lnTo>
                      <a:pt x="69" y="5"/>
                    </a:lnTo>
                    <a:lnTo>
                      <a:pt x="69" y="15"/>
                    </a:lnTo>
                    <a:lnTo>
                      <a:pt x="69" y="16"/>
                    </a:lnTo>
                    <a:lnTo>
                      <a:pt x="70" y="17"/>
                    </a:lnTo>
                    <a:lnTo>
                      <a:pt x="73" y="17"/>
                    </a:lnTo>
                    <a:lnTo>
                      <a:pt x="76" y="17"/>
                    </a:lnTo>
                    <a:lnTo>
                      <a:pt x="78" y="17"/>
                    </a:lnTo>
                    <a:lnTo>
                      <a:pt x="79" y="16"/>
                    </a:lnTo>
                    <a:lnTo>
                      <a:pt x="79" y="15"/>
                    </a:lnTo>
                    <a:lnTo>
                      <a:pt x="79" y="5"/>
                    </a:lnTo>
                    <a:lnTo>
                      <a:pt x="79" y="4"/>
                    </a:lnTo>
                    <a:lnTo>
                      <a:pt x="78" y="3"/>
                    </a:lnTo>
                    <a:lnTo>
                      <a:pt x="76" y="2"/>
                    </a:lnTo>
                    <a:lnTo>
                      <a:pt x="73" y="2"/>
                    </a:lnTo>
                    <a:close/>
                    <a:moveTo>
                      <a:pt x="76" y="0"/>
                    </a:moveTo>
                    <a:lnTo>
                      <a:pt x="75" y="1"/>
                    </a:lnTo>
                    <a:lnTo>
                      <a:pt x="76" y="1"/>
                    </a:lnTo>
                    <a:lnTo>
                      <a:pt x="76" y="1"/>
                    </a:lnTo>
                    <a:lnTo>
                      <a:pt x="76" y="0"/>
                    </a:lnTo>
                    <a:close/>
                    <a:moveTo>
                      <a:pt x="75" y="0"/>
                    </a:moveTo>
                    <a:lnTo>
                      <a:pt x="74" y="1"/>
                    </a:lnTo>
                    <a:lnTo>
                      <a:pt x="75" y="1"/>
                    </a:lnTo>
                    <a:lnTo>
                      <a:pt x="75" y="1"/>
                    </a:lnTo>
                    <a:lnTo>
                      <a:pt x="75" y="0"/>
                    </a:lnTo>
                    <a:close/>
                    <a:moveTo>
                      <a:pt x="74" y="0"/>
                    </a:moveTo>
                    <a:lnTo>
                      <a:pt x="73" y="1"/>
                    </a:lnTo>
                    <a:lnTo>
                      <a:pt x="74" y="1"/>
                    </a:lnTo>
                    <a:lnTo>
                      <a:pt x="74" y="1"/>
                    </a:lnTo>
                    <a:lnTo>
                      <a:pt x="74" y="0"/>
                    </a:lnTo>
                    <a:close/>
                    <a:moveTo>
                      <a:pt x="71" y="0"/>
                    </a:moveTo>
                    <a:lnTo>
                      <a:pt x="77" y="0"/>
                    </a:lnTo>
                    <a:lnTo>
                      <a:pt x="79" y="1"/>
                    </a:lnTo>
                    <a:lnTo>
                      <a:pt x="80" y="2"/>
                    </a:lnTo>
                    <a:lnTo>
                      <a:pt x="81" y="4"/>
                    </a:lnTo>
                    <a:lnTo>
                      <a:pt x="81" y="21"/>
                    </a:lnTo>
                    <a:lnTo>
                      <a:pt x="81" y="22"/>
                    </a:lnTo>
                    <a:lnTo>
                      <a:pt x="81" y="22"/>
                    </a:lnTo>
                    <a:lnTo>
                      <a:pt x="82" y="22"/>
                    </a:lnTo>
                    <a:lnTo>
                      <a:pt x="86" y="22"/>
                    </a:lnTo>
                    <a:lnTo>
                      <a:pt x="88" y="23"/>
                    </a:lnTo>
                    <a:lnTo>
                      <a:pt x="90" y="25"/>
                    </a:lnTo>
                    <a:lnTo>
                      <a:pt x="91" y="28"/>
                    </a:lnTo>
                    <a:lnTo>
                      <a:pt x="95" y="57"/>
                    </a:lnTo>
                    <a:lnTo>
                      <a:pt x="95" y="60"/>
                    </a:lnTo>
                    <a:lnTo>
                      <a:pt x="94" y="63"/>
                    </a:lnTo>
                    <a:lnTo>
                      <a:pt x="92" y="64"/>
                    </a:lnTo>
                    <a:lnTo>
                      <a:pt x="89" y="65"/>
                    </a:lnTo>
                    <a:lnTo>
                      <a:pt x="87" y="65"/>
                    </a:lnTo>
                    <a:lnTo>
                      <a:pt x="84" y="64"/>
                    </a:lnTo>
                    <a:lnTo>
                      <a:pt x="82" y="63"/>
                    </a:lnTo>
                    <a:lnTo>
                      <a:pt x="73" y="54"/>
                    </a:lnTo>
                    <a:lnTo>
                      <a:pt x="70" y="98"/>
                    </a:lnTo>
                    <a:lnTo>
                      <a:pt x="70" y="101"/>
                    </a:lnTo>
                    <a:lnTo>
                      <a:pt x="69" y="103"/>
                    </a:lnTo>
                    <a:lnTo>
                      <a:pt x="69" y="181"/>
                    </a:lnTo>
                    <a:lnTo>
                      <a:pt x="68" y="185"/>
                    </a:lnTo>
                    <a:lnTo>
                      <a:pt x="66" y="187"/>
                    </a:lnTo>
                    <a:lnTo>
                      <a:pt x="64" y="189"/>
                    </a:lnTo>
                    <a:lnTo>
                      <a:pt x="61" y="190"/>
                    </a:lnTo>
                    <a:lnTo>
                      <a:pt x="57" y="189"/>
                    </a:lnTo>
                    <a:lnTo>
                      <a:pt x="54" y="187"/>
                    </a:lnTo>
                    <a:lnTo>
                      <a:pt x="52" y="185"/>
                    </a:lnTo>
                    <a:lnTo>
                      <a:pt x="52" y="181"/>
                    </a:lnTo>
                    <a:lnTo>
                      <a:pt x="52" y="108"/>
                    </a:lnTo>
                    <a:lnTo>
                      <a:pt x="45" y="108"/>
                    </a:lnTo>
                    <a:lnTo>
                      <a:pt x="45" y="181"/>
                    </a:lnTo>
                    <a:lnTo>
                      <a:pt x="44" y="185"/>
                    </a:lnTo>
                    <a:lnTo>
                      <a:pt x="42" y="187"/>
                    </a:lnTo>
                    <a:lnTo>
                      <a:pt x="40" y="189"/>
                    </a:lnTo>
                    <a:lnTo>
                      <a:pt x="37" y="190"/>
                    </a:lnTo>
                    <a:lnTo>
                      <a:pt x="33" y="189"/>
                    </a:lnTo>
                    <a:lnTo>
                      <a:pt x="30" y="187"/>
                    </a:lnTo>
                    <a:lnTo>
                      <a:pt x="28" y="185"/>
                    </a:lnTo>
                    <a:lnTo>
                      <a:pt x="28" y="181"/>
                    </a:lnTo>
                    <a:lnTo>
                      <a:pt x="28" y="103"/>
                    </a:lnTo>
                    <a:lnTo>
                      <a:pt x="26" y="101"/>
                    </a:lnTo>
                    <a:lnTo>
                      <a:pt x="26" y="98"/>
                    </a:lnTo>
                    <a:lnTo>
                      <a:pt x="25" y="77"/>
                    </a:lnTo>
                    <a:lnTo>
                      <a:pt x="14" y="108"/>
                    </a:lnTo>
                    <a:lnTo>
                      <a:pt x="12" y="110"/>
                    </a:lnTo>
                    <a:lnTo>
                      <a:pt x="10" y="112"/>
                    </a:lnTo>
                    <a:lnTo>
                      <a:pt x="7" y="112"/>
                    </a:lnTo>
                    <a:lnTo>
                      <a:pt x="4" y="112"/>
                    </a:lnTo>
                    <a:lnTo>
                      <a:pt x="2" y="110"/>
                    </a:lnTo>
                    <a:lnTo>
                      <a:pt x="0" y="108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24" y="38"/>
                    </a:lnTo>
                    <a:lnTo>
                      <a:pt x="25" y="37"/>
                    </a:lnTo>
                    <a:lnTo>
                      <a:pt x="26" y="35"/>
                    </a:lnTo>
                    <a:lnTo>
                      <a:pt x="27" y="33"/>
                    </a:lnTo>
                    <a:lnTo>
                      <a:pt x="29" y="32"/>
                    </a:lnTo>
                    <a:lnTo>
                      <a:pt x="31" y="32"/>
                    </a:lnTo>
                    <a:lnTo>
                      <a:pt x="33" y="30"/>
                    </a:lnTo>
                    <a:lnTo>
                      <a:pt x="64" y="30"/>
                    </a:lnTo>
                    <a:lnTo>
                      <a:pt x="65" y="30"/>
                    </a:lnTo>
                    <a:lnTo>
                      <a:pt x="68" y="32"/>
                    </a:lnTo>
                    <a:lnTo>
                      <a:pt x="70" y="33"/>
                    </a:lnTo>
                    <a:lnTo>
                      <a:pt x="78" y="39"/>
                    </a:lnTo>
                    <a:lnTo>
                      <a:pt x="76" y="30"/>
                    </a:lnTo>
                    <a:lnTo>
                      <a:pt x="76" y="27"/>
                    </a:lnTo>
                    <a:lnTo>
                      <a:pt x="77" y="25"/>
                    </a:lnTo>
                    <a:lnTo>
                      <a:pt x="77" y="25"/>
                    </a:lnTo>
                    <a:lnTo>
                      <a:pt x="77" y="25"/>
                    </a:lnTo>
                    <a:lnTo>
                      <a:pt x="71" y="25"/>
                    </a:lnTo>
                    <a:lnTo>
                      <a:pt x="69" y="25"/>
                    </a:lnTo>
                    <a:lnTo>
                      <a:pt x="68" y="23"/>
                    </a:lnTo>
                    <a:lnTo>
                      <a:pt x="67" y="21"/>
                    </a:lnTo>
                    <a:lnTo>
                      <a:pt x="67" y="4"/>
                    </a:lnTo>
                    <a:lnTo>
                      <a:pt x="68" y="2"/>
                    </a:lnTo>
                    <a:lnTo>
                      <a:pt x="69" y="1"/>
                    </a:lnTo>
                    <a:lnTo>
                      <a:pt x="7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4828313" y="1935217"/>
            <a:ext cx="570252" cy="1692604"/>
            <a:chOff x="4585650" y="1680422"/>
            <a:chExt cx="656681" cy="1949140"/>
          </a:xfrm>
          <a:solidFill>
            <a:schemeClr val="accent2"/>
          </a:solidFill>
        </p:grpSpPr>
        <p:sp>
          <p:nvSpPr>
            <p:cNvPr id="189" name="Freeform 72"/>
            <p:cNvSpPr/>
            <p:nvPr/>
          </p:nvSpPr>
          <p:spPr bwMode="auto">
            <a:xfrm>
              <a:off x="4585650" y="1680422"/>
              <a:ext cx="656681" cy="1949140"/>
            </a:xfrm>
            <a:custGeom>
              <a:avLst/>
              <a:gdLst>
                <a:gd name="T0" fmla="*/ 0 w 377"/>
                <a:gd name="T1" fmla="*/ 0 h 1119"/>
                <a:gd name="T2" fmla="*/ 259 w 377"/>
                <a:gd name="T3" fmla="*/ 37 h 1119"/>
                <a:gd name="T4" fmla="*/ 283 w 377"/>
                <a:gd name="T5" fmla="*/ 42 h 1119"/>
                <a:gd name="T6" fmla="*/ 306 w 377"/>
                <a:gd name="T7" fmla="*/ 50 h 1119"/>
                <a:gd name="T8" fmla="*/ 326 w 377"/>
                <a:gd name="T9" fmla="*/ 60 h 1119"/>
                <a:gd name="T10" fmla="*/ 344 w 377"/>
                <a:gd name="T11" fmla="*/ 72 h 1119"/>
                <a:gd name="T12" fmla="*/ 358 w 377"/>
                <a:gd name="T13" fmla="*/ 86 h 1119"/>
                <a:gd name="T14" fmla="*/ 369 w 377"/>
                <a:gd name="T15" fmla="*/ 101 h 1119"/>
                <a:gd name="T16" fmla="*/ 375 w 377"/>
                <a:gd name="T17" fmla="*/ 119 h 1119"/>
                <a:gd name="T18" fmla="*/ 377 w 377"/>
                <a:gd name="T19" fmla="*/ 140 h 1119"/>
                <a:gd name="T20" fmla="*/ 377 w 377"/>
                <a:gd name="T21" fmla="*/ 968 h 1119"/>
                <a:gd name="T22" fmla="*/ 375 w 377"/>
                <a:gd name="T23" fmla="*/ 988 h 1119"/>
                <a:gd name="T24" fmla="*/ 369 w 377"/>
                <a:gd name="T25" fmla="*/ 1007 h 1119"/>
                <a:gd name="T26" fmla="*/ 358 w 377"/>
                <a:gd name="T27" fmla="*/ 1022 h 1119"/>
                <a:gd name="T28" fmla="*/ 344 w 377"/>
                <a:gd name="T29" fmla="*/ 1036 h 1119"/>
                <a:gd name="T30" fmla="*/ 327 w 377"/>
                <a:gd name="T31" fmla="*/ 1048 h 1119"/>
                <a:gd name="T32" fmla="*/ 307 w 377"/>
                <a:gd name="T33" fmla="*/ 1058 h 1119"/>
                <a:gd name="T34" fmla="*/ 284 w 377"/>
                <a:gd name="T35" fmla="*/ 1066 h 1119"/>
                <a:gd name="T36" fmla="*/ 259 w 377"/>
                <a:gd name="T37" fmla="*/ 1071 h 1119"/>
                <a:gd name="T38" fmla="*/ 0 w 377"/>
                <a:gd name="T39" fmla="*/ 1119 h 1119"/>
                <a:gd name="T40" fmla="*/ 0 w 377"/>
                <a:gd name="T4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7" h="1119">
                  <a:moveTo>
                    <a:pt x="0" y="0"/>
                  </a:moveTo>
                  <a:lnTo>
                    <a:pt x="259" y="37"/>
                  </a:lnTo>
                  <a:lnTo>
                    <a:pt x="283" y="42"/>
                  </a:lnTo>
                  <a:lnTo>
                    <a:pt x="306" y="50"/>
                  </a:lnTo>
                  <a:lnTo>
                    <a:pt x="326" y="60"/>
                  </a:lnTo>
                  <a:lnTo>
                    <a:pt x="344" y="72"/>
                  </a:lnTo>
                  <a:lnTo>
                    <a:pt x="358" y="86"/>
                  </a:lnTo>
                  <a:lnTo>
                    <a:pt x="369" y="101"/>
                  </a:lnTo>
                  <a:lnTo>
                    <a:pt x="375" y="119"/>
                  </a:lnTo>
                  <a:lnTo>
                    <a:pt x="377" y="140"/>
                  </a:lnTo>
                  <a:lnTo>
                    <a:pt x="377" y="968"/>
                  </a:lnTo>
                  <a:lnTo>
                    <a:pt x="375" y="988"/>
                  </a:lnTo>
                  <a:lnTo>
                    <a:pt x="369" y="1007"/>
                  </a:lnTo>
                  <a:lnTo>
                    <a:pt x="358" y="1022"/>
                  </a:lnTo>
                  <a:lnTo>
                    <a:pt x="344" y="1036"/>
                  </a:lnTo>
                  <a:lnTo>
                    <a:pt x="327" y="1048"/>
                  </a:lnTo>
                  <a:lnTo>
                    <a:pt x="307" y="1058"/>
                  </a:lnTo>
                  <a:lnTo>
                    <a:pt x="284" y="1066"/>
                  </a:lnTo>
                  <a:lnTo>
                    <a:pt x="259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>
              <a:outerShdw blurRad="2540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9405" tIns="39702" rIns="79405" bIns="39702" numCol="1" anchor="t" anchorCtr="0" compatLnSpc="1"/>
            <a:lstStyle/>
            <a:p>
              <a:pPr>
                <a:lnSpc>
                  <a:spcPct val="120000"/>
                </a:lnSpc>
              </a:pPr>
              <a:endParaRPr lang="zh-CN" altLang="en-US" sz="1600">
                <a:solidFill>
                  <a:srgbClr val="0098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4745901" y="2482548"/>
              <a:ext cx="224700" cy="344888"/>
              <a:chOff x="5098828" y="3162328"/>
              <a:chExt cx="224700" cy="344888"/>
            </a:xfrm>
            <a:grpFill/>
          </p:grpSpPr>
          <p:sp>
            <p:nvSpPr>
              <p:cNvPr id="196" name="Freeform 164"/>
              <p:cNvSpPr/>
              <p:nvPr/>
            </p:nvSpPr>
            <p:spPr bwMode="auto">
              <a:xfrm>
                <a:off x="5152825" y="3162328"/>
                <a:ext cx="62707" cy="62707"/>
              </a:xfrm>
              <a:custGeom>
                <a:avLst/>
                <a:gdLst>
                  <a:gd name="T0" fmla="*/ 18 w 36"/>
                  <a:gd name="T1" fmla="*/ 0 h 36"/>
                  <a:gd name="T2" fmla="*/ 27 w 36"/>
                  <a:gd name="T3" fmla="*/ 3 h 36"/>
                  <a:gd name="T4" fmla="*/ 34 w 36"/>
                  <a:gd name="T5" fmla="*/ 9 h 36"/>
                  <a:gd name="T6" fmla="*/ 36 w 36"/>
                  <a:gd name="T7" fmla="*/ 18 h 36"/>
                  <a:gd name="T8" fmla="*/ 34 w 36"/>
                  <a:gd name="T9" fmla="*/ 28 h 36"/>
                  <a:gd name="T10" fmla="*/ 27 w 36"/>
                  <a:gd name="T11" fmla="*/ 34 h 36"/>
                  <a:gd name="T12" fmla="*/ 18 w 36"/>
                  <a:gd name="T13" fmla="*/ 36 h 36"/>
                  <a:gd name="T14" fmla="*/ 9 w 36"/>
                  <a:gd name="T15" fmla="*/ 34 h 36"/>
                  <a:gd name="T16" fmla="*/ 2 w 36"/>
                  <a:gd name="T17" fmla="*/ 28 h 36"/>
                  <a:gd name="T18" fmla="*/ 0 w 36"/>
                  <a:gd name="T19" fmla="*/ 18 h 36"/>
                  <a:gd name="T20" fmla="*/ 2 w 36"/>
                  <a:gd name="T21" fmla="*/ 9 h 36"/>
                  <a:gd name="T22" fmla="*/ 9 w 36"/>
                  <a:gd name="T23" fmla="*/ 3 h 36"/>
                  <a:gd name="T24" fmla="*/ 18 w 36"/>
                  <a:gd name="T2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36">
                    <a:moveTo>
                      <a:pt x="18" y="0"/>
                    </a:moveTo>
                    <a:lnTo>
                      <a:pt x="27" y="3"/>
                    </a:lnTo>
                    <a:lnTo>
                      <a:pt x="34" y="9"/>
                    </a:lnTo>
                    <a:lnTo>
                      <a:pt x="36" y="18"/>
                    </a:lnTo>
                    <a:lnTo>
                      <a:pt x="34" y="28"/>
                    </a:lnTo>
                    <a:lnTo>
                      <a:pt x="27" y="34"/>
                    </a:lnTo>
                    <a:lnTo>
                      <a:pt x="18" y="36"/>
                    </a:lnTo>
                    <a:lnTo>
                      <a:pt x="9" y="34"/>
                    </a:lnTo>
                    <a:lnTo>
                      <a:pt x="2" y="28"/>
                    </a:lnTo>
                    <a:lnTo>
                      <a:pt x="0" y="18"/>
                    </a:lnTo>
                    <a:lnTo>
                      <a:pt x="2" y="9"/>
                    </a:lnTo>
                    <a:lnTo>
                      <a:pt x="9" y="3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solidFill>
                    <a:srgbClr val="00988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7" name="Freeform 165"/>
              <p:cNvSpPr>
                <a:spLocks noEditPoints="1"/>
              </p:cNvSpPr>
              <p:nvPr/>
            </p:nvSpPr>
            <p:spPr bwMode="auto">
              <a:xfrm>
                <a:off x="5257337" y="3211100"/>
                <a:ext cx="59223" cy="41805"/>
              </a:xfrm>
              <a:custGeom>
                <a:avLst/>
                <a:gdLst>
                  <a:gd name="T0" fmla="*/ 4 w 34"/>
                  <a:gd name="T1" fmla="*/ 3 h 24"/>
                  <a:gd name="T2" fmla="*/ 4 w 34"/>
                  <a:gd name="T3" fmla="*/ 19 h 24"/>
                  <a:gd name="T4" fmla="*/ 28 w 34"/>
                  <a:gd name="T5" fmla="*/ 19 h 24"/>
                  <a:gd name="T6" fmla="*/ 28 w 34"/>
                  <a:gd name="T7" fmla="*/ 3 h 24"/>
                  <a:gd name="T8" fmla="*/ 4 w 34"/>
                  <a:gd name="T9" fmla="*/ 3 h 24"/>
                  <a:gd name="T10" fmla="*/ 2 w 34"/>
                  <a:gd name="T11" fmla="*/ 0 h 24"/>
                  <a:gd name="T12" fmla="*/ 30 w 34"/>
                  <a:gd name="T13" fmla="*/ 0 h 24"/>
                  <a:gd name="T14" fmla="*/ 33 w 34"/>
                  <a:gd name="T15" fmla="*/ 0 h 24"/>
                  <a:gd name="T16" fmla="*/ 34 w 34"/>
                  <a:gd name="T17" fmla="*/ 2 h 24"/>
                  <a:gd name="T18" fmla="*/ 34 w 34"/>
                  <a:gd name="T19" fmla="*/ 20 h 24"/>
                  <a:gd name="T20" fmla="*/ 33 w 34"/>
                  <a:gd name="T21" fmla="*/ 22 h 24"/>
                  <a:gd name="T22" fmla="*/ 30 w 34"/>
                  <a:gd name="T23" fmla="*/ 24 h 24"/>
                  <a:gd name="T24" fmla="*/ 2 w 34"/>
                  <a:gd name="T25" fmla="*/ 24 h 24"/>
                  <a:gd name="T26" fmla="*/ 0 w 34"/>
                  <a:gd name="T27" fmla="*/ 22 h 24"/>
                  <a:gd name="T28" fmla="*/ 0 w 34"/>
                  <a:gd name="T29" fmla="*/ 20 h 24"/>
                  <a:gd name="T30" fmla="*/ 0 w 34"/>
                  <a:gd name="T31" fmla="*/ 2 h 24"/>
                  <a:gd name="T32" fmla="*/ 0 w 34"/>
                  <a:gd name="T33" fmla="*/ 0 h 24"/>
                  <a:gd name="T34" fmla="*/ 2 w 34"/>
                  <a:gd name="T3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4" h="24">
                    <a:moveTo>
                      <a:pt x="4" y="3"/>
                    </a:moveTo>
                    <a:lnTo>
                      <a:pt x="4" y="19"/>
                    </a:lnTo>
                    <a:lnTo>
                      <a:pt x="28" y="19"/>
                    </a:lnTo>
                    <a:lnTo>
                      <a:pt x="28" y="3"/>
                    </a:lnTo>
                    <a:lnTo>
                      <a:pt x="4" y="3"/>
                    </a:lnTo>
                    <a:close/>
                    <a:moveTo>
                      <a:pt x="2" y="0"/>
                    </a:moveTo>
                    <a:lnTo>
                      <a:pt x="30" y="0"/>
                    </a:lnTo>
                    <a:lnTo>
                      <a:pt x="33" y="0"/>
                    </a:lnTo>
                    <a:lnTo>
                      <a:pt x="34" y="2"/>
                    </a:lnTo>
                    <a:lnTo>
                      <a:pt x="34" y="20"/>
                    </a:lnTo>
                    <a:lnTo>
                      <a:pt x="33" y="22"/>
                    </a:lnTo>
                    <a:lnTo>
                      <a:pt x="30" y="24"/>
                    </a:lnTo>
                    <a:lnTo>
                      <a:pt x="2" y="24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solidFill>
                    <a:srgbClr val="00988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8" name="Freeform 166"/>
              <p:cNvSpPr/>
              <p:nvPr/>
            </p:nvSpPr>
            <p:spPr bwMode="auto">
              <a:xfrm>
                <a:off x="5098828" y="3228519"/>
                <a:ext cx="224700" cy="278697"/>
              </a:xfrm>
              <a:custGeom>
                <a:avLst/>
                <a:gdLst>
                  <a:gd name="T0" fmla="*/ 64 w 129"/>
                  <a:gd name="T1" fmla="*/ 0 h 160"/>
                  <a:gd name="T2" fmla="*/ 70 w 129"/>
                  <a:gd name="T3" fmla="*/ 4 h 160"/>
                  <a:gd name="T4" fmla="*/ 73 w 129"/>
                  <a:gd name="T5" fmla="*/ 5 h 160"/>
                  <a:gd name="T6" fmla="*/ 98 w 129"/>
                  <a:gd name="T7" fmla="*/ 20 h 160"/>
                  <a:gd name="T8" fmla="*/ 87 w 129"/>
                  <a:gd name="T9" fmla="*/ 20 h 160"/>
                  <a:gd name="T10" fmla="*/ 86 w 129"/>
                  <a:gd name="T11" fmla="*/ 18 h 160"/>
                  <a:gd name="T12" fmla="*/ 87 w 129"/>
                  <a:gd name="T13" fmla="*/ 17 h 160"/>
                  <a:gd name="T14" fmla="*/ 92 w 129"/>
                  <a:gd name="T15" fmla="*/ 14 h 160"/>
                  <a:gd name="T16" fmla="*/ 124 w 129"/>
                  <a:gd name="T17" fmla="*/ 15 h 160"/>
                  <a:gd name="T18" fmla="*/ 129 w 129"/>
                  <a:gd name="T19" fmla="*/ 18 h 160"/>
                  <a:gd name="T20" fmla="*/ 128 w 129"/>
                  <a:gd name="T21" fmla="*/ 20 h 160"/>
                  <a:gd name="T22" fmla="*/ 114 w 129"/>
                  <a:gd name="T23" fmla="*/ 20 h 160"/>
                  <a:gd name="T24" fmla="*/ 114 w 129"/>
                  <a:gd name="T25" fmla="*/ 25 h 160"/>
                  <a:gd name="T26" fmla="*/ 93 w 129"/>
                  <a:gd name="T27" fmla="*/ 46 h 160"/>
                  <a:gd name="T28" fmla="*/ 92 w 129"/>
                  <a:gd name="T29" fmla="*/ 46 h 160"/>
                  <a:gd name="T30" fmla="*/ 89 w 129"/>
                  <a:gd name="T31" fmla="*/ 47 h 160"/>
                  <a:gd name="T32" fmla="*/ 83 w 129"/>
                  <a:gd name="T33" fmla="*/ 46 h 160"/>
                  <a:gd name="T34" fmla="*/ 73 w 129"/>
                  <a:gd name="T35" fmla="*/ 32 h 160"/>
                  <a:gd name="T36" fmla="*/ 71 w 129"/>
                  <a:gd name="T37" fmla="*/ 71 h 160"/>
                  <a:gd name="T38" fmla="*/ 69 w 129"/>
                  <a:gd name="T39" fmla="*/ 151 h 160"/>
                  <a:gd name="T40" fmla="*/ 67 w 129"/>
                  <a:gd name="T41" fmla="*/ 157 h 160"/>
                  <a:gd name="T42" fmla="*/ 61 w 129"/>
                  <a:gd name="T43" fmla="*/ 160 h 160"/>
                  <a:gd name="T44" fmla="*/ 55 w 129"/>
                  <a:gd name="T45" fmla="*/ 157 h 160"/>
                  <a:gd name="T46" fmla="*/ 52 w 129"/>
                  <a:gd name="T47" fmla="*/ 151 h 160"/>
                  <a:gd name="T48" fmla="*/ 45 w 129"/>
                  <a:gd name="T49" fmla="*/ 78 h 160"/>
                  <a:gd name="T50" fmla="*/ 45 w 129"/>
                  <a:gd name="T51" fmla="*/ 155 h 160"/>
                  <a:gd name="T52" fmla="*/ 41 w 129"/>
                  <a:gd name="T53" fmla="*/ 159 h 160"/>
                  <a:gd name="T54" fmla="*/ 33 w 129"/>
                  <a:gd name="T55" fmla="*/ 159 h 160"/>
                  <a:gd name="T56" fmla="*/ 29 w 129"/>
                  <a:gd name="T57" fmla="*/ 155 h 160"/>
                  <a:gd name="T58" fmla="*/ 28 w 129"/>
                  <a:gd name="T59" fmla="*/ 73 h 160"/>
                  <a:gd name="T60" fmla="*/ 27 w 129"/>
                  <a:gd name="T61" fmla="*/ 68 h 160"/>
                  <a:gd name="T62" fmla="*/ 15 w 129"/>
                  <a:gd name="T63" fmla="*/ 78 h 160"/>
                  <a:gd name="T64" fmla="*/ 11 w 129"/>
                  <a:gd name="T65" fmla="*/ 82 h 160"/>
                  <a:gd name="T66" fmla="*/ 5 w 129"/>
                  <a:gd name="T67" fmla="*/ 82 h 160"/>
                  <a:gd name="T68" fmla="*/ 1 w 129"/>
                  <a:gd name="T69" fmla="*/ 78 h 160"/>
                  <a:gd name="T70" fmla="*/ 1 w 129"/>
                  <a:gd name="T71" fmla="*/ 72 h 160"/>
                  <a:gd name="T72" fmla="*/ 26 w 129"/>
                  <a:gd name="T73" fmla="*/ 7 h 160"/>
                  <a:gd name="T74" fmla="*/ 28 w 129"/>
                  <a:gd name="T75" fmla="*/ 3 h 160"/>
                  <a:gd name="T76" fmla="*/ 31 w 129"/>
                  <a:gd name="T77" fmla="*/ 2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9" h="160">
                    <a:moveTo>
                      <a:pt x="35" y="0"/>
                    </a:moveTo>
                    <a:lnTo>
                      <a:pt x="64" y="0"/>
                    </a:lnTo>
                    <a:lnTo>
                      <a:pt x="67" y="2"/>
                    </a:lnTo>
                    <a:lnTo>
                      <a:pt x="70" y="4"/>
                    </a:lnTo>
                    <a:lnTo>
                      <a:pt x="70" y="4"/>
                    </a:lnTo>
                    <a:lnTo>
                      <a:pt x="73" y="5"/>
                    </a:lnTo>
                    <a:lnTo>
                      <a:pt x="89" y="29"/>
                    </a:lnTo>
                    <a:lnTo>
                      <a:pt x="98" y="20"/>
                    </a:lnTo>
                    <a:lnTo>
                      <a:pt x="88" y="20"/>
                    </a:lnTo>
                    <a:lnTo>
                      <a:pt x="87" y="20"/>
                    </a:lnTo>
                    <a:lnTo>
                      <a:pt x="86" y="18"/>
                    </a:lnTo>
                    <a:lnTo>
                      <a:pt x="86" y="18"/>
                    </a:lnTo>
                    <a:lnTo>
                      <a:pt x="87" y="17"/>
                    </a:lnTo>
                    <a:lnTo>
                      <a:pt x="87" y="17"/>
                    </a:lnTo>
                    <a:lnTo>
                      <a:pt x="91" y="15"/>
                    </a:lnTo>
                    <a:lnTo>
                      <a:pt x="92" y="14"/>
                    </a:lnTo>
                    <a:lnTo>
                      <a:pt x="122" y="14"/>
                    </a:lnTo>
                    <a:lnTo>
                      <a:pt x="124" y="15"/>
                    </a:lnTo>
                    <a:lnTo>
                      <a:pt x="128" y="17"/>
                    </a:lnTo>
                    <a:lnTo>
                      <a:pt x="129" y="18"/>
                    </a:lnTo>
                    <a:lnTo>
                      <a:pt x="129" y="18"/>
                    </a:lnTo>
                    <a:lnTo>
                      <a:pt x="128" y="20"/>
                    </a:lnTo>
                    <a:lnTo>
                      <a:pt x="127" y="20"/>
                    </a:lnTo>
                    <a:lnTo>
                      <a:pt x="114" y="20"/>
                    </a:lnTo>
                    <a:lnTo>
                      <a:pt x="114" y="23"/>
                    </a:lnTo>
                    <a:lnTo>
                      <a:pt x="114" y="25"/>
                    </a:lnTo>
                    <a:lnTo>
                      <a:pt x="112" y="27"/>
                    </a:lnTo>
                    <a:lnTo>
                      <a:pt x="93" y="46"/>
                    </a:lnTo>
                    <a:lnTo>
                      <a:pt x="92" y="46"/>
                    </a:lnTo>
                    <a:lnTo>
                      <a:pt x="92" y="46"/>
                    </a:lnTo>
                    <a:lnTo>
                      <a:pt x="91" y="47"/>
                    </a:lnTo>
                    <a:lnTo>
                      <a:pt x="89" y="47"/>
                    </a:lnTo>
                    <a:lnTo>
                      <a:pt x="86" y="47"/>
                    </a:lnTo>
                    <a:lnTo>
                      <a:pt x="83" y="46"/>
                    </a:lnTo>
                    <a:lnTo>
                      <a:pt x="81" y="45"/>
                    </a:lnTo>
                    <a:lnTo>
                      <a:pt x="73" y="32"/>
                    </a:lnTo>
                    <a:lnTo>
                      <a:pt x="71" y="68"/>
                    </a:lnTo>
                    <a:lnTo>
                      <a:pt x="71" y="71"/>
                    </a:lnTo>
                    <a:lnTo>
                      <a:pt x="69" y="73"/>
                    </a:lnTo>
                    <a:lnTo>
                      <a:pt x="69" y="151"/>
                    </a:lnTo>
                    <a:lnTo>
                      <a:pt x="69" y="155"/>
                    </a:lnTo>
                    <a:lnTo>
                      <a:pt x="67" y="157"/>
                    </a:lnTo>
                    <a:lnTo>
                      <a:pt x="65" y="159"/>
                    </a:lnTo>
                    <a:lnTo>
                      <a:pt x="61" y="160"/>
                    </a:lnTo>
                    <a:lnTo>
                      <a:pt x="57" y="159"/>
                    </a:lnTo>
                    <a:lnTo>
                      <a:pt x="55" y="157"/>
                    </a:lnTo>
                    <a:lnTo>
                      <a:pt x="53" y="155"/>
                    </a:lnTo>
                    <a:lnTo>
                      <a:pt x="52" y="151"/>
                    </a:lnTo>
                    <a:lnTo>
                      <a:pt x="52" y="78"/>
                    </a:lnTo>
                    <a:lnTo>
                      <a:pt x="45" y="78"/>
                    </a:lnTo>
                    <a:lnTo>
                      <a:pt x="45" y="151"/>
                    </a:lnTo>
                    <a:lnTo>
                      <a:pt x="45" y="155"/>
                    </a:lnTo>
                    <a:lnTo>
                      <a:pt x="43" y="157"/>
                    </a:lnTo>
                    <a:lnTo>
                      <a:pt x="41" y="159"/>
                    </a:lnTo>
                    <a:lnTo>
                      <a:pt x="37" y="160"/>
                    </a:lnTo>
                    <a:lnTo>
                      <a:pt x="33" y="159"/>
                    </a:lnTo>
                    <a:lnTo>
                      <a:pt x="31" y="157"/>
                    </a:lnTo>
                    <a:lnTo>
                      <a:pt x="29" y="155"/>
                    </a:lnTo>
                    <a:lnTo>
                      <a:pt x="28" y="151"/>
                    </a:lnTo>
                    <a:lnTo>
                      <a:pt x="28" y="73"/>
                    </a:lnTo>
                    <a:lnTo>
                      <a:pt x="27" y="71"/>
                    </a:lnTo>
                    <a:lnTo>
                      <a:pt x="27" y="68"/>
                    </a:lnTo>
                    <a:lnTo>
                      <a:pt x="26" y="47"/>
                    </a:lnTo>
                    <a:lnTo>
                      <a:pt x="15" y="78"/>
                    </a:lnTo>
                    <a:lnTo>
                      <a:pt x="13" y="80"/>
                    </a:lnTo>
                    <a:lnTo>
                      <a:pt x="11" y="82"/>
                    </a:lnTo>
                    <a:lnTo>
                      <a:pt x="7" y="82"/>
                    </a:lnTo>
                    <a:lnTo>
                      <a:pt x="5" y="82"/>
                    </a:lnTo>
                    <a:lnTo>
                      <a:pt x="2" y="80"/>
                    </a:lnTo>
                    <a:lnTo>
                      <a:pt x="1" y="78"/>
                    </a:lnTo>
                    <a:lnTo>
                      <a:pt x="0" y="74"/>
                    </a:lnTo>
                    <a:lnTo>
                      <a:pt x="1" y="72"/>
                    </a:lnTo>
                    <a:lnTo>
                      <a:pt x="25" y="8"/>
                    </a:lnTo>
                    <a:lnTo>
                      <a:pt x="26" y="7"/>
                    </a:lnTo>
                    <a:lnTo>
                      <a:pt x="26" y="5"/>
                    </a:lnTo>
                    <a:lnTo>
                      <a:pt x="28" y="3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solidFill>
                    <a:srgbClr val="00988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3184715" y="4033200"/>
            <a:ext cx="6547582" cy="570252"/>
            <a:chOff x="2692946" y="4096380"/>
            <a:chExt cx="7539950" cy="656681"/>
          </a:xfrm>
          <a:solidFill>
            <a:schemeClr val="bg1"/>
          </a:solidFill>
        </p:grpSpPr>
        <p:grpSp>
          <p:nvGrpSpPr>
            <p:cNvPr id="207" name="组合 206"/>
            <p:cNvGrpSpPr/>
            <p:nvPr/>
          </p:nvGrpSpPr>
          <p:grpSpPr>
            <a:xfrm>
              <a:off x="9717306" y="4108573"/>
              <a:ext cx="515590" cy="606167"/>
              <a:chOff x="8418513" y="4619626"/>
              <a:chExt cx="469900" cy="552450"/>
            </a:xfrm>
            <a:grpFill/>
          </p:grpSpPr>
          <p:sp>
            <p:nvSpPr>
              <p:cNvPr id="172" name="Freeform 152"/>
              <p:cNvSpPr>
                <a:spLocks noEditPoints="1"/>
              </p:cNvSpPr>
              <p:nvPr/>
            </p:nvSpPr>
            <p:spPr bwMode="auto">
              <a:xfrm>
                <a:off x="8520113" y="4921251"/>
                <a:ext cx="52388" cy="85725"/>
              </a:xfrm>
              <a:custGeom>
                <a:avLst/>
                <a:gdLst>
                  <a:gd name="T0" fmla="*/ 15 w 33"/>
                  <a:gd name="T1" fmla="*/ 5 h 54"/>
                  <a:gd name="T2" fmla="*/ 12 w 33"/>
                  <a:gd name="T3" fmla="*/ 6 h 54"/>
                  <a:gd name="T4" fmla="*/ 8 w 33"/>
                  <a:gd name="T5" fmla="*/ 8 h 54"/>
                  <a:gd name="T6" fmla="*/ 6 w 33"/>
                  <a:gd name="T7" fmla="*/ 12 h 54"/>
                  <a:gd name="T8" fmla="*/ 5 w 33"/>
                  <a:gd name="T9" fmla="*/ 16 h 54"/>
                  <a:gd name="T10" fmla="*/ 5 w 33"/>
                  <a:gd name="T11" fmla="*/ 48 h 54"/>
                  <a:gd name="T12" fmla="*/ 28 w 33"/>
                  <a:gd name="T13" fmla="*/ 48 h 54"/>
                  <a:gd name="T14" fmla="*/ 28 w 33"/>
                  <a:gd name="T15" fmla="*/ 16 h 54"/>
                  <a:gd name="T16" fmla="*/ 27 w 33"/>
                  <a:gd name="T17" fmla="*/ 12 h 54"/>
                  <a:gd name="T18" fmla="*/ 25 w 33"/>
                  <a:gd name="T19" fmla="*/ 8 h 54"/>
                  <a:gd name="T20" fmla="*/ 21 w 33"/>
                  <a:gd name="T21" fmla="*/ 6 h 54"/>
                  <a:gd name="T22" fmla="*/ 17 w 33"/>
                  <a:gd name="T23" fmla="*/ 5 h 54"/>
                  <a:gd name="T24" fmla="*/ 15 w 33"/>
                  <a:gd name="T25" fmla="*/ 5 h 54"/>
                  <a:gd name="T26" fmla="*/ 15 w 33"/>
                  <a:gd name="T27" fmla="*/ 0 h 54"/>
                  <a:gd name="T28" fmla="*/ 17 w 33"/>
                  <a:gd name="T29" fmla="*/ 0 h 54"/>
                  <a:gd name="T30" fmla="*/ 22 w 33"/>
                  <a:gd name="T31" fmla="*/ 0 h 54"/>
                  <a:gd name="T32" fmla="*/ 27 w 33"/>
                  <a:gd name="T33" fmla="*/ 2 h 54"/>
                  <a:gd name="T34" fmla="*/ 30 w 33"/>
                  <a:gd name="T35" fmla="*/ 6 h 54"/>
                  <a:gd name="T36" fmla="*/ 32 w 33"/>
                  <a:gd name="T37" fmla="*/ 11 h 54"/>
                  <a:gd name="T38" fmla="*/ 33 w 33"/>
                  <a:gd name="T39" fmla="*/ 16 h 54"/>
                  <a:gd name="T40" fmla="*/ 33 w 33"/>
                  <a:gd name="T41" fmla="*/ 54 h 54"/>
                  <a:gd name="T42" fmla="*/ 0 w 33"/>
                  <a:gd name="T43" fmla="*/ 54 h 54"/>
                  <a:gd name="T44" fmla="*/ 0 w 33"/>
                  <a:gd name="T45" fmla="*/ 16 h 54"/>
                  <a:gd name="T46" fmla="*/ 0 w 33"/>
                  <a:gd name="T47" fmla="*/ 11 h 54"/>
                  <a:gd name="T48" fmla="*/ 2 w 33"/>
                  <a:gd name="T49" fmla="*/ 6 h 54"/>
                  <a:gd name="T50" fmla="*/ 6 w 33"/>
                  <a:gd name="T51" fmla="*/ 2 h 54"/>
                  <a:gd name="T52" fmla="*/ 11 w 33"/>
                  <a:gd name="T53" fmla="*/ 0 h 54"/>
                  <a:gd name="T54" fmla="*/ 15 w 33"/>
                  <a:gd name="T55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3" h="54">
                    <a:moveTo>
                      <a:pt x="15" y="5"/>
                    </a:moveTo>
                    <a:lnTo>
                      <a:pt x="12" y="6"/>
                    </a:lnTo>
                    <a:lnTo>
                      <a:pt x="8" y="8"/>
                    </a:lnTo>
                    <a:lnTo>
                      <a:pt x="6" y="12"/>
                    </a:lnTo>
                    <a:lnTo>
                      <a:pt x="5" y="16"/>
                    </a:lnTo>
                    <a:lnTo>
                      <a:pt x="5" y="48"/>
                    </a:lnTo>
                    <a:lnTo>
                      <a:pt x="28" y="48"/>
                    </a:lnTo>
                    <a:lnTo>
                      <a:pt x="28" y="16"/>
                    </a:lnTo>
                    <a:lnTo>
                      <a:pt x="27" y="12"/>
                    </a:lnTo>
                    <a:lnTo>
                      <a:pt x="25" y="8"/>
                    </a:lnTo>
                    <a:lnTo>
                      <a:pt x="21" y="6"/>
                    </a:lnTo>
                    <a:lnTo>
                      <a:pt x="17" y="5"/>
                    </a:lnTo>
                    <a:lnTo>
                      <a:pt x="15" y="5"/>
                    </a:lnTo>
                    <a:close/>
                    <a:moveTo>
                      <a:pt x="15" y="0"/>
                    </a:moveTo>
                    <a:lnTo>
                      <a:pt x="17" y="0"/>
                    </a:lnTo>
                    <a:lnTo>
                      <a:pt x="22" y="0"/>
                    </a:lnTo>
                    <a:lnTo>
                      <a:pt x="27" y="2"/>
                    </a:lnTo>
                    <a:lnTo>
                      <a:pt x="30" y="6"/>
                    </a:lnTo>
                    <a:lnTo>
                      <a:pt x="32" y="11"/>
                    </a:lnTo>
                    <a:lnTo>
                      <a:pt x="33" y="16"/>
                    </a:lnTo>
                    <a:lnTo>
                      <a:pt x="33" y="54"/>
                    </a:lnTo>
                    <a:lnTo>
                      <a:pt x="0" y="54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6" y="2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3" name="Freeform 153"/>
              <p:cNvSpPr>
                <a:spLocks noEditPoints="1"/>
              </p:cNvSpPr>
              <p:nvPr/>
            </p:nvSpPr>
            <p:spPr bwMode="auto">
              <a:xfrm>
                <a:off x="8589963" y="4883151"/>
                <a:ext cx="55563" cy="123825"/>
              </a:xfrm>
              <a:custGeom>
                <a:avLst/>
                <a:gdLst>
                  <a:gd name="T0" fmla="*/ 16 w 35"/>
                  <a:gd name="T1" fmla="*/ 6 h 78"/>
                  <a:gd name="T2" fmla="*/ 12 w 35"/>
                  <a:gd name="T3" fmla="*/ 7 h 78"/>
                  <a:gd name="T4" fmla="*/ 9 w 35"/>
                  <a:gd name="T5" fmla="*/ 10 h 78"/>
                  <a:gd name="T6" fmla="*/ 7 w 35"/>
                  <a:gd name="T7" fmla="*/ 13 h 78"/>
                  <a:gd name="T8" fmla="*/ 7 w 35"/>
                  <a:gd name="T9" fmla="*/ 16 h 78"/>
                  <a:gd name="T10" fmla="*/ 7 w 35"/>
                  <a:gd name="T11" fmla="*/ 72 h 78"/>
                  <a:gd name="T12" fmla="*/ 28 w 35"/>
                  <a:gd name="T13" fmla="*/ 72 h 78"/>
                  <a:gd name="T14" fmla="*/ 28 w 35"/>
                  <a:gd name="T15" fmla="*/ 16 h 78"/>
                  <a:gd name="T16" fmla="*/ 27 w 35"/>
                  <a:gd name="T17" fmla="*/ 13 h 78"/>
                  <a:gd name="T18" fmla="*/ 25 w 35"/>
                  <a:gd name="T19" fmla="*/ 10 h 78"/>
                  <a:gd name="T20" fmla="*/ 22 w 35"/>
                  <a:gd name="T21" fmla="*/ 7 h 78"/>
                  <a:gd name="T22" fmla="*/ 19 w 35"/>
                  <a:gd name="T23" fmla="*/ 6 h 78"/>
                  <a:gd name="T24" fmla="*/ 16 w 35"/>
                  <a:gd name="T25" fmla="*/ 6 h 78"/>
                  <a:gd name="T26" fmla="*/ 16 w 35"/>
                  <a:gd name="T27" fmla="*/ 0 h 78"/>
                  <a:gd name="T28" fmla="*/ 19 w 35"/>
                  <a:gd name="T29" fmla="*/ 0 h 78"/>
                  <a:gd name="T30" fmla="*/ 23 w 35"/>
                  <a:gd name="T31" fmla="*/ 1 h 78"/>
                  <a:gd name="T32" fmla="*/ 28 w 35"/>
                  <a:gd name="T33" fmla="*/ 3 h 78"/>
                  <a:gd name="T34" fmla="*/ 32 w 35"/>
                  <a:gd name="T35" fmla="*/ 7 h 78"/>
                  <a:gd name="T36" fmla="*/ 34 w 35"/>
                  <a:gd name="T37" fmla="*/ 12 h 78"/>
                  <a:gd name="T38" fmla="*/ 35 w 35"/>
                  <a:gd name="T39" fmla="*/ 16 h 78"/>
                  <a:gd name="T40" fmla="*/ 35 w 35"/>
                  <a:gd name="T41" fmla="*/ 78 h 78"/>
                  <a:gd name="T42" fmla="*/ 0 w 35"/>
                  <a:gd name="T43" fmla="*/ 78 h 78"/>
                  <a:gd name="T44" fmla="*/ 0 w 35"/>
                  <a:gd name="T45" fmla="*/ 16 h 78"/>
                  <a:gd name="T46" fmla="*/ 1 w 35"/>
                  <a:gd name="T47" fmla="*/ 12 h 78"/>
                  <a:gd name="T48" fmla="*/ 3 w 35"/>
                  <a:gd name="T49" fmla="*/ 7 h 78"/>
                  <a:gd name="T50" fmla="*/ 7 w 35"/>
                  <a:gd name="T51" fmla="*/ 3 h 78"/>
                  <a:gd name="T52" fmla="*/ 11 w 35"/>
                  <a:gd name="T53" fmla="*/ 1 h 78"/>
                  <a:gd name="T54" fmla="*/ 16 w 35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" h="78">
                    <a:moveTo>
                      <a:pt x="16" y="6"/>
                    </a:moveTo>
                    <a:lnTo>
                      <a:pt x="12" y="7"/>
                    </a:lnTo>
                    <a:lnTo>
                      <a:pt x="9" y="10"/>
                    </a:lnTo>
                    <a:lnTo>
                      <a:pt x="7" y="13"/>
                    </a:lnTo>
                    <a:lnTo>
                      <a:pt x="7" y="16"/>
                    </a:lnTo>
                    <a:lnTo>
                      <a:pt x="7" y="72"/>
                    </a:lnTo>
                    <a:lnTo>
                      <a:pt x="28" y="72"/>
                    </a:lnTo>
                    <a:lnTo>
                      <a:pt x="28" y="16"/>
                    </a:lnTo>
                    <a:lnTo>
                      <a:pt x="27" y="13"/>
                    </a:lnTo>
                    <a:lnTo>
                      <a:pt x="25" y="10"/>
                    </a:lnTo>
                    <a:lnTo>
                      <a:pt x="22" y="7"/>
                    </a:lnTo>
                    <a:lnTo>
                      <a:pt x="19" y="6"/>
                    </a:lnTo>
                    <a:lnTo>
                      <a:pt x="16" y="6"/>
                    </a:lnTo>
                    <a:close/>
                    <a:moveTo>
                      <a:pt x="16" y="0"/>
                    </a:moveTo>
                    <a:lnTo>
                      <a:pt x="19" y="0"/>
                    </a:lnTo>
                    <a:lnTo>
                      <a:pt x="23" y="1"/>
                    </a:lnTo>
                    <a:lnTo>
                      <a:pt x="28" y="3"/>
                    </a:lnTo>
                    <a:lnTo>
                      <a:pt x="32" y="7"/>
                    </a:lnTo>
                    <a:lnTo>
                      <a:pt x="34" y="12"/>
                    </a:lnTo>
                    <a:lnTo>
                      <a:pt x="35" y="16"/>
                    </a:lnTo>
                    <a:lnTo>
                      <a:pt x="35" y="78"/>
                    </a:lnTo>
                    <a:lnTo>
                      <a:pt x="0" y="78"/>
                    </a:lnTo>
                    <a:lnTo>
                      <a:pt x="0" y="16"/>
                    </a:lnTo>
                    <a:lnTo>
                      <a:pt x="1" y="12"/>
                    </a:lnTo>
                    <a:lnTo>
                      <a:pt x="3" y="7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4" name="Freeform 154"/>
              <p:cNvSpPr>
                <a:spLocks noEditPoints="1"/>
              </p:cNvSpPr>
              <p:nvPr/>
            </p:nvSpPr>
            <p:spPr bwMode="auto">
              <a:xfrm>
                <a:off x="8662988" y="4846638"/>
                <a:ext cx="52388" cy="160338"/>
              </a:xfrm>
              <a:custGeom>
                <a:avLst/>
                <a:gdLst>
                  <a:gd name="T0" fmla="*/ 16 w 33"/>
                  <a:gd name="T1" fmla="*/ 7 h 101"/>
                  <a:gd name="T2" fmla="*/ 12 w 33"/>
                  <a:gd name="T3" fmla="*/ 8 h 101"/>
                  <a:gd name="T4" fmla="*/ 8 w 33"/>
                  <a:gd name="T5" fmla="*/ 10 h 101"/>
                  <a:gd name="T6" fmla="*/ 6 w 33"/>
                  <a:gd name="T7" fmla="*/ 13 h 101"/>
                  <a:gd name="T8" fmla="*/ 5 w 33"/>
                  <a:gd name="T9" fmla="*/ 16 h 101"/>
                  <a:gd name="T10" fmla="*/ 5 w 33"/>
                  <a:gd name="T11" fmla="*/ 95 h 101"/>
                  <a:gd name="T12" fmla="*/ 28 w 33"/>
                  <a:gd name="T13" fmla="*/ 95 h 101"/>
                  <a:gd name="T14" fmla="*/ 28 w 33"/>
                  <a:gd name="T15" fmla="*/ 16 h 101"/>
                  <a:gd name="T16" fmla="*/ 27 w 33"/>
                  <a:gd name="T17" fmla="*/ 13 h 101"/>
                  <a:gd name="T18" fmla="*/ 25 w 33"/>
                  <a:gd name="T19" fmla="*/ 10 h 101"/>
                  <a:gd name="T20" fmla="*/ 21 w 33"/>
                  <a:gd name="T21" fmla="*/ 8 h 101"/>
                  <a:gd name="T22" fmla="*/ 17 w 33"/>
                  <a:gd name="T23" fmla="*/ 7 h 101"/>
                  <a:gd name="T24" fmla="*/ 16 w 33"/>
                  <a:gd name="T25" fmla="*/ 7 h 101"/>
                  <a:gd name="T26" fmla="*/ 16 w 33"/>
                  <a:gd name="T27" fmla="*/ 0 h 101"/>
                  <a:gd name="T28" fmla="*/ 17 w 33"/>
                  <a:gd name="T29" fmla="*/ 0 h 101"/>
                  <a:gd name="T30" fmla="*/ 23 w 33"/>
                  <a:gd name="T31" fmla="*/ 1 h 101"/>
                  <a:gd name="T32" fmla="*/ 27 w 33"/>
                  <a:gd name="T33" fmla="*/ 3 h 101"/>
                  <a:gd name="T34" fmla="*/ 30 w 33"/>
                  <a:gd name="T35" fmla="*/ 8 h 101"/>
                  <a:gd name="T36" fmla="*/ 32 w 33"/>
                  <a:gd name="T37" fmla="*/ 12 h 101"/>
                  <a:gd name="T38" fmla="*/ 33 w 33"/>
                  <a:gd name="T39" fmla="*/ 16 h 101"/>
                  <a:gd name="T40" fmla="*/ 33 w 33"/>
                  <a:gd name="T41" fmla="*/ 101 h 101"/>
                  <a:gd name="T42" fmla="*/ 0 w 33"/>
                  <a:gd name="T43" fmla="*/ 101 h 101"/>
                  <a:gd name="T44" fmla="*/ 0 w 33"/>
                  <a:gd name="T45" fmla="*/ 16 h 101"/>
                  <a:gd name="T46" fmla="*/ 0 w 33"/>
                  <a:gd name="T47" fmla="*/ 12 h 101"/>
                  <a:gd name="T48" fmla="*/ 2 w 33"/>
                  <a:gd name="T49" fmla="*/ 8 h 101"/>
                  <a:gd name="T50" fmla="*/ 6 w 33"/>
                  <a:gd name="T51" fmla="*/ 3 h 101"/>
                  <a:gd name="T52" fmla="*/ 11 w 33"/>
                  <a:gd name="T53" fmla="*/ 1 h 101"/>
                  <a:gd name="T54" fmla="*/ 16 w 33"/>
                  <a:gd name="T55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3" h="101">
                    <a:moveTo>
                      <a:pt x="16" y="7"/>
                    </a:moveTo>
                    <a:lnTo>
                      <a:pt x="12" y="8"/>
                    </a:lnTo>
                    <a:lnTo>
                      <a:pt x="8" y="10"/>
                    </a:lnTo>
                    <a:lnTo>
                      <a:pt x="6" y="13"/>
                    </a:lnTo>
                    <a:lnTo>
                      <a:pt x="5" y="16"/>
                    </a:lnTo>
                    <a:lnTo>
                      <a:pt x="5" y="95"/>
                    </a:lnTo>
                    <a:lnTo>
                      <a:pt x="28" y="95"/>
                    </a:lnTo>
                    <a:lnTo>
                      <a:pt x="28" y="16"/>
                    </a:lnTo>
                    <a:lnTo>
                      <a:pt x="27" y="13"/>
                    </a:lnTo>
                    <a:lnTo>
                      <a:pt x="25" y="10"/>
                    </a:lnTo>
                    <a:lnTo>
                      <a:pt x="21" y="8"/>
                    </a:lnTo>
                    <a:lnTo>
                      <a:pt x="17" y="7"/>
                    </a:lnTo>
                    <a:lnTo>
                      <a:pt x="16" y="7"/>
                    </a:lnTo>
                    <a:close/>
                    <a:moveTo>
                      <a:pt x="16" y="0"/>
                    </a:moveTo>
                    <a:lnTo>
                      <a:pt x="17" y="0"/>
                    </a:lnTo>
                    <a:lnTo>
                      <a:pt x="23" y="1"/>
                    </a:lnTo>
                    <a:lnTo>
                      <a:pt x="27" y="3"/>
                    </a:lnTo>
                    <a:lnTo>
                      <a:pt x="30" y="8"/>
                    </a:lnTo>
                    <a:lnTo>
                      <a:pt x="32" y="12"/>
                    </a:lnTo>
                    <a:lnTo>
                      <a:pt x="33" y="16"/>
                    </a:lnTo>
                    <a:lnTo>
                      <a:pt x="33" y="101"/>
                    </a:lnTo>
                    <a:lnTo>
                      <a:pt x="0" y="101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6" y="3"/>
                    </a:lnTo>
                    <a:lnTo>
                      <a:pt x="11" y="1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5" name="Freeform 155"/>
              <p:cNvSpPr>
                <a:spLocks noEditPoints="1"/>
              </p:cNvSpPr>
              <p:nvPr/>
            </p:nvSpPr>
            <p:spPr bwMode="auto">
              <a:xfrm>
                <a:off x="8732838" y="4810126"/>
                <a:ext cx="55563" cy="196850"/>
              </a:xfrm>
              <a:custGeom>
                <a:avLst/>
                <a:gdLst>
                  <a:gd name="T0" fmla="*/ 17 w 35"/>
                  <a:gd name="T1" fmla="*/ 6 h 124"/>
                  <a:gd name="T2" fmla="*/ 12 w 35"/>
                  <a:gd name="T3" fmla="*/ 7 h 124"/>
                  <a:gd name="T4" fmla="*/ 9 w 35"/>
                  <a:gd name="T5" fmla="*/ 9 h 124"/>
                  <a:gd name="T6" fmla="*/ 7 w 35"/>
                  <a:gd name="T7" fmla="*/ 12 h 124"/>
                  <a:gd name="T8" fmla="*/ 7 w 35"/>
                  <a:gd name="T9" fmla="*/ 17 h 124"/>
                  <a:gd name="T10" fmla="*/ 7 w 35"/>
                  <a:gd name="T11" fmla="*/ 118 h 124"/>
                  <a:gd name="T12" fmla="*/ 28 w 35"/>
                  <a:gd name="T13" fmla="*/ 118 h 124"/>
                  <a:gd name="T14" fmla="*/ 28 w 35"/>
                  <a:gd name="T15" fmla="*/ 17 h 124"/>
                  <a:gd name="T16" fmla="*/ 27 w 35"/>
                  <a:gd name="T17" fmla="*/ 12 h 124"/>
                  <a:gd name="T18" fmla="*/ 25 w 35"/>
                  <a:gd name="T19" fmla="*/ 9 h 124"/>
                  <a:gd name="T20" fmla="*/ 22 w 35"/>
                  <a:gd name="T21" fmla="*/ 7 h 124"/>
                  <a:gd name="T22" fmla="*/ 19 w 35"/>
                  <a:gd name="T23" fmla="*/ 6 h 124"/>
                  <a:gd name="T24" fmla="*/ 17 w 35"/>
                  <a:gd name="T25" fmla="*/ 6 h 124"/>
                  <a:gd name="T26" fmla="*/ 17 w 35"/>
                  <a:gd name="T27" fmla="*/ 0 h 124"/>
                  <a:gd name="T28" fmla="*/ 19 w 35"/>
                  <a:gd name="T29" fmla="*/ 0 h 124"/>
                  <a:gd name="T30" fmla="*/ 24 w 35"/>
                  <a:gd name="T31" fmla="*/ 0 h 124"/>
                  <a:gd name="T32" fmla="*/ 28 w 35"/>
                  <a:gd name="T33" fmla="*/ 2 h 124"/>
                  <a:gd name="T34" fmla="*/ 32 w 35"/>
                  <a:gd name="T35" fmla="*/ 7 h 124"/>
                  <a:gd name="T36" fmla="*/ 34 w 35"/>
                  <a:gd name="T37" fmla="*/ 11 h 124"/>
                  <a:gd name="T38" fmla="*/ 35 w 35"/>
                  <a:gd name="T39" fmla="*/ 17 h 124"/>
                  <a:gd name="T40" fmla="*/ 35 w 35"/>
                  <a:gd name="T41" fmla="*/ 124 h 124"/>
                  <a:gd name="T42" fmla="*/ 0 w 35"/>
                  <a:gd name="T43" fmla="*/ 124 h 124"/>
                  <a:gd name="T44" fmla="*/ 0 w 35"/>
                  <a:gd name="T45" fmla="*/ 17 h 124"/>
                  <a:gd name="T46" fmla="*/ 1 w 35"/>
                  <a:gd name="T47" fmla="*/ 11 h 124"/>
                  <a:gd name="T48" fmla="*/ 4 w 35"/>
                  <a:gd name="T49" fmla="*/ 7 h 124"/>
                  <a:gd name="T50" fmla="*/ 7 w 35"/>
                  <a:gd name="T51" fmla="*/ 2 h 124"/>
                  <a:gd name="T52" fmla="*/ 11 w 35"/>
                  <a:gd name="T53" fmla="*/ 0 h 124"/>
                  <a:gd name="T54" fmla="*/ 17 w 35"/>
                  <a:gd name="T5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" h="124">
                    <a:moveTo>
                      <a:pt x="17" y="6"/>
                    </a:moveTo>
                    <a:lnTo>
                      <a:pt x="12" y="7"/>
                    </a:lnTo>
                    <a:lnTo>
                      <a:pt x="9" y="9"/>
                    </a:lnTo>
                    <a:lnTo>
                      <a:pt x="7" y="12"/>
                    </a:lnTo>
                    <a:lnTo>
                      <a:pt x="7" y="17"/>
                    </a:lnTo>
                    <a:lnTo>
                      <a:pt x="7" y="118"/>
                    </a:lnTo>
                    <a:lnTo>
                      <a:pt x="28" y="118"/>
                    </a:lnTo>
                    <a:lnTo>
                      <a:pt x="28" y="17"/>
                    </a:lnTo>
                    <a:lnTo>
                      <a:pt x="27" y="12"/>
                    </a:lnTo>
                    <a:lnTo>
                      <a:pt x="25" y="9"/>
                    </a:lnTo>
                    <a:lnTo>
                      <a:pt x="22" y="7"/>
                    </a:lnTo>
                    <a:lnTo>
                      <a:pt x="19" y="6"/>
                    </a:lnTo>
                    <a:lnTo>
                      <a:pt x="17" y="6"/>
                    </a:lnTo>
                    <a:close/>
                    <a:moveTo>
                      <a:pt x="17" y="0"/>
                    </a:moveTo>
                    <a:lnTo>
                      <a:pt x="19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2" y="7"/>
                    </a:lnTo>
                    <a:lnTo>
                      <a:pt x="34" y="11"/>
                    </a:lnTo>
                    <a:lnTo>
                      <a:pt x="35" y="17"/>
                    </a:lnTo>
                    <a:lnTo>
                      <a:pt x="35" y="124"/>
                    </a:lnTo>
                    <a:lnTo>
                      <a:pt x="0" y="124"/>
                    </a:lnTo>
                    <a:lnTo>
                      <a:pt x="0" y="17"/>
                    </a:lnTo>
                    <a:lnTo>
                      <a:pt x="1" y="11"/>
                    </a:lnTo>
                    <a:lnTo>
                      <a:pt x="4" y="7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6" name="Freeform 156"/>
              <p:cNvSpPr>
                <a:spLocks noEditPoints="1"/>
              </p:cNvSpPr>
              <p:nvPr/>
            </p:nvSpPr>
            <p:spPr bwMode="auto">
              <a:xfrm>
                <a:off x="8418513" y="4619626"/>
                <a:ext cx="469900" cy="552450"/>
              </a:xfrm>
              <a:custGeom>
                <a:avLst/>
                <a:gdLst>
                  <a:gd name="T0" fmla="*/ 82 w 296"/>
                  <a:gd name="T1" fmla="*/ 330 h 348"/>
                  <a:gd name="T2" fmla="*/ 80 w 296"/>
                  <a:gd name="T3" fmla="*/ 335 h 348"/>
                  <a:gd name="T4" fmla="*/ 84 w 296"/>
                  <a:gd name="T5" fmla="*/ 342 h 348"/>
                  <a:gd name="T6" fmla="*/ 211 w 296"/>
                  <a:gd name="T7" fmla="*/ 342 h 348"/>
                  <a:gd name="T8" fmla="*/ 216 w 296"/>
                  <a:gd name="T9" fmla="*/ 335 h 348"/>
                  <a:gd name="T10" fmla="*/ 213 w 296"/>
                  <a:gd name="T11" fmla="*/ 330 h 348"/>
                  <a:gd name="T12" fmla="*/ 86 w 296"/>
                  <a:gd name="T13" fmla="*/ 328 h 348"/>
                  <a:gd name="T14" fmla="*/ 183 w 296"/>
                  <a:gd name="T15" fmla="*/ 321 h 348"/>
                  <a:gd name="T16" fmla="*/ 29 w 296"/>
                  <a:gd name="T17" fmla="*/ 109 h 348"/>
                  <a:gd name="T18" fmla="*/ 267 w 296"/>
                  <a:gd name="T19" fmla="*/ 109 h 348"/>
                  <a:gd name="T20" fmla="*/ 137 w 296"/>
                  <a:gd name="T21" fmla="*/ 143 h 348"/>
                  <a:gd name="T22" fmla="*/ 88 w 296"/>
                  <a:gd name="T23" fmla="*/ 121 h 348"/>
                  <a:gd name="T24" fmla="*/ 39 w 296"/>
                  <a:gd name="T25" fmla="*/ 109 h 348"/>
                  <a:gd name="T26" fmla="*/ 10 w 296"/>
                  <a:gd name="T27" fmla="*/ 92 h 348"/>
                  <a:gd name="T28" fmla="*/ 6 w 296"/>
                  <a:gd name="T29" fmla="*/ 99 h 348"/>
                  <a:gd name="T30" fmla="*/ 7 w 296"/>
                  <a:gd name="T31" fmla="*/ 271 h 348"/>
                  <a:gd name="T32" fmla="*/ 283 w 296"/>
                  <a:gd name="T33" fmla="*/ 273 h 348"/>
                  <a:gd name="T34" fmla="*/ 289 w 296"/>
                  <a:gd name="T35" fmla="*/ 269 h 348"/>
                  <a:gd name="T36" fmla="*/ 289 w 296"/>
                  <a:gd name="T37" fmla="*/ 95 h 348"/>
                  <a:gd name="T38" fmla="*/ 283 w 296"/>
                  <a:gd name="T39" fmla="*/ 91 h 348"/>
                  <a:gd name="T40" fmla="*/ 147 w 296"/>
                  <a:gd name="T41" fmla="*/ 104 h 348"/>
                  <a:gd name="T42" fmla="*/ 23 w 296"/>
                  <a:gd name="T43" fmla="*/ 261 h 348"/>
                  <a:gd name="T44" fmla="*/ 22 w 296"/>
                  <a:gd name="T45" fmla="*/ 97 h 348"/>
                  <a:gd name="T46" fmla="*/ 88 w 296"/>
                  <a:gd name="T47" fmla="*/ 5 h 348"/>
                  <a:gd name="T48" fmla="*/ 33 w 296"/>
                  <a:gd name="T49" fmla="*/ 21 h 348"/>
                  <a:gd name="T50" fmla="*/ 10 w 296"/>
                  <a:gd name="T51" fmla="*/ 60 h 348"/>
                  <a:gd name="T52" fmla="*/ 33 w 296"/>
                  <a:gd name="T53" fmla="*/ 99 h 348"/>
                  <a:gd name="T54" fmla="*/ 88 w 296"/>
                  <a:gd name="T55" fmla="*/ 115 h 348"/>
                  <a:gd name="T56" fmla="*/ 105 w 296"/>
                  <a:gd name="T57" fmla="*/ 114 h 348"/>
                  <a:gd name="T58" fmla="*/ 129 w 296"/>
                  <a:gd name="T59" fmla="*/ 107 h 348"/>
                  <a:gd name="T60" fmla="*/ 164 w 296"/>
                  <a:gd name="T61" fmla="*/ 75 h 348"/>
                  <a:gd name="T62" fmla="*/ 155 w 296"/>
                  <a:gd name="T63" fmla="*/ 32 h 348"/>
                  <a:gd name="T64" fmla="*/ 108 w 296"/>
                  <a:gd name="T65" fmla="*/ 7 h 348"/>
                  <a:gd name="T66" fmla="*/ 110 w 296"/>
                  <a:gd name="T67" fmla="*/ 2 h 348"/>
                  <a:gd name="T68" fmla="*/ 160 w 296"/>
                  <a:gd name="T69" fmla="*/ 29 h 348"/>
                  <a:gd name="T70" fmla="*/ 170 w 296"/>
                  <a:gd name="T71" fmla="*/ 74 h 348"/>
                  <a:gd name="T72" fmla="*/ 287 w 296"/>
                  <a:gd name="T73" fmla="*/ 85 h 348"/>
                  <a:gd name="T74" fmla="*/ 295 w 296"/>
                  <a:gd name="T75" fmla="*/ 94 h 348"/>
                  <a:gd name="T76" fmla="*/ 295 w 296"/>
                  <a:gd name="T77" fmla="*/ 270 h 348"/>
                  <a:gd name="T78" fmla="*/ 287 w 296"/>
                  <a:gd name="T79" fmla="*/ 279 h 348"/>
                  <a:gd name="T80" fmla="*/ 190 w 296"/>
                  <a:gd name="T81" fmla="*/ 321 h 348"/>
                  <a:gd name="T82" fmla="*/ 217 w 296"/>
                  <a:gd name="T83" fmla="*/ 323 h 348"/>
                  <a:gd name="T84" fmla="*/ 222 w 296"/>
                  <a:gd name="T85" fmla="*/ 334 h 348"/>
                  <a:gd name="T86" fmla="*/ 219 w 296"/>
                  <a:gd name="T87" fmla="*/ 343 h 348"/>
                  <a:gd name="T88" fmla="*/ 209 w 296"/>
                  <a:gd name="T89" fmla="*/ 348 h 348"/>
                  <a:gd name="T90" fmla="*/ 79 w 296"/>
                  <a:gd name="T91" fmla="*/ 346 h 348"/>
                  <a:gd name="T92" fmla="*/ 73 w 296"/>
                  <a:gd name="T93" fmla="*/ 335 h 348"/>
                  <a:gd name="T94" fmla="*/ 77 w 296"/>
                  <a:gd name="T95" fmla="*/ 327 h 348"/>
                  <a:gd name="T96" fmla="*/ 86 w 296"/>
                  <a:gd name="T97" fmla="*/ 321 h 348"/>
                  <a:gd name="T98" fmla="*/ 13 w 296"/>
                  <a:gd name="T99" fmla="*/ 279 h 348"/>
                  <a:gd name="T100" fmla="*/ 2 w 296"/>
                  <a:gd name="T101" fmla="*/ 274 h 348"/>
                  <a:gd name="T102" fmla="*/ 0 w 296"/>
                  <a:gd name="T103" fmla="*/ 99 h 348"/>
                  <a:gd name="T104" fmla="*/ 5 w 296"/>
                  <a:gd name="T105" fmla="*/ 88 h 348"/>
                  <a:gd name="T106" fmla="*/ 6 w 296"/>
                  <a:gd name="T107" fmla="*/ 74 h 348"/>
                  <a:gd name="T108" fmla="*/ 16 w 296"/>
                  <a:gd name="T109" fmla="*/ 29 h 348"/>
                  <a:gd name="T110" fmla="*/ 66 w 296"/>
                  <a:gd name="T111" fmla="*/ 2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96" h="348">
                    <a:moveTo>
                      <a:pt x="86" y="328"/>
                    </a:moveTo>
                    <a:lnTo>
                      <a:pt x="84" y="328"/>
                    </a:lnTo>
                    <a:lnTo>
                      <a:pt x="82" y="330"/>
                    </a:lnTo>
                    <a:lnTo>
                      <a:pt x="80" y="332"/>
                    </a:lnTo>
                    <a:lnTo>
                      <a:pt x="80" y="334"/>
                    </a:lnTo>
                    <a:lnTo>
                      <a:pt x="80" y="335"/>
                    </a:lnTo>
                    <a:lnTo>
                      <a:pt x="80" y="339"/>
                    </a:lnTo>
                    <a:lnTo>
                      <a:pt x="82" y="341"/>
                    </a:lnTo>
                    <a:lnTo>
                      <a:pt x="84" y="342"/>
                    </a:lnTo>
                    <a:lnTo>
                      <a:pt x="86" y="343"/>
                    </a:lnTo>
                    <a:lnTo>
                      <a:pt x="209" y="343"/>
                    </a:lnTo>
                    <a:lnTo>
                      <a:pt x="211" y="342"/>
                    </a:lnTo>
                    <a:lnTo>
                      <a:pt x="213" y="341"/>
                    </a:lnTo>
                    <a:lnTo>
                      <a:pt x="216" y="339"/>
                    </a:lnTo>
                    <a:lnTo>
                      <a:pt x="216" y="335"/>
                    </a:lnTo>
                    <a:lnTo>
                      <a:pt x="216" y="334"/>
                    </a:lnTo>
                    <a:lnTo>
                      <a:pt x="216" y="332"/>
                    </a:lnTo>
                    <a:lnTo>
                      <a:pt x="213" y="330"/>
                    </a:lnTo>
                    <a:lnTo>
                      <a:pt x="211" y="328"/>
                    </a:lnTo>
                    <a:lnTo>
                      <a:pt x="209" y="328"/>
                    </a:lnTo>
                    <a:lnTo>
                      <a:pt x="86" y="328"/>
                    </a:lnTo>
                    <a:close/>
                    <a:moveTo>
                      <a:pt x="113" y="279"/>
                    </a:moveTo>
                    <a:lnTo>
                      <a:pt x="113" y="321"/>
                    </a:lnTo>
                    <a:lnTo>
                      <a:pt x="183" y="321"/>
                    </a:lnTo>
                    <a:lnTo>
                      <a:pt x="183" y="279"/>
                    </a:lnTo>
                    <a:lnTo>
                      <a:pt x="113" y="279"/>
                    </a:lnTo>
                    <a:close/>
                    <a:moveTo>
                      <a:pt x="29" y="109"/>
                    </a:moveTo>
                    <a:lnTo>
                      <a:pt x="29" y="255"/>
                    </a:lnTo>
                    <a:lnTo>
                      <a:pt x="267" y="255"/>
                    </a:lnTo>
                    <a:lnTo>
                      <a:pt x="267" y="109"/>
                    </a:lnTo>
                    <a:lnTo>
                      <a:pt x="137" y="109"/>
                    </a:lnTo>
                    <a:lnTo>
                      <a:pt x="133" y="112"/>
                    </a:lnTo>
                    <a:lnTo>
                      <a:pt x="137" y="143"/>
                    </a:lnTo>
                    <a:lnTo>
                      <a:pt x="104" y="120"/>
                    </a:lnTo>
                    <a:lnTo>
                      <a:pt x="95" y="121"/>
                    </a:lnTo>
                    <a:lnTo>
                      <a:pt x="88" y="121"/>
                    </a:lnTo>
                    <a:lnTo>
                      <a:pt x="70" y="120"/>
                    </a:lnTo>
                    <a:lnTo>
                      <a:pt x="54" y="116"/>
                    </a:lnTo>
                    <a:lnTo>
                      <a:pt x="39" y="109"/>
                    </a:lnTo>
                    <a:lnTo>
                      <a:pt x="29" y="109"/>
                    </a:lnTo>
                    <a:close/>
                    <a:moveTo>
                      <a:pt x="13" y="91"/>
                    </a:moveTo>
                    <a:lnTo>
                      <a:pt x="10" y="92"/>
                    </a:lnTo>
                    <a:lnTo>
                      <a:pt x="7" y="93"/>
                    </a:lnTo>
                    <a:lnTo>
                      <a:pt x="6" y="95"/>
                    </a:lnTo>
                    <a:lnTo>
                      <a:pt x="6" y="99"/>
                    </a:lnTo>
                    <a:lnTo>
                      <a:pt x="6" y="266"/>
                    </a:lnTo>
                    <a:lnTo>
                      <a:pt x="6" y="269"/>
                    </a:lnTo>
                    <a:lnTo>
                      <a:pt x="7" y="271"/>
                    </a:lnTo>
                    <a:lnTo>
                      <a:pt x="10" y="272"/>
                    </a:lnTo>
                    <a:lnTo>
                      <a:pt x="13" y="273"/>
                    </a:lnTo>
                    <a:lnTo>
                      <a:pt x="283" y="273"/>
                    </a:lnTo>
                    <a:lnTo>
                      <a:pt x="285" y="272"/>
                    </a:lnTo>
                    <a:lnTo>
                      <a:pt x="287" y="271"/>
                    </a:lnTo>
                    <a:lnTo>
                      <a:pt x="289" y="269"/>
                    </a:lnTo>
                    <a:lnTo>
                      <a:pt x="289" y="266"/>
                    </a:lnTo>
                    <a:lnTo>
                      <a:pt x="289" y="99"/>
                    </a:lnTo>
                    <a:lnTo>
                      <a:pt x="289" y="95"/>
                    </a:lnTo>
                    <a:lnTo>
                      <a:pt x="287" y="93"/>
                    </a:lnTo>
                    <a:lnTo>
                      <a:pt x="285" y="92"/>
                    </a:lnTo>
                    <a:lnTo>
                      <a:pt x="283" y="91"/>
                    </a:lnTo>
                    <a:lnTo>
                      <a:pt x="160" y="91"/>
                    </a:lnTo>
                    <a:lnTo>
                      <a:pt x="154" y="97"/>
                    </a:lnTo>
                    <a:lnTo>
                      <a:pt x="147" y="104"/>
                    </a:lnTo>
                    <a:lnTo>
                      <a:pt x="272" y="104"/>
                    </a:lnTo>
                    <a:lnTo>
                      <a:pt x="272" y="261"/>
                    </a:lnTo>
                    <a:lnTo>
                      <a:pt x="23" y="261"/>
                    </a:lnTo>
                    <a:lnTo>
                      <a:pt x="23" y="104"/>
                    </a:lnTo>
                    <a:lnTo>
                      <a:pt x="29" y="104"/>
                    </a:lnTo>
                    <a:lnTo>
                      <a:pt x="22" y="97"/>
                    </a:lnTo>
                    <a:lnTo>
                      <a:pt x="16" y="91"/>
                    </a:lnTo>
                    <a:lnTo>
                      <a:pt x="13" y="91"/>
                    </a:lnTo>
                    <a:close/>
                    <a:moveTo>
                      <a:pt x="88" y="5"/>
                    </a:moveTo>
                    <a:lnTo>
                      <a:pt x="67" y="7"/>
                    </a:lnTo>
                    <a:lnTo>
                      <a:pt x="48" y="13"/>
                    </a:lnTo>
                    <a:lnTo>
                      <a:pt x="33" y="21"/>
                    </a:lnTo>
                    <a:lnTo>
                      <a:pt x="21" y="32"/>
                    </a:lnTo>
                    <a:lnTo>
                      <a:pt x="13" y="45"/>
                    </a:lnTo>
                    <a:lnTo>
                      <a:pt x="10" y="60"/>
                    </a:lnTo>
                    <a:lnTo>
                      <a:pt x="13" y="75"/>
                    </a:lnTo>
                    <a:lnTo>
                      <a:pt x="21" y="88"/>
                    </a:lnTo>
                    <a:lnTo>
                      <a:pt x="33" y="99"/>
                    </a:lnTo>
                    <a:lnTo>
                      <a:pt x="48" y="107"/>
                    </a:lnTo>
                    <a:lnTo>
                      <a:pt x="67" y="113"/>
                    </a:lnTo>
                    <a:lnTo>
                      <a:pt x="88" y="115"/>
                    </a:lnTo>
                    <a:lnTo>
                      <a:pt x="96" y="115"/>
                    </a:lnTo>
                    <a:lnTo>
                      <a:pt x="104" y="114"/>
                    </a:lnTo>
                    <a:lnTo>
                      <a:pt x="105" y="114"/>
                    </a:lnTo>
                    <a:lnTo>
                      <a:pt x="130" y="131"/>
                    </a:lnTo>
                    <a:lnTo>
                      <a:pt x="127" y="108"/>
                    </a:lnTo>
                    <a:lnTo>
                      <a:pt x="129" y="107"/>
                    </a:lnTo>
                    <a:lnTo>
                      <a:pt x="144" y="99"/>
                    </a:lnTo>
                    <a:lnTo>
                      <a:pt x="156" y="87"/>
                    </a:lnTo>
                    <a:lnTo>
                      <a:pt x="164" y="75"/>
                    </a:lnTo>
                    <a:lnTo>
                      <a:pt x="166" y="60"/>
                    </a:lnTo>
                    <a:lnTo>
                      <a:pt x="162" y="45"/>
                    </a:lnTo>
                    <a:lnTo>
                      <a:pt x="155" y="32"/>
                    </a:lnTo>
                    <a:lnTo>
                      <a:pt x="143" y="21"/>
                    </a:lnTo>
                    <a:lnTo>
                      <a:pt x="127" y="13"/>
                    </a:lnTo>
                    <a:lnTo>
                      <a:pt x="108" y="7"/>
                    </a:lnTo>
                    <a:lnTo>
                      <a:pt x="88" y="5"/>
                    </a:lnTo>
                    <a:close/>
                    <a:moveTo>
                      <a:pt x="88" y="0"/>
                    </a:moveTo>
                    <a:lnTo>
                      <a:pt x="110" y="2"/>
                    </a:lnTo>
                    <a:lnTo>
                      <a:pt x="130" y="7"/>
                    </a:lnTo>
                    <a:lnTo>
                      <a:pt x="147" y="17"/>
                    </a:lnTo>
                    <a:lnTo>
                      <a:pt x="160" y="29"/>
                    </a:lnTo>
                    <a:lnTo>
                      <a:pt x="169" y="44"/>
                    </a:lnTo>
                    <a:lnTo>
                      <a:pt x="171" y="60"/>
                    </a:lnTo>
                    <a:lnTo>
                      <a:pt x="170" y="74"/>
                    </a:lnTo>
                    <a:lnTo>
                      <a:pt x="165" y="85"/>
                    </a:lnTo>
                    <a:lnTo>
                      <a:pt x="283" y="85"/>
                    </a:lnTo>
                    <a:lnTo>
                      <a:pt x="287" y="85"/>
                    </a:lnTo>
                    <a:lnTo>
                      <a:pt x="291" y="88"/>
                    </a:lnTo>
                    <a:lnTo>
                      <a:pt x="294" y="91"/>
                    </a:lnTo>
                    <a:lnTo>
                      <a:pt x="295" y="94"/>
                    </a:lnTo>
                    <a:lnTo>
                      <a:pt x="296" y="99"/>
                    </a:lnTo>
                    <a:lnTo>
                      <a:pt x="296" y="266"/>
                    </a:lnTo>
                    <a:lnTo>
                      <a:pt x="295" y="270"/>
                    </a:lnTo>
                    <a:lnTo>
                      <a:pt x="294" y="274"/>
                    </a:lnTo>
                    <a:lnTo>
                      <a:pt x="291" y="277"/>
                    </a:lnTo>
                    <a:lnTo>
                      <a:pt x="287" y="279"/>
                    </a:lnTo>
                    <a:lnTo>
                      <a:pt x="283" y="279"/>
                    </a:lnTo>
                    <a:lnTo>
                      <a:pt x="190" y="279"/>
                    </a:lnTo>
                    <a:lnTo>
                      <a:pt x="190" y="321"/>
                    </a:lnTo>
                    <a:lnTo>
                      <a:pt x="209" y="321"/>
                    </a:lnTo>
                    <a:lnTo>
                      <a:pt x="212" y="322"/>
                    </a:lnTo>
                    <a:lnTo>
                      <a:pt x="217" y="323"/>
                    </a:lnTo>
                    <a:lnTo>
                      <a:pt x="219" y="327"/>
                    </a:lnTo>
                    <a:lnTo>
                      <a:pt x="221" y="330"/>
                    </a:lnTo>
                    <a:lnTo>
                      <a:pt x="222" y="334"/>
                    </a:lnTo>
                    <a:lnTo>
                      <a:pt x="222" y="335"/>
                    </a:lnTo>
                    <a:lnTo>
                      <a:pt x="221" y="340"/>
                    </a:lnTo>
                    <a:lnTo>
                      <a:pt x="219" y="343"/>
                    </a:lnTo>
                    <a:lnTo>
                      <a:pt x="217" y="346"/>
                    </a:lnTo>
                    <a:lnTo>
                      <a:pt x="212" y="348"/>
                    </a:lnTo>
                    <a:lnTo>
                      <a:pt x="209" y="348"/>
                    </a:lnTo>
                    <a:lnTo>
                      <a:pt x="86" y="348"/>
                    </a:lnTo>
                    <a:lnTo>
                      <a:pt x="82" y="348"/>
                    </a:lnTo>
                    <a:lnTo>
                      <a:pt x="79" y="346"/>
                    </a:lnTo>
                    <a:lnTo>
                      <a:pt x="77" y="343"/>
                    </a:lnTo>
                    <a:lnTo>
                      <a:pt x="75" y="340"/>
                    </a:lnTo>
                    <a:lnTo>
                      <a:pt x="73" y="335"/>
                    </a:lnTo>
                    <a:lnTo>
                      <a:pt x="73" y="334"/>
                    </a:lnTo>
                    <a:lnTo>
                      <a:pt x="75" y="330"/>
                    </a:lnTo>
                    <a:lnTo>
                      <a:pt x="77" y="327"/>
                    </a:lnTo>
                    <a:lnTo>
                      <a:pt x="79" y="323"/>
                    </a:lnTo>
                    <a:lnTo>
                      <a:pt x="82" y="322"/>
                    </a:lnTo>
                    <a:lnTo>
                      <a:pt x="86" y="321"/>
                    </a:lnTo>
                    <a:lnTo>
                      <a:pt x="106" y="321"/>
                    </a:lnTo>
                    <a:lnTo>
                      <a:pt x="106" y="279"/>
                    </a:lnTo>
                    <a:lnTo>
                      <a:pt x="13" y="279"/>
                    </a:lnTo>
                    <a:lnTo>
                      <a:pt x="8" y="279"/>
                    </a:lnTo>
                    <a:lnTo>
                      <a:pt x="5" y="277"/>
                    </a:lnTo>
                    <a:lnTo>
                      <a:pt x="2" y="274"/>
                    </a:lnTo>
                    <a:lnTo>
                      <a:pt x="1" y="270"/>
                    </a:lnTo>
                    <a:lnTo>
                      <a:pt x="0" y="266"/>
                    </a:lnTo>
                    <a:lnTo>
                      <a:pt x="0" y="99"/>
                    </a:lnTo>
                    <a:lnTo>
                      <a:pt x="1" y="94"/>
                    </a:lnTo>
                    <a:lnTo>
                      <a:pt x="2" y="91"/>
                    </a:lnTo>
                    <a:lnTo>
                      <a:pt x="5" y="88"/>
                    </a:lnTo>
                    <a:lnTo>
                      <a:pt x="8" y="87"/>
                    </a:lnTo>
                    <a:lnTo>
                      <a:pt x="12" y="85"/>
                    </a:lnTo>
                    <a:lnTo>
                      <a:pt x="6" y="74"/>
                    </a:lnTo>
                    <a:lnTo>
                      <a:pt x="4" y="60"/>
                    </a:lnTo>
                    <a:lnTo>
                      <a:pt x="7" y="44"/>
                    </a:lnTo>
                    <a:lnTo>
                      <a:pt x="16" y="29"/>
                    </a:lnTo>
                    <a:lnTo>
                      <a:pt x="29" y="17"/>
                    </a:lnTo>
                    <a:lnTo>
                      <a:pt x="45" y="7"/>
                    </a:lnTo>
                    <a:lnTo>
                      <a:pt x="66" y="2"/>
                    </a:lnTo>
                    <a:lnTo>
                      <a:pt x="8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9" name="组合 208"/>
            <p:cNvGrpSpPr/>
            <p:nvPr/>
          </p:nvGrpSpPr>
          <p:grpSpPr>
            <a:xfrm>
              <a:off x="2692946" y="4096380"/>
              <a:ext cx="496430" cy="656681"/>
              <a:chOff x="3883026" y="4608513"/>
              <a:chExt cx="452438" cy="598488"/>
            </a:xfrm>
            <a:grpFill/>
          </p:grpSpPr>
          <p:sp>
            <p:nvSpPr>
              <p:cNvPr id="181" name="Freeform 138"/>
              <p:cNvSpPr>
                <a:spLocks noEditPoints="1"/>
              </p:cNvSpPr>
              <p:nvPr/>
            </p:nvSpPr>
            <p:spPr bwMode="auto">
              <a:xfrm>
                <a:off x="3883026" y="4760913"/>
                <a:ext cx="354013" cy="446088"/>
              </a:xfrm>
              <a:custGeom>
                <a:avLst/>
                <a:gdLst>
                  <a:gd name="T0" fmla="*/ 103 w 223"/>
                  <a:gd name="T1" fmla="*/ 10 h 281"/>
                  <a:gd name="T2" fmla="*/ 64 w 223"/>
                  <a:gd name="T3" fmla="*/ 32 h 281"/>
                  <a:gd name="T4" fmla="*/ 41 w 223"/>
                  <a:gd name="T5" fmla="*/ 71 h 281"/>
                  <a:gd name="T6" fmla="*/ 37 w 223"/>
                  <a:gd name="T7" fmla="*/ 120 h 281"/>
                  <a:gd name="T8" fmla="*/ 37 w 223"/>
                  <a:gd name="T9" fmla="*/ 169 h 281"/>
                  <a:gd name="T10" fmla="*/ 43 w 223"/>
                  <a:gd name="T11" fmla="*/ 228 h 281"/>
                  <a:gd name="T12" fmla="*/ 72 w 223"/>
                  <a:gd name="T13" fmla="*/ 228 h 281"/>
                  <a:gd name="T14" fmla="*/ 92 w 223"/>
                  <a:gd name="T15" fmla="*/ 227 h 281"/>
                  <a:gd name="T16" fmla="*/ 216 w 223"/>
                  <a:gd name="T17" fmla="*/ 276 h 281"/>
                  <a:gd name="T18" fmla="*/ 190 w 223"/>
                  <a:gd name="T19" fmla="*/ 174 h 281"/>
                  <a:gd name="T20" fmla="*/ 198 w 223"/>
                  <a:gd name="T21" fmla="*/ 159 h 281"/>
                  <a:gd name="T22" fmla="*/ 210 w 223"/>
                  <a:gd name="T23" fmla="*/ 132 h 281"/>
                  <a:gd name="T24" fmla="*/ 216 w 223"/>
                  <a:gd name="T25" fmla="*/ 95 h 281"/>
                  <a:gd name="T26" fmla="*/ 204 w 223"/>
                  <a:gd name="T27" fmla="*/ 50 h 281"/>
                  <a:gd name="T28" fmla="*/ 171 w 223"/>
                  <a:gd name="T29" fmla="*/ 18 h 281"/>
                  <a:gd name="T30" fmla="*/ 127 w 223"/>
                  <a:gd name="T31" fmla="*/ 6 h 281"/>
                  <a:gd name="T32" fmla="*/ 148 w 223"/>
                  <a:gd name="T33" fmla="*/ 2 h 281"/>
                  <a:gd name="T34" fmla="*/ 186 w 223"/>
                  <a:gd name="T35" fmla="*/ 20 h 281"/>
                  <a:gd name="T36" fmla="*/ 212 w 223"/>
                  <a:gd name="T37" fmla="*/ 53 h 281"/>
                  <a:gd name="T38" fmla="*/ 222 w 223"/>
                  <a:gd name="T39" fmla="*/ 95 h 281"/>
                  <a:gd name="T40" fmla="*/ 216 w 223"/>
                  <a:gd name="T41" fmla="*/ 133 h 281"/>
                  <a:gd name="T42" fmla="*/ 204 w 223"/>
                  <a:gd name="T43" fmla="*/ 162 h 281"/>
                  <a:gd name="T44" fmla="*/ 195 w 223"/>
                  <a:gd name="T45" fmla="*/ 176 h 281"/>
                  <a:gd name="T46" fmla="*/ 96 w 223"/>
                  <a:gd name="T47" fmla="*/ 281 h 281"/>
                  <a:gd name="T48" fmla="*/ 54 w 223"/>
                  <a:gd name="T49" fmla="*/ 234 h 281"/>
                  <a:gd name="T50" fmla="*/ 36 w 223"/>
                  <a:gd name="T51" fmla="*/ 233 h 281"/>
                  <a:gd name="T52" fmla="*/ 30 w 223"/>
                  <a:gd name="T53" fmla="*/ 233 h 281"/>
                  <a:gd name="T54" fmla="*/ 0 w 223"/>
                  <a:gd name="T55" fmla="*/ 176 h 281"/>
                  <a:gd name="T56" fmla="*/ 31 w 223"/>
                  <a:gd name="T57" fmla="*/ 95 h 281"/>
                  <a:gd name="T58" fmla="*/ 41 w 223"/>
                  <a:gd name="T59" fmla="*/ 53 h 281"/>
                  <a:gd name="T60" fmla="*/ 67 w 223"/>
                  <a:gd name="T61" fmla="*/ 20 h 281"/>
                  <a:gd name="T62" fmla="*/ 105 w 223"/>
                  <a:gd name="T63" fmla="*/ 2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3" h="281">
                    <a:moveTo>
                      <a:pt x="127" y="6"/>
                    </a:moveTo>
                    <a:lnTo>
                      <a:pt x="103" y="10"/>
                    </a:lnTo>
                    <a:lnTo>
                      <a:pt x="81" y="18"/>
                    </a:lnTo>
                    <a:lnTo>
                      <a:pt x="64" y="32"/>
                    </a:lnTo>
                    <a:lnTo>
                      <a:pt x="50" y="50"/>
                    </a:lnTo>
                    <a:lnTo>
                      <a:pt x="41" y="71"/>
                    </a:lnTo>
                    <a:lnTo>
                      <a:pt x="38" y="95"/>
                    </a:lnTo>
                    <a:lnTo>
                      <a:pt x="37" y="120"/>
                    </a:lnTo>
                    <a:lnTo>
                      <a:pt x="9" y="169"/>
                    </a:lnTo>
                    <a:lnTo>
                      <a:pt x="37" y="169"/>
                    </a:lnTo>
                    <a:lnTo>
                      <a:pt x="36" y="228"/>
                    </a:lnTo>
                    <a:lnTo>
                      <a:pt x="43" y="228"/>
                    </a:lnTo>
                    <a:lnTo>
                      <a:pt x="54" y="228"/>
                    </a:lnTo>
                    <a:lnTo>
                      <a:pt x="72" y="228"/>
                    </a:lnTo>
                    <a:lnTo>
                      <a:pt x="90" y="227"/>
                    </a:lnTo>
                    <a:lnTo>
                      <a:pt x="92" y="227"/>
                    </a:lnTo>
                    <a:lnTo>
                      <a:pt x="101" y="276"/>
                    </a:lnTo>
                    <a:lnTo>
                      <a:pt x="216" y="276"/>
                    </a:lnTo>
                    <a:lnTo>
                      <a:pt x="189" y="175"/>
                    </a:lnTo>
                    <a:lnTo>
                      <a:pt x="190" y="174"/>
                    </a:lnTo>
                    <a:lnTo>
                      <a:pt x="192" y="169"/>
                    </a:lnTo>
                    <a:lnTo>
                      <a:pt x="198" y="159"/>
                    </a:lnTo>
                    <a:lnTo>
                      <a:pt x="204" y="146"/>
                    </a:lnTo>
                    <a:lnTo>
                      <a:pt x="210" y="132"/>
                    </a:lnTo>
                    <a:lnTo>
                      <a:pt x="215" y="115"/>
                    </a:lnTo>
                    <a:lnTo>
                      <a:pt x="216" y="95"/>
                    </a:lnTo>
                    <a:lnTo>
                      <a:pt x="212" y="71"/>
                    </a:lnTo>
                    <a:lnTo>
                      <a:pt x="204" y="50"/>
                    </a:lnTo>
                    <a:lnTo>
                      <a:pt x="190" y="32"/>
                    </a:lnTo>
                    <a:lnTo>
                      <a:pt x="171" y="18"/>
                    </a:lnTo>
                    <a:lnTo>
                      <a:pt x="151" y="10"/>
                    </a:lnTo>
                    <a:lnTo>
                      <a:pt x="127" y="6"/>
                    </a:lnTo>
                    <a:close/>
                    <a:moveTo>
                      <a:pt x="127" y="0"/>
                    </a:moveTo>
                    <a:lnTo>
                      <a:pt x="148" y="2"/>
                    </a:lnTo>
                    <a:lnTo>
                      <a:pt x="168" y="10"/>
                    </a:lnTo>
                    <a:lnTo>
                      <a:pt x="186" y="20"/>
                    </a:lnTo>
                    <a:lnTo>
                      <a:pt x="201" y="36"/>
                    </a:lnTo>
                    <a:lnTo>
                      <a:pt x="212" y="53"/>
                    </a:lnTo>
                    <a:lnTo>
                      <a:pt x="219" y="74"/>
                    </a:lnTo>
                    <a:lnTo>
                      <a:pt x="222" y="95"/>
                    </a:lnTo>
                    <a:lnTo>
                      <a:pt x="220" y="116"/>
                    </a:lnTo>
                    <a:lnTo>
                      <a:pt x="216" y="133"/>
                    </a:lnTo>
                    <a:lnTo>
                      <a:pt x="210" y="149"/>
                    </a:lnTo>
                    <a:lnTo>
                      <a:pt x="204" y="162"/>
                    </a:lnTo>
                    <a:lnTo>
                      <a:pt x="197" y="172"/>
                    </a:lnTo>
                    <a:lnTo>
                      <a:pt x="195" y="176"/>
                    </a:lnTo>
                    <a:lnTo>
                      <a:pt x="223" y="281"/>
                    </a:lnTo>
                    <a:lnTo>
                      <a:pt x="96" y="281"/>
                    </a:lnTo>
                    <a:lnTo>
                      <a:pt x="87" y="233"/>
                    </a:lnTo>
                    <a:lnTo>
                      <a:pt x="54" y="234"/>
                    </a:lnTo>
                    <a:lnTo>
                      <a:pt x="43" y="233"/>
                    </a:lnTo>
                    <a:lnTo>
                      <a:pt x="36" y="233"/>
                    </a:lnTo>
                    <a:lnTo>
                      <a:pt x="33" y="233"/>
                    </a:lnTo>
                    <a:lnTo>
                      <a:pt x="30" y="233"/>
                    </a:lnTo>
                    <a:lnTo>
                      <a:pt x="30" y="176"/>
                    </a:lnTo>
                    <a:lnTo>
                      <a:pt x="0" y="176"/>
                    </a:lnTo>
                    <a:lnTo>
                      <a:pt x="31" y="118"/>
                    </a:lnTo>
                    <a:lnTo>
                      <a:pt x="31" y="95"/>
                    </a:lnTo>
                    <a:lnTo>
                      <a:pt x="33" y="74"/>
                    </a:lnTo>
                    <a:lnTo>
                      <a:pt x="41" y="53"/>
                    </a:lnTo>
                    <a:lnTo>
                      <a:pt x="52" y="36"/>
                    </a:lnTo>
                    <a:lnTo>
                      <a:pt x="67" y="20"/>
                    </a:lnTo>
                    <a:lnTo>
                      <a:pt x="84" y="10"/>
                    </a:lnTo>
                    <a:lnTo>
                      <a:pt x="105" y="2"/>
                    </a:lnTo>
                    <a:lnTo>
                      <a:pt x="12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2" name="Freeform 139"/>
              <p:cNvSpPr>
                <a:spLocks noEditPoints="1"/>
              </p:cNvSpPr>
              <p:nvPr/>
            </p:nvSpPr>
            <p:spPr bwMode="auto">
              <a:xfrm>
                <a:off x="3973513" y="4791076"/>
                <a:ext cx="219075" cy="214313"/>
              </a:xfrm>
              <a:custGeom>
                <a:avLst/>
                <a:gdLst>
                  <a:gd name="T0" fmla="*/ 70 w 138"/>
                  <a:gd name="T1" fmla="*/ 6 h 135"/>
                  <a:gd name="T2" fmla="*/ 50 w 138"/>
                  <a:gd name="T3" fmla="*/ 9 h 135"/>
                  <a:gd name="T4" fmla="*/ 33 w 138"/>
                  <a:gd name="T5" fmla="*/ 18 h 135"/>
                  <a:gd name="T6" fmla="*/ 19 w 138"/>
                  <a:gd name="T7" fmla="*/ 32 h 135"/>
                  <a:gd name="T8" fmla="*/ 10 w 138"/>
                  <a:gd name="T9" fmla="*/ 48 h 135"/>
                  <a:gd name="T10" fmla="*/ 7 w 138"/>
                  <a:gd name="T11" fmla="*/ 68 h 135"/>
                  <a:gd name="T12" fmla="*/ 10 w 138"/>
                  <a:gd name="T13" fmla="*/ 87 h 135"/>
                  <a:gd name="T14" fmla="*/ 19 w 138"/>
                  <a:gd name="T15" fmla="*/ 103 h 135"/>
                  <a:gd name="T16" fmla="*/ 33 w 138"/>
                  <a:gd name="T17" fmla="*/ 117 h 135"/>
                  <a:gd name="T18" fmla="*/ 50 w 138"/>
                  <a:gd name="T19" fmla="*/ 125 h 135"/>
                  <a:gd name="T20" fmla="*/ 70 w 138"/>
                  <a:gd name="T21" fmla="*/ 128 h 135"/>
                  <a:gd name="T22" fmla="*/ 89 w 138"/>
                  <a:gd name="T23" fmla="*/ 125 h 135"/>
                  <a:gd name="T24" fmla="*/ 107 w 138"/>
                  <a:gd name="T25" fmla="*/ 117 h 135"/>
                  <a:gd name="T26" fmla="*/ 121 w 138"/>
                  <a:gd name="T27" fmla="*/ 103 h 135"/>
                  <a:gd name="T28" fmla="*/ 129 w 138"/>
                  <a:gd name="T29" fmla="*/ 87 h 135"/>
                  <a:gd name="T30" fmla="*/ 133 w 138"/>
                  <a:gd name="T31" fmla="*/ 68 h 135"/>
                  <a:gd name="T32" fmla="*/ 129 w 138"/>
                  <a:gd name="T33" fmla="*/ 48 h 135"/>
                  <a:gd name="T34" fmla="*/ 121 w 138"/>
                  <a:gd name="T35" fmla="*/ 32 h 135"/>
                  <a:gd name="T36" fmla="*/ 107 w 138"/>
                  <a:gd name="T37" fmla="*/ 18 h 135"/>
                  <a:gd name="T38" fmla="*/ 89 w 138"/>
                  <a:gd name="T39" fmla="*/ 9 h 135"/>
                  <a:gd name="T40" fmla="*/ 70 w 138"/>
                  <a:gd name="T41" fmla="*/ 6 h 135"/>
                  <a:gd name="T42" fmla="*/ 70 w 138"/>
                  <a:gd name="T43" fmla="*/ 0 h 135"/>
                  <a:gd name="T44" fmla="*/ 88 w 138"/>
                  <a:gd name="T45" fmla="*/ 2 h 135"/>
                  <a:gd name="T46" fmla="*/ 104 w 138"/>
                  <a:gd name="T47" fmla="*/ 9 h 135"/>
                  <a:gd name="T48" fmla="*/ 119 w 138"/>
                  <a:gd name="T49" fmla="*/ 20 h 135"/>
                  <a:gd name="T50" fmla="*/ 129 w 138"/>
                  <a:gd name="T51" fmla="*/ 34 h 135"/>
                  <a:gd name="T52" fmla="*/ 136 w 138"/>
                  <a:gd name="T53" fmla="*/ 49 h 135"/>
                  <a:gd name="T54" fmla="*/ 138 w 138"/>
                  <a:gd name="T55" fmla="*/ 68 h 135"/>
                  <a:gd name="T56" fmla="*/ 136 w 138"/>
                  <a:gd name="T57" fmla="*/ 85 h 135"/>
                  <a:gd name="T58" fmla="*/ 129 w 138"/>
                  <a:gd name="T59" fmla="*/ 101 h 135"/>
                  <a:gd name="T60" fmla="*/ 119 w 138"/>
                  <a:gd name="T61" fmla="*/ 115 h 135"/>
                  <a:gd name="T62" fmla="*/ 104 w 138"/>
                  <a:gd name="T63" fmla="*/ 125 h 135"/>
                  <a:gd name="T64" fmla="*/ 88 w 138"/>
                  <a:gd name="T65" fmla="*/ 133 h 135"/>
                  <a:gd name="T66" fmla="*/ 70 w 138"/>
                  <a:gd name="T67" fmla="*/ 135 h 135"/>
                  <a:gd name="T68" fmla="*/ 51 w 138"/>
                  <a:gd name="T69" fmla="*/ 133 h 135"/>
                  <a:gd name="T70" fmla="*/ 35 w 138"/>
                  <a:gd name="T71" fmla="*/ 125 h 135"/>
                  <a:gd name="T72" fmla="*/ 21 w 138"/>
                  <a:gd name="T73" fmla="*/ 115 h 135"/>
                  <a:gd name="T74" fmla="*/ 10 w 138"/>
                  <a:gd name="T75" fmla="*/ 101 h 135"/>
                  <a:gd name="T76" fmla="*/ 3 w 138"/>
                  <a:gd name="T77" fmla="*/ 85 h 135"/>
                  <a:gd name="T78" fmla="*/ 0 w 138"/>
                  <a:gd name="T79" fmla="*/ 68 h 135"/>
                  <a:gd name="T80" fmla="*/ 3 w 138"/>
                  <a:gd name="T81" fmla="*/ 49 h 135"/>
                  <a:gd name="T82" fmla="*/ 10 w 138"/>
                  <a:gd name="T83" fmla="*/ 34 h 135"/>
                  <a:gd name="T84" fmla="*/ 21 w 138"/>
                  <a:gd name="T85" fmla="*/ 20 h 135"/>
                  <a:gd name="T86" fmla="*/ 35 w 138"/>
                  <a:gd name="T87" fmla="*/ 9 h 135"/>
                  <a:gd name="T88" fmla="*/ 51 w 138"/>
                  <a:gd name="T89" fmla="*/ 2 h 135"/>
                  <a:gd name="T90" fmla="*/ 70 w 138"/>
                  <a:gd name="T91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38" h="135">
                    <a:moveTo>
                      <a:pt x="70" y="6"/>
                    </a:moveTo>
                    <a:lnTo>
                      <a:pt x="50" y="9"/>
                    </a:lnTo>
                    <a:lnTo>
                      <a:pt x="33" y="18"/>
                    </a:lnTo>
                    <a:lnTo>
                      <a:pt x="19" y="32"/>
                    </a:lnTo>
                    <a:lnTo>
                      <a:pt x="10" y="48"/>
                    </a:lnTo>
                    <a:lnTo>
                      <a:pt x="7" y="68"/>
                    </a:lnTo>
                    <a:lnTo>
                      <a:pt x="10" y="87"/>
                    </a:lnTo>
                    <a:lnTo>
                      <a:pt x="19" y="103"/>
                    </a:lnTo>
                    <a:lnTo>
                      <a:pt x="33" y="117"/>
                    </a:lnTo>
                    <a:lnTo>
                      <a:pt x="50" y="125"/>
                    </a:lnTo>
                    <a:lnTo>
                      <a:pt x="70" y="128"/>
                    </a:lnTo>
                    <a:lnTo>
                      <a:pt x="89" y="125"/>
                    </a:lnTo>
                    <a:lnTo>
                      <a:pt x="107" y="117"/>
                    </a:lnTo>
                    <a:lnTo>
                      <a:pt x="121" y="103"/>
                    </a:lnTo>
                    <a:lnTo>
                      <a:pt x="129" y="87"/>
                    </a:lnTo>
                    <a:lnTo>
                      <a:pt x="133" y="68"/>
                    </a:lnTo>
                    <a:lnTo>
                      <a:pt x="129" y="48"/>
                    </a:lnTo>
                    <a:lnTo>
                      <a:pt x="121" y="32"/>
                    </a:lnTo>
                    <a:lnTo>
                      <a:pt x="107" y="18"/>
                    </a:lnTo>
                    <a:lnTo>
                      <a:pt x="89" y="9"/>
                    </a:lnTo>
                    <a:lnTo>
                      <a:pt x="70" y="6"/>
                    </a:lnTo>
                    <a:close/>
                    <a:moveTo>
                      <a:pt x="70" y="0"/>
                    </a:moveTo>
                    <a:lnTo>
                      <a:pt x="88" y="2"/>
                    </a:lnTo>
                    <a:lnTo>
                      <a:pt x="104" y="9"/>
                    </a:lnTo>
                    <a:lnTo>
                      <a:pt x="119" y="20"/>
                    </a:lnTo>
                    <a:lnTo>
                      <a:pt x="129" y="34"/>
                    </a:lnTo>
                    <a:lnTo>
                      <a:pt x="136" y="49"/>
                    </a:lnTo>
                    <a:lnTo>
                      <a:pt x="138" y="68"/>
                    </a:lnTo>
                    <a:lnTo>
                      <a:pt x="136" y="85"/>
                    </a:lnTo>
                    <a:lnTo>
                      <a:pt x="129" y="101"/>
                    </a:lnTo>
                    <a:lnTo>
                      <a:pt x="119" y="115"/>
                    </a:lnTo>
                    <a:lnTo>
                      <a:pt x="104" y="125"/>
                    </a:lnTo>
                    <a:lnTo>
                      <a:pt x="88" y="133"/>
                    </a:lnTo>
                    <a:lnTo>
                      <a:pt x="70" y="135"/>
                    </a:lnTo>
                    <a:lnTo>
                      <a:pt x="51" y="133"/>
                    </a:lnTo>
                    <a:lnTo>
                      <a:pt x="35" y="125"/>
                    </a:lnTo>
                    <a:lnTo>
                      <a:pt x="21" y="115"/>
                    </a:lnTo>
                    <a:lnTo>
                      <a:pt x="10" y="101"/>
                    </a:lnTo>
                    <a:lnTo>
                      <a:pt x="3" y="85"/>
                    </a:lnTo>
                    <a:lnTo>
                      <a:pt x="0" y="68"/>
                    </a:lnTo>
                    <a:lnTo>
                      <a:pt x="3" y="49"/>
                    </a:lnTo>
                    <a:lnTo>
                      <a:pt x="10" y="34"/>
                    </a:lnTo>
                    <a:lnTo>
                      <a:pt x="21" y="20"/>
                    </a:lnTo>
                    <a:lnTo>
                      <a:pt x="35" y="9"/>
                    </a:lnTo>
                    <a:lnTo>
                      <a:pt x="51" y="2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3" name="Freeform 140"/>
              <p:cNvSpPr>
                <a:spLocks noEditPoints="1"/>
              </p:cNvSpPr>
              <p:nvPr/>
            </p:nvSpPr>
            <p:spPr bwMode="auto">
              <a:xfrm>
                <a:off x="4102101" y="4608513"/>
                <a:ext cx="233363" cy="204788"/>
              </a:xfrm>
              <a:custGeom>
                <a:avLst/>
                <a:gdLst>
                  <a:gd name="T0" fmla="*/ 52 w 147"/>
                  <a:gd name="T1" fmla="*/ 8 h 129"/>
                  <a:gd name="T2" fmla="*/ 18 w 147"/>
                  <a:gd name="T3" fmla="*/ 24 h 129"/>
                  <a:gd name="T4" fmla="*/ 5 w 147"/>
                  <a:gd name="T5" fmla="*/ 50 h 129"/>
                  <a:gd name="T6" fmla="*/ 18 w 147"/>
                  <a:gd name="T7" fmla="*/ 76 h 129"/>
                  <a:gd name="T8" fmla="*/ 52 w 147"/>
                  <a:gd name="T9" fmla="*/ 92 h 129"/>
                  <a:gd name="T10" fmla="*/ 80 w 147"/>
                  <a:gd name="T11" fmla="*/ 95 h 129"/>
                  <a:gd name="T12" fmla="*/ 89 w 147"/>
                  <a:gd name="T13" fmla="*/ 94 h 129"/>
                  <a:gd name="T14" fmla="*/ 90 w 147"/>
                  <a:gd name="T15" fmla="*/ 108 h 129"/>
                  <a:gd name="T16" fmla="*/ 94 w 147"/>
                  <a:gd name="T17" fmla="*/ 115 h 129"/>
                  <a:gd name="T18" fmla="*/ 105 w 147"/>
                  <a:gd name="T19" fmla="*/ 100 h 129"/>
                  <a:gd name="T20" fmla="*/ 109 w 147"/>
                  <a:gd name="T21" fmla="*/ 88 h 129"/>
                  <a:gd name="T22" fmla="*/ 123 w 147"/>
                  <a:gd name="T23" fmla="*/ 81 h 129"/>
                  <a:gd name="T24" fmla="*/ 138 w 147"/>
                  <a:gd name="T25" fmla="*/ 61 h 129"/>
                  <a:gd name="T26" fmla="*/ 137 w 147"/>
                  <a:gd name="T27" fmla="*/ 36 h 129"/>
                  <a:gd name="T28" fmla="*/ 114 w 147"/>
                  <a:gd name="T29" fmla="*/ 14 h 129"/>
                  <a:gd name="T30" fmla="*/ 73 w 147"/>
                  <a:gd name="T31" fmla="*/ 6 h 129"/>
                  <a:gd name="T32" fmla="*/ 93 w 147"/>
                  <a:gd name="T33" fmla="*/ 1 h 129"/>
                  <a:gd name="T34" fmla="*/ 125 w 147"/>
                  <a:gd name="T35" fmla="*/ 14 h 129"/>
                  <a:gd name="T36" fmla="*/ 144 w 147"/>
                  <a:gd name="T37" fmla="*/ 37 h 129"/>
                  <a:gd name="T38" fmla="*/ 145 w 147"/>
                  <a:gd name="T39" fmla="*/ 63 h 129"/>
                  <a:gd name="T40" fmla="*/ 129 w 147"/>
                  <a:gd name="T41" fmla="*/ 84 h 129"/>
                  <a:gd name="T42" fmla="*/ 109 w 147"/>
                  <a:gd name="T43" fmla="*/ 106 h 129"/>
                  <a:gd name="T44" fmla="*/ 94 w 147"/>
                  <a:gd name="T45" fmla="*/ 123 h 129"/>
                  <a:gd name="T46" fmla="*/ 85 w 147"/>
                  <a:gd name="T47" fmla="*/ 127 h 129"/>
                  <a:gd name="T48" fmla="*/ 81 w 147"/>
                  <a:gd name="T49" fmla="*/ 124 h 129"/>
                  <a:gd name="T50" fmla="*/ 83 w 147"/>
                  <a:gd name="T51" fmla="*/ 100 h 129"/>
                  <a:gd name="T52" fmla="*/ 54 w 147"/>
                  <a:gd name="T53" fmla="*/ 99 h 129"/>
                  <a:gd name="T54" fmla="*/ 21 w 147"/>
                  <a:gd name="T55" fmla="*/ 86 h 129"/>
                  <a:gd name="T56" fmla="*/ 2 w 147"/>
                  <a:gd name="T57" fmla="*/ 64 h 129"/>
                  <a:gd name="T58" fmla="*/ 2 w 147"/>
                  <a:gd name="T59" fmla="*/ 37 h 129"/>
                  <a:gd name="T60" fmla="*/ 21 w 147"/>
                  <a:gd name="T61" fmla="*/ 14 h 129"/>
                  <a:gd name="T62" fmla="*/ 54 w 147"/>
                  <a:gd name="T63" fmla="*/ 1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7" h="129">
                    <a:moveTo>
                      <a:pt x="73" y="6"/>
                    </a:moveTo>
                    <a:lnTo>
                      <a:pt x="52" y="8"/>
                    </a:lnTo>
                    <a:lnTo>
                      <a:pt x="33" y="14"/>
                    </a:lnTo>
                    <a:lnTo>
                      <a:pt x="18" y="24"/>
                    </a:lnTo>
                    <a:lnTo>
                      <a:pt x="9" y="36"/>
                    </a:lnTo>
                    <a:lnTo>
                      <a:pt x="5" y="50"/>
                    </a:lnTo>
                    <a:lnTo>
                      <a:pt x="9" y="64"/>
                    </a:lnTo>
                    <a:lnTo>
                      <a:pt x="18" y="76"/>
                    </a:lnTo>
                    <a:lnTo>
                      <a:pt x="33" y="86"/>
                    </a:lnTo>
                    <a:lnTo>
                      <a:pt x="52" y="92"/>
                    </a:lnTo>
                    <a:lnTo>
                      <a:pt x="73" y="95"/>
                    </a:lnTo>
                    <a:lnTo>
                      <a:pt x="80" y="95"/>
                    </a:lnTo>
                    <a:lnTo>
                      <a:pt x="85" y="95"/>
                    </a:lnTo>
                    <a:lnTo>
                      <a:pt x="89" y="94"/>
                    </a:lnTo>
                    <a:lnTo>
                      <a:pt x="89" y="97"/>
                    </a:lnTo>
                    <a:lnTo>
                      <a:pt x="90" y="108"/>
                    </a:lnTo>
                    <a:lnTo>
                      <a:pt x="89" y="119"/>
                    </a:lnTo>
                    <a:lnTo>
                      <a:pt x="94" y="115"/>
                    </a:lnTo>
                    <a:lnTo>
                      <a:pt x="99" y="109"/>
                    </a:lnTo>
                    <a:lnTo>
                      <a:pt x="105" y="100"/>
                    </a:lnTo>
                    <a:lnTo>
                      <a:pt x="109" y="89"/>
                    </a:lnTo>
                    <a:lnTo>
                      <a:pt x="109" y="88"/>
                    </a:lnTo>
                    <a:lnTo>
                      <a:pt x="111" y="87"/>
                    </a:lnTo>
                    <a:lnTo>
                      <a:pt x="123" y="81"/>
                    </a:lnTo>
                    <a:lnTo>
                      <a:pt x="133" y="72"/>
                    </a:lnTo>
                    <a:lnTo>
                      <a:pt x="138" y="61"/>
                    </a:lnTo>
                    <a:lnTo>
                      <a:pt x="141" y="50"/>
                    </a:lnTo>
                    <a:lnTo>
                      <a:pt x="137" y="36"/>
                    </a:lnTo>
                    <a:lnTo>
                      <a:pt x="128" y="24"/>
                    </a:lnTo>
                    <a:lnTo>
                      <a:pt x="114" y="14"/>
                    </a:lnTo>
                    <a:lnTo>
                      <a:pt x="95" y="8"/>
                    </a:lnTo>
                    <a:lnTo>
                      <a:pt x="73" y="6"/>
                    </a:lnTo>
                    <a:close/>
                    <a:moveTo>
                      <a:pt x="73" y="0"/>
                    </a:moveTo>
                    <a:lnTo>
                      <a:pt x="93" y="1"/>
                    </a:lnTo>
                    <a:lnTo>
                      <a:pt x="110" y="7"/>
                    </a:lnTo>
                    <a:lnTo>
                      <a:pt x="125" y="14"/>
                    </a:lnTo>
                    <a:lnTo>
                      <a:pt x="137" y="25"/>
                    </a:lnTo>
                    <a:lnTo>
                      <a:pt x="144" y="37"/>
                    </a:lnTo>
                    <a:lnTo>
                      <a:pt x="147" y="50"/>
                    </a:lnTo>
                    <a:lnTo>
                      <a:pt x="145" y="63"/>
                    </a:lnTo>
                    <a:lnTo>
                      <a:pt x="138" y="74"/>
                    </a:lnTo>
                    <a:lnTo>
                      <a:pt x="129" y="84"/>
                    </a:lnTo>
                    <a:lnTo>
                      <a:pt x="115" y="92"/>
                    </a:lnTo>
                    <a:lnTo>
                      <a:pt x="109" y="106"/>
                    </a:lnTo>
                    <a:lnTo>
                      <a:pt x="102" y="116"/>
                    </a:lnTo>
                    <a:lnTo>
                      <a:pt x="94" y="123"/>
                    </a:lnTo>
                    <a:lnTo>
                      <a:pt x="89" y="126"/>
                    </a:lnTo>
                    <a:lnTo>
                      <a:pt x="85" y="127"/>
                    </a:lnTo>
                    <a:lnTo>
                      <a:pt x="80" y="129"/>
                    </a:lnTo>
                    <a:lnTo>
                      <a:pt x="81" y="124"/>
                    </a:lnTo>
                    <a:lnTo>
                      <a:pt x="83" y="112"/>
                    </a:lnTo>
                    <a:lnTo>
                      <a:pt x="83" y="100"/>
                    </a:lnTo>
                    <a:lnTo>
                      <a:pt x="73" y="101"/>
                    </a:lnTo>
                    <a:lnTo>
                      <a:pt x="54" y="99"/>
                    </a:lnTo>
                    <a:lnTo>
                      <a:pt x="36" y="94"/>
                    </a:lnTo>
                    <a:lnTo>
                      <a:pt x="21" y="86"/>
                    </a:lnTo>
                    <a:lnTo>
                      <a:pt x="9" y="76"/>
                    </a:lnTo>
                    <a:lnTo>
                      <a:pt x="2" y="64"/>
                    </a:lnTo>
                    <a:lnTo>
                      <a:pt x="0" y="50"/>
                    </a:lnTo>
                    <a:lnTo>
                      <a:pt x="2" y="37"/>
                    </a:lnTo>
                    <a:lnTo>
                      <a:pt x="9" y="25"/>
                    </a:lnTo>
                    <a:lnTo>
                      <a:pt x="21" y="14"/>
                    </a:lnTo>
                    <a:lnTo>
                      <a:pt x="36" y="7"/>
                    </a:lnTo>
                    <a:lnTo>
                      <a:pt x="54" y="1"/>
                    </a:lnTo>
                    <a:lnTo>
                      <a:pt x="7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4" name="Rectangle 141"/>
              <p:cNvSpPr>
                <a:spLocks noChangeArrowheads="1"/>
              </p:cNvSpPr>
              <p:nvPr/>
            </p:nvSpPr>
            <p:spPr bwMode="auto">
              <a:xfrm>
                <a:off x="4156076" y="4664076"/>
                <a:ext cx="120650" cy="952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5" name="Rectangle 142"/>
              <p:cNvSpPr>
                <a:spLocks noChangeArrowheads="1"/>
              </p:cNvSpPr>
              <p:nvPr/>
            </p:nvSpPr>
            <p:spPr bwMode="auto">
              <a:xfrm>
                <a:off x="4156076" y="4705351"/>
                <a:ext cx="120650" cy="952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0" name="组合 209"/>
            <p:cNvGrpSpPr/>
            <p:nvPr/>
          </p:nvGrpSpPr>
          <p:grpSpPr>
            <a:xfrm>
              <a:off x="4969565" y="4232245"/>
              <a:ext cx="531267" cy="400627"/>
              <a:chOff x="5394326" y="4732338"/>
              <a:chExt cx="484188" cy="365125"/>
            </a:xfrm>
            <a:grpFill/>
          </p:grpSpPr>
          <p:sp>
            <p:nvSpPr>
              <p:cNvPr id="190" name="Freeform 143"/>
              <p:cNvSpPr/>
              <p:nvPr/>
            </p:nvSpPr>
            <p:spPr bwMode="auto">
              <a:xfrm>
                <a:off x="5394326" y="4760913"/>
                <a:ext cx="484188" cy="336550"/>
              </a:xfrm>
              <a:custGeom>
                <a:avLst/>
                <a:gdLst>
                  <a:gd name="T0" fmla="*/ 0 w 305"/>
                  <a:gd name="T1" fmla="*/ 0 h 212"/>
                  <a:gd name="T2" fmla="*/ 6 w 305"/>
                  <a:gd name="T3" fmla="*/ 0 h 212"/>
                  <a:gd name="T4" fmla="*/ 6 w 305"/>
                  <a:gd name="T5" fmla="*/ 206 h 212"/>
                  <a:gd name="T6" fmla="*/ 305 w 305"/>
                  <a:gd name="T7" fmla="*/ 206 h 212"/>
                  <a:gd name="T8" fmla="*/ 305 w 305"/>
                  <a:gd name="T9" fmla="*/ 212 h 212"/>
                  <a:gd name="T10" fmla="*/ 0 w 305"/>
                  <a:gd name="T11" fmla="*/ 212 h 212"/>
                  <a:gd name="T12" fmla="*/ 0 w 305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212">
                    <a:moveTo>
                      <a:pt x="0" y="0"/>
                    </a:moveTo>
                    <a:lnTo>
                      <a:pt x="6" y="0"/>
                    </a:lnTo>
                    <a:lnTo>
                      <a:pt x="6" y="206"/>
                    </a:lnTo>
                    <a:lnTo>
                      <a:pt x="305" y="206"/>
                    </a:lnTo>
                    <a:lnTo>
                      <a:pt x="305" y="212"/>
                    </a:lnTo>
                    <a:lnTo>
                      <a:pt x="0" y="21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1" name="Freeform 144"/>
              <p:cNvSpPr>
                <a:spLocks noEditPoints="1"/>
              </p:cNvSpPr>
              <p:nvPr/>
            </p:nvSpPr>
            <p:spPr bwMode="auto">
              <a:xfrm>
                <a:off x="5449888" y="4946651"/>
                <a:ext cx="76200" cy="123825"/>
              </a:xfrm>
              <a:custGeom>
                <a:avLst/>
                <a:gdLst>
                  <a:gd name="T0" fmla="*/ 23 w 48"/>
                  <a:gd name="T1" fmla="*/ 7 h 78"/>
                  <a:gd name="T2" fmla="*/ 19 w 48"/>
                  <a:gd name="T3" fmla="*/ 8 h 78"/>
                  <a:gd name="T4" fmla="*/ 15 w 48"/>
                  <a:gd name="T5" fmla="*/ 9 h 78"/>
                  <a:gd name="T6" fmla="*/ 11 w 48"/>
                  <a:gd name="T7" fmla="*/ 11 h 78"/>
                  <a:gd name="T8" fmla="*/ 8 w 48"/>
                  <a:gd name="T9" fmla="*/ 15 h 78"/>
                  <a:gd name="T10" fmla="*/ 7 w 48"/>
                  <a:gd name="T11" fmla="*/ 19 h 78"/>
                  <a:gd name="T12" fmla="*/ 6 w 48"/>
                  <a:gd name="T13" fmla="*/ 23 h 78"/>
                  <a:gd name="T14" fmla="*/ 6 w 48"/>
                  <a:gd name="T15" fmla="*/ 73 h 78"/>
                  <a:gd name="T16" fmla="*/ 42 w 48"/>
                  <a:gd name="T17" fmla="*/ 73 h 78"/>
                  <a:gd name="T18" fmla="*/ 42 w 48"/>
                  <a:gd name="T19" fmla="*/ 23 h 78"/>
                  <a:gd name="T20" fmla="*/ 42 w 48"/>
                  <a:gd name="T21" fmla="*/ 19 h 78"/>
                  <a:gd name="T22" fmla="*/ 40 w 48"/>
                  <a:gd name="T23" fmla="*/ 15 h 78"/>
                  <a:gd name="T24" fmla="*/ 37 w 48"/>
                  <a:gd name="T25" fmla="*/ 11 h 78"/>
                  <a:gd name="T26" fmla="*/ 34 w 48"/>
                  <a:gd name="T27" fmla="*/ 9 h 78"/>
                  <a:gd name="T28" fmla="*/ 30 w 48"/>
                  <a:gd name="T29" fmla="*/ 8 h 78"/>
                  <a:gd name="T30" fmla="*/ 25 w 48"/>
                  <a:gd name="T31" fmla="*/ 7 h 78"/>
                  <a:gd name="T32" fmla="*/ 23 w 48"/>
                  <a:gd name="T33" fmla="*/ 7 h 78"/>
                  <a:gd name="T34" fmla="*/ 23 w 48"/>
                  <a:gd name="T35" fmla="*/ 0 h 78"/>
                  <a:gd name="T36" fmla="*/ 25 w 48"/>
                  <a:gd name="T37" fmla="*/ 0 h 78"/>
                  <a:gd name="T38" fmla="*/ 37 w 48"/>
                  <a:gd name="T39" fmla="*/ 3 h 78"/>
                  <a:gd name="T40" fmla="*/ 45 w 48"/>
                  <a:gd name="T41" fmla="*/ 12 h 78"/>
                  <a:gd name="T42" fmla="*/ 48 w 48"/>
                  <a:gd name="T43" fmla="*/ 23 h 78"/>
                  <a:gd name="T44" fmla="*/ 48 w 48"/>
                  <a:gd name="T45" fmla="*/ 78 h 78"/>
                  <a:gd name="T46" fmla="*/ 0 w 48"/>
                  <a:gd name="T47" fmla="*/ 78 h 78"/>
                  <a:gd name="T48" fmla="*/ 0 w 48"/>
                  <a:gd name="T49" fmla="*/ 23 h 78"/>
                  <a:gd name="T50" fmla="*/ 4 w 48"/>
                  <a:gd name="T51" fmla="*/ 12 h 78"/>
                  <a:gd name="T52" fmla="*/ 11 w 48"/>
                  <a:gd name="T53" fmla="*/ 3 h 78"/>
                  <a:gd name="T54" fmla="*/ 23 w 48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" h="78">
                    <a:moveTo>
                      <a:pt x="23" y="7"/>
                    </a:moveTo>
                    <a:lnTo>
                      <a:pt x="19" y="8"/>
                    </a:lnTo>
                    <a:lnTo>
                      <a:pt x="15" y="9"/>
                    </a:lnTo>
                    <a:lnTo>
                      <a:pt x="11" y="11"/>
                    </a:lnTo>
                    <a:lnTo>
                      <a:pt x="8" y="15"/>
                    </a:lnTo>
                    <a:lnTo>
                      <a:pt x="7" y="19"/>
                    </a:lnTo>
                    <a:lnTo>
                      <a:pt x="6" y="23"/>
                    </a:lnTo>
                    <a:lnTo>
                      <a:pt x="6" y="73"/>
                    </a:lnTo>
                    <a:lnTo>
                      <a:pt x="42" y="73"/>
                    </a:lnTo>
                    <a:lnTo>
                      <a:pt x="42" y="23"/>
                    </a:lnTo>
                    <a:lnTo>
                      <a:pt x="42" y="19"/>
                    </a:lnTo>
                    <a:lnTo>
                      <a:pt x="40" y="15"/>
                    </a:lnTo>
                    <a:lnTo>
                      <a:pt x="37" y="11"/>
                    </a:lnTo>
                    <a:lnTo>
                      <a:pt x="34" y="9"/>
                    </a:lnTo>
                    <a:lnTo>
                      <a:pt x="30" y="8"/>
                    </a:lnTo>
                    <a:lnTo>
                      <a:pt x="25" y="7"/>
                    </a:lnTo>
                    <a:lnTo>
                      <a:pt x="23" y="7"/>
                    </a:lnTo>
                    <a:close/>
                    <a:moveTo>
                      <a:pt x="23" y="0"/>
                    </a:moveTo>
                    <a:lnTo>
                      <a:pt x="25" y="0"/>
                    </a:lnTo>
                    <a:lnTo>
                      <a:pt x="37" y="3"/>
                    </a:lnTo>
                    <a:lnTo>
                      <a:pt x="45" y="12"/>
                    </a:lnTo>
                    <a:lnTo>
                      <a:pt x="48" y="23"/>
                    </a:lnTo>
                    <a:lnTo>
                      <a:pt x="48" y="78"/>
                    </a:lnTo>
                    <a:lnTo>
                      <a:pt x="0" y="78"/>
                    </a:lnTo>
                    <a:lnTo>
                      <a:pt x="0" y="23"/>
                    </a:lnTo>
                    <a:lnTo>
                      <a:pt x="4" y="12"/>
                    </a:lnTo>
                    <a:lnTo>
                      <a:pt x="11" y="3"/>
                    </a:lnTo>
                    <a:lnTo>
                      <a:pt x="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2" name="Freeform 145"/>
              <p:cNvSpPr>
                <a:spLocks noEditPoints="1"/>
              </p:cNvSpPr>
              <p:nvPr/>
            </p:nvSpPr>
            <p:spPr bwMode="auto">
              <a:xfrm>
                <a:off x="5556251" y="4892676"/>
                <a:ext cx="74613" cy="177800"/>
              </a:xfrm>
              <a:custGeom>
                <a:avLst/>
                <a:gdLst>
                  <a:gd name="T0" fmla="*/ 22 w 47"/>
                  <a:gd name="T1" fmla="*/ 7 h 112"/>
                  <a:gd name="T2" fmla="*/ 18 w 47"/>
                  <a:gd name="T3" fmla="*/ 7 h 112"/>
                  <a:gd name="T4" fmla="*/ 14 w 47"/>
                  <a:gd name="T5" fmla="*/ 9 h 112"/>
                  <a:gd name="T6" fmla="*/ 11 w 47"/>
                  <a:gd name="T7" fmla="*/ 11 h 112"/>
                  <a:gd name="T8" fmla="*/ 8 w 47"/>
                  <a:gd name="T9" fmla="*/ 15 h 112"/>
                  <a:gd name="T10" fmla="*/ 6 w 47"/>
                  <a:gd name="T11" fmla="*/ 19 h 112"/>
                  <a:gd name="T12" fmla="*/ 6 w 47"/>
                  <a:gd name="T13" fmla="*/ 23 h 112"/>
                  <a:gd name="T14" fmla="*/ 6 w 47"/>
                  <a:gd name="T15" fmla="*/ 107 h 112"/>
                  <a:gd name="T16" fmla="*/ 42 w 47"/>
                  <a:gd name="T17" fmla="*/ 107 h 112"/>
                  <a:gd name="T18" fmla="*/ 42 w 47"/>
                  <a:gd name="T19" fmla="*/ 23 h 112"/>
                  <a:gd name="T20" fmla="*/ 41 w 47"/>
                  <a:gd name="T21" fmla="*/ 19 h 112"/>
                  <a:gd name="T22" fmla="*/ 40 w 47"/>
                  <a:gd name="T23" fmla="*/ 15 h 112"/>
                  <a:gd name="T24" fmla="*/ 37 w 47"/>
                  <a:gd name="T25" fmla="*/ 11 h 112"/>
                  <a:gd name="T26" fmla="*/ 33 w 47"/>
                  <a:gd name="T27" fmla="*/ 9 h 112"/>
                  <a:gd name="T28" fmla="*/ 29 w 47"/>
                  <a:gd name="T29" fmla="*/ 7 h 112"/>
                  <a:gd name="T30" fmla="*/ 25 w 47"/>
                  <a:gd name="T31" fmla="*/ 7 h 112"/>
                  <a:gd name="T32" fmla="*/ 22 w 47"/>
                  <a:gd name="T33" fmla="*/ 7 h 112"/>
                  <a:gd name="T34" fmla="*/ 22 w 47"/>
                  <a:gd name="T35" fmla="*/ 0 h 112"/>
                  <a:gd name="T36" fmla="*/ 25 w 47"/>
                  <a:gd name="T37" fmla="*/ 0 h 112"/>
                  <a:gd name="T38" fmla="*/ 37 w 47"/>
                  <a:gd name="T39" fmla="*/ 4 h 112"/>
                  <a:gd name="T40" fmla="*/ 44 w 47"/>
                  <a:gd name="T41" fmla="*/ 12 h 112"/>
                  <a:gd name="T42" fmla="*/ 47 w 47"/>
                  <a:gd name="T43" fmla="*/ 23 h 112"/>
                  <a:gd name="T44" fmla="*/ 47 w 47"/>
                  <a:gd name="T45" fmla="*/ 112 h 112"/>
                  <a:gd name="T46" fmla="*/ 0 w 47"/>
                  <a:gd name="T47" fmla="*/ 112 h 112"/>
                  <a:gd name="T48" fmla="*/ 0 w 47"/>
                  <a:gd name="T49" fmla="*/ 23 h 112"/>
                  <a:gd name="T50" fmla="*/ 3 w 47"/>
                  <a:gd name="T51" fmla="*/ 12 h 112"/>
                  <a:gd name="T52" fmla="*/ 11 w 47"/>
                  <a:gd name="T53" fmla="*/ 4 h 112"/>
                  <a:gd name="T54" fmla="*/ 22 w 47"/>
                  <a:gd name="T5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7" h="112">
                    <a:moveTo>
                      <a:pt x="22" y="7"/>
                    </a:moveTo>
                    <a:lnTo>
                      <a:pt x="18" y="7"/>
                    </a:lnTo>
                    <a:lnTo>
                      <a:pt x="14" y="9"/>
                    </a:lnTo>
                    <a:lnTo>
                      <a:pt x="11" y="11"/>
                    </a:lnTo>
                    <a:lnTo>
                      <a:pt x="8" y="15"/>
                    </a:lnTo>
                    <a:lnTo>
                      <a:pt x="6" y="19"/>
                    </a:lnTo>
                    <a:lnTo>
                      <a:pt x="6" y="23"/>
                    </a:lnTo>
                    <a:lnTo>
                      <a:pt x="6" y="107"/>
                    </a:lnTo>
                    <a:lnTo>
                      <a:pt x="42" y="107"/>
                    </a:lnTo>
                    <a:lnTo>
                      <a:pt x="42" y="23"/>
                    </a:lnTo>
                    <a:lnTo>
                      <a:pt x="41" y="19"/>
                    </a:lnTo>
                    <a:lnTo>
                      <a:pt x="40" y="15"/>
                    </a:lnTo>
                    <a:lnTo>
                      <a:pt x="37" y="11"/>
                    </a:lnTo>
                    <a:lnTo>
                      <a:pt x="33" y="9"/>
                    </a:lnTo>
                    <a:lnTo>
                      <a:pt x="29" y="7"/>
                    </a:lnTo>
                    <a:lnTo>
                      <a:pt x="25" y="7"/>
                    </a:lnTo>
                    <a:lnTo>
                      <a:pt x="22" y="7"/>
                    </a:lnTo>
                    <a:close/>
                    <a:moveTo>
                      <a:pt x="22" y="0"/>
                    </a:moveTo>
                    <a:lnTo>
                      <a:pt x="25" y="0"/>
                    </a:lnTo>
                    <a:lnTo>
                      <a:pt x="37" y="4"/>
                    </a:lnTo>
                    <a:lnTo>
                      <a:pt x="44" y="12"/>
                    </a:lnTo>
                    <a:lnTo>
                      <a:pt x="47" y="23"/>
                    </a:lnTo>
                    <a:lnTo>
                      <a:pt x="47" y="112"/>
                    </a:lnTo>
                    <a:lnTo>
                      <a:pt x="0" y="112"/>
                    </a:lnTo>
                    <a:lnTo>
                      <a:pt x="0" y="23"/>
                    </a:lnTo>
                    <a:lnTo>
                      <a:pt x="3" y="12"/>
                    </a:lnTo>
                    <a:lnTo>
                      <a:pt x="11" y="4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3" name="Freeform 146"/>
              <p:cNvSpPr>
                <a:spLocks noEditPoints="1"/>
              </p:cNvSpPr>
              <p:nvPr/>
            </p:nvSpPr>
            <p:spPr bwMode="auto">
              <a:xfrm>
                <a:off x="5662613" y="4840288"/>
                <a:ext cx="76200" cy="230188"/>
              </a:xfrm>
              <a:custGeom>
                <a:avLst/>
                <a:gdLst>
                  <a:gd name="T0" fmla="*/ 22 w 48"/>
                  <a:gd name="T1" fmla="*/ 6 h 145"/>
                  <a:gd name="T2" fmla="*/ 17 w 48"/>
                  <a:gd name="T3" fmla="*/ 6 h 145"/>
                  <a:gd name="T4" fmla="*/ 14 w 48"/>
                  <a:gd name="T5" fmla="*/ 8 h 145"/>
                  <a:gd name="T6" fmla="*/ 11 w 48"/>
                  <a:gd name="T7" fmla="*/ 11 h 145"/>
                  <a:gd name="T8" fmla="*/ 8 w 48"/>
                  <a:gd name="T9" fmla="*/ 14 h 145"/>
                  <a:gd name="T10" fmla="*/ 6 w 48"/>
                  <a:gd name="T11" fmla="*/ 18 h 145"/>
                  <a:gd name="T12" fmla="*/ 5 w 48"/>
                  <a:gd name="T13" fmla="*/ 23 h 145"/>
                  <a:gd name="T14" fmla="*/ 5 w 48"/>
                  <a:gd name="T15" fmla="*/ 140 h 145"/>
                  <a:gd name="T16" fmla="*/ 41 w 48"/>
                  <a:gd name="T17" fmla="*/ 140 h 145"/>
                  <a:gd name="T18" fmla="*/ 41 w 48"/>
                  <a:gd name="T19" fmla="*/ 23 h 145"/>
                  <a:gd name="T20" fmla="*/ 40 w 48"/>
                  <a:gd name="T21" fmla="*/ 18 h 145"/>
                  <a:gd name="T22" fmla="*/ 39 w 48"/>
                  <a:gd name="T23" fmla="*/ 14 h 145"/>
                  <a:gd name="T24" fmla="*/ 36 w 48"/>
                  <a:gd name="T25" fmla="*/ 11 h 145"/>
                  <a:gd name="T26" fmla="*/ 33 w 48"/>
                  <a:gd name="T27" fmla="*/ 8 h 145"/>
                  <a:gd name="T28" fmla="*/ 29 w 48"/>
                  <a:gd name="T29" fmla="*/ 6 h 145"/>
                  <a:gd name="T30" fmla="*/ 25 w 48"/>
                  <a:gd name="T31" fmla="*/ 6 h 145"/>
                  <a:gd name="T32" fmla="*/ 22 w 48"/>
                  <a:gd name="T33" fmla="*/ 6 h 145"/>
                  <a:gd name="T34" fmla="*/ 22 w 48"/>
                  <a:gd name="T35" fmla="*/ 0 h 145"/>
                  <a:gd name="T36" fmla="*/ 25 w 48"/>
                  <a:gd name="T37" fmla="*/ 0 h 145"/>
                  <a:gd name="T38" fmla="*/ 36 w 48"/>
                  <a:gd name="T39" fmla="*/ 3 h 145"/>
                  <a:gd name="T40" fmla="*/ 44 w 48"/>
                  <a:gd name="T41" fmla="*/ 12 h 145"/>
                  <a:gd name="T42" fmla="*/ 48 w 48"/>
                  <a:gd name="T43" fmla="*/ 23 h 145"/>
                  <a:gd name="T44" fmla="*/ 48 w 48"/>
                  <a:gd name="T45" fmla="*/ 145 h 145"/>
                  <a:gd name="T46" fmla="*/ 0 w 48"/>
                  <a:gd name="T47" fmla="*/ 145 h 145"/>
                  <a:gd name="T48" fmla="*/ 0 w 48"/>
                  <a:gd name="T49" fmla="*/ 23 h 145"/>
                  <a:gd name="T50" fmla="*/ 2 w 48"/>
                  <a:gd name="T51" fmla="*/ 12 h 145"/>
                  <a:gd name="T52" fmla="*/ 11 w 48"/>
                  <a:gd name="T53" fmla="*/ 3 h 145"/>
                  <a:gd name="T54" fmla="*/ 22 w 48"/>
                  <a:gd name="T55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" h="145">
                    <a:moveTo>
                      <a:pt x="22" y="6"/>
                    </a:moveTo>
                    <a:lnTo>
                      <a:pt x="17" y="6"/>
                    </a:lnTo>
                    <a:lnTo>
                      <a:pt x="14" y="8"/>
                    </a:lnTo>
                    <a:lnTo>
                      <a:pt x="11" y="11"/>
                    </a:lnTo>
                    <a:lnTo>
                      <a:pt x="8" y="14"/>
                    </a:lnTo>
                    <a:lnTo>
                      <a:pt x="6" y="18"/>
                    </a:lnTo>
                    <a:lnTo>
                      <a:pt x="5" y="23"/>
                    </a:lnTo>
                    <a:lnTo>
                      <a:pt x="5" y="140"/>
                    </a:lnTo>
                    <a:lnTo>
                      <a:pt x="41" y="140"/>
                    </a:lnTo>
                    <a:lnTo>
                      <a:pt x="41" y="23"/>
                    </a:lnTo>
                    <a:lnTo>
                      <a:pt x="40" y="18"/>
                    </a:lnTo>
                    <a:lnTo>
                      <a:pt x="39" y="14"/>
                    </a:lnTo>
                    <a:lnTo>
                      <a:pt x="36" y="11"/>
                    </a:lnTo>
                    <a:lnTo>
                      <a:pt x="33" y="8"/>
                    </a:lnTo>
                    <a:lnTo>
                      <a:pt x="29" y="6"/>
                    </a:lnTo>
                    <a:lnTo>
                      <a:pt x="25" y="6"/>
                    </a:lnTo>
                    <a:lnTo>
                      <a:pt x="22" y="6"/>
                    </a:lnTo>
                    <a:close/>
                    <a:moveTo>
                      <a:pt x="22" y="0"/>
                    </a:moveTo>
                    <a:lnTo>
                      <a:pt x="25" y="0"/>
                    </a:lnTo>
                    <a:lnTo>
                      <a:pt x="36" y="3"/>
                    </a:lnTo>
                    <a:lnTo>
                      <a:pt x="44" y="12"/>
                    </a:lnTo>
                    <a:lnTo>
                      <a:pt x="48" y="23"/>
                    </a:lnTo>
                    <a:lnTo>
                      <a:pt x="48" y="145"/>
                    </a:lnTo>
                    <a:lnTo>
                      <a:pt x="0" y="145"/>
                    </a:lnTo>
                    <a:lnTo>
                      <a:pt x="0" y="23"/>
                    </a:lnTo>
                    <a:lnTo>
                      <a:pt x="2" y="12"/>
                    </a:lnTo>
                    <a:lnTo>
                      <a:pt x="11" y="3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4" name="Freeform 147"/>
              <p:cNvSpPr>
                <a:spLocks noEditPoints="1"/>
              </p:cNvSpPr>
              <p:nvPr/>
            </p:nvSpPr>
            <p:spPr bwMode="auto">
              <a:xfrm>
                <a:off x="5767388" y="4784726"/>
                <a:ext cx="76200" cy="285750"/>
              </a:xfrm>
              <a:custGeom>
                <a:avLst/>
                <a:gdLst>
                  <a:gd name="T0" fmla="*/ 23 w 48"/>
                  <a:gd name="T1" fmla="*/ 5 h 180"/>
                  <a:gd name="T2" fmla="*/ 19 w 48"/>
                  <a:gd name="T3" fmla="*/ 6 h 180"/>
                  <a:gd name="T4" fmla="*/ 14 w 48"/>
                  <a:gd name="T5" fmla="*/ 9 h 180"/>
                  <a:gd name="T6" fmla="*/ 11 w 48"/>
                  <a:gd name="T7" fmla="*/ 11 h 180"/>
                  <a:gd name="T8" fmla="*/ 8 w 48"/>
                  <a:gd name="T9" fmla="*/ 14 h 180"/>
                  <a:gd name="T10" fmla="*/ 7 w 48"/>
                  <a:gd name="T11" fmla="*/ 18 h 180"/>
                  <a:gd name="T12" fmla="*/ 6 w 48"/>
                  <a:gd name="T13" fmla="*/ 23 h 180"/>
                  <a:gd name="T14" fmla="*/ 6 w 48"/>
                  <a:gd name="T15" fmla="*/ 175 h 180"/>
                  <a:gd name="T16" fmla="*/ 41 w 48"/>
                  <a:gd name="T17" fmla="*/ 175 h 180"/>
                  <a:gd name="T18" fmla="*/ 41 w 48"/>
                  <a:gd name="T19" fmla="*/ 23 h 180"/>
                  <a:gd name="T20" fmla="*/ 41 w 48"/>
                  <a:gd name="T21" fmla="*/ 18 h 180"/>
                  <a:gd name="T22" fmla="*/ 39 w 48"/>
                  <a:gd name="T23" fmla="*/ 14 h 180"/>
                  <a:gd name="T24" fmla="*/ 37 w 48"/>
                  <a:gd name="T25" fmla="*/ 11 h 180"/>
                  <a:gd name="T26" fmla="*/ 34 w 48"/>
                  <a:gd name="T27" fmla="*/ 9 h 180"/>
                  <a:gd name="T28" fmla="*/ 29 w 48"/>
                  <a:gd name="T29" fmla="*/ 6 h 180"/>
                  <a:gd name="T30" fmla="*/ 25 w 48"/>
                  <a:gd name="T31" fmla="*/ 5 h 180"/>
                  <a:gd name="T32" fmla="*/ 23 w 48"/>
                  <a:gd name="T33" fmla="*/ 5 h 180"/>
                  <a:gd name="T34" fmla="*/ 23 w 48"/>
                  <a:gd name="T35" fmla="*/ 0 h 180"/>
                  <a:gd name="T36" fmla="*/ 25 w 48"/>
                  <a:gd name="T37" fmla="*/ 0 h 180"/>
                  <a:gd name="T38" fmla="*/ 37 w 48"/>
                  <a:gd name="T39" fmla="*/ 3 h 180"/>
                  <a:gd name="T40" fmla="*/ 45 w 48"/>
                  <a:gd name="T41" fmla="*/ 11 h 180"/>
                  <a:gd name="T42" fmla="*/ 48 w 48"/>
                  <a:gd name="T43" fmla="*/ 23 h 180"/>
                  <a:gd name="T44" fmla="*/ 48 w 48"/>
                  <a:gd name="T45" fmla="*/ 180 h 180"/>
                  <a:gd name="T46" fmla="*/ 0 w 48"/>
                  <a:gd name="T47" fmla="*/ 180 h 180"/>
                  <a:gd name="T48" fmla="*/ 0 w 48"/>
                  <a:gd name="T49" fmla="*/ 23 h 180"/>
                  <a:gd name="T50" fmla="*/ 3 w 48"/>
                  <a:gd name="T51" fmla="*/ 11 h 180"/>
                  <a:gd name="T52" fmla="*/ 11 w 48"/>
                  <a:gd name="T53" fmla="*/ 3 h 180"/>
                  <a:gd name="T54" fmla="*/ 23 w 48"/>
                  <a:gd name="T55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" h="180">
                    <a:moveTo>
                      <a:pt x="23" y="5"/>
                    </a:moveTo>
                    <a:lnTo>
                      <a:pt x="19" y="6"/>
                    </a:lnTo>
                    <a:lnTo>
                      <a:pt x="14" y="9"/>
                    </a:lnTo>
                    <a:lnTo>
                      <a:pt x="11" y="11"/>
                    </a:lnTo>
                    <a:lnTo>
                      <a:pt x="8" y="14"/>
                    </a:lnTo>
                    <a:lnTo>
                      <a:pt x="7" y="18"/>
                    </a:lnTo>
                    <a:lnTo>
                      <a:pt x="6" y="23"/>
                    </a:lnTo>
                    <a:lnTo>
                      <a:pt x="6" y="175"/>
                    </a:lnTo>
                    <a:lnTo>
                      <a:pt x="41" y="175"/>
                    </a:lnTo>
                    <a:lnTo>
                      <a:pt x="41" y="23"/>
                    </a:lnTo>
                    <a:lnTo>
                      <a:pt x="41" y="18"/>
                    </a:lnTo>
                    <a:lnTo>
                      <a:pt x="39" y="14"/>
                    </a:lnTo>
                    <a:lnTo>
                      <a:pt x="37" y="11"/>
                    </a:lnTo>
                    <a:lnTo>
                      <a:pt x="34" y="9"/>
                    </a:lnTo>
                    <a:lnTo>
                      <a:pt x="29" y="6"/>
                    </a:lnTo>
                    <a:lnTo>
                      <a:pt x="25" y="5"/>
                    </a:lnTo>
                    <a:lnTo>
                      <a:pt x="23" y="5"/>
                    </a:lnTo>
                    <a:close/>
                    <a:moveTo>
                      <a:pt x="23" y="0"/>
                    </a:moveTo>
                    <a:lnTo>
                      <a:pt x="25" y="0"/>
                    </a:lnTo>
                    <a:lnTo>
                      <a:pt x="37" y="3"/>
                    </a:lnTo>
                    <a:lnTo>
                      <a:pt x="45" y="11"/>
                    </a:lnTo>
                    <a:lnTo>
                      <a:pt x="48" y="23"/>
                    </a:lnTo>
                    <a:lnTo>
                      <a:pt x="48" y="180"/>
                    </a:lnTo>
                    <a:lnTo>
                      <a:pt x="0" y="180"/>
                    </a:lnTo>
                    <a:lnTo>
                      <a:pt x="0" y="23"/>
                    </a:lnTo>
                    <a:lnTo>
                      <a:pt x="3" y="11"/>
                    </a:lnTo>
                    <a:lnTo>
                      <a:pt x="11" y="3"/>
                    </a:lnTo>
                    <a:lnTo>
                      <a:pt x="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5" name="Freeform 148"/>
              <p:cNvSpPr/>
              <p:nvPr/>
            </p:nvSpPr>
            <p:spPr bwMode="auto">
              <a:xfrm>
                <a:off x="5453063" y="4732338"/>
                <a:ext cx="293688" cy="153988"/>
              </a:xfrm>
              <a:custGeom>
                <a:avLst/>
                <a:gdLst>
                  <a:gd name="T0" fmla="*/ 134 w 185"/>
                  <a:gd name="T1" fmla="*/ 0 h 97"/>
                  <a:gd name="T2" fmla="*/ 185 w 185"/>
                  <a:gd name="T3" fmla="*/ 13 h 97"/>
                  <a:gd name="T4" fmla="*/ 160 w 185"/>
                  <a:gd name="T5" fmla="*/ 59 h 97"/>
                  <a:gd name="T6" fmla="*/ 155 w 185"/>
                  <a:gd name="T7" fmla="*/ 57 h 97"/>
                  <a:gd name="T8" fmla="*/ 173 w 185"/>
                  <a:gd name="T9" fmla="*/ 21 h 97"/>
                  <a:gd name="T10" fmla="*/ 2 w 185"/>
                  <a:gd name="T11" fmla="*/ 97 h 97"/>
                  <a:gd name="T12" fmla="*/ 0 w 185"/>
                  <a:gd name="T13" fmla="*/ 92 h 97"/>
                  <a:gd name="T14" fmla="*/ 171 w 185"/>
                  <a:gd name="T15" fmla="*/ 16 h 97"/>
                  <a:gd name="T16" fmla="*/ 133 w 185"/>
                  <a:gd name="T17" fmla="*/ 6 h 97"/>
                  <a:gd name="T18" fmla="*/ 134 w 185"/>
                  <a:gd name="T19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5" h="97">
                    <a:moveTo>
                      <a:pt x="134" y="0"/>
                    </a:moveTo>
                    <a:lnTo>
                      <a:pt x="185" y="13"/>
                    </a:lnTo>
                    <a:lnTo>
                      <a:pt x="160" y="59"/>
                    </a:lnTo>
                    <a:lnTo>
                      <a:pt x="155" y="57"/>
                    </a:lnTo>
                    <a:lnTo>
                      <a:pt x="173" y="21"/>
                    </a:lnTo>
                    <a:lnTo>
                      <a:pt x="2" y="97"/>
                    </a:lnTo>
                    <a:lnTo>
                      <a:pt x="0" y="92"/>
                    </a:lnTo>
                    <a:lnTo>
                      <a:pt x="171" y="16"/>
                    </a:lnTo>
                    <a:lnTo>
                      <a:pt x="133" y="6"/>
                    </a:lnTo>
                    <a:lnTo>
                      <a:pt x="1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8" name="组合 207"/>
            <p:cNvGrpSpPr/>
            <p:nvPr/>
          </p:nvGrpSpPr>
          <p:grpSpPr>
            <a:xfrm>
              <a:off x="7326383" y="4173021"/>
              <a:ext cx="607909" cy="538235"/>
              <a:chOff x="6907213" y="4678363"/>
              <a:chExt cx="554038" cy="490538"/>
            </a:xfrm>
            <a:grpFill/>
          </p:grpSpPr>
          <p:sp>
            <p:nvSpPr>
              <p:cNvPr id="201" name="Freeform 149"/>
              <p:cNvSpPr>
                <a:spLocks noEditPoints="1"/>
              </p:cNvSpPr>
              <p:nvPr/>
            </p:nvSpPr>
            <p:spPr bwMode="auto">
              <a:xfrm>
                <a:off x="6907213" y="4678363"/>
                <a:ext cx="554038" cy="490538"/>
              </a:xfrm>
              <a:custGeom>
                <a:avLst/>
                <a:gdLst>
                  <a:gd name="T0" fmla="*/ 13 w 349"/>
                  <a:gd name="T1" fmla="*/ 182 h 309"/>
                  <a:gd name="T2" fmla="*/ 193 w 349"/>
                  <a:gd name="T3" fmla="*/ 154 h 309"/>
                  <a:gd name="T4" fmla="*/ 292 w 349"/>
                  <a:gd name="T5" fmla="*/ 118 h 309"/>
                  <a:gd name="T6" fmla="*/ 338 w 349"/>
                  <a:gd name="T7" fmla="*/ 166 h 309"/>
                  <a:gd name="T8" fmla="*/ 198 w 349"/>
                  <a:gd name="T9" fmla="*/ 114 h 309"/>
                  <a:gd name="T10" fmla="*/ 343 w 349"/>
                  <a:gd name="T11" fmla="*/ 303 h 309"/>
                  <a:gd name="T12" fmla="*/ 286 w 349"/>
                  <a:gd name="T13" fmla="*/ 171 h 309"/>
                  <a:gd name="T14" fmla="*/ 198 w 349"/>
                  <a:gd name="T15" fmla="*/ 114 h 309"/>
                  <a:gd name="T16" fmla="*/ 57 w 349"/>
                  <a:gd name="T17" fmla="*/ 120 h 309"/>
                  <a:gd name="T18" fmla="*/ 193 w 349"/>
                  <a:gd name="T19" fmla="*/ 108 h 309"/>
                  <a:gd name="T20" fmla="*/ 207 w 349"/>
                  <a:gd name="T21" fmla="*/ 21 h 309"/>
                  <a:gd name="T22" fmla="*/ 54 w 349"/>
                  <a:gd name="T23" fmla="*/ 5 h 309"/>
                  <a:gd name="T24" fmla="*/ 46 w 349"/>
                  <a:gd name="T25" fmla="*/ 7 h 309"/>
                  <a:gd name="T26" fmla="*/ 42 w 349"/>
                  <a:gd name="T27" fmla="*/ 14 h 309"/>
                  <a:gd name="T28" fmla="*/ 41 w 349"/>
                  <a:gd name="T29" fmla="*/ 123 h 309"/>
                  <a:gd name="T30" fmla="*/ 44 w 349"/>
                  <a:gd name="T31" fmla="*/ 131 h 309"/>
                  <a:gd name="T32" fmla="*/ 50 w 349"/>
                  <a:gd name="T33" fmla="*/ 135 h 309"/>
                  <a:gd name="T34" fmla="*/ 193 w 349"/>
                  <a:gd name="T35" fmla="*/ 136 h 309"/>
                  <a:gd name="T36" fmla="*/ 51 w 349"/>
                  <a:gd name="T37" fmla="*/ 127 h 309"/>
                  <a:gd name="T38" fmla="*/ 212 w 349"/>
                  <a:gd name="T39" fmla="*/ 15 h 309"/>
                  <a:gd name="T40" fmla="*/ 222 w 349"/>
                  <a:gd name="T41" fmla="*/ 108 h 309"/>
                  <a:gd name="T42" fmla="*/ 222 w 349"/>
                  <a:gd name="T43" fmla="*/ 14 h 309"/>
                  <a:gd name="T44" fmla="*/ 218 w 349"/>
                  <a:gd name="T45" fmla="*/ 7 h 309"/>
                  <a:gd name="T46" fmla="*/ 210 w 349"/>
                  <a:gd name="T47" fmla="*/ 5 h 309"/>
                  <a:gd name="T48" fmla="*/ 54 w 349"/>
                  <a:gd name="T49" fmla="*/ 0 h 309"/>
                  <a:gd name="T50" fmla="*/ 219 w 349"/>
                  <a:gd name="T51" fmla="*/ 2 h 309"/>
                  <a:gd name="T52" fmla="*/ 229 w 349"/>
                  <a:gd name="T53" fmla="*/ 18 h 309"/>
                  <a:gd name="T54" fmla="*/ 291 w 349"/>
                  <a:gd name="T55" fmla="*/ 108 h 309"/>
                  <a:gd name="T56" fmla="*/ 349 w 349"/>
                  <a:gd name="T57" fmla="*/ 309 h 309"/>
                  <a:gd name="T58" fmla="*/ 193 w 349"/>
                  <a:gd name="T59" fmla="*/ 188 h 309"/>
                  <a:gd name="T60" fmla="*/ 37 w 349"/>
                  <a:gd name="T61" fmla="*/ 148 h 309"/>
                  <a:gd name="T62" fmla="*/ 193 w 349"/>
                  <a:gd name="T63" fmla="*/ 142 h 309"/>
                  <a:gd name="T64" fmla="*/ 44 w 349"/>
                  <a:gd name="T65" fmla="*/ 140 h 309"/>
                  <a:gd name="T66" fmla="*/ 35 w 349"/>
                  <a:gd name="T67" fmla="*/ 123 h 309"/>
                  <a:gd name="T68" fmla="*/ 38 w 349"/>
                  <a:gd name="T69" fmla="*/ 8 h 309"/>
                  <a:gd name="T70" fmla="*/ 54 w 349"/>
                  <a:gd name="T71" fmla="*/ 0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49" h="309">
                    <a:moveTo>
                      <a:pt x="40" y="154"/>
                    </a:moveTo>
                    <a:lnTo>
                      <a:pt x="13" y="182"/>
                    </a:lnTo>
                    <a:lnTo>
                      <a:pt x="193" y="182"/>
                    </a:lnTo>
                    <a:lnTo>
                      <a:pt x="193" y="154"/>
                    </a:lnTo>
                    <a:lnTo>
                      <a:pt x="40" y="154"/>
                    </a:lnTo>
                    <a:close/>
                    <a:moveTo>
                      <a:pt x="292" y="118"/>
                    </a:moveTo>
                    <a:lnTo>
                      <a:pt x="292" y="166"/>
                    </a:lnTo>
                    <a:lnTo>
                      <a:pt x="338" y="166"/>
                    </a:lnTo>
                    <a:lnTo>
                      <a:pt x="292" y="118"/>
                    </a:lnTo>
                    <a:close/>
                    <a:moveTo>
                      <a:pt x="198" y="114"/>
                    </a:moveTo>
                    <a:lnTo>
                      <a:pt x="198" y="303"/>
                    </a:lnTo>
                    <a:lnTo>
                      <a:pt x="343" y="303"/>
                    </a:lnTo>
                    <a:lnTo>
                      <a:pt x="343" y="171"/>
                    </a:lnTo>
                    <a:lnTo>
                      <a:pt x="286" y="171"/>
                    </a:lnTo>
                    <a:lnTo>
                      <a:pt x="286" y="114"/>
                    </a:lnTo>
                    <a:lnTo>
                      <a:pt x="198" y="114"/>
                    </a:lnTo>
                    <a:close/>
                    <a:moveTo>
                      <a:pt x="57" y="21"/>
                    </a:moveTo>
                    <a:lnTo>
                      <a:pt x="57" y="120"/>
                    </a:lnTo>
                    <a:lnTo>
                      <a:pt x="193" y="120"/>
                    </a:lnTo>
                    <a:lnTo>
                      <a:pt x="193" y="108"/>
                    </a:lnTo>
                    <a:lnTo>
                      <a:pt x="207" y="108"/>
                    </a:lnTo>
                    <a:lnTo>
                      <a:pt x="207" y="21"/>
                    </a:lnTo>
                    <a:lnTo>
                      <a:pt x="57" y="21"/>
                    </a:lnTo>
                    <a:close/>
                    <a:moveTo>
                      <a:pt x="54" y="5"/>
                    </a:moveTo>
                    <a:lnTo>
                      <a:pt x="50" y="6"/>
                    </a:lnTo>
                    <a:lnTo>
                      <a:pt x="46" y="7"/>
                    </a:lnTo>
                    <a:lnTo>
                      <a:pt x="44" y="10"/>
                    </a:lnTo>
                    <a:lnTo>
                      <a:pt x="42" y="14"/>
                    </a:lnTo>
                    <a:lnTo>
                      <a:pt x="41" y="18"/>
                    </a:lnTo>
                    <a:lnTo>
                      <a:pt x="41" y="123"/>
                    </a:lnTo>
                    <a:lnTo>
                      <a:pt x="42" y="128"/>
                    </a:lnTo>
                    <a:lnTo>
                      <a:pt x="44" y="131"/>
                    </a:lnTo>
                    <a:lnTo>
                      <a:pt x="46" y="133"/>
                    </a:lnTo>
                    <a:lnTo>
                      <a:pt x="50" y="135"/>
                    </a:lnTo>
                    <a:lnTo>
                      <a:pt x="54" y="136"/>
                    </a:lnTo>
                    <a:lnTo>
                      <a:pt x="193" y="136"/>
                    </a:lnTo>
                    <a:lnTo>
                      <a:pt x="193" y="127"/>
                    </a:lnTo>
                    <a:lnTo>
                      <a:pt x="51" y="127"/>
                    </a:lnTo>
                    <a:lnTo>
                      <a:pt x="51" y="15"/>
                    </a:lnTo>
                    <a:lnTo>
                      <a:pt x="212" y="15"/>
                    </a:lnTo>
                    <a:lnTo>
                      <a:pt x="212" y="108"/>
                    </a:lnTo>
                    <a:lnTo>
                      <a:pt x="222" y="108"/>
                    </a:lnTo>
                    <a:lnTo>
                      <a:pt x="222" y="18"/>
                    </a:lnTo>
                    <a:lnTo>
                      <a:pt x="222" y="14"/>
                    </a:lnTo>
                    <a:lnTo>
                      <a:pt x="220" y="10"/>
                    </a:lnTo>
                    <a:lnTo>
                      <a:pt x="218" y="7"/>
                    </a:lnTo>
                    <a:lnTo>
                      <a:pt x="214" y="6"/>
                    </a:lnTo>
                    <a:lnTo>
                      <a:pt x="210" y="5"/>
                    </a:lnTo>
                    <a:lnTo>
                      <a:pt x="54" y="5"/>
                    </a:lnTo>
                    <a:close/>
                    <a:moveTo>
                      <a:pt x="54" y="0"/>
                    </a:moveTo>
                    <a:lnTo>
                      <a:pt x="210" y="0"/>
                    </a:lnTo>
                    <a:lnTo>
                      <a:pt x="219" y="2"/>
                    </a:lnTo>
                    <a:lnTo>
                      <a:pt x="227" y="8"/>
                    </a:lnTo>
                    <a:lnTo>
                      <a:pt x="229" y="18"/>
                    </a:lnTo>
                    <a:lnTo>
                      <a:pt x="229" y="108"/>
                    </a:lnTo>
                    <a:lnTo>
                      <a:pt x="291" y="108"/>
                    </a:lnTo>
                    <a:lnTo>
                      <a:pt x="349" y="167"/>
                    </a:lnTo>
                    <a:lnTo>
                      <a:pt x="349" y="309"/>
                    </a:lnTo>
                    <a:lnTo>
                      <a:pt x="193" y="309"/>
                    </a:lnTo>
                    <a:lnTo>
                      <a:pt x="193" y="188"/>
                    </a:lnTo>
                    <a:lnTo>
                      <a:pt x="0" y="188"/>
                    </a:lnTo>
                    <a:lnTo>
                      <a:pt x="37" y="148"/>
                    </a:lnTo>
                    <a:lnTo>
                      <a:pt x="193" y="148"/>
                    </a:lnTo>
                    <a:lnTo>
                      <a:pt x="193" y="142"/>
                    </a:lnTo>
                    <a:lnTo>
                      <a:pt x="54" y="142"/>
                    </a:lnTo>
                    <a:lnTo>
                      <a:pt x="44" y="140"/>
                    </a:lnTo>
                    <a:lnTo>
                      <a:pt x="38" y="133"/>
                    </a:lnTo>
                    <a:lnTo>
                      <a:pt x="35" y="123"/>
                    </a:lnTo>
                    <a:lnTo>
                      <a:pt x="35" y="18"/>
                    </a:lnTo>
                    <a:lnTo>
                      <a:pt x="38" y="8"/>
                    </a:lnTo>
                    <a:lnTo>
                      <a:pt x="44" y="2"/>
                    </a:lnTo>
                    <a:lnTo>
                      <a:pt x="5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2" name="Freeform 150"/>
              <p:cNvSpPr/>
              <p:nvPr/>
            </p:nvSpPr>
            <p:spPr bwMode="auto">
              <a:xfrm>
                <a:off x="7296151" y="4713288"/>
                <a:ext cx="161925" cy="138113"/>
              </a:xfrm>
              <a:custGeom>
                <a:avLst/>
                <a:gdLst>
                  <a:gd name="T0" fmla="*/ 1 w 102"/>
                  <a:gd name="T1" fmla="*/ 0 h 87"/>
                  <a:gd name="T2" fmla="*/ 24 w 102"/>
                  <a:gd name="T3" fmla="*/ 8 h 87"/>
                  <a:gd name="T4" fmla="*/ 44 w 102"/>
                  <a:gd name="T5" fmla="*/ 19 h 87"/>
                  <a:gd name="T6" fmla="*/ 63 w 102"/>
                  <a:gd name="T7" fmla="*/ 34 h 87"/>
                  <a:gd name="T8" fmla="*/ 78 w 102"/>
                  <a:gd name="T9" fmla="*/ 51 h 87"/>
                  <a:gd name="T10" fmla="*/ 90 w 102"/>
                  <a:gd name="T11" fmla="*/ 73 h 87"/>
                  <a:gd name="T12" fmla="*/ 97 w 102"/>
                  <a:gd name="T13" fmla="*/ 37 h 87"/>
                  <a:gd name="T14" fmla="*/ 102 w 102"/>
                  <a:gd name="T15" fmla="*/ 38 h 87"/>
                  <a:gd name="T16" fmla="*/ 93 w 102"/>
                  <a:gd name="T17" fmla="*/ 87 h 87"/>
                  <a:gd name="T18" fmla="*/ 47 w 102"/>
                  <a:gd name="T19" fmla="*/ 67 h 87"/>
                  <a:gd name="T20" fmla="*/ 50 w 102"/>
                  <a:gd name="T21" fmla="*/ 61 h 87"/>
                  <a:gd name="T22" fmla="*/ 86 w 102"/>
                  <a:gd name="T23" fmla="*/ 78 h 87"/>
                  <a:gd name="T24" fmla="*/ 74 w 102"/>
                  <a:gd name="T25" fmla="*/ 57 h 87"/>
                  <a:gd name="T26" fmla="*/ 60 w 102"/>
                  <a:gd name="T27" fmla="*/ 40 h 87"/>
                  <a:gd name="T28" fmla="*/ 42 w 102"/>
                  <a:gd name="T29" fmla="*/ 24 h 87"/>
                  <a:gd name="T30" fmla="*/ 23 w 102"/>
                  <a:gd name="T31" fmla="*/ 13 h 87"/>
                  <a:gd name="T32" fmla="*/ 0 w 102"/>
                  <a:gd name="T33" fmla="*/ 6 h 87"/>
                  <a:gd name="T34" fmla="*/ 1 w 102"/>
                  <a:gd name="T35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2" h="87">
                    <a:moveTo>
                      <a:pt x="1" y="0"/>
                    </a:moveTo>
                    <a:lnTo>
                      <a:pt x="24" y="8"/>
                    </a:lnTo>
                    <a:lnTo>
                      <a:pt x="44" y="19"/>
                    </a:lnTo>
                    <a:lnTo>
                      <a:pt x="63" y="34"/>
                    </a:lnTo>
                    <a:lnTo>
                      <a:pt x="78" y="51"/>
                    </a:lnTo>
                    <a:lnTo>
                      <a:pt x="90" y="73"/>
                    </a:lnTo>
                    <a:lnTo>
                      <a:pt x="97" y="37"/>
                    </a:lnTo>
                    <a:lnTo>
                      <a:pt x="102" y="38"/>
                    </a:lnTo>
                    <a:lnTo>
                      <a:pt x="93" y="87"/>
                    </a:lnTo>
                    <a:lnTo>
                      <a:pt x="47" y="67"/>
                    </a:lnTo>
                    <a:lnTo>
                      <a:pt x="50" y="61"/>
                    </a:lnTo>
                    <a:lnTo>
                      <a:pt x="86" y="78"/>
                    </a:lnTo>
                    <a:lnTo>
                      <a:pt x="74" y="57"/>
                    </a:lnTo>
                    <a:lnTo>
                      <a:pt x="60" y="40"/>
                    </a:lnTo>
                    <a:lnTo>
                      <a:pt x="42" y="24"/>
                    </a:lnTo>
                    <a:lnTo>
                      <a:pt x="23" y="13"/>
                    </a:lnTo>
                    <a:lnTo>
                      <a:pt x="0" y="6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3" name="Freeform 151"/>
              <p:cNvSpPr/>
              <p:nvPr/>
            </p:nvSpPr>
            <p:spPr bwMode="auto">
              <a:xfrm>
                <a:off x="7050088" y="5016501"/>
                <a:ext cx="133350" cy="114300"/>
              </a:xfrm>
              <a:custGeom>
                <a:avLst/>
                <a:gdLst>
                  <a:gd name="T0" fmla="*/ 2 w 84"/>
                  <a:gd name="T1" fmla="*/ 0 h 72"/>
                  <a:gd name="T2" fmla="*/ 50 w 84"/>
                  <a:gd name="T3" fmla="*/ 14 h 72"/>
                  <a:gd name="T4" fmla="*/ 49 w 84"/>
                  <a:gd name="T5" fmla="*/ 19 h 72"/>
                  <a:gd name="T6" fmla="*/ 11 w 84"/>
                  <a:gd name="T7" fmla="*/ 8 h 72"/>
                  <a:gd name="T8" fmla="*/ 25 w 84"/>
                  <a:gd name="T9" fmla="*/ 28 h 72"/>
                  <a:gd name="T10" fmla="*/ 42 w 84"/>
                  <a:gd name="T11" fmla="*/ 45 h 72"/>
                  <a:gd name="T12" fmla="*/ 62 w 84"/>
                  <a:gd name="T13" fmla="*/ 57 h 72"/>
                  <a:gd name="T14" fmla="*/ 84 w 84"/>
                  <a:gd name="T15" fmla="*/ 66 h 72"/>
                  <a:gd name="T16" fmla="*/ 82 w 84"/>
                  <a:gd name="T17" fmla="*/ 72 h 72"/>
                  <a:gd name="T18" fmla="*/ 59 w 84"/>
                  <a:gd name="T19" fmla="*/ 64 h 72"/>
                  <a:gd name="T20" fmla="*/ 39 w 84"/>
                  <a:gd name="T21" fmla="*/ 51 h 72"/>
                  <a:gd name="T22" fmla="*/ 21 w 84"/>
                  <a:gd name="T23" fmla="*/ 34 h 72"/>
                  <a:gd name="T24" fmla="*/ 7 w 84"/>
                  <a:gd name="T25" fmla="*/ 15 h 72"/>
                  <a:gd name="T26" fmla="*/ 5 w 84"/>
                  <a:gd name="T27" fmla="*/ 51 h 72"/>
                  <a:gd name="T28" fmla="*/ 0 w 84"/>
                  <a:gd name="T29" fmla="*/ 51 h 72"/>
                  <a:gd name="T30" fmla="*/ 2 w 84"/>
                  <a:gd name="T3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" h="72">
                    <a:moveTo>
                      <a:pt x="2" y="0"/>
                    </a:moveTo>
                    <a:lnTo>
                      <a:pt x="50" y="14"/>
                    </a:lnTo>
                    <a:lnTo>
                      <a:pt x="49" y="19"/>
                    </a:lnTo>
                    <a:lnTo>
                      <a:pt x="11" y="8"/>
                    </a:lnTo>
                    <a:lnTo>
                      <a:pt x="25" y="28"/>
                    </a:lnTo>
                    <a:lnTo>
                      <a:pt x="42" y="45"/>
                    </a:lnTo>
                    <a:lnTo>
                      <a:pt x="62" y="57"/>
                    </a:lnTo>
                    <a:lnTo>
                      <a:pt x="84" y="66"/>
                    </a:lnTo>
                    <a:lnTo>
                      <a:pt x="82" y="72"/>
                    </a:lnTo>
                    <a:lnTo>
                      <a:pt x="59" y="64"/>
                    </a:lnTo>
                    <a:lnTo>
                      <a:pt x="39" y="51"/>
                    </a:lnTo>
                    <a:lnTo>
                      <a:pt x="21" y="34"/>
                    </a:lnTo>
                    <a:lnTo>
                      <a:pt x="7" y="15"/>
                    </a:lnTo>
                    <a:lnTo>
                      <a:pt x="5" y="51"/>
                    </a:lnTo>
                    <a:lnTo>
                      <a:pt x="0" y="51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6895830" y="1935217"/>
            <a:ext cx="571765" cy="1692604"/>
            <a:chOff x="6966525" y="1680422"/>
            <a:chExt cx="658423" cy="1949140"/>
          </a:xfrm>
          <a:solidFill>
            <a:schemeClr val="accent3"/>
          </a:solidFill>
        </p:grpSpPr>
        <p:sp>
          <p:nvSpPr>
            <p:cNvPr id="200" name="Freeform 107"/>
            <p:cNvSpPr/>
            <p:nvPr/>
          </p:nvSpPr>
          <p:spPr bwMode="auto">
            <a:xfrm>
              <a:off x="6966525" y="1680422"/>
              <a:ext cx="658423" cy="1949140"/>
            </a:xfrm>
            <a:custGeom>
              <a:avLst/>
              <a:gdLst>
                <a:gd name="T0" fmla="*/ 0 w 378"/>
                <a:gd name="T1" fmla="*/ 0 h 1119"/>
                <a:gd name="T2" fmla="*/ 260 w 378"/>
                <a:gd name="T3" fmla="*/ 37 h 1119"/>
                <a:gd name="T4" fmla="*/ 285 w 378"/>
                <a:gd name="T5" fmla="*/ 42 h 1119"/>
                <a:gd name="T6" fmla="*/ 306 w 378"/>
                <a:gd name="T7" fmla="*/ 50 h 1119"/>
                <a:gd name="T8" fmla="*/ 327 w 378"/>
                <a:gd name="T9" fmla="*/ 60 h 1119"/>
                <a:gd name="T10" fmla="*/ 344 w 378"/>
                <a:gd name="T11" fmla="*/ 72 h 1119"/>
                <a:gd name="T12" fmla="*/ 358 w 378"/>
                <a:gd name="T13" fmla="*/ 86 h 1119"/>
                <a:gd name="T14" fmla="*/ 369 w 378"/>
                <a:gd name="T15" fmla="*/ 101 h 1119"/>
                <a:gd name="T16" fmla="*/ 376 w 378"/>
                <a:gd name="T17" fmla="*/ 119 h 1119"/>
                <a:gd name="T18" fmla="*/ 378 w 378"/>
                <a:gd name="T19" fmla="*/ 140 h 1119"/>
                <a:gd name="T20" fmla="*/ 378 w 378"/>
                <a:gd name="T21" fmla="*/ 968 h 1119"/>
                <a:gd name="T22" fmla="*/ 376 w 378"/>
                <a:gd name="T23" fmla="*/ 988 h 1119"/>
                <a:gd name="T24" fmla="*/ 369 w 378"/>
                <a:gd name="T25" fmla="*/ 1007 h 1119"/>
                <a:gd name="T26" fmla="*/ 359 w 378"/>
                <a:gd name="T27" fmla="*/ 1022 h 1119"/>
                <a:gd name="T28" fmla="*/ 345 w 378"/>
                <a:gd name="T29" fmla="*/ 1036 h 1119"/>
                <a:gd name="T30" fmla="*/ 328 w 378"/>
                <a:gd name="T31" fmla="*/ 1048 h 1119"/>
                <a:gd name="T32" fmla="*/ 307 w 378"/>
                <a:gd name="T33" fmla="*/ 1058 h 1119"/>
                <a:gd name="T34" fmla="*/ 285 w 378"/>
                <a:gd name="T35" fmla="*/ 1066 h 1119"/>
                <a:gd name="T36" fmla="*/ 260 w 378"/>
                <a:gd name="T37" fmla="*/ 1071 h 1119"/>
                <a:gd name="T38" fmla="*/ 0 w 378"/>
                <a:gd name="T39" fmla="*/ 1119 h 1119"/>
                <a:gd name="T40" fmla="*/ 0 w 378"/>
                <a:gd name="T4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8" h="1119">
                  <a:moveTo>
                    <a:pt x="0" y="0"/>
                  </a:moveTo>
                  <a:lnTo>
                    <a:pt x="260" y="37"/>
                  </a:lnTo>
                  <a:lnTo>
                    <a:pt x="285" y="42"/>
                  </a:lnTo>
                  <a:lnTo>
                    <a:pt x="306" y="50"/>
                  </a:lnTo>
                  <a:lnTo>
                    <a:pt x="327" y="60"/>
                  </a:lnTo>
                  <a:lnTo>
                    <a:pt x="344" y="72"/>
                  </a:lnTo>
                  <a:lnTo>
                    <a:pt x="358" y="86"/>
                  </a:lnTo>
                  <a:lnTo>
                    <a:pt x="369" y="101"/>
                  </a:lnTo>
                  <a:lnTo>
                    <a:pt x="376" y="119"/>
                  </a:lnTo>
                  <a:lnTo>
                    <a:pt x="378" y="140"/>
                  </a:lnTo>
                  <a:lnTo>
                    <a:pt x="378" y="968"/>
                  </a:lnTo>
                  <a:lnTo>
                    <a:pt x="376" y="988"/>
                  </a:lnTo>
                  <a:lnTo>
                    <a:pt x="369" y="1007"/>
                  </a:lnTo>
                  <a:lnTo>
                    <a:pt x="359" y="1022"/>
                  </a:lnTo>
                  <a:lnTo>
                    <a:pt x="345" y="1036"/>
                  </a:lnTo>
                  <a:lnTo>
                    <a:pt x="328" y="1048"/>
                  </a:lnTo>
                  <a:lnTo>
                    <a:pt x="307" y="1058"/>
                  </a:lnTo>
                  <a:lnTo>
                    <a:pt x="285" y="1066"/>
                  </a:lnTo>
                  <a:lnTo>
                    <a:pt x="260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>
              <a:outerShdw blurRad="2540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9405" tIns="39702" rIns="79405" bIns="39702" numCol="1" anchor="t" anchorCtr="0" compatLnSpc="1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7095423" y="2482548"/>
              <a:ext cx="214247" cy="344888"/>
              <a:chOff x="6694371" y="3162328"/>
              <a:chExt cx="214247" cy="344888"/>
            </a:xfrm>
            <a:grpFill/>
          </p:grpSpPr>
          <p:sp>
            <p:nvSpPr>
              <p:cNvPr id="204" name="Freeform 159"/>
              <p:cNvSpPr/>
              <p:nvPr/>
            </p:nvSpPr>
            <p:spPr bwMode="auto">
              <a:xfrm>
                <a:off x="6694371" y="3228519"/>
                <a:ext cx="198572" cy="278697"/>
              </a:xfrm>
              <a:custGeom>
                <a:avLst/>
                <a:gdLst>
                  <a:gd name="T0" fmla="*/ 64 w 114"/>
                  <a:gd name="T1" fmla="*/ 0 h 160"/>
                  <a:gd name="T2" fmla="*/ 71 w 114"/>
                  <a:gd name="T3" fmla="*/ 4 h 160"/>
                  <a:gd name="T4" fmla="*/ 89 w 114"/>
                  <a:gd name="T5" fmla="*/ 29 h 160"/>
                  <a:gd name="T6" fmla="*/ 103 w 114"/>
                  <a:gd name="T7" fmla="*/ 15 h 160"/>
                  <a:gd name="T8" fmla="*/ 105 w 114"/>
                  <a:gd name="T9" fmla="*/ 15 h 160"/>
                  <a:gd name="T10" fmla="*/ 109 w 114"/>
                  <a:gd name="T11" fmla="*/ 15 h 160"/>
                  <a:gd name="T12" fmla="*/ 112 w 114"/>
                  <a:gd name="T13" fmla="*/ 17 h 160"/>
                  <a:gd name="T14" fmla="*/ 114 w 114"/>
                  <a:gd name="T15" fmla="*/ 22 h 160"/>
                  <a:gd name="T16" fmla="*/ 112 w 114"/>
                  <a:gd name="T17" fmla="*/ 27 h 160"/>
                  <a:gd name="T18" fmla="*/ 92 w 114"/>
                  <a:gd name="T19" fmla="*/ 46 h 160"/>
                  <a:gd name="T20" fmla="*/ 91 w 114"/>
                  <a:gd name="T21" fmla="*/ 47 h 160"/>
                  <a:gd name="T22" fmla="*/ 86 w 114"/>
                  <a:gd name="T23" fmla="*/ 47 h 160"/>
                  <a:gd name="T24" fmla="*/ 81 w 114"/>
                  <a:gd name="T25" fmla="*/ 45 h 160"/>
                  <a:gd name="T26" fmla="*/ 72 w 114"/>
                  <a:gd name="T27" fmla="*/ 68 h 160"/>
                  <a:gd name="T28" fmla="*/ 69 w 114"/>
                  <a:gd name="T29" fmla="*/ 73 h 160"/>
                  <a:gd name="T30" fmla="*/ 68 w 114"/>
                  <a:gd name="T31" fmla="*/ 155 h 160"/>
                  <a:gd name="T32" fmla="*/ 64 w 114"/>
                  <a:gd name="T33" fmla="*/ 159 h 160"/>
                  <a:gd name="T34" fmla="*/ 57 w 114"/>
                  <a:gd name="T35" fmla="*/ 159 h 160"/>
                  <a:gd name="T36" fmla="*/ 53 w 114"/>
                  <a:gd name="T37" fmla="*/ 155 h 160"/>
                  <a:gd name="T38" fmla="*/ 52 w 114"/>
                  <a:gd name="T39" fmla="*/ 78 h 160"/>
                  <a:gd name="T40" fmla="*/ 46 w 114"/>
                  <a:gd name="T41" fmla="*/ 151 h 160"/>
                  <a:gd name="T42" fmla="*/ 43 w 114"/>
                  <a:gd name="T43" fmla="*/ 157 h 160"/>
                  <a:gd name="T44" fmla="*/ 37 w 114"/>
                  <a:gd name="T45" fmla="*/ 160 h 160"/>
                  <a:gd name="T46" fmla="*/ 31 w 114"/>
                  <a:gd name="T47" fmla="*/ 157 h 160"/>
                  <a:gd name="T48" fmla="*/ 28 w 114"/>
                  <a:gd name="T49" fmla="*/ 151 h 160"/>
                  <a:gd name="T50" fmla="*/ 27 w 114"/>
                  <a:gd name="T51" fmla="*/ 71 h 160"/>
                  <a:gd name="T52" fmla="*/ 26 w 114"/>
                  <a:gd name="T53" fmla="*/ 47 h 160"/>
                  <a:gd name="T54" fmla="*/ 13 w 114"/>
                  <a:gd name="T55" fmla="*/ 80 h 160"/>
                  <a:gd name="T56" fmla="*/ 8 w 114"/>
                  <a:gd name="T57" fmla="*/ 82 h 160"/>
                  <a:gd name="T58" fmla="*/ 2 w 114"/>
                  <a:gd name="T59" fmla="*/ 80 h 160"/>
                  <a:gd name="T60" fmla="*/ 0 w 114"/>
                  <a:gd name="T61" fmla="*/ 74 h 160"/>
                  <a:gd name="T62" fmla="*/ 25 w 114"/>
                  <a:gd name="T63" fmla="*/ 8 h 160"/>
                  <a:gd name="T64" fmla="*/ 26 w 114"/>
                  <a:gd name="T65" fmla="*/ 5 h 160"/>
                  <a:gd name="T66" fmla="*/ 29 w 114"/>
                  <a:gd name="T67" fmla="*/ 2 h 160"/>
                  <a:gd name="T68" fmla="*/ 34 w 114"/>
                  <a:gd name="T69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4" h="160">
                    <a:moveTo>
                      <a:pt x="34" y="0"/>
                    </a:moveTo>
                    <a:lnTo>
                      <a:pt x="64" y="0"/>
                    </a:lnTo>
                    <a:lnTo>
                      <a:pt x="67" y="2"/>
                    </a:lnTo>
                    <a:lnTo>
                      <a:pt x="71" y="4"/>
                    </a:lnTo>
                    <a:lnTo>
                      <a:pt x="72" y="5"/>
                    </a:lnTo>
                    <a:lnTo>
                      <a:pt x="89" y="29"/>
                    </a:lnTo>
                    <a:lnTo>
                      <a:pt x="101" y="16"/>
                    </a:lnTo>
                    <a:lnTo>
                      <a:pt x="103" y="15"/>
                    </a:lnTo>
                    <a:lnTo>
                      <a:pt x="104" y="15"/>
                    </a:lnTo>
                    <a:lnTo>
                      <a:pt x="105" y="15"/>
                    </a:lnTo>
                    <a:lnTo>
                      <a:pt x="106" y="14"/>
                    </a:lnTo>
                    <a:lnTo>
                      <a:pt x="109" y="15"/>
                    </a:lnTo>
                    <a:lnTo>
                      <a:pt x="111" y="15"/>
                    </a:lnTo>
                    <a:lnTo>
                      <a:pt x="112" y="17"/>
                    </a:lnTo>
                    <a:lnTo>
                      <a:pt x="114" y="19"/>
                    </a:lnTo>
                    <a:lnTo>
                      <a:pt x="114" y="22"/>
                    </a:lnTo>
                    <a:lnTo>
                      <a:pt x="113" y="24"/>
                    </a:lnTo>
                    <a:lnTo>
                      <a:pt x="112" y="27"/>
                    </a:lnTo>
                    <a:lnTo>
                      <a:pt x="92" y="46"/>
                    </a:lnTo>
                    <a:lnTo>
                      <a:pt x="92" y="46"/>
                    </a:lnTo>
                    <a:lnTo>
                      <a:pt x="92" y="46"/>
                    </a:lnTo>
                    <a:lnTo>
                      <a:pt x="91" y="47"/>
                    </a:lnTo>
                    <a:lnTo>
                      <a:pt x="89" y="47"/>
                    </a:lnTo>
                    <a:lnTo>
                      <a:pt x="86" y="47"/>
                    </a:lnTo>
                    <a:lnTo>
                      <a:pt x="84" y="46"/>
                    </a:lnTo>
                    <a:lnTo>
                      <a:pt x="81" y="45"/>
                    </a:lnTo>
                    <a:lnTo>
                      <a:pt x="73" y="32"/>
                    </a:lnTo>
                    <a:lnTo>
                      <a:pt x="72" y="68"/>
                    </a:lnTo>
                    <a:lnTo>
                      <a:pt x="71" y="71"/>
                    </a:lnTo>
                    <a:lnTo>
                      <a:pt x="69" y="73"/>
                    </a:lnTo>
                    <a:lnTo>
                      <a:pt x="69" y="151"/>
                    </a:lnTo>
                    <a:lnTo>
                      <a:pt x="68" y="155"/>
                    </a:lnTo>
                    <a:lnTo>
                      <a:pt x="67" y="157"/>
                    </a:lnTo>
                    <a:lnTo>
                      <a:pt x="64" y="159"/>
                    </a:lnTo>
                    <a:lnTo>
                      <a:pt x="61" y="160"/>
                    </a:lnTo>
                    <a:lnTo>
                      <a:pt x="57" y="159"/>
                    </a:lnTo>
                    <a:lnTo>
                      <a:pt x="55" y="157"/>
                    </a:lnTo>
                    <a:lnTo>
                      <a:pt x="53" y="155"/>
                    </a:lnTo>
                    <a:lnTo>
                      <a:pt x="52" y="151"/>
                    </a:lnTo>
                    <a:lnTo>
                      <a:pt x="52" y="78"/>
                    </a:lnTo>
                    <a:lnTo>
                      <a:pt x="46" y="78"/>
                    </a:lnTo>
                    <a:lnTo>
                      <a:pt x="46" y="151"/>
                    </a:lnTo>
                    <a:lnTo>
                      <a:pt x="44" y="155"/>
                    </a:lnTo>
                    <a:lnTo>
                      <a:pt x="43" y="157"/>
                    </a:lnTo>
                    <a:lnTo>
                      <a:pt x="40" y="159"/>
                    </a:lnTo>
                    <a:lnTo>
                      <a:pt x="37" y="160"/>
                    </a:lnTo>
                    <a:lnTo>
                      <a:pt x="34" y="159"/>
                    </a:lnTo>
                    <a:lnTo>
                      <a:pt x="31" y="157"/>
                    </a:lnTo>
                    <a:lnTo>
                      <a:pt x="29" y="155"/>
                    </a:lnTo>
                    <a:lnTo>
                      <a:pt x="28" y="151"/>
                    </a:lnTo>
                    <a:lnTo>
                      <a:pt x="28" y="73"/>
                    </a:lnTo>
                    <a:lnTo>
                      <a:pt x="27" y="71"/>
                    </a:lnTo>
                    <a:lnTo>
                      <a:pt x="26" y="68"/>
                    </a:lnTo>
                    <a:lnTo>
                      <a:pt x="26" y="47"/>
                    </a:lnTo>
                    <a:lnTo>
                      <a:pt x="14" y="78"/>
                    </a:lnTo>
                    <a:lnTo>
                      <a:pt x="13" y="80"/>
                    </a:lnTo>
                    <a:lnTo>
                      <a:pt x="11" y="82"/>
                    </a:lnTo>
                    <a:lnTo>
                      <a:pt x="8" y="82"/>
                    </a:lnTo>
                    <a:lnTo>
                      <a:pt x="4" y="82"/>
                    </a:lnTo>
                    <a:lnTo>
                      <a:pt x="2" y="80"/>
                    </a:lnTo>
                    <a:lnTo>
                      <a:pt x="1" y="78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25" y="8"/>
                    </a:lnTo>
                    <a:lnTo>
                      <a:pt x="25" y="7"/>
                    </a:lnTo>
                    <a:lnTo>
                      <a:pt x="26" y="5"/>
                    </a:lnTo>
                    <a:lnTo>
                      <a:pt x="27" y="3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5" name="Freeform 160"/>
              <p:cNvSpPr/>
              <p:nvPr/>
            </p:nvSpPr>
            <p:spPr bwMode="auto">
              <a:xfrm>
                <a:off x="6746626" y="3162328"/>
                <a:ext cx="64449" cy="62707"/>
              </a:xfrm>
              <a:custGeom>
                <a:avLst/>
                <a:gdLst>
                  <a:gd name="T0" fmla="*/ 19 w 37"/>
                  <a:gd name="T1" fmla="*/ 0 h 36"/>
                  <a:gd name="T2" fmla="*/ 29 w 37"/>
                  <a:gd name="T3" fmla="*/ 3 h 36"/>
                  <a:gd name="T4" fmla="*/ 35 w 37"/>
                  <a:gd name="T5" fmla="*/ 9 h 36"/>
                  <a:gd name="T6" fmla="*/ 37 w 37"/>
                  <a:gd name="T7" fmla="*/ 18 h 36"/>
                  <a:gd name="T8" fmla="*/ 35 w 37"/>
                  <a:gd name="T9" fmla="*/ 28 h 36"/>
                  <a:gd name="T10" fmla="*/ 29 w 37"/>
                  <a:gd name="T11" fmla="*/ 34 h 36"/>
                  <a:gd name="T12" fmla="*/ 19 w 37"/>
                  <a:gd name="T13" fmla="*/ 36 h 36"/>
                  <a:gd name="T14" fmla="*/ 10 w 37"/>
                  <a:gd name="T15" fmla="*/ 34 h 36"/>
                  <a:gd name="T16" fmla="*/ 4 w 37"/>
                  <a:gd name="T17" fmla="*/ 28 h 36"/>
                  <a:gd name="T18" fmla="*/ 0 w 37"/>
                  <a:gd name="T19" fmla="*/ 18 h 36"/>
                  <a:gd name="T20" fmla="*/ 4 w 37"/>
                  <a:gd name="T21" fmla="*/ 9 h 36"/>
                  <a:gd name="T22" fmla="*/ 10 w 37"/>
                  <a:gd name="T23" fmla="*/ 3 h 36"/>
                  <a:gd name="T24" fmla="*/ 19 w 37"/>
                  <a:gd name="T2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36">
                    <a:moveTo>
                      <a:pt x="19" y="0"/>
                    </a:moveTo>
                    <a:lnTo>
                      <a:pt x="29" y="3"/>
                    </a:lnTo>
                    <a:lnTo>
                      <a:pt x="35" y="9"/>
                    </a:lnTo>
                    <a:lnTo>
                      <a:pt x="37" y="18"/>
                    </a:lnTo>
                    <a:lnTo>
                      <a:pt x="35" y="28"/>
                    </a:lnTo>
                    <a:lnTo>
                      <a:pt x="29" y="34"/>
                    </a:lnTo>
                    <a:lnTo>
                      <a:pt x="19" y="36"/>
                    </a:lnTo>
                    <a:lnTo>
                      <a:pt x="10" y="34"/>
                    </a:lnTo>
                    <a:lnTo>
                      <a:pt x="4" y="28"/>
                    </a:lnTo>
                    <a:lnTo>
                      <a:pt x="0" y="18"/>
                    </a:lnTo>
                    <a:lnTo>
                      <a:pt x="4" y="9"/>
                    </a:lnTo>
                    <a:lnTo>
                      <a:pt x="10" y="3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6" name="Freeform 161"/>
              <p:cNvSpPr>
                <a:spLocks noEditPoints="1"/>
              </p:cNvSpPr>
              <p:nvPr/>
            </p:nvSpPr>
            <p:spPr bwMode="auto">
              <a:xfrm>
                <a:off x="6852879" y="3169296"/>
                <a:ext cx="55739" cy="76642"/>
              </a:xfrm>
              <a:custGeom>
                <a:avLst/>
                <a:gdLst>
                  <a:gd name="T0" fmla="*/ 12 w 32"/>
                  <a:gd name="T1" fmla="*/ 4 h 44"/>
                  <a:gd name="T2" fmla="*/ 7 w 32"/>
                  <a:gd name="T3" fmla="*/ 8 h 44"/>
                  <a:gd name="T4" fmla="*/ 6 w 32"/>
                  <a:gd name="T5" fmla="*/ 15 h 44"/>
                  <a:gd name="T6" fmla="*/ 8 w 32"/>
                  <a:gd name="T7" fmla="*/ 21 h 44"/>
                  <a:gd name="T8" fmla="*/ 11 w 32"/>
                  <a:gd name="T9" fmla="*/ 27 h 44"/>
                  <a:gd name="T10" fmla="*/ 14 w 32"/>
                  <a:gd name="T11" fmla="*/ 30 h 44"/>
                  <a:gd name="T12" fmla="*/ 13 w 32"/>
                  <a:gd name="T13" fmla="*/ 24 h 44"/>
                  <a:gd name="T14" fmla="*/ 13 w 32"/>
                  <a:gd name="T15" fmla="*/ 19 h 44"/>
                  <a:gd name="T16" fmla="*/ 15 w 32"/>
                  <a:gd name="T17" fmla="*/ 19 h 44"/>
                  <a:gd name="T18" fmla="*/ 18 w 32"/>
                  <a:gd name="T19" fmla="*/ 19 h 44"/>
                  <a:gd name="T20" fmla="*/ 20 w 32"/>
                  <a:gd name="T21" fmla="*/ 20 h 44"/>
                  <a:gd name="T22" fmla="*/ 18 w 32"/>
                  <a:gd name="T23" fmla="*/ 27 h 44"/>
                  <a:gd name="T24" fmla="*/ 21 w 32"/>
                  <a:gd name="T25" fmla="*/ 30 h 44"/>
                  <a:gd name="T26" fmla="*/ 23 w 32"/>
                  <a:gd name="T27" fmla="*/ 24 h 44"/>
                  <a:gd name="T28" fmla="*/ 26 w 32"/>
                  <a:gd name="T29" fmla="*/ 18 h 44"/>
                  <a:gd name="T30" fmla="*/ 26 w 32"/>
                  <a:gd name="T31" fmla="*/ 11 h 44"/>
                  <a:gd name="T32" fmla="*/ 22 w 32"/>
                  <a:gd name="T33" fmla="*/ 6 h 44"/>
                  <a:gd name="T34" fmla="*/ 16 w 32"/>
                  <a:gd name="T35" fmla="*/ 4 h 44"/>
                  <a:gd name="T36" fmla="*/ 21 w 32"/>
                  <a:gd name="T37" fmla="*/ 0 h 44"/>
                  <a:gd name="T38" fmla="*/ 28 w 32"/>
                  <a:gd name="T39" fmla="*/ 5 h 44"/>
                  <a:gd name="T40" fmla="*/ 32 w 32"/>
                  <a:gd name="T41" fmla="*/ 15 h 44"/>
                  <a:gd name="T42" fmla="*/ 27 w 32"/>
                  <a:gd name="T43" fmla="*/ 25 h 44"/>
                  <a:gd name="T44" fmla="*/ 25 w 32"/>
                  <a:gd name="T45" fmla="*/ 29 h 44"/>
                  <a:gd name="T46" fmla="*/ 24 w 32"/>
                  <a:gd name="T47" fmla="*/ 40 h 44"/>
                  <a:gd name="T48" fmla="*/ 23 w 32"/>
                  <a:gd name="T49" fmla="*/ 43 h 44"/>
                  <a:gd name="T50" fmla="*/ 19 w 32"/>
                  <a:gd name="T51" fmla="*/ 43 h 44"/>
                  <a:gd name="T52" fmla="*/ 16 w 32"/>
                  <a:gd name="T53" fmla="*/ 44 h 44"/>
                  <a:gd name="T54" fmla="*/ 13 w 32"/>
                  <a:gd name="T55" fmla="*/ 43 h 44"/>
                  <a:gd name="T56" fmla="*/ 9 w 32"/>
                  <a:gd name="T57" fmla="*/ 43 h 44"/>
                  <a:gd name="T58" fmla="*/ 8 w 32"/>
                  <a:gd name="T59" fmla="*/ 40 h 44"/>
                  <a:gd name="T60" fmla="*/ 7 w 32"/>
                  <a:gd name="T61" fmla="*/ 29 h 44"/>
                  <a:gd name="T62" fmla="*/ 4 w 32"/>
                  <a:gd name="T63" fmla="*/ 25 h 44"/>
                  <a:gd name="T64" fmla="*/ 0 w 32"/>
                  <a:gd name="T65" fmla="*/ 15 h 44"/>
                  <a:gd name="T66" fmla="*/ 3 w 32"/>
                  <a:gd name="T67" fmla="*/ 5 h 44"/>
                  <a:gd name="T68" fmla="*/ 11 w 32"/>
                  <a:gd name="T6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2" h="44">
                    <a:moveTo>
                      <a:pt x="16" y="4"/>
                    </a:moveTo>
                    <a:lnTo>
                      <a:pt x="12" y="4"/>
                    </a:lnTo>
                    <a:lnTo>
                      <a:pt x="10" y="6"/>
                    </a:lnTo>
                    <a:lnTo>
                      <a:pt x="7" y="8"/>
                    </a:lnTo>
                    <a:lnTo>
                      <a:pt x="6" y="11"/>
                    </a:lnTo>
                    <a:lnTo>
                      <a:pt x="6" y="15"/>
                    </a:lnTo>
                    <a:lnTo>
                      <a:pt x="6" y="18"/>
                    </a:lnTo>
                    <a:lnTo>
                      <a:pt x="8" y="21"/>
                    </a:lnTo>
                    <a:lnTo>
                      <a:pt x="9" y="24"/>
                    </a:lnTo>
                    <a:lnTo>
                      <a:pt x="11" y="27"/>
                    </a:lnTo>
                    <a:lnTo>
                      <a:pt x="12" y="30"/>
                    </a:lnTo>
                    <a:lnTo>
                      <a:pt x="14" y="30"/>
                    </a:lnTo>
                    <a:lnTo>
                      <a:pt x="14" y="27"/>
                    </a:lnTo>
                    <a:lnTo>
                      <a:pt x="13" y="24"/>
                    </a:lnTo>
                    <a:lnTo>
                      <a:pt x="12" y="20"/>
                    </a:lnTo>
                    <a:lnTo>
                      <a:pt x="13" y="19"/>
                    </a:lnTo>
                    <a:lnTo>
                      <a:pt x="14" y="19"/>
                    </a:lnTo>
                    <a:lnTo>
                      <a:pt x="15" y="19"/>
                    </a:lnTo>
                    <a:lnTo>
                      <a:pt x="16" y="19"/>
                    </a:lnTo>
                    <a:lnTo>
                      <a:pt x="18" y="19"/>
                    </a:lnTo>
                    <a:lnTo>
                      <a:pt x="19" y="19"/>
                    </a:lnTo>
                    <a:lnTo>
                      <a:pt x="20" y="20"/>
                    </a:lnTo>
                    <a:lnTo>
                      <a:pt x="19" y="24"/>
                    </a:lnTo>
                    <a:lnTo>
                      <a:pt x="18" y="27"/>
                    </a:lnTo>
                    <a:lnTo>
                      <a:pt x="18" y="30"/>
                    </a:lnTo>
                    <a:lnTo>
                      <a:pt x="21" y="30"/>
                    </a:lnTo>
                    <a:lnTo>
                      <a:pt x="21" y="27"/>
                    </a:lnTo>
                    <a:lnTo>
                      <a:pt x="23" y="24"/>
                    </a:lnTo>
                    <a:lnTo>
                      <a:pt x="24" y="21"/>
                    </a:lnTo>
                    <a:lnTo>
                      <a:pt x="26" y="18"/>
                    </a:lnTo>
                    <a:lnTo>
                      <a:pt x="27" y="15"/>
                    </a:lnTo>
                    <a:lnTo>
                      <a:pt x="26" y="11"/>
                    </a:lnTo>
                    <a:lnTo>
                      <a:pt x="25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6" y="4"/>
                    </a:lnTo>
                    <a:close/>
                    <a:moveTo>
                      <a:pt x="16" y="0"/>
                    </a:moveTo>
                    <a:lnTo>
                      <a:pt x="21" y="0"/>
                    </a:lnTo>
                    <a:lnTo>
                      <a:pt x="25" y="2"/>
                    </a:lnTo>
                    <a:lnTo>
                      <a:pt x="28" y="5"/>
                    </a:lnTo>
                    <a:lnTo>
                      <a:pt x="31" y="9"/>
                    </a:lnTo>
                    <a:lnTo>
                      <a:pt x="32" y="15"/>
                    </a:lnTo>
                    <a:lnTo>
                      <a:pt x="31" y="19"/>
                    </a:lnTo>
                    <a:lnTo>
                      <a:pt x="27" y="25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24" y="31"/>
                    </a:lnTo>
                    <a:lnTo>
                      <a:pt x="24" y="40"/>
                    </a:lnTo>
                    <a:lnTo>
                      <a:pt x="24" y="42"/>
                    </a:lnTo>
                    <a:lnTo>
                      <a:pt x="23" y="43"/>
                    </a:lnTo>
                    <a:lnTo>
                      <a:pt x="21" y="43"/>
                    </a:lnTo>
                    <a:lnTo>
                      <a:pt x="19" y="43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4" y="44"/>
                    </a:lnTo>
                    <a:lnTo>
                      <a:pt x="13" y="43"/>
                    </a:lnTo>
                    <a:lnTo>
                      <a:pt x="11" y="43"/>
                    </a:lnTo>
                    <a:lnTo>
                      <a:pt x="9" y="43"/>
                    </a:lnTo>
                    <a:lnTo>
                      <a:pt x="8" y="42"/>
                    </a:lnTo>
                    <a:lnTo>
                      <a:pt x="8" y="40"/>
                    </a:lnTo>
                    <a:lnTo>
                      <a:pt x="8" y="31"/>
                    </a:lnTo>
                    <a:lnTo>
                      <a:pt x="7" y="29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1" y="19"/>
                    </a:lnTo>
                    <a:lnTo>
                      <a:pt x="0" y="15"/>
                    </a:lnTo>
                    <a:lnTo>
                      <a:pt x="1" y="9"/>
                    </a:lnTo>
                    <a:lnTo>
                      <a:pt x="3" y="5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47" name="TextBox 23"/>
          <p:cNvSpPr txBox="1"/>
          <p:nvPr/>
        </p:nvSpPr>
        <p:spPr>
          <a:xfrm>
            <a:off x="1991506" y="5323990"/>
            <a:ext cx="213556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Box 24"/>
          <p:cNvSpPr txBox="1"/>
          <p:nvPr/>
        </p:nvSpPr>
        <p:spPr>
          <a:xfrm>
            <a:off x="1991509" y="5067135"/>
            <a:ext cx="1441420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Box 23"/>
          <p:cNvSpPr txBox="1"/>
          <p:nvPr/>
        </p:nvSpPr>
        <p:spPr>
          <a:xfrm>
            <a:off x="4233049" y="5323990"/>
            <a:ext cx="213556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Box 24"/>
          <p:cNvSpPr txBox="1"/>
          <p:nvPr/>
        </p:nvSpPr>
        <p:spPr>
          <a:xfrm>
            <a:off x="4233049" y="5067135"/>
            <a:ext cx="1441420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Box 23"/>
          <p:cNvSpPr txBox="1"/>
          <p:nvPr/>
        </p:nvSpPr>
        <p:spPr>
          <a:xfrm>
            <a:off x="6482860" y="5323990"/>
            <a:ext cx="213556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Box 24"/>
          <p:cNvSpPr txBox="1"/>
          <p:nvPr/>
        </p:nvSpPr>
        <p:spPr>
          <a:xfrm>
            <a:off x="6482863" y="5067135"/>
            <a:ext cx="1441420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23"/>
          <p:cNvSpPr txBox="1"/>
          <p:nvPr/>
        </p:nvSpPr>
        <p:spPr>
          <a:xfrm>
            <a:off x="8724402" y="5323990"/>
            <a:ext cx="213556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24"/>
          <p:cNvSpPr txBox="1"/>
          <p:nvPr/>
        </p:nvSpPr>
        <p:spPr>
          <a:xfrm>
            <a:off x="8724403" y="5067135"/>
            <a:ext cx="1441420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8"/>
          <p:cNvSpPr txBox="1"/>
          <p:nvPr/>
        </p:nvSpPr>
        <p:spPr>
          <a:xfrm>
            <a:off x="609600" y="297529"/>
            <a:ext cx="264419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TextBox 8"/>
          <p:cNvSpPr txBox="1"/>
          <p:nvPr/>
        </p:nvSpPr>
        <p:spPr>
          <a:xfrm>
            <a:off x="609600" y="688817"/>
            <a:ext cx="321945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  <p:bldP spid="188" grpId="0" animBg="1"/>
      <p:bldP spid="169" grpId="0" animBg="1"/>
      <p:bldP spid="199" grpId="0" animBg="1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352" y="2392189"/>
            <a:ext cx="12858398" cy="2129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269415" y="2010466"/>
            <a:ext cx="10319920" cy="4212349"/>
            <a:chOff x="1203325" y="1708150"/>
            <a:chExt cx="9785350" cy="3994150"/>
          </a:xfrm>
        </p:grpSpPr>
        <p:grpSp>
          <p:nvGrpSpPr>
            <p:cNvPr id="15" name="组合 14"/>
            <p:cNvGrpSpPr/>
            <p:nvPr/>
          </p:nvGrpSpPr>
          <p:grpSpPr>
            <a:xfrm>
              <a:off x="1203325" y="1708150"/>
              <a:ext cx="9785350" cy="3994150"/>
              <a:chOff x="1206500" y="1708150"/>
              <a:chExt cx="9785350" cy="3994150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1206500" y="1708150"/>
                <a:ext cx="2120900" cy="399415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3761317" y="1708150"/>
                <a:ext cx="2120900" cy="399415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6316134" y="1708150"/>
                <a:ext cx="2120900" cy="399415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8870950" y="1708150"/>
                <a:ext cx="2120900" cy="399415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6" name="矩形 15"/>
            <p:cNvSpPr/>
            <p:nvPr/>
          </p:nvSpPr>
          <p:spPr>
            <a:xfrm>
              <a:off x="1203326" y="2070100"/>
              <a:ext cx="2120899" cy="2019300"/>
            </a:xfrm>
            <a:prstGeom prst="rect">
              <a:avLst/>
            </a:prstGeom>
            <a:blipFill dpi="0" rotWithShape="1">
              <a:blip r:embed="rId3" cstate="email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3758141" y="2070100"/>
              <a:ext cx="2120900" cy="2019300"/>
            </a:xfrm>
            <a:prstGeom prst="rect">
              <a:avLst/>
            </a:prstGeom>
            <a:blipFill dpi="0" rotWithShape="1">
              <a:blip r:embed="rId4" cstate="email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312959" y="2070100"/>
              <a:ext cx="2120900" cy="2019300"/>
            </a:xfrm>
            <a:prstGeom prst="rect">
              <a:avLst/>
            </a:prstGeom>
            <a:blipFill dpi="0" rotWithShape="1">
              <a:blip r:embed="rId5" cstate="email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8867775" y="2063750"/>
              <a:ext cx="2120900" cy="2019300"/>
            </a:xfrm>
            <a:prstGeom prst="rect">
              <a:avLst/>
            </a:prstGeom>
            <a:blipFill dpi="0" rotWithShape="1">
              <a:blip r:embed="rId6" cstate="email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7" name="TextBox 39"/>
          <p:cNvSpPr txBox="1"/>
          <p:nvPr/>
        </p:nvSpPr>
        <p:spPr>
          <a:xfrm>
            <a:off x="1497225" y="4682991"/>
            <a:ext cx="1808642" cy="12464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35" name="TextBox 39"/>
          <p:cNvSpPr txBox="1"/>
          <p:nvPr/>
        </p:nvSpPr>
        <p:spPr>
          <a:xfrm>
            <a:off x="4185392" y="4682991"/>
            <a:ext cx="1808642" cy="12464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6873559" y="4682991"/>
            <a:ext cx="1808642" cy="12464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561725" y="4682991"/>
            <a:ext cx="1808642" cy="12464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21" name="TextBox 8"/>
          <p:cNvSpPr txBox="1"/>
          <p:nvPr/>
        </p:nvSpPr>
        <p:spPr>
          <a:xfrm>
            <a:off x="609600" y="297529"/>
            <a:ext cx="264419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8"/>
          <p:cNvSpPr txBox="1"/>
          <p:nvPr/>
        </p:nvSpPr>
        <p:spPr>
          <a:xfrm>
            <a:off x="609600" y="688817"/>
            <a:ext cx="321945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7" grpId="0"/>
      <p:bldP spid="35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 flipH="1">
            <a:off x="4219283" y="4009263"/>
            <a:ext cx="2568279" cy="2209867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AU" sz="8435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926386" y="1738297"/>
            <a:ext cx="2568279" cy="2209867"/>
          </a:xfrm>
          <a:prstGeom prst="rect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843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364085" y="1738298"/>
            <a:ext cx="2783523" cy="4480832"/>
            <a:chOff x="1293091" y="1708726"/>
            <a:chExt cx="2639337" cy="4248726"/>
          </a:xfrm>
        </p:grpSpPr>
        <p:sp>
          <p:nvSpPr>
            <p:cNvPr id="43" name="Rectangle 42"/>
            <p:cNvSpPr/>
            <p:nvPr/>
          </p:nvSpPr>
          <p:spPr>
            <a:xfrm>
              <a:off x="1293091" y="1708726"/>
              <a:ext cx="2639337" cy="42487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" name="Text Placeholder 32"/>
            <p:cNvSpPr txBox="1"/>
            <p:nvPr/>
          </p:nvSpPr>
          <p:spPr>
            <a:xfrm>
              <a:off x="1527049" y="2883040"/>
              <a:ext cx="2130552" cy="1400803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50000"/>
                </a:lnSpc>
                <a:buNone/>
              </a:pPr>
              <a:r>
                <a:rPr lang="zh-CN" alt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  </a: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 </a:t>
              </a:r>
              <a:r>
                <a:rPr lang="zh-CN" alt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请替换文字内容，修改文字内容，也可以直接复制你的内容到此。请替换文字内容，修改文字内容，也可以直接复制你的内容到此。</a:t>
              </a: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5" name="Text Placeholder 33"/>
            <p:cNvSpPr txBox="1"/>
            <p:nvPr/>
          </p:nvSpPr>
          <p:spPr>
            <a:xfrm>
              <a:off x="1527049" y="2511283"/>
              <a:ext cx="1551209" cy="204284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219283" y="1738298"/>
            <a:ext cx="4635428" cy="2209866"/>
            <a:chOff x="4000390" y="1708726"/>
            <a:chExt cx="4395314" cy="2095396"/>
          </a:xfrm>
        </p:grpSpPr>
        <p:sp>
          <p:nvSpPr>
            <p:cNvPr id="67" name="Rectangle 66"/>
            <p:cNvSpPr/>
            <p:nvPr/>
          </p:nvSpPr>
          <p:spPr>
            <a:xfrm>
              <a:off x="4000390" y="1708726"/>
              <a:ext cx="4395314" cy="209539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8" name="Text Placeholder 32"/>
            <p:cNvSpPr txBox="1"/>
            <p:nvPr/>
          </p:nvSpPr>
          <p:spPr>
            <a:xfrm>
              <a:off x="4305080" y="2594238"/>
              <a:ext cx="3566148" cy="87550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50000"/>
                </a:lnSpc>
                <a:buNone/>
              </a:pPr>
              <a:r>
                <a: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  </a:r>
              <a:r>
                <a:rPr lang="en-US" altLang="zh-CN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 </a:t>
              </a:r>
              <a:r>
                <a: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请替换文字内容，修改文字内容，也可以直接复制你的内容到此。请替换文字内容，修改文字内容，也可以直接复制你的内容到此。</a:t>
              </a:r>
              <a:endParaRPr lang="en-US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9" name="Text Placeholder 33"/>
            <p:cNvSpPr txBox="1"/>
            <p:nvPr/>
          </p:nvSpPr>
          <p:spPr>
            <a:xfrm>
              <a:off x="4305080" y="2229297"/>
              <a:ext cx="1586086" cy="20428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859237" y="4009263"/>
            <a:ext cx="4635428" cy="2209867"/>
            <a:chOff x="6503595" y="3862056"/>
            <a:chExt cx="4395314" cy="2095396"/>
          </a:xfrm>
        </p:grpSpPr>
        <p:sp>
          <p:nvSpPr>
            <p:cNvPr id="71" name="Rectangle 70"/>
            <p:cNvSpPr/>
            <p:nvPr/>
          </p:nvSpPr>
          <p:spPr>
            <a:xfrm flipH="1">
              <a:off x="6503595" y="3862056"/>
              <a:ext cx="4395314" cy="209539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2" name="Text Placeholder 32"/>
            <p:cNvSpPr txBox="1"/>
            <p:nvPr/>
          </p:nvSpPr>
          <p:spPr>
            <a:xfrm>
              <a:off x="6847112" y="4735354"/>
              <a:ext cx="3723351" cy="1219028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50000"/>
                </a:lnSpc>
                <a:buNone/>
              </a:pPr>
              <a:r>
                <a: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  </a:r>
              <a:r>
                <a:rPr lang="en-US" altLang="zh-CN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 </a:t>
              </a:r>
              <a:r>
                <a: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请替换文字内容，修改文字内容，也可以直接复制你的内容到此。请替换文字内容，修改文字内容，也可以直接复制你的内容到此。</a:t>
              </a:r>
              <a:endParaRPr lang="en-US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3" name="Text Placeholder 33"/>
            <p:cNvSpPr txBox="1"/>
            <p:nvPr/>
          </p:nvSpPr>
          <p:spPr>
            <a:xfrm>
              <a:off x="6847112" y="4350709"/>
              <a:ext cx="1365506" cy="20428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" name="TextBox 8"/>
          <p:cNvSpPr txBox="1"/>
          <p:nvPr/>
        </p:nvSpPr>
        <p:spPr>
          <a:xfrm>
            <a:off x="609600" y="297529"/>
            <a:ext cx="264419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8"/>
          <p:cNvSpPr txBox="1"/>
          <p:nvPr/>
        </p:nvSpPr>
        <p:spPr>
          <a:xfrm>
            <a:off x="609600" y="688817"/>
            <a:ext cx="321945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0"/>
          <p:cNvGrpSpPr/>
          <p:nvPr/>
        </p:nvGrpSpPr>
        <p:grpSpPr>
          <a:xfrm>
            <a:off x="5198435" y="4256674"/>
            <a:ext cx="2552516" cy="2118900"/>
            <a:chOff x="914400" y="3061139"/>
            <a:chExt cx="2182197" cy="1811491"/>
          </a:xfrm>
        </p:grpSpPr>
        <p:sp>
          <p:nvSpPr>
            <p:cNvPr id="6" name="Freeform 18"/>
            <p:cNvSpPr/>
            <p:nvPr/>
          </p:nvSpPr>
          <p:spPr bwMode="auto">
            <a:xfrm>
              <a:off x="937330" y="3909559"/>
              <a:ext cx="2094298" cy="963071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707" y="0"/>
                </a:cxn>
                <a:cxn ang="0">
                  <a:pos x="1096" y="302"/>
                </a:cxn>
                <a:cxn ang="0">
                  <a:pos x="290" y="504"/>
                </a:cxn>
                <a:cxn ang="0">
                  <a:pos x="0" y="152"/>
                </a:cxn>
              </a:cxnLst>
              <a:rect l="0" t="0" r="r" b="b"/>
              <a:pathLst>
                <a:path w="1096" h="504">
                  <a:moveTo>
                    <a:pt x="0" y="152"/>
                  </a:moveTo>
                  <a:lnTo>
                    <a:pt x="707" y="0"/>
                  </a:lnTo>
                  <a:lnTo>
                    <a:pt x="1096" y="302"/>
                  </a:lnTo>
                  <a:lnTo>
                    <a:pt x="290" y="504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19"/>
            <p:cNvSpPr/>
            <p:nvPr/>
          </p:nvSpPr>
          <p:spPr bwMode="auto">
            <a:xfrm>
              <a:off x="2288305" y="3061139"/>
              <a:ext cx="808292" cy="14254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3" y="255"/>
                </a:cxn>
                <a:cxn ang="0">
                  <a:pos x="394" y="744"/>
                </a:cxn>
                <a:cxn ang="0">
                  <a:pos x="389" y="746"/>
                </a:cxn>
                <a:cxn ang="0">
                  <a:pos x="0" y="444"/>
                </a:cxn>
                <a:cxn ang="0">
                  <a:pos x="0" y="0"/>
                </a:cxn>
              </a:cxnLst>
              <a:rect l="0" t="0" r="r" b="b"/>
              <a:pathLst>
                <a:path w="423" h="746">
                  <a:moveTo>
                    <a:pt x="0" y="0"/>
                  </a:moveTo>
                  <a:lnTo>
                    <a:pt x="423" y="255"/>
                  </a:lnTo>
                  <a:lnTo>
                    <a:pt x="394" y="744"/>
                  </a:lnTo>
                  <a:lnTo>
                    <a:pt x="389" y="746"/>
                  </a:lnTo>
                  <a:lnTo>
                    <a:pt x="0" y="4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20"/>
            <p:cNvSpPr/>
            <p:nvPr/>
          </p:nvSpPr>
          <p:spPr bwMode="auto">
            <a:xfrm>
              <a:off x="914400" y="3061139"/>
              <a:ext cx="1373906" cy="1138870"/>
            </a:xfrm>
            <a:custGeom>
              <a:avLst/>
              <a:gdLst/>
              <a:ahLst/>
              <a:cxnLst>
                <a:cxn ang="0">
                  <a:pos x="719" y="0"/>
                </a:cxn>
                <a:cxn ang="0">
                  <a:pos x="719" y="444"/>
                </a:cxn>
                <a:cxn ang="0">
                  <a:pos x="12" y="596"/>
                </a:cxn>
                <a:cxn ang="0">
                  <a:pos x="0" y="118"/>
                </a:cxn>
                <a:cxn ang="0">
                  <a:pos x="719" y="0"/>
                </a:cxn>
              </a:cxnLst>
              <a:rect l="0" t="0" r="r" b="b"/>
              <a:pathLst>
                <a:path w="719" h="596">
                  <a:moveTo>
                    <a:pt x="719" y="0"/>
                  </a:moveTo>
                  <a:lnTo>
                    <a:pt x="719" y="444"/>
                  </a:lnTo>
                  <a:lnTo>
                    <a:pt x="12" y="596"/>
                  </a:lnTo>
                  <a:lnTo>
                    <a:pt x="0" y="118"/>
                  </a:lnTo>
                  <a:lnTo>
                    <a:pt x="719" y="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11"/>
          <p:cNvGrpSpPr/>
          <p:nvPr/>
        </p:nvGrpSpPr>
        <p:grpSpPr>
          <a:xfrm>
            <a:off x="4650741" y="1910373"/>
            <a:ext cx="3921642" cy="3201459"/>
            <a:chOff x="2934848" y="1057173"/>
            <a:chExt cx="3352690" cy="2736990"/>
          </a:xfrm>
        </p:grpSpPr>
        <p:grpSp>
          <p:nvGrpSpPr>
            <p:cNvPr id="4" name="Group 189"/>
            <p:cNvGrpSpPr/>
            <p:nvPr/>
          </p:nvGrpSpPr>
          <p:grpSpPr>
            <a:xfrm>
              <a:off x="4653082" y="1221946"/>
              <a:ext cx="395845" cy="464439"/>
              <a:chOff x="4913463" y="1279524"/>
              <a:chExt cx="395845" cy="464439"/>
            </a:xfrm>
          </p:grpSpPr>
          <p:grpSp>
            <p:nvGrpSpPr>
              <p:cNvPr id="5" name="Group 149"/>
              <p:cNvGrpSpPr/>
              <p:nvPr/>
            </p:nvGrpSpPr>
            <p:grpSpPr>
              <a:xfrm>
                <a:off x="4913463" y="1279524"/>
                <a:ext cx="395845" cy="464439"/>
                <a:chOff x="4951413" y="1201738"/>
                <a:chExt cx="439738" cy="515938"/>
              </a:xfrm>
              <a:solidFill>
                <a:schemeClr val="accent4"/>
              </a:solidFill>
            </p:grpSpPr>
            <p:sp>
              <p:nvSpPr>
                <p:cNvPr id="31" name="Oval 13"/>
                <p:cNvSpPr>
                  <a:spLocks noChangeArrowheads="1"/>
                </p:cNvSpPr>
                <p:nvPr/>
              </p:nvSpPr>
              <p:spPr bwMode="auto">
                <a:xfrm>
                  <a:off x="4951413" y="1201738"/>
                  <a:ext cx="439738" cy="4413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2" name="Freeform 14"/>
                <p:cNvSpPr/>
                <p:nvPr/>
              </p:nvSpPr>
              <p:spPr bwMode="auto">
                <a:xfrm>
                  <a:off x="5064125" y="1611313"/>
                  <a:ext cx="112713" cy="1063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67"/>
                    </a:cxn>
                    <a:cxn ang="0">
                      <a:pos x="71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1" h="67">
                      <a:moveTo>
                        <a:pt x="0" y="0"/>
                      </a:moveTo>
                      <a:lnTo>
                        <a:pt x="5" y="67"/>
                      </a:lnTo>
                      <a:lnTo>
                        <a:pt x="71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1" name="Group 148"/>
              <p:cNvGrpSpPr/>
              <p:nvPr/>
            </p:nvGrpSpPr>
            <p:grpSpPr>
              <a:xfrm>
                <a:off x="5042077" y="1345260"/>
                <a:ext cx="142904" cy="275805"/>
                <a:chOff x="5094288" y="1274763"/>
                <a:chExt cx="158750" cy="306387"/>
              </a:xfrm>
            </p:grpSpPr>
            <p:sp>
              <p:nvSpPr>
                <p:cNvPr id="21" name="Freeform 15"/>
                <p:cNvSpPr/>
                <p:nvPr/>
              </p:nvSpPr>
              <p:spPr bwMode="auto">
                <a:xfrm>
                  <a:off x="5097463" y="1317625"/>
                  <a:ext cx="55563" cy="236538"/>
                </a:xfrm>
                <a:custGeom>
                  <a:avLst/>
                  <a:gdLst/>
                  <a:ahLst/>
                  <a:cxnLst>
                    <a:cxn ang="0">
                      <a:pos x="35" y="119"/>
                    </a:cxn>
                    <a:cxn ang="0">
                      <a:pos x="24" y="149"/>
                    </a:cxn>
                    <a:cxn ang="0">
                      <a:pos x="11" y="149"/>
                    </a:cxn>
                    <a:cxn ang="0">
                      <a:pos x="0" y="119"/>
                    </a:cxn>
                    <a:cxn ang="0">
                      <a:pos x="0" y="0"/>
                    </a:cxn>
                    <a:cxn ang="0">
                      <a:pos x="35" y="0"/>
                    </a:cxn>
                    <a:cxn ang="0">
                      <a:pos x="35" y="119"/>
                    </a:cxn>
                  </a:cxnLst>
                  <a:rect l="0" t="0" r="r" b="b"/>
                  <a:pathLst>
                    <a:path w="35" h="149">
                      <a:moveTo>
                        <a:pt x="35" y="119"/>
                      </a:moveTo>
                      <a:lnTo>
                        <a:pt x="24" y="149"/>
                      </a:lnTo>
                      <a:lnTo>
                        <a:pt x="11" y="149"/>
                      </a:lnTo>
                      <a:lnTo>
                        <a:pt x="0" y="119"/>
                      </a:lnTo>
                      <a:lnTo>
                        <a:pt x="0" y="0"/>
                      </a:lnTo>
                      <a:lnTo>
                        <a:pt x="35" y="0"/>
                      </a:lnTo>
                      <a:lnTo>
                        <a:pt x="35" y="119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2" name="Freeform 16"/>
                <p:cNvSpPr/>
                <p:nvPr/>
              </p:nvSpPr>
              <p:spPr bwMode="auto">
                <a:xfrm>
                  <a:off x="5097463" y="1274763"/>
                  <a:ext cx="55563" cy="68263"/>
                </a:xfrm>
                <a:custGeom>
                  <a:avLst/>
                  <a:gdLst/>
                  <a:ahLst/>
                  <a:cxnLst>
                    <a:cxn ang="0">
                      <a:pos x="44" y="32"/>
                    </a:cxn>
                    <a:cxn ang="0">
                      <a:pos x="22" y="54"/>
                    </a:cxn>
                    <a:cxn ang="0">
                      <a:pos x="22" y="54"/>
                    </a:cxn>
                    <a:cxn ang="0">
                      <a:pos x="0" y="32"/>
                    </a:cxn>
                    <a:cxn ang="0">
                      <a:pos x="0" y="12"/>
                    </a:cxn>
                    <a:cxn ang="0">
                      <a:pos x="22" y="2"/>
                    </a:cxn>
                    <a:cxn ang="0">
                      <a:pos x="22" y="2"/>
                    </a:cxn>
                    <a:cxn ang="0">
                      <a:pos x="44" y="12"/>
                    </a:cxn>
                    <a:cxn ang="0">
                      <a:pos x="44" y="32"/>
                    </a:cxn>
                  </a:cxnLst>
                  <a:rect l="0" t="0" r="r" b="b"/>
                  <a:pathLst>
                    <a:path w="44" h="54">
                      <a:moveTo>
                        <a:pt x="44" y="32"/>
                      </a:moveTo>
                      <a:cubicBezTo>
                        <a:pt x="44" y="44"/>
                        <a:pt x="34" y="54"/>
                        <a:pt x="22" y="54"/>
                      </a:cubicBezTo>
                      <a:cubicBezTo>
                        <a:pt x="22" y="54"/>
                        <a:pt x="22" y="54"/>
                        <a:pt x="22" y="54"/>
                      </a:cubicBezTo>
                      <a:cubicBezTo>
                        <a:pt x="10" y="54"/>
                        <a:pt x="0" y="44"/>
                        <a:pt x="0" y="3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10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34" y="2"/>
                        <a:pt x="44" y="0"/>
                        <a:pt x="44" y="12"/>
                      </a:cubicBezTo>
                      <a:lnTo>
                        <a:pt x="44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3" name="Rectangle 17"/>
                <p:cNvSpPr>
                  <a:spLocks noChangeArrowheads="1"/>
                </p:cNvSpPr>
                <p:nvPr/>
              </p:nvSpPr>
              <p:spPr bwMode="auto">
                <a:xfrm>
                  <a:off x="5094288" y="1303338"/>
                  <a:ext cx="61913" cy="57150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4" name="Freeform 18"/>
                <p:cNvSpPr/>
                <p:nvPr/>
              </p:nvSpPr>
              <p:spPr bwMode="auto">
                <a:xfrm>
                  <a:off x="5114925" y="1546225"/>
                  <a:ext cx="20638" cy="34925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6" y="21"/>
                    </a:cxn>
                    <a:cxn ang="0">
                      <a:pos x="17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7" h="27">
                      <a:moveTo>
                        <a:pt x="0" y="5"/>
                      </a:moveTo>
                      <a:cubicBezTo>
                        <a:pt x="0" y="5"/>
                        <a:pt x="4" y="18"/>
                        <a:pt x="6" y="21"/>
                      </a:cubicBezTo>
                      <a:cubicBezTo>
                        <a:pt x="8" y="25"/>
                        <a:pt x="11" y="27"/>
                        <a:pt x="17" y="6"/>
                      </a:cubicBezTo>
                      <a:cubicBezTo>
                        <a:pt x="17" y="6"/>
                        <a:pt x="10" y="0"/>
                        <a:pt x="0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5" name="Freeform 19"/>
                <p:cNvSpPr/>
                <p:nvPr/>
              </p:nvSpPr>
              <p:spPr bwMode="auto">
                <a:xfrm>
                  <a:off x="5181600" y="1317625"/>
                  <a:ext cx="55563" cy="236538"/>
                </a:xfrm>
                <a:custGeom>
                  <a:avLst/>
                  <a:gdLst/>
                  <a:ahLst/>
                  <a:cxnLst>
                    <a:cxn ang="0">
                      <a:pos x="35" y="119"/>
                    </a:cxn>
                    <a:cxn ang="0">
                      <a:pos x="24" y="149"/>
                    </a:cxn>
                    <a:cxn ang="0">
                      <a:pos x="11" y="149"/>
                    </a:cxn>
                    <a:cxn ang="0">
                      <a:pos x="0" y="119"/>
                    </a:cxn>
                    <a:cxn ang="0">
                      <a:pos x="0" y="0"/>
                    </a:cxn>
                    <a:cxn ang="0">
                      <a:pos x="35" y="0"/>
                    </a:cxn>
                    <a:cxn ang="0">
                      <a:pos x="35" y="119"/>
                    </a:cxn>
                  </a:cxnLst>
                  <a:rect l="0" t="0" r="r" b="b"/>
                  <a:pathLst>
                    <a:path w="35" h="149">
                      <a:moveTo>
                        <a:pt x="35" y="119"/>
                      </a:moveTo>
                      <a:lnTo>
                        <a:pt x="24" y="149"/>
                      </a:lnTo>
                      <a:lnTo>
                        <a:pt x="11" y="149"/>
                      </a:lnTo>
                      <a:lnTo>
                        <a:pt x="0" y="119"/>
                      </a:lnTo>
                      <a:lnTo>
                        <a:pt x="0" y="0"/>
                      </a:lnTo>
                      <a:lnTo>
                        <a:pt x="35" y="0"/>
                      </a:lnTo>
                      <a:lnTo>
                        <a:pt x="35" y="119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6" name="Freeform 20"/>
                <p:cNvSpPr/>
                <p:nvPr/>
              </p:nvSpPr>
              <p:spPr bwMode="auto">
                <a:xfrm>
                  <a:off x="5181600" y="1274763"/>
                  <a:ext cx="55563" cy="68263"/>
                </a:xfrm>
                <a:custGeom>
                  <a:avLst/>
                  <a:gdLst/>
                  <a:ahLst/>
                  <a:cxnLst>
                    <a:cxn ang="0">
                      <a:pos x="44" y="32"/>
                    </a:cxn>
                    <a:cxn ang="0">
                      <a:pos x="22" y="54"/>
                    </a:cxn>
                    <a:cxn ang="0">
                      <a:pos x="22" y="54"/>
                    </a:cxn>
                    <a:cxn ang="0">
                      <a:pos x="0" y="32"/>
                    </a:cxn>
                    <a:cxn ang="0">
                      <a:pos x="0" y="12"/>
                    </a:cxn>
                    <a:cxn ang="0">
                      <a:pos x="22" y="2"/>
                    </a:cxn>
                    <a:cxn ang="0">
                      <a:pos x="22" y="2"/>
                    </a:cxn>
                    <a:cxn ang="0">
                      <a:pos x="44" y="12"/>
                    </a:cxn>
                    <a:cxn ang="0">
                      <a:pos x="44" y="32"/>
                    </a:cxn>
                  </a:cxnLst>
                  <a:rect l="0" t="0" r="r" b="b"/>
                  <a:pathLst>
                    <a:path w="44" h="54">
                      <a:moveTo>
                        <a:pt x="44" y="32"/>
                      </a:moveTo>
                      <a:cubicBezTo>
                        <a:pt x="44" y="44"/>
                        <a:pt x="34" y="54"/>
                        <a:pt x="22" y="54"/>
                      </a:cubicBezTo>
                      <a:cubicBezTo>
                        <a:pt x="22" y="54"/>
                        <a:pt x="22" y="54"/>
                        <a:pt x="22" y="54"/>
                      </a:cubicBezTo>
                      <a:cubicBezTo>
                        <a:pt x="10" y="54"/>
                        <a:pt x="0" y="44"/>
                        <a:pt x="0" y="3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10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34" y="2"/>
                        <a:pt x="44" y="0"/>
                        <a:pt x="44" y="12"/>
                      </a:cubicBezTo>
                      <a:lnTo>
                        <a:pt x="44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7" name="Rectangle 21"/>
                <p:cNvSpPr>
                  <a:spLocks noChangeArrowheads="1"/>
                </p:cNvSpPr>
                <p:nvPr/>
              </p:nvSpPr>
              <p:spPr bwMode="auto">
                <a:xfrm>
                  <a:off x="5178425" y="1303338"/>
                  <a:ext cx="61913" cy="57150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" name="Freeform 22"/>
                <p:cNvSpPr/>
                <p:nvPr/>
              </p:nvSpPr>
              <p:spPr bwMode="auto">
                <a:xfrm>
                  <a:off x="5197475" y="1546225"/>
                  <a:ext cx="22225" cy="34925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6" y="21"/>
                    </a:cxn>
                    <a:cxn ang="0">
                      <a:pos x="17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7" h="27">
                      <a:moveTo>
                        <a:pt x="0" y="5"/>
                      </a:moveTo>
                      <a:cubicBezTo>
                        <a:pt x="0" y="5"/>
                        <a:pt x="5" y="18"/>
                        <a:pt x="6" y="21"/>
                      </a:cubicBezTo>
                      <a:cubicBezTo>
                        <a:pt x="8" y="25"/>
                        <a:pt x="11" y="27"/>
                        <a:pt x="17" y="6"/>
                      </a:cubicBezTo>
                      <a:cubicBezTo>
                        <a:pt x="17" y="6"/>
                        <a:pt x="10" y="0"/>
                        <a:pt x="0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9" name="Freeform 23"/>
                <p:cNvSpPr/>
                <p:nvPr/>
              </p:nvSpPr>
              <p:spPr bwMode="auto">
                <a:xfrm>
                  <a:off x="5233988" y="1312863"/>
                  <a:ext cx="19050" cy="120650"/>
                </a:xfrm>
                <a:custGeom>
                  <a:avLst/>
                  <a:gdLst/>
                  <a:ahLst/>
                  <a:cxnLst>
                    <a:cxn ang="0">
                      <a:pos x="1" y="1"/>
                    </a:cxn>
                    <a:cxn ang="0">
                      <a:pos x="14" y="11"/>
                    </a:cxn>
                    <a:cxn ang="0">
                      <a:pos x="14" y="89"/>
                    </a:cxn>
                    <a:cxn ang="0">
                      <a:pos x="10" y="95"/>
                    </a:cxn>
                    <a:cxn ang="0">
                      <a:pos x="10" y="33"/>
                    </a:cxn>
                    <a:cxn ang="0">
                      <a:pos x="5" y="2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6" h="95">
                      <a:moveTo>
                        <a:pt x="1" y="1"/>
                      </a:moveTo>
                      <a:cubicBezTo>
                        <a:pt x="1" y="1"/>
                        <a:pt x="13" y="7"/>
                        <a:pt x="14" y="11"/>
                      </a:cubicBezTo>
                      <a:cubicBezTo>
                        <a:pt x="14" y="15"/>
                        <a:pt x="14" y="89"/>
                        <a:pt x="14" y="89"/>
                      </a:cubicBezTo>
                      <a:cubicBezTo>
                        <a:pt x="14" y="89"/>
                        <a:pt x="16" y="95"/>
                        <a:pt x="10" y="95"/>
                      </a:cubicBezTo>
                      <a:cubicBezTo>
                        <a:pt x="10" y="33"/>
                        <a:pt x="10" y="33"/>
                        <a:pt x="10" y="33"/>
                      </a:cubicBezTo>
                      <a:cubicBezTo>
                        <a:pt x="5" y="26"/>
                        <a:pt x="5" y="26"/>
                        <a:pt x="5" y="26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2" name="Group 179"/>
            <p:cNvGrpSpPr/>
            <p:nvPr/>
          </p:nvGrpSpPr>
          <p:grpSpPr>
            <a:xfrm>
              <a:off x="4069367" y="3008190"/>
              <a:ext cx="670221" cy="785973"/>
              <a:chOff x="4379002" y="3038673"/>
              <a:chExt cx="670221" cy="785973"/>
            </a:xfrm>
          </p:grpSpPr>
          <p:grpSp>
            <p:nvGrpSpPr>
              <p:cNvPr id="13" name="Group 151"/>
              <p:cNvGrpSpPr/>
              <p:nvPr/>
            </p:nvGrpSpPr>
            <p:grpSpPr>
              <a:xfrm>
                <a:off x="4379002" y="3038673"/>
                <a:ext cx="670221" cy="785973"/>
                <a:chOff x="4357688" y="3155950"/>
                <a:chExt cx="744538" cy="873125"/>
              </a:xfrm>
              <a:solidFill>
                <a:schemeClr val="accent1"/>
              </a:solidFill>
            </p:grpSpPr>
            <p:sp>
              <p:nvSpPr>
                <p:cNvPr id="42" name="Oval 24"/>
                <p:cNvSpPr>
                  <a:spLocks noChangeArrowheads="1"/>
                </p:cNvSpPr>
                <p:nvPr/>
              </p:nvSpPr>
              <p:spPr bwMode="auto">
                <a:xfrm>
                  <a:off x="4357688" y="3155950"/>
                  <a:ext cx="744538" cy="7461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3" name="Freeform 25"/>
                <p:cNvSpPr/>
                <p:nvPr/>
              </p:nvSpPr>
              <p:spPr bwMode="auto">
                <a:xfrm>
                  <a:off x="4546600" y="3851275"/>
                  <a:ext cx="192088" cy="1778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" y="112"/>
                    </a:cxn>
                    <a:cxn ang="0">
                      <a:pos x="121" y="1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21" h="112">
                      <a:moveTo>
                        <a:pt x="0" y="0"/>
                      </a:moveTo>
                      <a:lnTo>
                        <a:pt x="10" y="112"/>
                      </a:lnTo>
                      <a:lnTo>
                        <a:pt x="121" y="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4" name="Group 152"/>
              <p:cNvGrpSpPr/>
              <p:nvPr/>
            </p:nvGrpSpPr>
            <p:grpSpPr>
              <a:xfrm>
                <a:off x="4486179" y="3178719"/>
                <a:ext cx="484446" cy="368694"/>
                <a:chOff x="4476750" y="3311525"/>
                <a:chExt cx="538163" cy="409576"/>
              </a:xfrm>
            </p:grpSpPr>
            <p:sp>
              <p:nvSpPr>
                <p:cNvPr id="36" name="Freeform 50"/>
                <p:cNvSpPr/>
                <p:nvPr/>
              </p:nvSpPr>
              <p:spPr bwMode="auto">
                <a:xfrm>
                  <a:off x="4476750" y="3311525"/>
                  <a:ext cx="517525" cy="231775"/>
                </a:xfrm>
                <a:custGeom>
                  <a:avLst/>
                  <a:gdLst/>
                  <a:ahLst/>
                  <a:cxnLst>
                    <a:cxn ang="0">
                      <a:pos x="161" y="146"/>
                    </a:cxn>
                    <a:cxn ang="0">
                      <a:pos x="0" y="74"/>
                    </a:cxn>
                    <a:cxn ang="0">
                      <a:pos x="166" y="0"/>
                    </a:cxn>
                    <a:cxn ang="0">
                      <a:pos x="326" y="71"/>
                    </a:cxn>
                    <a:cxn ang="0">
                      <a:pos x="161" y="146"/>
                    </a:cxn>
                  </a:cxnLst>
                  <a:rect l="0" t="0" r="r" b="b"/>
                  <a:pathLst>
                    <a:path w="326" h="146">
                      <a:moveTo>
                        <a:pt x="161" y="146"/>
                      </a:moveTo>
                      <a:lnTo>
                        <a:pt x="0" y="74"/>
                      </a:lnTo>
                      <a:lnTo>
                        <a:pt x="166" y="0"/>
                      </a:lnTo>
                      <a:lnTo>
                        <a:pt x="326" y="71"/>
                      </a:lnTo>
                      <a:lnTo>
                        <a:pt x="161" y="146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7" name="Rectangle 51"/>
                <p:cNvSpPr>
                  <a:spLocks noChangeArrowheads="1"/>
                </p:cNvSpPr>
                <p:nvPr/>
              </p:nvSpPr>
              <p:spPr bwMode="auto">
                <a:xfrm>
                  <a:off x="4972050" y="3421063"/>
                  <a:ext cx="17463" cy="171450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8" name="Oval 52"/>
                <p:cNvSpPr>
                  <a:spLocks noChangeArrowheads="1"/>
                </p:cNvSpPr>
                <p:nvPr/>
              </p:nvSpPr>
              <p:spPr bwMode="auto">
                <a:xfrm>
                  <a:off x="4954588" y="3571875"/>
                  <a:ext cx="52388" cy="52388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9" name="Freeform 53"/>
                <p:cNvSpPr/>
                <p:nvPr/>
              </p:nvSpPr>
              <p:spPr bwMode="auto">
                <a:xfrm>
                  <a:off x="4948238" y="3600450"/>
                  <a:ext cx="38100" cy="112713"/>
                </a:xfrm>
                <a:custGeom>
                  <a:avLst/>
                  <a:gdLst/>
                  <a:ahLst/>
                  <a:cxnLst>
                    <a:cxn ang="0">
                      <a:pos x="16" y="5"/>
                    </a:cxn>
                    <a:cxn ang="0">
                      <a:pos x="7" y="90"/>
                    </a:cxn>
                    <a:cxn ang="0">
                      <a:pos x="30" y="90"/>
                    </a:cxn>
                    <a:cxn ang="0">
                      <a:pos x="30" y="0"/>
                    </a:cxn>
                    <a:cxn ang="0">
                      <a:pos x="16" y="5"/>
                    </a:cxn>
                  </a:cxnLst>
                  <a:rect l="0" t="0" r="r" b="b"/>
                  <a:pathLst>
                    <a:path w="30" h="90">
                      <a:moveTo>
                        <a:pt x="16" y="5"/>
                      </a:moveTo>
                      <a:cubicBezTo>
                        <a:pt x="16" y="5"/>
                        <a:pt x="0" y="38"/>
                        <a:pt x="7" y="90"/>
                      </a:cubicBezTo>
                      <a:cubicBezTo>
                        <a:pt x="30" y="90"/>
                        <a:pt x="30" y="90"/>
                        <a:pt x="30" y="90"/>
                      </a:cubicBez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30" y="0"/>
                        <a:pt x="16" y="7"/>
                        <a:pt x="16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0" name="Freeform 54"/>
                <p:cNvSpPr/>
                <p:nvPr/>
              </p:nvSpPr>
              <p:spPr bwMode="auto">
                <a:xfrm>
                  <a:off x="4976813" y="3600450"/>
                  <a:ext cx="38100" cy="112713"/>
                </a:xfrm>
                <a:custGeom>
                  <a:avLst/>
                  <a:gdLst/>
                  <a:ahLst/>
                  <a:cxnLst>
                    <a:cxn ang="0">
                      <a:pos x="14" y="5"/>
                    </a:cxn>
                    <a:cxn ang="0">
                      <a:pos x="23" y="90"/>
                    </a:cxn>
                    <a:cxn ang="0">
                      <a:pos x="0" y="90"/>
                    </a:cxn>
                    <a:cxn ang="0">
                      <a:pos x="0" y="0"/>
                    </a:cxn>
                    <a:cxn ang="0">
                      <a:pos x="14" y="5"/>
                    </a:cxn>
                  </a:cxnLst>
                  <a:rect l="0" t="0" r="r" b="b"/>
                  <a:pathLst>
                    <a:path w="30" h="90">
                      <a:moveTo>
                        <a:pt x="14" y="5"/>
                      </a:moveTo>
                      <a:cubicBezTo>
                        <a:pt x="14" y="5"/>
                        <a:pt x="30" y="38"/>
                        <a:pt x="23" y="90"/>
                      </a:cubicBezTo>
                      <a:cubicBezTo>
                        <a:pt x="0" y="90"/>
                        <a:pt x="0" y="90"/>
                        <a:pt x="0" y="9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4" y="7"/>
                        <a:pt x="14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1" name="Freeform 55"/>
                <p:cNvSpPr/>
                <p:nvPr/>
              </p:nvSpPr>
              <p:spPr bwMode="auto">
                <a:xfrm>
                  <a:off x="4579938" y="3497263"/>
                  <a:ext cx="298450" cy="223838"/>
                </a:xfrm>
                <a:custGeom>
                  <a:avLst/>
                  <a:gdLst/>
                  <a:ahLst/>
                  <a:cxnLst>
                    <a:cxn ang="0">
                      <a:pos x="236" y="0"/>
                    </a:cxn>
                    <a:cxn ang="0">
                      <a:pos x="118" y="56"/>
                    </a:cxn>
                    <a:cxn ang="0">
                      <a:pos x="0" y="0"/>
                    </a:cxn>
                    <a:cxn ang="0">
                      <a:pos x="0" y="136"/>
                    </a:cxn>
                    <a:cxn ang="0">
                      <a:pos x="115" y="177"/>
                    </a:cxn>
                    <a:cxn ang="0">
                      <a:pos x="115" y="177"/>
                    </a:cxn>
                    <a:cxn ang="0">
                      <a:pos x="118" y="177"/>
                    </a:cxn>
                    <a:cxn ang="0">
                      <a:pos x="121" y="177"/>
                    </a:cxn>
                    <a:cxn ang="0">
                      <a:pos x="121" y="177"/>
                    </a:cxn>
                    <a:cxn ang="0">
                      <a:pos x="236" y="136"/>
                    </a:cxn>
                    <a:cxn ang="0">
                      <a:pos x="236" y="0"/>
                    </a:cxn>
                  </a:cxnLst>
                  <a:rect l="0" t="0" r="r" b="b"/>
                  <a:pathLst>
                    <a:path w="236" h="177">
                      <a:moveTo>
                        <a:pt x="236" y="0"/>
                      </a:moveTo>
                      <a:cubicBezTo>
                        <a:pt x="236" y="1"/>
                        <a:pt x="137" y="47"/>
                        <a:pt x="118" y="56"/>
                      </a:cubicBezTo>
                      <a:cubicBezTo>
                        <a:pt x="99" y="47"/>
                        <a:pt x="0" y="1"/>
                        <a:pt x="0" y="0"/>
                      </a:cubicBezTo>
                      <a:cubicBezTo>
                        <a:pt x="0" y="136"/>
                        <a:pt x="0" y="136"/>
                        <a:pt x="0" y="136"/>
                      </a:cubicBezTo>
                      <a:cubicBezTo>
                        <a:pt x="32" y="170"/>
                        <a:pt x="95" y="176"/>
                        <a:pt x="115" y="177"/>
                      </a:cubicBezTo>
                      <a:cubicBezTo>
                        <a:pt x="115" y="177"/>
                        <a:pt x="115" y="177"/>
                        <a:pt x="115" y="177"/>
                      </a:cubicBezTo>
                      <a:cubicBezTo>
                        <a:pt x="115" y="177"/>
                        <a:pt x="116" y="177"/>
                        <a:pt x="118" y="177"/>
                      </a:cubicBezTo>
                      <a:cubicBezTo>
                        <a:pt x="120" y="177"/>
                        <a:pt x="121" y="177"/>
                        <a:pt x="121" y="177"/>
                      </a:cubicBezTo>
                      <a:cubicBezTo>
                        <a:pt x="121" y="177"/>
                        <a:pt x="121" y="177"/>
                        <a:pt x="121" y="177"/>
                      </a:cubicBezTo>
                      <a:cubicBezTo>
                        <a:pt x="141" y="176"/>
                        <a:pt x="204" y="170"/>
                        <a:pt x="236" y="136"/>
                      </a:cubicBezTo>
                      <a:lnTo>
                        <a:pt x="236" y="0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" name="Group 180"/>
            <p:cNvGrpSpPr/>
            <p:nvPr/>
          </p:nvGrpSpPr>
          <p:grpSpPr>
            <a:xfrm>
              <a:off x="4830009" y="3066085"/>
              <a:ext cx="438716" cy="508547"/>
              <a:chOff x="5217849" y="2905765"/>
              <a:chExt cx="438716" cy="508547"/>
            </a:xfrm>
          </p:grpSpPr>
          <p:grpSp>
            <p:nvGrpSpPr>
              <p:cNvPr id="16" name="Group 150"/>
              <p:cNvGrpSpPr/>
              <p:nvPr/>
            </p:nvGrpSpPr>
            <p:grpSpPr>
              <a:xfrm>
                <a:off x="5217849" y="2905765"/>
                <a:ext cx="438716" cy="508547"/>
                <a:chOff x="5289550" y="3008313"/>
                <a:chExt cx="487363" cy="564939"/>
              </a:xfrm>
              <a:solidFill>
                <a:schemeClr val="accent3"/>
              </a:solidFill>
            </p:grpSpPr>
            <p:sp>
              <p:nvSpPr>
                <p:cNvPr id="47" name="Oval 26"/>
                <p:cNvSpPr>
                  <a:spLocks noChangeArrowheads="1"/>
                </p:cNvSpPr>
                <p:nvPr/>
              </p:nvSpPr>
              <p:spPr bwMode="auto">
                <a:xfrm>
                  <a:off x="5289550" y="3008313"/>
                  <a:ext cx="487363" cy="48577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8" name="Freeform 27"/>
                <p:cNvSpPr/>
                <p:nvPr/>
              </p:nvSpPr>
              <p:spPr bwMode="auto">
                <a:xfrm>
                  <a:off x="5413375" y="3457364"/>
                  <a:ext cx="125413" cy="1158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73"/>
                    </a:cxn>
                    <a:cxn ang="0">
                      <a:pos x="79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9" h="73">
                      <a:moveTo>
                        <a:pt x="0" y="0"/>
                      </a:moveTo>
                      <a:lnTo>
                        <a:pt x="6" y="73"/>
                      </a:lnTo>
                      <a:lnTo>
                        <a:pt x="79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46" name="Freeform 56"/>
              <p:cNvSpPr>
                <a:spLocks noEditPoints="1"/>
              </p:cNvSpPr>
              <p:nvPr/>
            </p:nvSpPr>
            <p:spPr bwMode="auto">
              <a:xfrm>
                <a:off x="5313595" y="2975796"/>
                <a:ext cx="260086" cy="264373"/>
              </a:xfrm>
              <a:custGeom>
                <a:avLst/>
                <a:gdLst/>
                <a:ahLst/>
                <a:cxnLst>
                  <a:cxn ang="0">
                    <a:pos x="147" y="112"/>
                  </a:cxn>
                  <a:cxn ang="0">
                    <a:pos x="141" y="98"/>
                  </a:cxn>
                  <a:cxn ang="0">
                    <a:pos x="141" y="44"/>
                  </a:cxn>
                  <a:cxn ang="0">
                    <a:pos x="147" y="37"/>
                  </a:cxn>
                  <a:cxn ang="0">
                    <a:pos x="148" y="37"/>
                  </a:cxn>
                  <a:cxn ang="0">
                    <a:pos x="148" y="13"/>
                  </a:cxn>
                  <a:cxn ang="0">
                    <a:pos x="147" y="13"/>
                  </a:cxn>
                  <a:cxn ang="0">
                    <a:pos x="147" y="12"/>
                  </a:cxn>
                  <a:cxn ang="0">
                    <a:pos x="114" y="0"/>
                  </a:cxn>
                  <a:cxn ang="0">
                    <a:pos x="81" y="12"/>
                  </a:cxn>
                  <a:cxn ang="0">
                    <a:pos x="81" y="13"/>
                  </a:cxn>
                  <a:cxn ang="0">
                    <a:pos x="80" y="13"/>
                  </a:cxn>
                  <a:cxn ang="0">
                    <a:pos x="80" y="37"/>
                  </a:cxn>
                  <a:cxn ang="0">
                    <a:pos x="81" y="37"/>
                  </a:cxn>
                  <a:cxn ang="0">
                    <a:pos x="91" y="44"/>
                  </a:cxn>
                  <a:cxn ang="0">
                    <a:pos x="91" y="98"/>
                  </a:cxn>
                  <a:cxn ang="0">
                    <a:pos x="83" y="112"/>
                  </a:cxn>
                  <a:cxn ang="0">
                    <a:pos x="31" y="212"/>
                  </a:cxn>
                  <a:cxn ang="0">
                    <a:pos x="115" y="230"/>
                  </a:cxn>
                  <a:cxn ang="0">
                    <a:pos x="198" y="212"/>
                  </a:cxn>
                  <a:cxn ang="0">
                    <a:pos x="147" y="112"/>
                  </a:cxn>
                  <a:cxn ang="0">
                    <a:pos x="145" y="213"/>
                  </a:cxn>
                  <a:cxn ang="0">
                    <a:pos x="182" y="187"/>
                  </a:cxn>
                  <a:cxn ang="0">
                    <a:pos x="150" y="134"/>
                  </a:cxn>
                  <a:cxn ang="0">
                    <a:pos x="193" y="190"/>
                  </a:cxn>
                  <a:cxn ang="0">
                    <a:pos x="145" y="213"/>
                  </a:cxn>
                </a:cxnLst>
                <a:rect l="0" t="0" r="r" b="b"/>
                <a:pathLst>
                  <a:path w="229" h="231">
                    <a:moveTo>
                      <a:pt x="147" y="112"/>
                    </a:moveTo>
                    <a:cubicBezTo>
                      <a:pt x="147" y="112"/>
                      <a:pt x="141" y="109"/>
                      <a:pt x="141" y="98"/>
                    </a:cubicBezTo>
                    <a:cubicBezTo>
                      <a:pt x="141" y="89"/>
                      <a:pt x="141" y="55"/>
                      <a:pt x="141" y="44"/>
                    </a:cubicBezTo>
                    <a:cubicBezTo>
                      <a:pt x="145" y="42"/>
                      <a:pt x="147" y="40"/>
                      <a:pt x="147" y="37"/>
                    </a:cubicBezTo>
                    <a:cubicBezTo>
                      <a:pt x="148" y="37"/>
                      <a:pt x="148" y="37"/>
                      <a:pt x="148" y="37"/>
                    </a:cubicBezTo>
                    <a:cubicBezTo>
                      <a:pt x="148" y="13"/>
                      <a:pt x="148" y="13"/>
                      <a:pt x="148" y="13"/>
                    </a:cubicBezTo>
                    <a:cubicBezTo>
                      <a:pt x="147" y="13"/>
                      <a:pt x="147" y="13"/>
                      <a:pt x="147" y="13"/>
                    </a:cubicBezTo>
                    <a:cubicBezTo>
                      <a:pt x="147" y="13"/>
                      <a:pt x="147" y="13"/>
                      <a:pt x="147" y="12"/>
                    </a:cubicBezTo>
                    <a:cubicBezTo>
                      <a:pt x="147" y="5"/>
                      <a:pt x="132" y="0"/>
                      <a:pt x="114" y="0"/>
                    </a:cubicBezTo>
                    <a:cubicBezTo>
                      <a:pt x="96" y="0"/>
                      <a:pt x="81" y="5"/>
                      <a:pt x="81" y="12"/>
                    </a:cubicBezTo>
                    <a:cubicBezTo>
                      <a:pt x="81" y="13"/>
                      <a:pt x="81" y="13"/>
                      <a:pt x="81" y="13"/>
                    </a:cubicBezTo>
                    <a:cubicBezTo>
                      <a:pt x="80" y="13"/>
                      <a:pt x="80" y="13"/>
                      <a:pt x="80" y="13"/>
                    </a:cubicBezTo>
                    <a:cubicBezTo>
                      <a:pt x="80" y="37"/>
                      <a:pt x="80" y="37"/>
                      <a:pt x="80" y="37"/>
                    </a:cubicBezTo>
                    <a:cubicBezTo>
                      <a:pt x="81" y="37"/>
                      <a:pt x="81" y="37"/>
                      <a:pt x="81" y="37"/>
                    </a:cubicBezTo>
                    <a:cubicBezTo>
                      <a:pt x="82" y="40"/>
                      <a:pt x="84" y="42"/>
                      <a:pt x="91" y="44"/>
                    </a:cubicBezTo>
                    <a:cubicBezTo>
                      <a:pt x="91" y="56"/>
                      <a:pt x="91" y="89"/>
                      <a:pt x="91" y="98"/>
                    </a:cubicBezTo>
                    <a:cubicBezTo>
                      <a:pt x="91" y="109"/>
                      <a:pt x="83" y="112"/>
                      <a:pt x="83" y="112"/>
                    </a:cubicBezTo>
                    <a:cubicBezTo>
                      <a:pt x="71" y="119"/>
                      <a:pt x="0" y="190"/>
                      <a:pt x="31" y="212"/>
                    </a:cubicBezTo>
                    <a:cubicBezTo>
                      <a:pt x="59" y="231"/>
                      <a:pt x="105" y="231"/>
                      <a:pt x="115" y="230"/>
                    </a:cubicBezTo>
                    <a:cubicBezTo>
                      <a:pt x="124" y="231"/>
                      <a:pt x="170" y="231"/>
                      <a:pt x="198" y="212"/>
                    </a:cubicBezTo>
                    <a:cubicBezTo>
                      <a:pt x="229" y="190"/>
                      <a:pt x="159" y="119"/>
                      <a:pt x="147" y="112"/>
                    </a:cubicBezTo>
                    <a:close/>
                    <a:moveTo>
                      <a:pt x="145" y="213"/>
                    </a:moveTo>
                    <a:cubicBezTo>
                      <a:pt x="145" y="213"/>
                      <a:pt x="180" y="206"/>
                      <a:pt x="182" y="187"/>
                    </a:cubicBezTo>
                    <a:cubicBezTo>
                      <a:pt x="183" y="169"/>
                      <a:pt x="150" y="134"/>
                      <a:pt x="150" y="134"/>
                    </a:cubicBezTo>
                    <a:cubicBezTo>
                      <a:pt x="150" y="134"/>
                      <a:pt x="194" y="167"/>
                      <a:pt x="193" y="190"/>
                    </a:cubicBezTo>
                    <a:cubicBezTo>
                      <a:pt x="193" y="213"/>
                      <a:pt x="145" y="213"/>
                      <a:pt x="145" y="213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7" name="Group 182"/>
            <p:cNvGrpSpPr/>
            <p:nvPr/>
          </p:nvGrpSpPr>
          <p:grpSpPr>
            <a:xfrm>
              <a:off x="4677609" y="2445889"/>
              <a:ext cx="530175" cy="620204"/>
              <a:chOff x="4974912" y="2319866"/>
              <a:chExt cx="530175" cy="620204"/>
            </a:xfrm>
          </p:grpSpPr>
          <p:grpSp>
            <p:nvGrpSpPr>
              <p:cNvPr id="18" name="Group 144"/>
              <p:cNvGrpSpPr/>
              <p:nvPr/>
            </p:nvGrpSpPr>
            <p:grpSpPr>
              <a:xfrm>
                <a:off x="4974912" y="2319866"/>
                <a:ext cx="530175" cy="620204"/>
                <a:chOff x="5019675" y="2357438"/>
                <a:chExt cx="588963" cy="688975"/>
              </a:xfrm>
              <a:solidFill>
                <a:schemeClr val="accent4"/>
              </a:solidFill>
            </p:grpSpPr>
            <p:sp>
              <p:nvSpPr>
                <p:cNvPr id="54" name="Oval 28"/>
                <p:cNvSpPr>
                  <a:spLocks noChangeArrowheads="1"/>
                </p:cNvSpPr>
                <p:nvPr/>
              </p:nvSpPr>
              <p:spPr bwMode="auto">
                <a:xfrm>
                  <a:off x="5019675" y="2357438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5" name="Freeform 29"/>
                <p:cNvSpPr/>
                <p:nvPr/>
              </p:nvSpPr>
              <p:spPr bwMode="auto">
                <a:xfrm>
                  <a:off x="5168900" y="2905125"/>
                  <a:ext cx="152400" cy="1412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9"/>
                    </a:cxn>
                    <a:cxn ang="0">
                      <a:pos x="96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89">
                      <a:moveTo>
                        <a:pt x="0" y="0"/>
                      </a:moveTo>
                      <a:lnTo>
                        <a:pt x="8" y="89"/>
                      </a:lnTo>
                      <a:lnTo>
                        <a:pt x="96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9" name="Group 143"/>
              <p:cNvGrpSpPr/>
              <p:nvPr/>
            </p:nvGrpSpPr>
            <p:grpSpPr>
              <a:xfrm>
                <a:off x="5070658" y="2422757"/>
                <a:ext cx="367264" cy="327250"/>
                <a:chOff x="5126038" y="2471738"/>
                <a:chExt cx="407988" cy="363537"/>
              </a:xfrm>
            </p:grpSpPr>
            <p:sp>
              <p:nvSpPr>
                <p:cNvPr id="52" name="Freeform 57"/>
                <p:cNvSpPr>
                  <a:spLocks noEditPoints="1"/>
                </p:cNvSpPr>
                <p:nvPr/>
              </p:nvSpPr>
              <p:spPr bwMode="auto">
                <a:xfrm>
                  <a:off x="5135563" y="2471738"/>
                  <a:ext cx="361950" cy="361950"/>
                </a:xfrm>
                <a:custGeom>
                  <a:avLst/>
                  <a:gdLst/>
                  <a:ahLst/>
                  <a:cxnLst>
                    <a:cxn ang="0">
                      <a:pos x="143" y="0"/>
                    </a:cxn>
                    <a:cxn ang="0">
                      <a:pos x="0" y="143"/>
                    </a:cxn>
                    <a:cxn ang="0">
                      <a:pos x="143" y="286"/>
                    </a:cxn>
                    <a:cxn ang="0">
                      <a:pos x="286" y="143"/>
                    </a:cxn>
                    <a:cxn ang="0">
                      <a:pos x="143" y="0"/>
                    </a:cxn>
                    <a:cxn ang="0">
                      <a:pos x="143" y="279"/>
                    </a:cxn>
                    <a:cxn ang="0">
                      <a:pos x="7" y="143"/>
                    </a:cxn>
                    <a:cxn ang="0">
                      <a:pos x="143" y="6"/>
                    </a:cxn>
                    <a:cxn ang="0">
                      <a:pos x="280" y="143"/>
                    </a:cxn>
                    <a:cxn ang="0">
                      <a:pos x="143" y="279"/>
                    </a:cxn>
                  </a:cxnLst>
                  <a:rect l="0" t="0" r="r" b="b"/>
                  <a:pathLst>
                    <a:path w="286" h="286">
                      <a:moveTo>
                        <a:pt x="143" y="0"/>
                      </a:moveTo>
                      <a:cubicBezTo>
                        <a:pt x="64" y="0"/>
                        <a:pt x="0" y="64"/>
                        <a:pt x="0" y="143"/>
                      </a:cubicBezTo>
                      <a:cubicBezTo>
                        <a:pt x="0" y="222"/>
                        <a:pt x="64" y="286"/>
                        <a:pt x="143" y="286"/>
                      </a:cubicBezTo>
                      <a:cubicBezTo>
                        <a:pt x="222" y="286"/>
                        <a:pt x="286" y="222"/>
                        <a:pt x="286" y="143"/>
                      </a:cubicBezTo>
                      <a:cubicBezTo>
                        <a:pt x="286" y="64"/>
                        <a:pt x="222" y="0"/>
                        <a:pt x="143" y="0"/>
                      </a:cubicBezTo>
                      <a:close/>
                      <a:moveTo>
                        <a:pt x="143" y="279"/>
                      </a:moveTo>
                      <a:cubicBezTo>
                        <a:pt x="68" y="279"/>
                        <a:pt x="7" y="218"/>
                        <a:pt x="7" y="143"/>
                      </a:cubicBezTo>
                      <a:cubicBezTo>
                        <a:pt x="7" y="67"/>
                        <a:pt x="68" y="6"/>
                        <a:pt x="143" y="6"/>
                      </a:cubicBezTo>
                      <a:cubicBezTo>
                        <a:pt x="219" y="6"/>
                        <a:pt x="280" y="67"/>
                        <a:pt x="280" y="143"/>
                      </a:cubicBezTo>
                      <a:cubicBezTo>
                        <a:pt x="280" y="218"/>
                        <a:pt x="219" y="279"/>
                        <a:pt x="143" y="27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3" name="Freeform 58"/>
                <p:cNvSpPr/>
                <p:nvPr/>
              </p:nvSpPr>
              <p:spPr bwMode="auto">
                <a:xfrm>
                  <a:off x="5126038" y="2476500"/>
                  <a:ext cx="407988" cy="358775"/>
                </a:xfrm>
                <a:custGeom>
                  <a:avLst/>
                  <a:gdLst/>
                  <a:ahLst/>
                  <a:cxnLst>
                    <a:cxn ang="0">
                      <a:pos x="93" y="22"/>
                    </a:cxn>
                    <a:cxn ang="0">
                      <a:pos x="87" y="33"/>
                    </a:cxn>
                    <a:cxn ang="0">
                      <a:pos x="81" y="41"/>
                    </a:cxn>
                    <a:cxn ang="0">
                      <a:pos x="76" y="37"/>
                    </a:cxn>
                    <a:cxn ang="0">
                      <a:pos x="75" y="46"/>
                    </a:cxn>
                    <a:cxn ang="0">
                      <a:pos x="60" y="49"/>
                    </a:cxn>
                    <a:cxn ang="0">
                      <a:pos x="51" y="58"/>
                    </a:cxn>
                    <a:cxn ang="0">
                      <a:pos x="39" y="76"/>
                    </a:cxn>
                    <a:cxn ang="0">
                      <a:pos x="31" y="87"/>
                    </a:cxn>
                    <a:cxn ang="0">
                      <a:pos x="38" y="95"/>
                    </a:cxn>
                    <a:cxn ang="0">
                      <a:pos x="39" y="99"/>
                    </a:cxn>
                    <a:cxn ang="0">
                      <a:pos x="32" y="93"/>
                    </a:cxn>
                    <a:cxn ang="0">
                      <a:pos x="27" y="85"/>
                    </a:cxn>
                    <a:cxn ang="0">
                      <a:pos x="24" y="97"/>
                    </a:cxn>
                    <a:cxn ang="0">
                      <a:pos x="25" y="118"/>
                    </a:cxn>
                    <a:cxn ang="0">
                      <a:pos x="35" y="113"/>
                    </a:cxn>
                    <a:cxn ang="0">
                      <a:pos x="46" y="125"/>
                    </a:cxn>
                    <a:cxn ang="0">
                      <a:pos x="59" y="138"/>
                    </a:cxn>
                    <a:cxn ang="0">
                      <a:pos x="71" y="149"/>
                    </a:cxn>
                    <a:cxn ang="0">
                      <a:pos x="87" y="166"/>
                    </a:cxn>
                    <a:cxn ang="0">
                      <a:pos x="82" y="190"/>
                    </a:cxn>
                    <a:cxn ang="0">
                      <a:pos x="69" y="219"/>
                    </a:cxn>
                    <a:cxn ang="0">
                      <a:pos x="74" y="240"/>
                    </a:cxn>
                    <a:cxn ang="0">
                      <a:pos x="66" y="241"/>
                    </a:cxn>
                    <a:cxn ang="0">
                      <a:pos x="46" y="209"/>
                    </a:cxn>
                    <a:cxn ang="0">
                      <a:pos x="24" y="159"/>
                    </a:cxn>
                    <a:cxn ang="0">
                      <a:pos x="17" y="123"/>
                    </a:cxn>
                    <a:cxn ang="0">
                      <a:pos x="104" y="259"/>
                    </a:cxn>
                    <a:cxn ang="0">
                      <a:pos x="127" y="255"/>
                    </a:cxn>
                    <a:cxn ang="0">
                      <a:pos x="156" y="252"/>
                    </a:cxn>
                    <a:cxn ang="0">
                      <a:pos x="154" y="264"/>
                    </a:cxn>
                    <a:cxn ang="0">
                      <a:pos x="171" y="263"/>
                    </a:cxn>
                    <a:cxn ang="0">
                      <a:pos x="196" y="260"/>
                    </a:cxn>
                    <a:cxn ang="0">
                      <a:pos x="194" y="4"/>
                    </a:cxn>
                    <a:cxn ang="0">
                      <a:pos x="278" y="91"/>
                    </a:cxn>
                    <a:cxn ang="0">
                      <a:pos x="267" y="82"/>
                    </a:cxn>
                    <a:cxn ang="0">
                      <a:pos x="256" y="105"/>
                    </a:cxn>
                    <a:cxn ang="0">
                      <a:pos x="240" y="84"/>
                    </a:cxn>
                    <a:cxn ang="0">
                      <a:pos x="247" y="106"/>
                    </a:cxn>
                    <a:cxn ang="0">
                      <a:pos x="263" y="112"/>
                    </a:cxn>
                    <a:cxn ang="0">
                      <a:pos x="256" y="142"/>
                    </a:cxn>
                    <a:cxn ang="0">
                      <a:pos x="248" y="173"/>
                    </a:cxn>
                    <a:cxn ang="0">
                      <a:pos x="238" y="194"/>
                    </a:cxn>
                    <a:cxn ang="0">
                      <a:pos x="208" y="218"/>
                    </a:cxn>
                    <a:cxn ang="0">
                      <a:pos x="200" y="197"/>
                    </a:cxn>
                    <a:cxn ang="0">
                      <a:pos x="201" y="171"/>
                    </a:cxn>
                    <a:cxn ang="0">
                      <a:pos x="191" y="143"/>
                    </a:cxn>
                    <a:cxn ang="0">
                      <a:pos x="177" y="127"/>
                    </a:cxn>
                    <a:cxn ang="0">
                      <a:pos x="140" y="128"/>
                    </a:cxn>
                    <a:cxn ang="0">
                      <a:pos x="127" y="108"/>
                    </a:cxn>
                    <a:cxn ang="0">
                      <a:pos x="142" y="70"/>
                    </a:cxn>
                    <a:cxn ang="0">
                      <a:pos x="168" y="59"/>
                    </a:cxn>
                    <a:cxn ang="0">
                      <a:pos x="185" y="66"/>
                    </a:cxn>
                    <a:cxn ang="0">
                      <a:pos x="207" y="66"/>
                    </a:cxn>
                    <a:cxn ang="0">
                      <a:pos x="229" y="62"/>
                    </a:cxn>
                    <a:cxn ang="0">
                      <a:pos x="208" y="53"/>
                    </a:cxn>
                    <a:cxn ang="0">
                      <a:pos x="207" y="46"/>
                    </a:cxn>
                    <a:cxn ang="0">
                      <a:pos x="180" y="46"/>
                    </a:cxn>
                    <a:cxn ang="0">
                      <a:pos x="157" y="53"/>
                    </a:cxn>
                    <a:cxn ang="0">
                      <a:pos x="152" y="30"/>
                    </a:cxn>
                    <a:cxn ang="0">
                      <a:pos x="136" y="16"/>
                    </a:cxn>
                    <a:cxn ang="0">
                      <a:pos x="154" y="5"/>
                    </a:cxn>
                  </a:cxnLst>
                  <a:rect l="0" t="0" r="r" b="b"/>
                  <a:pathLst>
                    <a:path w="322" h="282">
                      <a:moveTo>
                        <a:pt x="131" y="1"/>
                      </a:moveTo>
                      <a:cubicBezTo>
                        <a:pt x="131" y="1"/>
                        <a:pt x="83" y="7"/>
                        <a:pt x="50" y="45"/>
                      </a:cubicBezTo>
                      <a:cubicBezTo>
                        <a:pt x="50" y="45"/>
                        <a:pt x="75" y="19"/>
                        <a:pt x="91" y="19"/>
                      </a:cubicBezTo>
                      <a:cubicBezTo>
                        <a:pt x="94" y="20"/>
                        <a:pt x="94" y="20"/>
                        <a:pt x="94" y="20"/>
                      </a:cubicBezTo>
                      <a:cubicBezTo>
                        <a:pt x="94" y="20"/>
                        <a:pt x="94" y="22"/>
                        <a:pt x="93" y="22"/>
                      </a:cubicBezTo>
                      <a:cubicBezTo>
                        <a:pt x="93" y="23"/>
                        <a:pt x="91" y="25"/>
                        <a:pt x="91" y="26"/>
                      </a:cubicBezTo>
                      <a:cubicBezTo>
                        <a:pt x="91" y="27"/>
                        <a:pt x="91" y="29"/>
                        <a:pt x="91" y="29"/>
                      </a:cubicBezTo>
                      <a:cubicBezTo>
                        <a:pt x="90" y="30"/>
                        <a:pt x="90" y="30"/>
                        <a:pt x="90" y="30"/>
                      </a:cubicBezTo>
                      <a:cubicBezTo>
                        <a:pt x="90" y="30"/>
                        <a:pt x="88" y="31"/>
                        <a:pt x="88" y="31"/>
                      </a:cubicBezTo>
                      <a:cubicBezTo>
                        <a:pt x="88" y="32"/>
                        <a:pt x="87" y="32"/>
                        <a:pt x="87" y="33"/>
                      </a:cubicBezTo>
                      <a:cubicBezTo>
                        <a:pt x="87" y="34"/>
                        <a:pt x="87" y="36"/>
                        <a:pt x="87" y="36"/>
                      </a:cubicBezTo>
                      <a:cubicBezTo>
                        <a:pt x="88" y="39"/>
                        <a:pt x="88" y="39"/>
                        <a:pt x="88" y="39"/>
                      </a:cubicBezTo>
                      <a:cubicBezTo>
                        <a:pt x="87" y="40"/>
                        <a:pt x="87" y="40"/>
                        <a:pt x="87" y="40"/>
                      </a:cubicBezTo>
                      <a:cubicBezTo>
                        <a:pt x="85" y="41"/>
                        <a:pt x="85" y="41"/>
                        <a:pt x="85" y="41"/>
                      </a:cubicBezTo>
                      <a:cubicBezTo>
                        <a:pt x="85" y="41"/>
                        <a:pt x="82" y="42"/>
                        <a:pt x="81" y="41"/>
                      </a:cubicBezTo>
                      <a:cubicBezTo>
                        <a:pt x="80" y="41"/>
                        <a:pt x="80" y="39"/>
                        <a:pt x="80" y="39"/>
                      </a:cubicBezTo>
                      <a:cubicBezTo>
                        <a:pt x="83" y="37"/>
                        <a:pt x="83" y="37"/>
                        <a:pt x="83" y="37"/>
                      </a:cubicBezTo>
                      <a:cubicBezTo>
                        <a:pt x="83" y="37"/>
                        <a:pt x="83" y="37"/>
                        <a:pt x="82" y="36"/>
                      </a:cubicBezTo>
                      <a:cubicBezTo>
                        <a:pt x="81" y="36"/>
                        <a:pt x="82" y="34"/>
                        <a:pt x="80" y="34"/>
                      </a:cubicBezTo>
                      <a:cubicBezTo>
                        <a:pt x="79" y="35"/>
                        <a:pt x="76" y="37"/>
                        <a:pt x="76" y="37"/>
                      </a:cubicBezTo>
                      <a:cubicBezTo>
                        <a:pt x="74" y="38"/>
                        <a:pt x="74" y="38"/>
                        <a:pt x="74" y="38"/>
                      </a:cubicBezTo>
                      <a:cubicBezTo>
                        <a:pt x="74" y="38"/>
                        <a:pt x="73" y="41"/>
                        <a:pt x="73" y="41"/>
                      </a:cubicBezTo>
                      <a:cubicBezTo>
                        <a:pt x="74" y="41"/>
                        <a:pt x="75" y="42"/>
                        <a:pt x="75" y="42"/>
                      </a:cubicBezTo>
                      <a:cubicBezTo>
                        <a:pt x="75" y="42"/>
                        <a:pt x="75" y="43"/>
                        <a:pt x="75" y="44"/>
                      </a:cubicBezTo>
                      <a:cubicBezTo>
                        <a:pt x="75" y="45"/>
                        <a:pt x="75" y="46"/>
                        <a:pt x="75" y="46"/>
                      </a:cubicBezTo>
                      <a:cubicBezTo>
                        <a:pt x="75" y="46"/>
                        <a:pt x="74" y="47"/>
                        <a:pt x="72" y="47"/>
                      </a:cubicBezTo>
                      <a:cubicBezTo>
                        <a:pt x="71" y="46"/>
                        <a:pt x="69" y="46"/>
                        <a:pt x="68" y="46"/>
                      </a:cubicBezTo>
                      <a:cubicBezTo>
                        <a:pt x="67" y="45"/>
                        <a:pt x="66" y="45"/>
                        <a:pt x="65" y="45"/>
                      </a:cubicBezTo>
                      <a:cubicBezTo>
                        <a:pt x="64" y="46"/>
                        <a:pt x="64" y="46"/>
                        <a:pt x="64" y="46"/>
                      </a:cubicBezTo>
                      <a:cubicBezTo>
                        <a:pt x="64" y="47"/>
                        <a:pt x="60" y="49"/>
                        <a:pt x="60" y="49"/>
                      </a:cubicBezTo>
                      <a:cubicBezTo>
                        <a:pt x="60" y="49"/>
                        <a:pt x="59" y="49"/>
                        <a:pt x="59" y="50"/>
                      </a:cubicBezTo>
                      <a:cubicBezTo>
                        <a:pt x="59" y="51"/>
                        <a:pt x="58" y="53"/>
                        <a:pt x="58" y="53"/>
                      </a:cubicBezTo>
                      <a:cubicBezTo>
                        <a:pt x="58" y="53"/>
                        <a:pt x="57" y="54"/>
                        <a:pt x="55" y="55"/>
                      </a:cubicBezTo>
                      <a:cubicBezTo>
                        <a:pt x="53" y="55"/>
                        <a:pt x="52" y="56"/>
                        <a:pt x="52" y="56"/>
                      </a:cubicBezTo>
                      <a:cubicBezTo>
                        <a:pt x="51" y="58"/>
                        <a:pt x="51" y="58"/>
                        <a:pt x="51" y="58"/>
                      </a:cubicBezTo>
                      <a:cubicBezTo>
                        <a:pt x="51" y="58"/>
                        <a:pt x="49" y="60"/>
                        <a:pt x="48" y="61"/>
                      </a:cubicBezTo>
                      <a:cubicBezTo>
                        <a:pt x="47" y="62"/>
                        <a:pt x="44" y="65"/>
                        <a:pt x="43" y="65"/>
                      </a:cubicBezTo>
                      <a:cubicBezTo>
                        <a:pt x="43" y="65"/>
                        <a:pt x="41" y="67"/>
                        <a:pt x="41" y="68"/>
                      </a:cubicBezTo>
                      <a:cubicBezTo>
                        <a:pt x="40" y="69"/>
                        <a:pt x="41" y="71"/>
                        <a:pt x="40" y="72"/>
                      </a:cubicBezTo>
                      <a:cubicBezTo>
                        <a:pt x="40" y="73"/>
                        <a:pt x="39" y="74"/>
                        <a:pt x="39" y="76"/>
                      </a:cubicBezTo>
                      <a:cubicBezTo>
                        <a:pt x="39" y="77"/>
                        <a:pt x="38" y="79"/>
                        <a:pt x="37" y="79"/>
                      </a:cubicBezTo>
                      <a:cubicBezTo>
                        <a:pt x="36" y="80"/>
                        <a:pt x="35" y="81"/>
                        <a:pt x="35" y="81"/>
                      </a:cubicBezTo>
                      <a:cubicBezTo>
                        <a:pt x="34" y="81"/>
                        <a:pt x="32" y="82"/>
                        <a:pt x="31" y="83"/>
                      </a:cubicBezTo>
                      <a:cubicBezTo>
                        <a:pt x="30" y="83"/>
                        <a:pt x="29" y="85"/>
                        <a:pt x="29" y="85"/>
                      </a:cubicBezTo>
                      <a:cubicBezTo>
                        <a:pt x="29" y="86"/>
                        <a:pt x="31" y="87"/>
                        <a:pt x="31" y="87"/>
                      </a:cubicBezTo>
                      <a:cubicBezTo>
                        <a:pt x="32" y="87"/>
                        <a:pt x="33" y="88"/>
                        <a:pt x="33" y="88"/>
                      </a:cubicBezTo>
                      <a:cubicBezTo>
                        <a:pt x="33" y="88"/>
                        <a:pt x="33" y="90"/>
                        <a:pt x="33" y="91"/>
                      </a:cubicBezTo>
                      <a:cubicBezTo>
                        <a:pt x="33" y="91"/>
                        <a:pt x="32" y="94"/>
                        <a:pt x="33" y="94"/>
                      </a:cubicBezTo>
                      <a:cubicBezTo>
                        <a:pt x="34" y="94"/>
                        <a:pt x="36" y="94"/>
                        <a:pt x="36" y="94"/>
                      </a:cubicBezTo>
                      <a:cubicBezTo>
                        <a:pt x="38" y="95"/>
                        <a:pt x="38" y="95"/>
                        <a:pt x="38" y="95"/>
                      </a:cubicBezTo>
                      <a:cubicBezTo>
                        <a:pt x="41" y="96"/>
                        <a:pt x="41" y="96"/>
                        <a:pt x="41" y="96"/>
                      </a:cubicBezTo>
                      <a:cubicBezTo>
                        <a:pt x="42" y="97"/>
                        <a:pt x="42" y="97"/>
                        <a:pt x="42" y="97"/>
                      </a:cubicBezTo>
                      <a:cubicBezTo>
                        <a:pt x="42" y="97"/>
                        <a:pt x="42" y="99"/>
                        <a:pt x="41" y="99"/>
                      </a:cubicBezTo>
                      <a:cubicBezTo>
                        <a:pt x="41" y="100"/>
                        <a:pt x="40" y="101"/>
                        <a:pt x="40" y="101"/>
                      </a:cubicBezTo>
                      <a:cubicBezTo>
                        <a:pt x="39" y="100"/>
                        <a:pt x="39" y="100"/>
                        <a:pt x="39" y="99"/>
                      </a:cubicBezTo>
                      <a:cubicBezTo>
                        <a:pt x="38" y="98"/>
                        <a:pt x="39" y="98"/>
                        <a:pt x="37" y="97"/>
                      </a:cubicBezTo>
                      <a:cubicBezTo>
                        <a:pt x="36" y="97"/>
                        <a:pt x="35" y="98"/>
                        <a:pt x="35" y="98"/>
                      </a:cubicBezTo>
                      <a:cubicBezTo>
                        <a:pt x="34" y="97"/>
                        <a:pt x="33" y="97"/>
                        <a:pt x="33" y="97"/>
                      </a:cubicBezTo>
                      <a:cubicBezTo>
                        <a:pt x="32" y="96"/>
                        <a:pt x="32" y="97"/>
                        <a:pt x="32" y="96"/>
                      </a:cubicBezTo>
                      <a:cubicBezTo>
                        <a:pt x="32" y="94"/>
                        <a:pt x="33" y="94"/>
                        <a:pt x="32" y="93"/>
                      </a:cubicBezTo>
                      <a:cubicBezTo>
                        <a:pt x="32" y="92"/>
                        <a:pt x="31" y="91"/>
                        <a:pt x="30" y="91"/>
                      </a:cubicBezTo>
                      <a:cubicBezTo>
                        <a:pt x="30" y="91"/>
                        <a:pt x="31" y="92"/>
                        <a:pt x="30" y="91"/>
                      </a:cubicBezTo>
                      <a:cubicBezTo>
                        <a:pt x="29" y="90"/>
                        <a:pt x="28" y="89"/>
                        <a:pt x="27" y="89"/>
                      </a:cubicBezTo>
                      <a:cubicBezTo>
                        <a:pt x="27" y="89"/>
                        <a:pt x="26" y="90"/>
                        <a:pt x="26" y="89"/>
                      </a:cubicBezTo>
                      <a:cubicBezTo>
                        <a:pt x="26" y="88"/>
                        <a:pt x="27" y="86"/>
                        <a:pt x="27" y="85"/>
                      </a:cubicBezTo>
                      <a:cubicBezTo>
                        <a:pt x="27" y="85"/>
                        <a:pt x="27" y="83"/>
                        <a:pt x="27" y="83"/>
                      </a:cubicBezTo>
                      <a:cubicBezTo>
                        <a:pt x="27" y="82"/>
                        <a:pt x="28" y="78"/>
                        <a:pt x="28" y="78"/>
                      </a:cubicBezTo>
                      <a:cubicBezTo>
                        <a:pt x="28" y="78"/>
                        <a:pt x="24" y="87"/>
                        <a:pt x="22" y="93"/>
                      </a:cubicBezTo>
                      <a:cubicBezTo>
                        <a:pt x="22" y="93"/>
                        <a:pt x="24" y="93"/>
                        <a:pt x="24" y="94"/>
                      </a:cubicBezTo>
                      <a:cubicBezTo>
                        <a:pt x="24" y="95"/>
                        <a:pt x="24" y="96"/>
                        <a:pt x="24" y="97"/>
                      </a:cubicBezTo>
                      <a:cubicBezTo>
                        <a:pt x="24" y="98"/>
                        <a:pt x="24" y="98"/>
                        <a:pt x="24" y="102"/>
                      </a:cubicBezTo>
                      <a:cubicBezTo>
                        <a:pt x="24" y="105"/>
                        <a:pt x="25" y="106"/>
                        <a:pt x="24" y="107"/>
                      </a:cubicBezTo>
                      <a:cubicBezTo>
                        <a:pt x="24" y="108"/>
                        <a:pt x="23" y="110"/>
                        <a:pt x="23" y="111"/>
                      </a:cubicBezTo>
                      <a:cubicBezTo>
                        <a:pt x="23" y="112"/>
                        <a:pt x="24" y="116"/>
                        <a:pt x="24" y="116"/>
                      </a:cubicBezTo>
                      <a:cubicBezTo>
                        <a:pt x="25" y="117"/>
                        <a:pt x="25" y="117"/>
                        <a:pt x="25" y="118"/>
                      </a:cubicBezTo>
                      <a:cubicBezTo>
                        <a:pt x="26" y="119"/>
                        <a:pt x="24" y="121"/>
                        <a:pt x="26" y="119"/>
                      </a:cubicBezTo>
                      <a:cubicBezTo>
                        <a:pt x="28" y="116"/>
                        <a:pt x="28" y="115"/>
                        <a:pt x="28" y="115"/>
                      </a:cubicBezTo>
                      <a:cubicBezTo>
                        <a:pt x="29" y="114"/>
                        <a:pt x="29" y="114"/>
                        <a:pt x="29" y="114"/>
                      </a:cubicBezTo>
                      <a:cubicBezTo>
                        <a:pt x="29" y="114"/>
                        <a:pt x="29" y="112"/>
                        <a:pt x="32" y="112"/>
                      </a:cubicBezTo>
                      <a:cubicBezTo>
                        <a:pt x="34" y="113"/>
                        <a:pt x="34" y="112"/>
                        <a:pt x="35" y="113"/>
                      </a:cubicBezTo>
                      <a:cubicBezTo>
                        <a:pt x="35" y="114"/>
                        <a:pt x="34" y="116"/>
                        <a:pt x="35" y="116"/>
                      </a:cubicBezTo>
                      <a:cubicBezTo>
                        <a:pt x="36" y="117"/>
                        <a:pt x="39" y="115"/>
                        <a:pt x="40" y="115"/>
                      </a:cubicBezTo>
                      <a:cubicBezTo>
                        <a:pt x="41" y="116"/>
                        <a:pt x="42" y="116"/>
                        <a:pt x="43" y="117"/>
                      </a:cubicBezTo>
                      <a:cubicBezTo>
                        <a:pt x="43" y="119"/>
                        <a:pt x="44" y="121"/>
                        <a:pt x="45" y="121"/>
                      </a:cubicBezTo>
                      <a:cubicBezTo>
                        <a:pt x="45" y="122"/>
                        <a:pt x="45" y="124"/>
                        <a:pt x="46" y="125"/>
                      </a:cubicBezTo>
                      <a:cubicBezTo>
                        <a:pt x="46" y="126"/>
                        <a:pt x="49" y="127"/>
                        <a:pt x="50" y="127"/>
                      </a:cubicBezTo>
                      <a:cubicBezTo>
                        <a:pt x="50" y="127"/>
                        <a:pt x="54" y="128"/>
                        <a:pt x="54" y="128"/>
                      </a:cubicBezTo>
                      <a:cubicBezTo>
                        <a:pt x="55" y="129"/>
                        <a:pt x="54" y="130"/>
                        <a:pt x="56" y="131"/>
                      </a:cubicBezTo>
                      <a:cubicBezTo>
                        <a:pt x="58" y="131"/>
                        <a:pt x="58" y="135"/>
                        <a:pt x="58" y="135"/>
                      </a:cubicBezTo>
                      <a:cubicBezTo>
                        <a:pt x="58" y="135"/>
                        <a:pt x="59" y="138"/>
                        <a:pt x="59" y="138"/>
                      </a:cubicBezTo>
                      <a:cubicBezTo>
                        <a:pt x="58" y="139"/>
                        <a:pt x="58" y="141"/>
                        <a:pt x="59" y="141"/>
                      </a:cubicBezTo>
                      <a:cubicBezTo>
                        <a:pt x="61" y="141"/>
                        <a:pt x="63" y="142"/>
                        <a:pt x="63" y="142"/>
                      </a:cubicBezTo>
                      <a:cubicBezTo>
                        <a:pt x="63" y="142"/>
                        <a:pt x="62" y="144"/>
                        <a:pt x="64" y="145"/>
                      </a:cubicBezTo>
                      <a:cubicBezTo>
                        <a:pt x="67" y="146"/>
                        <a:pt x="69" y="147"/>
                        <a:pt x="70" y="147"/>
                      </a:cubicBezTo>
                      <a:cubicBezTo>
                        <a:pt x="70" y="147"/>
                        <a:pt x="68" y="149"/>
                        <a:pt x="71" y="149"/>
                      </a:cubicBezTo>
                      <a:cubicBezTo>
                        <a:pt x="74" y="149"/>
                        <a:pt x="76" y="149"/>
                        <a:pt x="78" y="150"/>
                      </a:cubicBezTo>
                      <a:cubicBezTo>
                        <a:pt x="79" y="151"/>
                        <a:pt x="78" y="152"/>
                        <a:pt x="82" y="154"/>
                      </a:cubicBezTo>
                      <a:cubicBezTo>
                        <a:pt x="85" y="156"/>
                        <a:pt x="86" y="157"/>
                        <a:pt x="87" y="157"/>
                      </a:cubicBezTo>
                      <a:cubicBezTo>
                        <a:pt x="88" y="158"/>
                        <a:pt x="90" y="157"/>
                        <a:pt x="89" y="160"/>
                      </a:cubicBezTo>
                      <a:cubicBezTo>
                        <a:pt x="89" y="163"/>
                        <a:pt x="88" y="165"/>
                        <a:pt x="87" y="166"/>
                      </a:cubicBezTo>
                      <a:cubicBezTo>
                        <a:pt x="86" y="167"/>
                        <a:pt x="84" y="170"/>
                        <a:pt x="83" y="171"/>
                      </a:cubicBezTo>
                      <a:cubicBezTo>
                        <a:pt x="82" y="172"/>
                        <a:pt x="81" y="174"/>
                        <a:pt x="82" y="176"/>
                      </a:cubicBezTo>
                      <a:cubicBezTo>
                        <a:pt x="83" y="178"/>
                        <a:pt x="84" y="180"/>
                        <a:pt x="84" y="181"/>
                      </a:cubicBezTo>
                      <a:cubicBezTo>
                        <a:pt x="84" y="182"/>
                        <a:pt x="85" y="185"/>
                        <a:pt x="84" y="187"/>
                      </a:cubicBezTo>
                      <a:cubicBezTo>
                        <a:pt x="83" y="188"/>
                        <a:pt x="82" y="190"/>
                        <a:pt x="82" y="190"/>
                      </a:cubicBezTo>
                      <a:cubicBezTo>
                        <a:pt x="82" y="190"/>
                        <a:pt x="84" y="192"/>
                        <a:pt x="83" y="194"/>
                      </a:cubicBezTo>
                      <a:cubicBezTo>
                        <a:pt x="81" y="196"/>
                        <a:pt x="78" y="198"/>
                        <a:pt x="77" y="198"/>
                      </a:cubicBezTo>
                      <a:cubicBezTo>
                        <a:pt x="76" y="199"/>
                        <a:pt x="73" y="201"/>
                        <a:pt x="73" y="201"/>
                      </a:cubicBezTo>
                      <a:cubicBezTo>
                        <a:pt x="73" y="201"/>
                        <a:pt x="73" y="207"/>
                        <a:pt x="73" y="208"/>
                      </a:cubicBezTo>
                      <a:cubicBezTo>
                        <a:pt x="73" y="209"/>
                        <a:pt x="68" y="217"/>
                        <a:pt x="69" y="219"/>
                      </a:cubicBezTo>
                      <a:cubicBezTo>
                        <a:pt x="71" y="221"/>
                        <a:pt x="71" y="224"/>
                        <a:pt x="71" y="225"/>
                      </a:cubicBezTo>
                      <a:cubicBezTo>
                        <a:pt x="71" y="226"/>
                        <a:pt x="70" y="226"/>
                        <a:pt x="69" y="227"/>
                      </a:cubicBezTo>
                      <a:cubicBezTo>
                        <a:pt x="69" y="228"/>
                        <a:pt x="66" y="227"/>
                        <a:pt x="68" y="230"/>
                      </a:cubicBezTo>
                      <a:cubicBezTo>
                        <a:pt x="70" y="233"/>
                        <a:pt x="71" y="234"/>
                        <a:pt x="72" y="236"/>
                      </a:cubicBezTo>
                      <a:cubicBezTo>
                        <a:pt x="73" y="238"/>
                        <a:pt x="72" y="238"/>
                        <a:pt x="74" y="240"/>
                      </a:cubicBezTo>
                      <a:cubicBezTo>
                        <a:pt x="75" y="242"/>
                        <a:pt x="76" y="243"/>
                        <a:pt x="77" y="245"/>
                      </a:cubicBezTo>
                      <a:cubicBezTo>
                        <a:pt x="79" y="246"/>
                        <a:pt x="80" y="247"/>
                        <a:pt x="80" y="248"/>
                      </a:cubicBezTo>
                      <a:cubicBezTo>
                        <a:pt x="80" y="250"/>
                        <a:pt x="84" y="254"/>
                        <a:pt x="80" y="251"/>
                      </a:cubicBezTo>
                      <a:cubicBezTo>
                        <a:pt x="76" y="248"/>
                        <a:pt x="79" y="251"/>
                        <a:pt x="74" y="247"/>
                      </a:cubicBezTo>
                      <a:cubicBezTo>
                        <a:pt x="69" y="242"/>
                        <a:pt x="68" y="244"/>
                        <a:pt x="66" y="241"/>
                      </a:cubicBezTo>
                      <a:cubicBezTo>
                        <a:pt x="64" y="239"/>
                        <a:pt x="67" y="248"/>
                        <a:pt x="63" y="237"/>
                      </a:cubicBezTo>
                      <a:cubicBezTo>
                        <a:pt x="59" y="226"/>
                        <a:pt x="57" y="227"/>
                        <a:pt x="56" y="225"/>
                      </a:cubicBezTo>
                      <a:cubicBezTo>
                        <a:pt x="55" y="223"/>
                        <a:pt x="56" y="225"/>
                        <a:pt x="53" y="220"/>
                      </a:cubicBezTo>
                      <a:cubicBezTo>
                        <a:pt x="50" y="214"/>
                        <a:pt x="53" y="218"/>
                        <a:pt x="50" y="214"/>
                      </a:cubicBezTo>
                      <a:cubicBezTo>
                        <a:pt x="47" y="211"/>
                        <a:pt x="47" y="216"/>
                        <a:pt x="46" y="209"/>
                      </a:cubicBezTo>
                      <a:cubicBezTo>
                        <a:pt x="45" y="203"/>
                        <a:pt x="44" y="207"/>
                        <a:pt x="43" y="200"/>
                      </a:cubicBezTo>
                      <a:cubicBezTo>
                        <a:pt x="41" y="193"/>
                        <a:pt x="44" y="192"/>
                        <a:pt x="40" y="189"/>
                      </a:cubicBezTo>
                      <a:cubicBezTo>
                        <a:pt x="36" y="186"/>
                        <a:pt x="36" y="187"/>
                        <a:pt x="35" y="185"/>
                      </a:cubicBezTo>
                      <a:cubicBezTo>
                        <a:pt x="34" y="182"/>
                        <a:pt x="35" y="185"/>
                        <a:pt x="32" y="179"/>
                      </a:cubicBezTo>
                      <a:cubicBezTo>
                        <a:pt x="28" y="172"/>
                        <a:pt x="24" y="170"/>
                        <a:pt x="24" y="159"/>
                      </a:cubicBezTo>
                      <a:cubicBezTo>
                        <a:pt x="24" y="149"/>
                        <a:pt x="24" y="147"/>
                        <a:pt x="24" y="147"/>
                      </a:cubicBezTo>
                      <a:cubicBezTo>
                        <a:pt x="24" y="147"/>
                        <a:pt x="19" y="143"/>
                        <a:pt x="20" y="137"/>
                      </a:cubicBezTo>
                      <a:cubicBezTo>
                        <a:pt x="22" y="131"/>
                        <a:pt x="23" y="133"/>
                        <a:pt x="22" y="131"/>
                      </a:cubicBezTo>
                      <a:cubicBezTo>
                        <a:pt x="22" y="129"/>
                        <a:pt x="21" y="129"/>
                        <a:pt x="19" y="127"/>
                      </a:cubicBezTo>
                      <a:cubicBezTo>
                        <a:pt x="17" y="124"/>
                        <a:pt x="17" y="125"/>
                        <a:pt x="17" y="123"/>
                      </a:cubicBezTo>
                      <a:cubicBezTo>
                        <a:pt x="16" y="122"/>
                        <a:pt x="16" y="118"/>
                        <a:pt x="16" y="118"/>
                      </a:cubicBezTo>
                      <a:cubicBezTo>
                        <a:pt x="14" y="119"/>
                        <a:pt x="14" y="119"/>
                        <a:pt x="14" y="119"/>
                      </a:cubicBezTo>
                      <a:cubicBezTo>
                        <a:pt x="14" y="119"/>
                        <a:pt x="0" y="258"/>
                        <a:pt x="138" y="278"/>
                      </a:cubicBezTo>
                      <a:cubicBezTo>
                        <a:pt x="138" y="278"/>
                        <a:pt x="106" y="271"/>
                        <a:pt x="104" y="265"/>
                      </a:cubicBezTo>
                      <a:cubicBezTo>
                        <a:pt x="104" y="265"/>
                        <a:pt x="103" y="259"/>
                        <a:pt x="104" y="259"/>
                      </a:cubicBezTo>
                      <a:cubicBezTo>
                        <a:pt x="106" y="259"/>
                        <a:pt x="108" y="260"/>
                        <a:pt x="110" y="258"/>
                      </a:cubicBezTo>
                      <a:cubicBezTo>
                        <a:pt x="112" y="257"/>
                        <a:pt x="114" y="255"/>
                        <a:pt x="114" y="255"/>
                      </a:cubicBezTo>
                      <a:cubicBezTo>
                        <a:pt x="114" y="257"/>
                        <a:pt x="114" y="257"/>
                        <a:pt x="114" y="257"/>
                      </a:cubicBezTo>
                      <a:cubicBezTo>
                        <a:pt x="114" y="257"/>
                        <a:pt x="112" y="258"/>
                        <a:pt x="118" y="257"/>
                      </a:cubicBezTo>
                      <a:cubicBezTo>
                        <a:pt x="125" y="256"/>
                        <a:pt x="125" y="256"/>
                        <a:pt x="127" y="255"/>
                      </a:cubicBezTo>
                      <a:cubicBezTo>
                        <a:pt x="129" y="254"/>
                        <a:pt x="132" y="249"/>
                        <a:pt x="133" y="252"/>
                      </a:cubicBezTo>
                      <a:cubicBezTo>
                        <a:pt x="135" y="255"/>
                        <a:pt x="132" y="254"/>
                        <a:pt x="135" y="255"/>
                      </a:cubicBezTo>
                      <a:cubicBezTo>
                        <a:pt x="137" y="257"/>
                        <a:pt x="143" y="255"/>
                        <a:pt x="143" y="255"/>
                      </a:cubicBezTo>
                      <a:cubicBezTo>
                        <a:pt x="143" y="255"/>
                        <a:pt x="153" y="255"/>
                        <a:pt x="154" y="254"/>
                      </a:cubicBezTo>
                      <a:cubicBezTo>
                        <a:pt x="155" y="253"/>
                        <a:pt x="155" y="252"/>
                        <a:pt x="156" y="252"/>
                      </a:cubicBezTo>
                      <a:cubicBezTo>
                        <a:pt x="158" y="252"/>
                        <a:pt x="159" y="255"/>
                        <a:pt x="159" y="255"/>
                      </a:cubicBezTo>
                      <a:cubicBezTo>
                        <a:pt x="154" y="258"/>
                        <a:pt x="154" y="258"/>
                        <a:pt x="154" y="258"/>
                      </a:cubicBezTo>
                      <a:cubicBezTo>
                        <a:pt x="149" y="262"/>
                        <a:pt x="149" y="262"/>
                        <a:pt x="149" y="262"/>
                      </a:cubicBezTo>
                      <a:cubicBezTo>
                        <a:pt x="149" y="262"/>
                        <a:pt x="146" y="262"/>
                        <a:pt x="148" y="263"/>
                      </a:cubicBezTo>
                      <a:cubicBezTo>
                        <a:pt x="150" y="264"/>
                        <a:pt x="151" y="264"/>
                        <a:pt x="154" y="264"/>
                      </a:cubicBezTo>
                      <a:cubicBezTo>
                        <a:pt x="156" y="265"/>
                        <a:pt x="161" y="269"/>
                        <a:pt x="163" y="266"/>
                      </a:cubicBezTo>
                      <a:cubicBezTo>
                        <a:pt x="164" y="264"/>
                        <a:pt x="164" y="263"/>
                        <a:pt x="165" y="262"/>
                      </a:cubicBezTo>
                      <a:cubicBezTo>
                        <a:pt x="166" y="260"/>
                        <a:pt x="166" y="258"/>
                        <a:pt x="168" y="258"/>
                      </a:cubicBezTo>
                      <a:cubicBezTo>
                        <a:pt x="171" y="258"/>
                        <a:pt x="173" y="259"/>
                        <a:pt x="173" y="259"/>
                      </a:cubicBezTo>
                      <a:cubicBezTo>
                        <a:pt x="171" y="263"/>
                        <a:pt x="171" y="263"/>
                        <a:pt x="171" y="263"/>
                      </a:cubicBezTo>
                      <a:cubicBezTo>
                        <a:pt x="171" y="263"/>
                        <a:pt x="175" y="263"/>
                        <a:pt x="177" y="263"/>
                      </a:cubicBezTo>
                      <a:cubicBezTo>
                        <a:pt x="178" y="263"/>
                        <a:pt x="179" y="265"/>
                        <a:pt x="181" y="263"/>
                      </a:cubicBezTo>
                      <a:cubicBezTo>
                        <a:pt x="183" y="261"/>
                        <a:pt x="183" y="261"/>
                        <a:pt x="186" y="260"/>
                      </a:cubicBezTo>
                      <a:cubicBezTo>
                        <a:pt x="188" y="260"/>
                        <a:pt x="191" y="259"/>
                        <a:pt x="192" y="259"/>
                      </a:cubicBezTo>
                      <a:cubicBezTo>
                        <a:pt x="193" y="260"/>
                        <a:pt x="195" y="260"/>
                        <a:pt x="196" y="260"/>
                      </a:cubicBezTo>
                      <a:cubicBezTo>
                        <a:pt x="197" y="260"/>
                        <a:pt x="202" y="264"/>
                        <a:pt x="203" y="263"/>
                      </a:cubicBezTo>
                      <a:cubicBezTo>
                        <a:pt x="204" y="262"/>
                        <a:pt x="210" y="263"/>
                        <a:pt x="210" y="263"/>
                      </a:cubicBezTo>
                      <a:cubicBezTo>
                        <a:pt x="210" y="263"/>
                        <a:pt x="194" y="277"/>
                        <a:pt x="160" y="278"/>
                      </a:cubicBezTo>
                      <a:cubicBezTo>
                        <a:pt x="160" y="278"/>
                        <a:pt x="236" y="282"/>
                        <a:pt x="279" y="207"/>
                      </a:cubicBezTo>
                      <a:cubicBezTo>
                        <a:pt x="322" y="133"/>
                        <a:pt x="292" y="37"/>
                        <a:pt x="194" y="4"/>
                      </a:cubicBezTo>
                      <a:cubicBezTo>
                        <a:pt x="194" y="4"/>
                        <a:pt x="267" y="31"/>
                        <a:pt x="287" y="102"/>
                      </a:cubicBezTo>
                      <a:cubicBezTo>
                        <a:pt x="286" y="103"/>
                        <a:pt x="286" y="103"/>
                        <a:pt x="286" y="103"/>
                      </a:cubicBezTo>
                      <a:cubicBezTo>
                        <a:pt x="284" y="101"/>
                        <a:pt x="284" y="102"/>
                        <a:pt x="283" y="99"/>
                      </a:cubicBezTo>
                      <a:cubicBezTo>
                        <a:pt x="281" y="95"/>
                        <a:pt x="282" y="96"/>
                        <a:pt x="281" y="94"/>
                      </a:cubicBezTo>
                      <a:cubicBezTo>
                        <a:pt x="280" y="91"/>
                        <a:pt x="280" y="93"/>
                        <a:pt x="278" y="91"/>
                      </a:cubicBezTo>
                      <a:cubicBezTo>
                        <a:pt x="277" y="88"/>
                        <a:pt x="276" y="89"/>
                        <a:pt x="275" y="87"/>
                      </a:cubicBezTo>
                      <a:cubicBezTo>
                        <a:pt x="274" y="86"/>
                        <a:pt x="272" y="82"/>
                        <a:pt x="271" y="81"/>
                      </a:cubicBezTo>
                      <a:cubicBezTo>
                        <a:pt x="270" y="79"/>
                        <a:pt x="267" y="79"/>
                        <a:pt x="266" y="79"/>
                      </a:cubicBezTo>
                      <a:cubicBezTo>
                        <a:pt x="265" y="78"/>
                        <a:pt x="265" y="77"/>
                        <a:pt x="265" y="78"/>
                      </a:cubicBezTo>
                      <a:cubicBezTo>
                        <a:pt x="264" y="80"/>
                        <a:pt x="267" y="82"/>
                        <a:pt x="267" y="82"/>
                      </a:cubicBezTo>
                      <a:cubicBezTo>
                        <a:pt x="267" y="88"/>
                        <a:pt x="267" y="88"/>
                        <a:pt x="267" y="88"/>
                      </a:cubicBezTo>
                      <a:cubicBezTo>
                        <a:pt x="267" y="88"/>
                        <a:pt x="269" y="93"/>
                        <a:pt x="269" y="94"/>
                      </a:cubicBezTo>
                      <a:cubicBezTo>
                        <a:pt x="269" y="95"/>
                        <a:pt x="267" y="99"/>
                        <a:pt x="267" y="99"/>
                      </a:cubicBezTo>
                      <a:cubicBezTo>
                        <a:pt x="267" y="99"/>
                        <a:pt x="266" y="103"/>
                        <a:pt x="265" y="103"/>
                      </a:cubicBezTo>
                      <a:cubicBezTo>
                        <a:pt x="264" y="104"/>
                        <a:pt x="256" y="105"/>
                        <a:pt x="256" y="105"/>
                      </a:cubicBezTo>
                      <a:cubicBezTo>
                        <a:pt x="256" y="105"/>
                        <a:pt x="254" y="103"/>
                        <a:pt x="253" y="101"/>
                      </a:cubicBezTo>
                      <a:cubicBezTo>
                        <a:pt x="251" y="98"/>
                        <a:pt x="247" y="98"/>
                        <a:pt x="246" y="97"/>
                      </a:cubicBezTo>
                      <a:cubicBezTo>
                        <a:pt x="246" y="96"/>
                        <a:pt x="247" y="94"/>
                        <a:pt x="245" y="91"/>
                      </a:cubicBezTo>
                      <a:cubicBezTo>
                        <a:pt x="243" y="88"/>
                        <a:pt x="245" y="89"/>
                        <a:pt x="243" y="87"/>
                      </a:cubicBezTo>
                      <a:cubicBezTo>
                        <a:pt x="240" y="84"/>
                        <a:pt x="240" y="84"/>
                        <a:pt x="240" y="84"/>
                      </a:cubicBezTo>
                      <a:cubicBezTo>
                        <a:pt x="240" y="84"/>
                        <a:pt x="234" y="82"/>
                        <a:pt x="236" y="86"/>
                      </a:cubicBezTo>
                      <a:cubicBezTo>
                        <a:pt x="238" y="89"/>
                        <a:pt x="236" y="93"/>
                        <a:pt x="238" y="93"/>
                      </a:cubicBezTo>
                      <a:cubicBezTo>
                        <a:pt x="239" y="93"/>
                        <a:pt x="240" y="92"/>
                        <a:pt x="242" y="95"/>
                      </a:cubicBezTo>
                      <a:cubicBezTo>
                        <a:pt x="243" y="98"/>
                        <a:pt x="243" y="99"/>
                        <a:pt x="244" y="100"/>
                      </a:cubicBezTo>
                      <a:cubicBezTo>
                        <a:pt x="245" y="101"/>
                        <a:pt x="245" y="105"/>
                        <a:pt x="247" y="106"/>
                      </a:cubicBezTo>
                      <a:cubicBezTo>
                        <a:pt x="248" y="106"/>
                        <a:pt x="252" y="106"/>
                        <a:pt x="251" y="107"/>
                      </a:cubicBezTo>
                      <a:cubicBezTo>
                        <a:pt x="251" y="109"/>
                        <a:pt x="249" y="111"/>
                        <a:pt x="251" y="112"/>
                      </a:cubicBezTo>
                      <a:cubicBezTo>
                        <a:pt x="254" y="113"/>
                        <a:pt x="254" y="114"/>
                        <a:pt x="255" y="113"/>
                      </a:cubicBezTo>
                      <a:cubicBezTo>
                        <a:pt x="257" y="113"/>
                        <a:pt x="256" y="114"/>
                        <a:pt x="258" y="113"/>
                      </a:cubicBezTo>
                      <a:cubicBezTo>
                        <a:pt x="261" y="112"/>
                        <a:pt x="263" y="112"/>
                        <a:pt x="263" y="112"/>
                      </a:cubicBezTo>
                      <a:cubicBezTo>
                        <a:pt x="263" y="112"/>
                        <a:pt x="266" y="114"/>
                        <a:pt x="266" y="115"/>
                      </a:cubicBezTo>
                      <a:cubicBezTo>
                        <a:pt x="266" y="116"/>
                        <a:pt x="265" y="122"/>
                        <a:pt x="265" y="122"/>
                      </a:cubicBezTo>
                      <a:cubicBezTo>
                        <a:pt x="262" y="127"/>
                        <a:pt x="262" y="127"/>
                        <a:pt x="262" y="127"/>
                      </a:cubicBezTo>
                      <a:cubicBezTo>
                        <a:pt x="262" y="127"/>
                        <a:pt x="262" y="137"/>
                        <a:pt x="261" y="137"/>
                      </a:cubicBezTo>
                      <a:cubicBezTo>
                        <a:pt x="259" y="137"/>
                        <a:pt x="257" y="141"/>
                        <a:pt x="256" y="142"/>
                      </a:cubicBezTo>
                      <a:cubicBezTo>
                        <a:pt x="255" y="143"/>
                        <a:pt x="255" y="149"/>
                        <a:pt x="255" y="149"/>
                      </a:cubicBezTo>
                      <a:cubicBezTo>
                        <a:pt x="252" y="153"/>
                        <a:pt x="252" y="153"/>
                        <a:pt x="252" y="153"/>
                      </a:cubicBezTo>
                      <a:cubicBezTo>
                        <a:pt x="252" y="153"/>
                        <a:pt x="252" y="158"/>
                        <a:pt x="252" y="159"/>
                      </a:cubicBezTo>
                      <a:cubicBezTo>
                        <a:pt x="252" y="160"/>
                        <a:pt x="253" y="165"/>
                        <a:pt x="252" y="168"/>
                      </a:cubicBezTo>
                      <a:cubicBezTo>
                        <a:pt x="252" y="171"/>
                        <a:pt x="248" y="173"/>
                        <a:pt x="248" y="173"/>
                      </a:cubicBezTo>
                      <a:cubicBezTo>
                        <a:pt x="248" y="173"/>
                        <a:pt x="253" y="178"/>
                        <a:pt x="250" y="179"/>
                      </a:cubicBezTo>
                      <a:cubicBezTo>
                        <a:pt x="248" y="179"/>
                        <a:pt x="245" y="183"/>
                        <a:pt x="244" y="184"/>
                      </a:cubicBezTo>
                      <a:cubicBezTo>
                        <a:pt x="244" y="185"/>
                        <a:pt x="244" y="187"/>
                        <a:pt x="242" y="187"/>
                      </a:cubicBezTo>
                      <a:cubicBezTo>
                        <a:pt x="241" y="188"/>
                        <a:pt x="238" y="188"/>
                        <a:pt x="238" y="189"/>
                      </a:cubicBezTo>
                      <a:cubicBezTo>
                        <a:pt x="238" y="190"/>
                        <a:pt x="238" y="194"/>
                        <a:pt x="238" y="194"/>
                      </a:cubicBezTo>
                      <a:cubicBezTo>
                        <a:pt x="233" y="202"/>
                        <a:pt x="233" y="202"/>
                        <a:pt x="233" y="202"/>
                      </a:cubicBezTo>
                      <a:cubicBezTo>
                        <a:pt x="226" y="207"/>
                        <a:pt x="226" y="207"/>
                        <a:pt x="226" y="207"/>
                      </a:cubicBezTo>
                      <a:cubicBezTo>
                        <a:pt x="226" y="207"/>
                        <a:pt x="227" y="210"/>
                        <a:pt x="225" y="211"/>
                      </a:cubicBezTo>
                      <a:cubicBezTo>
                        <a:pt x="223" y="211"/>
                        <a:pt x="217" y="214"/>
                        <a:pt x="216" y="215"/>
                      </a:cubicBezTo>
                      <a:cubicBezTo>
                        <a:pt x="215" y="216"/>
                        <a:pt x="210" y="218"/>
                        <a:pt x="208" y="218"/>
                      </a:cubicBezTo>
                      <a:cubicBezTo>
                        <a:pt x="206" y="218"/>
                        <a:pt x="209" y="223"/>
                        <a:pt x="206" y="218"/>
                      </a:cubicBezTo>
                      <a:cubicBezTo>
                        <a:pt x="204" y="213"/>
                        <a:pt x="206" y="216"/>
                        <a:pt x="203" y="211"/>
                      </a:cubicBezTo>
                      <a:cubicBezTo>
                        <a:pt x="201" y="206"/>
                        <a:pt x="201" y="210"/>
                        <a:pt x="201" y="206"/>
                      </a:cubicBezTo>
                      <a:cubicBezTo>
                        <a:pt x="201" y="202"/>
                        <a:pt x="201" y="206"/>
                        <a:pt x="201" y="202"/>
                      </a:cubicBezTo>
                      <a:cubicBezTo>
                        <a:pt x="201" y="198"/>
                        <a:pt x="202" y="201"/>
                        <a:pt x="200" y="197"/>
                      </a:cubicBezTo>
                      <a:cubicBezTo>
                        <a:pt x="198" y="192"/>
                        <a:pt x="199" y="194"/>
                        <a:pt x="196" y="191"/>
                      </a:cubicBezTo>
                      <a:cubicBezTo>
                        <a:pt x="193" y="188"/>
                        <a:pt x="191" y="191"/>
                        <a:pt x="193" y="187"/>
                      </a:cubicBezTo>
                      <a:cubicBezTo>
                        <a:pt x="195" y="183"/>
                        <a:pt x="194" y="187"/>
                        <a:pt x="195" y="183"/>
                      </a:cubicBezTo>
                      <a:cubicBezTo>
                        <a:pt x="196" y="178"/>
                        <a:pt x="194" y="178"/>
                        <a:pt x="197" y="176"/>
                      </a:cubicBezTo>
                      <a:cubicBezTo>
                        <a:pt x="200" y="174"/>
                        <a:pt x="202" y="173"/>
                        <a:pt x="201" y="171"/>
                      </a:cubicBezTo>
                      <a:cubicBezTo>
                        <a:pt x="201" y="168"/>
                        <a:pt x="201" y="167"/>
                        <a:pt x="201" y="165"/>
                      </a:cubicBezTo>
                      <a:cubicBezTo>
                        <a:pt x="200" y="164"/>
                        <a:pt x="197" y="161"/>
                        <a:pt x="197" y="160"/>
                      </a:cubicBezTo>
                      <a:cubicBezTo>
                        <a:pt x="197" y="159"/>
                        <a:pt x="197" y="160"/>
                        <a:pt x="195" y="157"/>
                      </a:cubicBezTo>
                      <a:cubicBezTo>
                        <a:pt x="193" y="154"/>
                        <a:pt x="191" y="152"/>
                        <a:pt x="191" y="152"/>
                      </a:cubicBezTo>
                      <a:cubicBezTo>
                        <a:pt x="191" y="152"/>
                        <a:pt x="191" y="145"/>
                        <a:pt x="191" y="143"/>
                      </a:cubicBezTo>
                      <a:cubicBezTo>
                        <a:pt x="191" y="140"/>
                        <a:pt x="190" y="144"/>
                        <a:pt x="191" y="140"/>
                      </a:cubicBezTo>
                      <a:cubicBezTo>
                        <a:pt x="192" y="136"/>
                        <a:pt x="192" y="133"/>
                        <a:pt x="192" y="133"/>
                      </a:cubicBezTo>
                      <a:cubicBezTo>
                        <a:pt x="192" y="133"/>
                        <a:pt x="187" y="130"/>
                        <a:pt x="185" y="130"/>
                      </a:cubicBezTo>
                      <a:cubicBezTo>
                        <a:pt x="183" y="131"/>
                        <a:pt x="183" y="134"/>
                        <a:pt x="180" y="131"/>
                      </a:cubicBezTo>
                      <a:cubicBezTo>
                        <a:pt x="178" y="129"/>
                        <a:pt x="178" y="127"/>
                        <a:pt x="177" y="127"/>
                      </a:cubicBezTo>
                      <a:cubicBezTo>
                        <a:pt x="176" y="126"/>
                        <a:pt x="174" y="126"/>
                        <a:pt x="173" y="127"/>
                      </a:cubicBezTo>
                      <a:cubicBezTo>
                        <a:pt x="171" y="128"/>
                        <a:pt x="167" y="128"/>
                        <a:pt x="164" y="130"/>
                      </a:cubicBezTo>
                      <a:cubicBezTo>
                        <a:pt x="161" y="131"/>
                        <a:pt x="160" y="131"/>
                        <a:pt x="157" y="131"/>
                      </a:cubicBezTo>
                      <a:cubicBezTo>
                        <a:pt x="153" y="131"/>
                        <a:pt x="148" y="132"/>
                        <a:pt x="145" y="130"/>
                      </a:cubicBezTo>
                      <a:cubicBezTo>
                        <a:pt x="142" y="129"/>
                        <a:pt x="142" y="131"/>
                        <a:pt x="140" y="128"/>
                      </a:cubicBezTo>
                      <a:cubicBezTo>
                        <a:pt x="139" y="124"/>
                        <a:pt x="140" y="125"/>
                        <a:pt x="137" y="123"/>
                      </a:cubicBezTo>
                      <a:cubicBezTo>
                        <a:pt x="135" y="122"/>
                        <a:pt x="134" y="123"/>
                        <a:pt x="134" y="120"/>
                      </a:cubicBezTo>
                      <a:cubicBezTo>
                        <a:pt x="133" y="117"/>
                        <a:pt x="135" y="118"/>
                        <a:pt x="133" y="115"/>
                      </a:cubicBezTo>
                      <a:cubicBezTo>
                        <a:pt x="130" y="112"/>
                        <a:pt x="134" y="116"/>
                        <a:pt x="130" y="112"/>
                      </a:cubicBezTo>
                      <a:cubicBezTo>
                        <a:pt x="127" y="108"/>
                        <a:pt x="125" y="112"/>
                        <a:pt x="127" y="108"/>
                      </a:cubicBezTo>
                      <a:cubicBezTo>
                        <a:pt x="128" y="105"/>
                        <a:pt x="129" y="107"/>
                        <a:pt x="129" y="103"/>
                      </a:cubicBezTo>
                      <a:cubicBezTo>
                        <a:pt x="129" y="99"/>
                        <a:pt x="135" y="105"/>
                        <a:pt x="131" y="97"/>
                      </a:cubicBezTo>
                      <a:cubicBezTo>
                        <a:pt x="128" y="89"/>
                        <a:pt x="127" y="91"/>
                        <a:pt x="130" y="85"/>
                      </a:cubicBezTo>
                      <a:cubicBezTo>
                        <a:pt x="134" y="79"/>
                        <a:pt x="138" y="77"/>
                        <a:pt x="138" y="76"/>
                      </a:cubicBezTo>
                      <a:cubicBezTo>
                        <a:pt x="139" y="74"/>
                        <a:pt x="140" y="71"/>
                        <a:pt x="142" y="70"/>
                      </a:cubicBezTo>
                      <a:cubicBezTo>
                        <a:pt x="143" y="69"/>
                        <a:pt x="142" y="68"/>
                        <a:pt x="145" y="68"/>
                      </a:cubicBezTo>
                      <a:cubicBezTo>
                        <a:pt x="148" y="69"/>
                        <a:pt x="151" y="67"/>
                        <a:pt x="153" y="65"/>
                      </a:cubicBezTo>
                      <a:cubicBezTo>
                        <a:pt x="155" y="63"/>
                        <a:pt x="158" y="61"/>
                        <a:pt x="159" y="60"/>
                      </a:cubicBezTo>
                      <a:cubicBezTo>
                        <a:pt x="160" y="60"/>
                        <a:pt x="160" y="61"/>
                        <a:pt x="163" y="60"/>
                      </a:cubicBezTo>
                      <a:cubicBezTo>
                        <a:pt x="166" y="59"/>
                        <a:pt x="166" y="59"/>
                        <a:pt x="168" y="59"/>
                      </a:cubicBezTo>
                      <a:cubicBezTo>
                        <a:pt x="170" y="59"/>
                        <a:pt x="166" y="60"/>
                        <a:pt x="172" y="59"/>
                      </a:cubicBezTo>
                      <a:cubicBezTo>
                        <a:pt x="178" y="58"/>
                        <a:pt x="176" y="58"/>
                        <a:pt x="178" y="58"/>
                      </a:cubicBezTo>
                      <a:cubicBezTo>
                        <a:pt x="179" y="58"/>
                        <a:pt x="178" y="58"/>
                        <a:pt x="180" y="58"/>
                      </a:cubicBezTo>
                      <a:cubicBezTo>
                        <a:pt x="183" y="59"/>
                        <a:pt x="182" y="54"/>
                        <a:pt x="183" y="59"/>
                      </a:cubicBezTo>
                      <a:cubicBezTo>
                        <a:pt x="183" y="63"/>
                        <a:pt x="181" y="66"/>
                        <a:pt x="185" y="66"/>
                      </a:cubicBezTo>
                      <a:cubicBezTo>
                        <a:pt x="189" y="66"/>
                        <a:pt x="185" y="66"/>
                        <a:pt x="189" y="66"/>
                      </a:cubicBezTo>
                      <a:cubicBezTo>
                        <a:pt x="193" y="66"/>
                        <a:pt x="192" y="67"/>
                        <a:pt x="194" y="68"/>
                      </a:cubicBezTo>
                      <a:cubicBezTo>
                        <a:pt x="196" y="69"/>
                        <a:pt x="197" y="70"/>
                        <a:pt x="200" y="70"/>
                      </a:cubicBezTo>
                      <a:cubicBezTo>
                        <a:pt x="202" y="70"/>
                        <a:pt x="198" y="75"/>
                        <a:pt x="202" y="70"/>
                      </a:cubicBezTo>
                      <a:cubicBezTo>
                        <a:pt x="207" y="66"/>
                        <a:pt x="199" y="65"/>
                        <a:pt x="207" y="66"/>
                      </a:cubicBezTo>
                      <a:cubicBezTo>
                        <a:pt x="214" y="67"/>
                        <a:pt x="215" y="68"/>
                        <a:pt x="217" y="68"/>
                      </a:cubicBezTo>
                      <a:cubicBezTo>
                        <a:pt x="218" y="67"/>
                        <a:pt x="218" y="68"/>
                        <a:pt x="221" y="67"/>
                      </a:cubicBezTo>
                      <a:cubicBezTo>
                        <a:pt x="225" y="65"/>
                        <a:pt x="225" y="65"/>
                        <a:pt x="226" y="66"/>
                      </a:cubicBezTo>
                      <a:cubicBezTo>
                        <a:pt x="228" y="66"/>
                        <a:pt x="228" y="69"/>
                        <a:pt x="229" y="66"/>
                      </a:cubicBezTo>
                      <a:cubicBezTo>
                        <a:pt x="230" y="63"/>
                        <a:pt x="233" y="64"/>
                        <a:pt x="229" y="62"/>
                      </a:cubicBezTo>
                      <a:cubicBezTo>
                        <a:pt x="225" y="61"/>
                        <a:pt x="224" y="63"/>
                        <a:pt x="223" y="60"/>
                      </a:cubicBezTo>
                      <a:cubicBezTo>
                        <a:pt x="222" y="58"/>
                        <a:pt x="226" y="58"/>
                        <a:pt x="222" y="58"/>
                      </a:cubicBezTo>
                      <a:cubicBezTo>
                        <a:pt x="219" y="57"/>
                        <a:pt x="219" y="57"/>
                        <a:pt x="216" y="56"/>
                      </a:cubicBezTo>
                      <a:cubicBezTo>
                        <a:pt x="213" y="55"/>
                        <a:pt x="210" y="59"/>
                        <a:pt x="209" y="56"/>
                      </a:cubicBezTo>
                      <a:cubicBezTo>
                        <a:pt x="208" y="53"/>
                        <a:pt x="203" y="58"/>
                        <a:pt x="208" y="53"/>
                      </a:cubicBezTo>
                      <a:cubicBezTo>
                        <a:pt x="214" y="48"/>
                        <a:pt x="212" y="46"/>
                        <a:pt x="215" y="47"/>
                      </a:cubicBezTo>
                      <a:cubicBezTo>
                        <a:pt x="219" y="48"/>
                        <a:pt x="218" y="51"/>
                        <a:pt x="220" y="49"/>
                      </a:cubicBezTo>
                      <a:cubicBezTo>
                        <a:pt x="222" y="47"/>
                        <a:pt x="227" y="46"/>
                        <a:pt x="222" y="43"/>
                      </a:cubicBezTo>
                      <a:cubicBezTo>
                        <a:pt x="218" y="40"/>
                        <a:pt x="221" y="41"/>
                        <a:pt x="217" y="40"/>
                      </a:cubicBezTo>
                      <a:cubicBezTo>
                        <a:pt x="213" y="38"/>
                        <a:pt x="209" y="47"/>
                        <a:pt x="207" y="46"/>
                      </a:cubicBezTo>
                      <a:cubicBezTo>
                        <a:pt x="205" y="44"/>
                        <a:pt x="204" y="43"/>
                        <a:pt x="202" y="44"/>
                      </a:cubicBezTo>
                      <a:cubicBezTo>
                        <a:pt x="201" y="45"/>
                        <a:pt x="201" y="48"/>
                        <a:pt x="201" y="51"/>
                      </a:cubicBezTo>
                      <a:cubicBezTo>
                        <a:pt x="201" y="54"/>
                        <a:pt x="203" y="54"/>
                        <a:pt x="199" y="52"/>
                      </a:cubicBezTo>
                      <a:cubicBezTo>
                        <a:pt x="195" y="50"/>
                        <a:pt x="203" y="51"/>
                        <a:pt x="194" y="48"/>
                      </a:cubicBezTo>
                      <a:cubicBezTo>
                        <a:pt x="184" y="44"/>
                        <a:pt x="181" y="45"/>
                        <a:pt x="180" y="46"/>
                      </a:cubicBezTo>
                      <a:cubicBezTo>
                        <a:pt x="179" y="48"/>
                        <a:pt x="177" y="47"/>
                        <a:pt x="176" y="48"/>
                      </a:cubicBezTo>
                      <a:cubicBezTo>
                        <a:pt x="175" y="49"/>
                        <a:pt x="179" y="52"/>
                        <a:pt x="175" y="49"/>
                      </a:cubicBezTo>
                      <a:cubicBezTo>
                        <a:pt x="171" y="47"/>
                        <a:pt x="167" y="51"/>
                        <a:pt x="167" y="51"/>
                      </a:cubicBezTo>
                      <a:cubicBezTo>
                        <a:pt x="167" y="51"/>
                        <a:pt x="165" y="50"/>
                        <a:pt x="164" y="51"/>
                      </a:cubicBezTo>
                      <a:cubicBezTo>
                        <a:pt x="162" y="53"/>
                        <a:pt x="159" y="54"/>
                        <a:pt x="157" y="53"/>
                      </a:cubicBezTo>
                      <a:cubicBezTo>
                        <a:pt x="155" y="52"/>
                        <a:pt x="151" y="54"/>
                        <a:pt x="154" y="49"/>
                      </a:cubicBezTo>
                      <a:cubicBezTo>
                        <a:pt x="158" y="44"/>
                        <a:pt x="155" y="47"/>
                        <a:pt x="161" y="45"/>
                      </a:cubicBezTo>
                      <a:cubicBezTo>
                        <a:pt x="166" y="42"/>
                        <a:pt x="175" y="42"/>
                        <a:pt x="167" y="40"/>
                      </a:cubicBezTo>
                      <a:cubicBezTo>
                        <a:pt x="160" y="39"/>
                        <a:pt x="171" y="39"/>
                        <a:pt x="162" y="34"/>
                      </a:cubicBezTo>
                      <a:cubicBezTo>
                        <a:pt x="152" y="30"/>
                        <a:pt x="152" y="36"/>
                        <a:pt x="152" y="30"/>
                      </a:cubicBezTo>
                      <a:cubicBezTo>
                        <a:pt x="153" y="23"/>
                        <a:pt x="152" y="23"/>
                        <a:pt x="150" y="23"/>
                      </a:cubicBezTo>
                      <a:cubicBezTo>
                        <a:pt x="148" y="24"/>
                        <a:pt x="142" y="25"/>
                        <a:pt x="139" y="25"/>
                      </a:cubicBezTo>
                      <a:cubicBezTo>
                        <a:pt x="137" y="26"/>
                        <a:pt x="140" y="28"/>
                        <a:pt x="136" y="25"/>
                      </a:cubicBezTo>
                      <a:cubicBezTo>
                        <a:pt x="131" y="22"/>
                        <a:pt x="130" y="26"/>
                        <a:pt x="131" y="22"/>
                      </a:cubicBezTo>
                      <a:cubicBezTo>
                        <a:pt x="133" y="19"/>
                        <a:pt x="133" y="18"/>
                        <a:pt x="136" y="16"/>
                      </a:cubicBezTo>
                      <a:cubicBezTo>
                        <a:pt x="138" y="13"/>
                        <a:pt x="138" y="5"/>
                        <a:pt x="144" y="8"/>
                      </a:cubicBezTo>
                      <a:cubicBezTo>
                        <a:pt x="151" y="11"/>
                        <a:pt x="148" y="10"/>
                        <a:pt x="154" y="11"/>
                      </a:cubicBezTo>
                      <a:cubicBezTo>
                        <a:pt x="159" y="11"/>
                        <a:pt x="161" y="10"/>
                        <a:pt x="161" y="9"/>
                      </a:cubicBezTo>
                      <a:cubicBezTo>
                        <a:pt x="161" y="8"/>
                        <a:pt x="155" y="5"/>
                        <a:pt x="155" y="5"/>
                      </a:cubicBezTo>
                      <a:cubicBezTo>
                        <a:pt x="155" y="5"/>
                        <a:pt x="153" y="6"/>
                        <a:pt x="154" y="5"/>
                      </a:cubicBezTo>
                      <a:cubicBezTo>
                        <a:pt x="155" y="4"/>
                        <a:pt x="156" y="2"/>
                        <a:pt x="156" y="2"/>
                      </a:cubicBezTo>
                      <a:cubicBezTo>
                        <a:pt x="154" y="0"/>
                        <a:pt x="154" y="0"/>
                        <a:pt x="154" y="0"/>
                      </a:cubicBezTo>
                      <a:cubicBezTo>
                        <a:pt x="154" y="0"/>
                        <a:pt x="136" y="0"/>
                        <a:pt x="131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0" name="Group 181"/>
            <p:cNvGrpSpPr/>
            <p:nvPr/>
          </p:nvGrpSpPr>
          <p:grpSpPr>
            <a:xfrm>
              <a:off x="5211009" y="2151693"/>
              <a:ext cx="448719" cy="491590"/>
              <a:chOff x="5632271" y="2338443"/>
              <a:chExt cx="448719" cy="491590"/>
            </a:xfrm>
          </p:grpSpPr>
          <p:grpSp>
            <p:nvGrpSpPr>
              <p:cNvPr id="224" name="Group 145"/>
              <p:cNvGrpSpPr/>
              <p:nvPr/>
            </p:nvGrpSpPr>
            <p:grpSpPr>
              <a:xfrm>
                <a:off x="5660852" y="2338443"/>
                <a:ext cx="420138" cy="491590"/>
                <a:chOff x="5781675" y="2378075"/>
                <a:chExt cx="466725" cy="546100"/>
              </a:xfrm>
              <a:solidFill>
                <a:schemeClr val="accent6"/>
              </a:solidFill>
            </p:grpSpPr>
            <p:sp>
              <p:nvSpPr>
                <p:cNvPr id="59" name="Oval 32"/>
                <p:cNvSpPr>
                  <a:spLocks noChangeArrowheads="1"/>
                </p:cNvSpPr>
                <p:nvPr/>
              </p:nvSpPr>
              <p:spPr bwMode="auto">
                <a:xfrm>
                  <a:off x="5781675" y="2378075"/>
                  <a:ext cx="466725" cy="46672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0" name="Freeform 33"/>
                <p:cNvSpPr/>
                <p:nvPr/>
              </p:nvSpPr>
              <p:spPr bwMode="auto">
                <a:xfrm>
                  <a:off x="5899150" y="2813050"/>
                  <a:ext cx="120650" cy="111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70"/>
                    </a:cxn>
                    <a:cxn ang="0">
                      <a:pos x="76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6" h="70">
                      <a:moveTo>
                        <a:pt x="0" y="0"/>
                      </a:moveTo>
                      <a:lnTo>
                        <a:pt x="7" y="70"/>
                      </a:lnTo>
                      <a:lnTo>
                        <a:pt x="76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58" name="Freeform 59"/>
              <p:cNvSpPr>
                <a:spLocks noEditPoints="1"/>
              </p:cNvSpPr>
              <p:nvPr/>
            </p:nvSpPr>
            <p:spPr bwMode="auto">
              <a:xfrm>
                <a:off x="5632271" y="2412753"/>
                <a:ext cx="398703" cy="262944"/>
              </a:xfrm>
              <a:custGeom>
                <a:avLst/>
                <a:gdLst/>
                <a:ahLst/>
                <a:cxnLst>
                  <a:cxn ang="0">
                    <a:pos x="333" y="51"/>
                  </a:cxn>
                  <a:cxn ang="0">
                    <a:pos x="259" y="0"/>
                  </a:cxn>
                  <a:cxn ang="0">
                    <a:pos x="170" y="225"/>
                  </a:cxn>
                  <a:cxn ang="0">
                    <a:pos x="269" y="133"/>
                  </a:cxn>
                  <a:cxn ang="0">
                    <a:pos x="333" y="51"/>
                  </a:cxn>
                  <a:cxn ang="0">
                    <a:pos x="140" y="41"/>
                  </a:cxn>
                  <a:cxn ang="0">
                    <a:pos x="155" y="56"/>
                  </a:cxn>
                  <a:cxn ang="0">
                    <a:pos x="140" y="71"/>
                  </a:cxn>
                  <a:cxn ang="0">
                    <a:pos x="125" y="56"/>
                  </a:cxn>
                  <a:cxn ang="0">
                    <a:pos x="140" y="41"/>
                  </a:cxn>
                  <a:cxn ang="0">
                    <a:pos x="105" y="101"/>
                  </a:cxn>
                  <a:cxn ang="0">
                    <a:pos x="125" y="81"/>
                  </a:cxn>
                  <a:cxn ang="0">
                    <a:pos x="145" y="101"/>
                  </a:cxn>
                  <a:cxn ang="0">
                    <a:pos x="125" y="121"/>
                  </a:cxn>
                  <a:cxn ang="0">
                    <a:pos x="105" y="101"/>
                  </a:cxn>
                  <a:cxn ang="0">
                    <a:pos x="139" y="174"/>
                  </a:cxn>
                  <a:cxn ang="0">
                    <a:pos x="116" y="151"/>
                  </a:cxn>
                  <a:cxn ang="0">
                    <a:pos x="139" y="128"/>
                  </a:cxn>
                  <a:cxn ang="0">
                    <a:pos x="162" y="151"/>
                  </a:cxn>
                  <a:cxn ang="0">
                    <a:pos x="139" y="174"/>
                  </a:cxn>
                  <a:cxn ang="0">
                    <a:pos x="180" y="213"/>
                  </a:cxn>
                  <a:cxn ang="0">
                    <a:pos x="155" y="188"/>
                  </a:cxn>
                  <a:cxn ang="0">
                    <a:pos x="180" y="163"/>
                  </a:cxn>
                  <a:cxn ang="0">
                    <a:pos x="205" y="188"/>
                  </a:cxn>
                  <a:cxn ang="0">
                    <a:pos x="180" y="213"/>
                  </a:cxn>
                  <a:cxn ang="0">
                    <a:pos x="282" y="98"/>
                  </a:cxn>
                  <a:cxn ang="0">
                    <a:pos x="252" y="68"/>
                  </a:cxn>
                  <a:cxn ang="0">
                    <a:pos x="282" y="38"/>
                  </a:cxn>
                  <a:cxn ang="0">
                    <a:pos x="312" y="68"/>
                  </a:cxn>
                  <a:cxn ang="0">
                    <a:pos x="282" y="98"/>
                  </a:cxn>
                </a:cxnLst>
                <a:rect l="0" t="0" r="r" b="b"/>
                <a:pathLst>
                  <a:path w="349" h="230">
                    <a:moveTo>
                      <a:pt x="333" y="51"/>
                    </a:moveTo>
                    <a:cubicBezTo>
                      <a:pt x="317" y="6"/>
                      <a:pt x="259" y="0"/>
                      <a:pt x="259" y="0"/>
                    </a:cubicBezTo>
                    <a:cubicBezTo>
                      <a:pt x="0" y="4"/>
                      <a:pt x="103" y="220"/>
                      <a:pt x="170" y="225"/>
                    </a:cubicBezTo>
                    <a:cubicBezTo>
                      <a:pt x="237" y="230"/>
                      <a:pt x="227" y="150"/>
                      <a:pt x="269" y="133"/>
                    </a:cubicBezTo>
                    <a:cubicBezTo>
                      <a:pt x="312" y="116"/>
                      <a:pt x="349" y="96"/>
                      <a:pt x="333" y="51"/>
                    </a:cubicBezTo>
                    <a:close/>
                    <a:moveTo>
                      <a:pt x="140" y="41"/>
                    </a:moveTo>
                    <a:cubicBezTo>
                      <a:pt x="148" y="41"/>
                      <a:pt x="155" y="48"/>
                      <a:pt x="155" y="56"/>
                    </a:cubicBezTo>
                    <a:cubicBezTo>
                      <a:pt x="155" y="65"/>
                      <a:pt x="148" y="71"/>
                      <a:pt x="140" y="71"/>
                    </a:cubicBezTo>
                    <a:cubicBezTo>
                      <a:pt x="131" y="71"/>
                      <a:pt x="125" y="65"/>
                      <a:pt x="125" y="56"/>
                    </a:cubicBezTo>
                    <a:cubicBezTo>
                      <a:pt x="125" y="48"/>
                      <a:pt x="131" y="41"/>
                      <a:pt x="140" y="41"/>
                    </a:cubicBezTo>
                    <a:close/>
                    <a:moveTo>
                      <a:pt x="105" y="101"/>
                    </a:moveTo>
                    <a:cubicBezTo>
                      <a:pt x="105" y="90"/>
                      <a:pt x="114" y="81"/>
                      <a:pt x="125" y="81"/>
                    </a:cubicBezTo>
                    <a:cubicBezTo>
                      <a:pt x="136" y="81"/>
                      <a:pt x="145" y="90"/>
                      <a:pt x="145" y="101"/>
                    </a:cubicBezTo>
                    <a:cubicBezTo>
                      <a:pt x="145" y="112"/>
                      <a:pt x="136" y="121"/>
                      <a:pt x="125" y="121"/>
                    </a:cubicBezTo>
                    <a:cubicBezTo>
                      <a:pt x="114" y="121"/>
                      <a:pt x="105" y="112"/>
                      <a:pt x="105" y="101"/>
                    </a:cubicBezTo>
                    <a:close/>
                    <a:moveTo>
                      <a:pt x="139" y="174"/>
                    </a:moveTo>
                    <a:cubicBezTo>
                      <a:pt x="126" y="174"/>
                      <a:pt x="116" y="164"/>
                      <a:pt x="116" y="151"/>
                    </a:cubicBezTo>
                    <a:cubicBezTo>
                      <a:pt x="116" y="138"/>
                      <a:pt x="126" y="128"/>
                      <a:pt x="139" y="128"/>
                    </a:cubicBezTo>
                    <a:cubicBezTo>
                      <a:pt x="151" y="128"/>
                      <a:pt x="162" y="138"/>
                      <a:pt x="162" y="151"/>
                    </a:cubicBezTo>
                    <a:cubicBezTo>
                      <a:pt x="162" y="164"/>
                      <a:pt x="151" y="174"/>
                      <a:pt x="139" y="174"/>
                    </a:cubicBezTo>
                    <a:close/>
                    <a:moveTo>
                      <a:pt x="180" y="213"/>
                    </a:moveTo>
                    <a:cubicBezTo>
                      <a:pt x="166" y="213"/>
                      <a:pt x="155" y="202"/>
                      <a:pt x="155" y="188"/>
                    </a:cubicBezTo>
                    <a:cubicBezTo>
                      <a:pt x="155" y="175"/>
                      <a:pt x="166" y="163"/>
                      <a:pt x="180" y="163"/>
                    </a:cubicBezTo>
                    <a:cubicBezTo>
                      <a:pt x="194" y="163"/>
                      <a:pt x="205" y="175"/>
                      <a:pt x="205" y="188"/>
                    </a:cubicBezTo>
                    <a:cubicBezTo>
                      <a:pt x="205" y="202"/>
                      <a:pt x="194" y="213"/>
                      <a:pt x="180" y="213"/>
                    </a:cubicBezTo>
                    <a:close/>
                    <a:moveTo>
                      <a:pt x="282" y="98"/>
                    </a:moveTo>
                    <a:cubicBezTo>
                      <a:pt x="265" y="98"/>
                      <a:pt x="252" y="84"/>
                      <a:pt x="252" y="68"/>
                    </a:cubicBezTo>
                    <a:cubicBezTo>
                      <a:pt x="252" y="51"/>
                      <a:pt x="265" y="38"/>
                      <a:pt x="282" y="38"/>
                    </a:cubicBezTo>
                    <a:cubicBezTo>
                      <a:pt x="298" y="38"/>
                      <a:pt x="312" y="51"/>
                      <a:pt x="312" y="68"/>
                    </a:cubicBezTo>
                    <a:cubicBezTo>
                      <a:pt x="312" y="84"/>
                      <a:pt x="298" y="98"/>
                      <a:pt x="282" y="98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5" name="Group 190"/>
            <p:cNvGrpSpPr/>
            <p:nvPr/>
          </p:nvGrpSpPr>
          <p:grpSpPr>
            <a:xfrm>
              <a:off x="5001768" y="1626364"/>
              <a:ext cx="503023" cy="588765"/>
              <a:chOff x="5262149" y="1683942"/>
              <a:chExt cx="503023" cy="588765"/>
            </a:xfrm>
          </p:grpSpPr>
          <p:grpSp>
            <p:nvGrpSpPr>
              <p:cNvPr id="226" name="Group 146"/>
              <p:cNvGrpSpPr/>
              <p:nvPr/>
            </p:nvGrpSpPr>
            <p:grpSpPr>
              <a:xfrm>
                <a:off x="5262149" y="1683944"/>
                <a:ext cx="503023" cy="588766"/>
                <a:chOff x="5338763" y="1651000"/>
                <a:chExt cx="558800" cy="654050"/>
              </a:xfrm>
              <a:solidFill>
                <a:schemeClr val="accent3"/>
              </a:solidFill>
            </p:grpSpPr>
            <p:sp>
              <p:nvSpPr>
                <p:cNvPr id="69" name="Oval 48"/>
                <p:cNvSpPr>
                  <a:spLocks noChangeArrowheads="1"/>
                </p:cNvSpPr>
                <p:nvPr/>
              </p:nvSpPr>
              <p:spPr bwMode="auto">
                <a:xfrm>
                  <a:off x="5338763" y="1651000"/>
                  <a:ext cx="558800" cy="55880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0" name="Freeform 49"/>
                <p:cNvSpPr/>
                <p:nvPr/>
              </p:nvSpPr>
              <p:spPr bwMode="auto">
                <a:xfrm>
                  <a:off x="5480050" y="2171700"/>
                  <a:ext cx="142875" cy="133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84"/>
                    </a:cxn>
                    <a:cxn ang="0">
                      <a:pos x="90" y="1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0" h="84">
                      <a:moveTo>
                        <a:pt x="0" y="0"/>
                      </a:moveTo>
                      <a:lnTo>
                        <a:pt x="7" y="84"/>
                      </a:lnTo>
                      <a:lnTo>
                        <a:pt x="90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27" name="Group 147"/>
              <p:cNvGrpSpPr/>
              <p:nvPr/>
            </p:nvGrpSpPr>
            <p:grpSpPr>
              <a:xfrm>
                <a:off x="5403626" y="1752531"/>
                <a:ext cx="235792" cy="347256"/>
                <a:chOff x="5495925" y="1727200"/>
                <a:chExt cx="261938" cy="385763"/>
              </a:xfrm>
            </p:grpSpPr>
            <p:sp>
              <p:nvSpPr>
                <p:cNvPr id="64" name="Oval 60"/>
                <p:cNvSpPr>
                  <a:spLocks noChangeArrowheads="1"/>
                </p:cNvSpPr>
                <p:nvPr/>
              </p:nvSpPr>
              <p:spPr bwMode="auto">
                <a:xfrm>
                  <a:off x="5586413" y="1757363"/>
                  <a:ext cx="88900" cy="88900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5" name="Freeform 61"/>
                <p:cNvSpPr/>
                <p:nvPr/>
              </p:nvSpPr>
              <p:spPr bwMode="auto">
                <a:xfrm>
                  <a:off x="5618163" y="1824038"/>
                  <a:ext cx="139700" cy="288925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73" y="198"/>
                    </a:cxn>
                    <a:cxn ang="0">
                      <a:pos x="107" y="229"/>
                    </a:cxn>
                    <a:cxn ang="0">
                      <a:pos x="24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10" h="229">
                      <a:moveTo>
                        <a:pt x="0" y="6"/>
                      </a:moveTo>
                      <a:cubicBezTo>
                        <a:pt x="0" y="8"/>
                        <a:pt x="73" y="198"/>
                        <a:pt x="73" y="198"/>
                      </a:cubicBezTo>
                      <a:cubicBezTo>
                        <a:pt x="73" y="198"/>
                        <a:pt x="103" y="229"/>
                        <a:pt x="107" y="229"/>
                      </a:cubicBezTo>
                      <a:cubicBezTo>
                        <a:pt x="110" y="229"/>
                        <a:pt x="24" y="0"/>
                        <a:pt x="24" y="0"/>
                      </a:cubicBez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6" name="Freeform 62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  <a:cxn ang="0">
                      <a:pos x="93" y="8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  <a:lnTo>
                        <a:pt x="93" y="8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7" name="Freeform 63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</a:path>
                  </a:pathLst>
                </a:custGeom>
                <a:no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8" name="Freeform 64"/>
                <p:cNvSpPr/>
                <p:nvPr/>
              </p:nvSpPr>
              <p:spPr bwMode="auto">
                <a:xfrm>
                  <a:off x="5626100" y="1727200"/>
                  <a:ext cx="15875" cy="47625"/>
                </a:xfrm>
                <a:custGeom>
                  <a:avLst/>
                  <a:gdLst/>
                  <a:ahLst/>
                  <a:cxnLst>
                    <a:cxn ang="0">
                      <a:pos x="13" y="32"/>
                    </a:cxn>
                    <a:cxn ang="0">
                      <a:pos x="7" y="38"/>
                    </a:cxn>
                    <a:cxn ang="0">
                      <a:pos x="7" y="38"/>
                    </a:cxn>
                    <a:cxn ang="0">
                      <a:pos x="0" y="32"/>
                    </a:cxn>
                    <a:cxn ang="0">
                      <a:pos x="0" y="6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13" y="6"/>
                    </a:cxn>
                    <a:cxn ang="0">
                      <a:pos x="13" y="32"/>
                    </a:cxn>
                  </a:cxnLst>
                  <a:rect l="0" t="0" r="r" b="b"/>
                  <a:pathLst>
                    <a:path w="13" h="38">
                      <a:moveTo>
                        <a:pt x="13" y="32"/>
                      </a:moveTo>
                      <a:cubicBezTo>
                        <a:pt x="13" y="35"/>
                        <a:pt x="10" y="38"/>
                        <a:pt x="7" y="38"/>
                      </a:cubicBezTo>
                      <a:cubicBezTo>
                        <a:pt x="7" y="38"/>
                        <a:pt x="7" y="38"/>
                        <a:pt x="7" y="38"/>
                      </a:cubicBezTo>
                      <a:cubicBezTo>
                        <a:pt x="3" y="38"/>
                        <a:pt x="0" y="35"/>
                        <a:pt x="0" y="32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10" y="0"/>
                        <a:pt x="13" y="2"/>
                        <a:pt x="13" y="6"/>
                      </a:cubicBezTo>
                      <a:lnTo>
                        <a:pt x="13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28" name="Group 191"/>
            <p:cNvGrpSpPr/>
            <p:nvPr/>
          </p:nvGrpSpPr>
          <p:grpSpPr>
            <a:xfrm>
              <a:off x="4376034" y="1760089"/>
              <a:ext cx="530175" cy="620204"/>
              <a:chOff x="4479035" y="1763969"/>
              <a:chExt cx="530175" cy="620204"/>
            </a:xfrm>
          </p:grpSpPr>
          <p:grpSp>
            <p:nvGrpSpPr>
              <p:cNvPr id="229" name="Group 140"/>
              <p:cNvGrpSpPr/>
              <p:nvPr/>
            </p:nvGrpSpPr>
            <p:grpSpPr>
              <a:xfrm>
                <a:off x="4479035" y="1763969"/>
                <a:ext cx="530175" cy="620204"/>
                <a:chOff x="4468813" y="1739900"/>
                <a:chExt cx="588963" cy="688975"/>
              </a:xfrm>
              <a:solidFill>
                <a:schemeClr val="accent2"/>
              </a:solidFill>
            </p:grpSpPr>
            <p:sp>
              <p:nvSpPr>
                <p:cNvPr id="79" name="Oval 30"/>
                <p:cNvSpPr>
                  <a:spLocks noChangeArrowheads="1"/>
                </p:cNvSpPr>
                <p:nvPr/>
              </p:nvSpPr>
              <p:spPr bwMode="auto">
                <a:xfrm>
                  <a:off x="4468813" y="1739900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0" name="Freeform 31"/>
                <p:cNvSpPr/>
                <p:nvPr/>
              </p:nvSpPr>
              <p:spPr bwMode="auto">
                <a:xfrm>
                  <a:off x="4618038" y="2289175"/>
                  <a:ext cx="150813" cy="1397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8"/>
                    </a:cxn>
                    <a:cxn ang="0">
                      <a:pos x="95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5" h="88">
                      <a:moveTo>
                        <a:pt x="0" y="0"/>
                      </a:moveTo>
                      <a:lnTo>
                        <a:pt x="8" y="88"/>
                      </a:lnTo>
                      <a:lnTo>
                        <a:pt x="95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30" name="Group 139"/>
              <p:cNvGrpSpPr/>
              <p:nvPr/>
            </p:nvGrpSpPr>
            <p:grpSpPr>
              <a:xfrm>
                <a:off x="4534767" y="1825418"/>
                <a:ext cx="394416" cy="392987"/>
                <a:chOff x="4530725" y="1808163"/>
                <a:chExt cx="438150" cy="436563"/>
              </a:xfrm>
            </p:grpSpPr>
            <p:sp>
              <p:nvSpPr>
                <p:cNvPr id="74" name="Freeform 65"/>
                <p:cNvSpPr>
                  <a:spLocks noEditPoints="1"/>
                </p:cNvSpPr>
                <p:nvPr/>
              </p:nvSpPr>
              <p:spPr bwMode="auto">
                <a:xfrm>
                  <a:off x="4668838" y="1808163"/>
                  <a:ext cx="160338" cy="436563"/>
                </a:xfrm>
                <a:custGeom>
                  <a:avLst/>
                  <a:gdLst/>
                  <a:ahLst/>
                  <a:cxnLst>
                    <a:cxn ang="0">
                      <a:pos x="64" y="0"/>
                    </a:cxn>
                    <a:cxn ang="0">
                      <a:pos x="0" y="172"/>
                    </a:cxn>
                    <a:cxn ang="0">
                      <a:pos x="64" y="345"/>
                    </a:cxn>
                    <a:cxn ang="0">
                      <a:pos x="127" y="172"/>
                    </a:cxn>
                    <a:cxn ang="0">
                      <a:pos x="64" y="0"/>
                    </a:cxn>
                    <a:cxn ang="0">
                      <a:pos x="64" y="317"/>
                    </a:cxn>
                    <a:cxn ang="0">
                      <a:pos x="10" y="172"/>
                    </a:cxn>
                    <a:cxn ang="0">
                      <a:pos x="64" y="28"/>
                    </a:cxn>
                    <a:cxn ang="0">
                      <a:pos x="117" y="172"/>
                    </a:cxn>
                    <a:cxn ang="0">
                      <a:pos x="64" y="317"/>
                    </a:cxn>
                  </a:cxnLst>
                  <a:rect l="0" t="0" r="r" b="b"/>
                  <a:pathLst>
                    <a:path w="127" h="345">
                      <a:moveTo>
                        <a:pt x="64" y="0"/>
                      </a:moveTo>
                      <a:cubicBezTo>
                        <a:pt x="29" y="0"/>
                        <a:pt x="0" y="77"/>
                        <a:pt x="0" y="172"/>
                      </a:cubicBezTo>
                      <a:cubicBezTo>
                        <a:pt x="0" y="268"/>
                        <a:pt x="29" y="345"/>
                        <a:pt x="64" y="345"/>
                      </a:cubicBezTo>
                      <a:cubicBezTo>
                        <a:pt x="99" y="345"/>
                        <a:pt x="127" y="268"/>
                        <a:pt x="127" y="172"/>
                      </a:cubicBezTo>
                      <a:cubicBezTo>
                        <a:pt x="127" y="77"/>
                        <a:pt x="99" y="0"/>
                        <a:pt x="64" y="0"/>
                      </a:cubicBezTo>
                      <a:close/>
                      <a:moveTo>
                        <a:pt x="64" y="317"/>
                      </a:moveTo>
                      <a:cubicBezTo>
                        <a:pt x="34" y="317"/>
                        <a:pt x="10" y="252"/>
                        <a:pt x="10" y="172"/>
                      </a:cubicBezTo>
                      <a:cubicBezTo>
                        <a:pt x="10" y="92"/>
                        <a:pt x="34" y="28"/>
                        <a:pt x="64" y="28"/>
                      </a:cubicBezTo>
                      <a:cubicBezTo>
                        <a:pt x="93" y="28"/>
                        <a:pt x="117" y="92"/>
                        <a:pt x="117" y="172"/>
                      </a:cubicBezTo>
                      <a:cubicBezTo>
                        <a:pt x="117" y="252"/>
                        <a:pt x="93" y="317"/>
                        <a:pt x="64" y="31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5" name="Freeform 66"/>
                <p:cNvSpPr>
                  <a:spLocks noEditPoints="1"/>
                </p:cNvSpPr>
                <p:nvPr/>
              </p:nvSpPr>
              <p:spPr bwMode="auto">
                <a:xfrm>
                  <a:off x="4530725" y="1946275"/>
                  <a:ext cx="438150" cy="160338"/>
                </a:xfrm>
                <a:custGeom>
                  <a:avLst/>
                  <a:gdLst/>
                  <a:ahLst/>
                  <a:cxnLst>
                    <a:cxn ang="0">
                      <a:pos x="346" y="63"/>
                    </a:cxn>
                    <a:cxn ang="0">
                      <a:pos x="173" y="0"/>
                    </a:cxn>
                    <a:cxn ang="0">
                      <a:pos x="0" y="63"/>
                    </a:cxn>
                    <a:cxn ang="0">
                      <a:pos x="173" y="127"/>
                    </a:cxn>
                    <a:cxn ang="0">
                      <a:pos x="346" y="63"/>
                    </a:cxn>
                    <a:cxn ang="0">
                      <a:pos x="28" y="63"/>
                    </a:cxn>
                    <a:cxn ang="0">
                      <a:pos x="173" y="10"/>
                    </a:cxn>
                    <a:cxn ang="0">
                      <a:pos x="317" y="63"/>
                    </a:cxn>
                    <a:cxn ang="0">
                      <a:pos x="173" y="117"/>
                    </a:cxn>
                    <a:cxn ang="0">
                      <a:pos x="28" y="63"/>
                    </a:cxn>
                  </a:cxnLst>
                  <a:rect l="0" t="0" r="r" b="b"/>
                  <a:pathLst>
                    <a:path w="346" h="127">
                      <a:moveTo>
                        <a:pt x="346" y="63"/>
                      </a:moveTo>
                      <a:cubicBezTo>
                        <a:pt x="346" y="28"/>
                        <a:pt x="268" y="0"/>
                        <a:pt x="173" y="0"/>
                      </a:cubicBezTo>
                      <a:cubicBezTo>
                        <a:pt x="77" y="0"/>
                        <a:pt x="0" y="28"/>
                        <a:pt x="0" y="63"/>
                      </a:cubicBezTo>
                      <a:cubicBezTo>
                        <a:pt x="0" y="99"/>
                        <a:pt x="77" y="127"/>
                        <a:pt x="173" y="127"/>
                      </a:cubicBezTo>
                      <a:cubicBezTo>
                        <a:pt x="268" y="127"/>
                        <a:pt x="346" y="99"/>
                        <a:pt x="346" y="63"/>
                      </a:cubicBezTo>
                      <a:close/>
                      <a:moveTo>
                        <a:pt x="28" y="63"/>
                      </a:moveTo>
                      <a:cubicBezTo>
                        <a:pt x="28" y="34"/>
                        <a:pt x="93" y="10"/>
                        <a:pt x="173" y="10"/>
                      </a:cubicBezTo>
                      <a:cubicBezTo>
                        <a:pt x="253" y="10"/>
                        <a:pt x="317" y="34"/>
                        <a:pt x="317" y="63"/>
                      </a:cubicBezTo>
                      <a:cubicBezTo>
                        <a:pt x="317" y="93"/>
                        <a:pt x="253" y="117"/>
                        <a:pt x="173" y="117"/>
                      </a:cubicBezTo>
                      <a:cubicBezTo>
                        <a:pt x="93" y="117"/>
                        <a:pt x="28" y="93"/>
                        <a:pt x="28" y="63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6" name="Freeform 67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5"/>
                    </a:cxn>
                    <a:cxn ang="0">
                      <a:pos x="102" y="102"/>
                    </a:cxn>
                    <a:cxn ang="0">
                      <a:pos x="25" y="270"/>
                    </a:cxn>
                    <a:cxn ang="0">
                      <a:pos x="192" y="192"/>
                    </a:cxn>
                    <a:cxn ang="0">
                      <a:pos x="269" y="25"/>
                    </a:cxn>
                    <a:cxn ang="0">
                      <a:pos x="44" y="250"/>
                    </a:cxn>
                    <a:cxn ang="0">
                      <a:pos x="109" y="110"/>
                    </a:cxn>
                    <a:cxn ang="0">
                      <a:pos x="249" y="45"/>
                    </a:cxn>
                    <a:cxn ang="0">
                      <a:pos x="184" y="185"/>
                    </a:cxn>
                    <a:cxn ang="0">
                      <a:pos x="44" y="250"/>
                    </a:cxn>
                  </a:cxnLst>
                  <a:rect l="0" t="0" r="r" b="b"/>
                  <a:pathLst>
                    <a:path w="294" h="294">
                      <a:moveTo>
                        <a:pt x="269" y="25"/>
                      </a:moveTo>
                      <a:cubicBezTo>
                        <a:pt x="244" y="0"/>
                        <a:pt x="169" y="35"/>
                        <a:pt x="102" y="102"/>
                      </a:cubicBezTo>
                      <a:cubicBezTo>
                        <a:pt x="34" y="170"/>
                        <a:pt x="0" y="245"/>
                        <a:pt x="25" y="270"/>
                      </a:cubicBezTo>
                      <a:cubicBezTo>
                        <a:pt x="49" y="294"/>
                        <a:pt x="124" y="260"/>
                        <a:pt x="192" y="192"/>
                      </a:cubicBezTo>
                      <a:cubicBezTo>
                        <a:pt x="259" y="125"/>
                        <a:pt x="294" y="50"/>
                        <a:pt x="269" y="25"/>
                      </a:cubicBezTo>
                      <a:close/>
                      <a:moveTo>
                        <a:pt x="44" y="250"/>
                      </a:moveTo>
                      <a:cubicBezTo>
                        <a:pt x="24" y="229"/>
                        <a:pt x="53" y="166"/>
                        <a:pt x="109" y="110"/>
                      </a:cubicBezTo>
                      <a:cubicBezTo>
                        <a:pt x="166" y="53"/>
                        <a:pt x="228" y="24"/>
                        <a:pt x="249" y="45"/>
                      </a:cubicBezTo>
                      <a:cubicBezTo>
                        <a:pt x="270" y="66"/>
                        <a:pt x="241" y="129"/>
                        <a:pt x="184" y="185"/>
                      </a:cubicBezTo>
                      <a:cubicBezTo>
                        <a:pt x="128" y="242"/>
                        <a:pt x="65" y="271"/>
                        <a:pt x="44" y="25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7" name="Freeform 68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70"/>
                    </a:cxn>
                    <a:cxn ang="0">
                      <a:pos x="192" y="102"/>
                    </a:cxn>
                    <a:cxn ang="0">
                      <a:pos x="25" y="25"/>
                    </a:cxn>
                    <a:cxn ang="0">
                      <a:pos x="102" y="192"/>
                    </a:cxn>
                    <a:cxn ang="0">
                      <a:pos x="269" y="270"/>
                    </a:cxn>
                    <a:cxn ang="0">
                      <a:pos x="44" y="45"/>
                    </a:cxn>
                    <a:cxn ang="0">
                      <a:pos x="184" y="110"/>
                    </a:cxn>
                    <a:cxn ang="0">
                      <a:pos x="249" y="250"/>
                    </a:cxn>
                    <a:cxn ang="0">
                      <a:pos x="109" y="185"/>
                    </a:cxn>
                    <a:cxn ang="0">
                      <a:pos x="44" y="45"/>
                    </a:cxn>
                  </a:cxnLst>
                  <a:rect l="0" t="0" r="r" b="b"/>
                  <a:pathLst>
                    <a:path w="294" h="294">
                      <a:moveTo>
                        <a:pt x="269" y="270"/>
                      </a:moveTo>
                      <a:cubicBezTo>
                        <a:pt x="294" y="245"/>
                        <a:pt x="259" y="170"/>
                        <a:pt x="192" y="102"/>
                      </a:cubicBezTo>
                      <a:cubicBezTo>
                        <a:pt x="124" y="35"/>
                        <a:pt x="49" y="0"/>
                        <a:pt x="25" y="25"/>
                      </a:cubicBezTo>
                      <a:cubicBezTo>
                        <a:pt x="0" y="50"/>
                        <a:pt x="34" y="125"/>
                        <a:pt x="102" y="192"/>
                      </a:cubicBezTo>
                      <a:cubicBezTo>
                        <a:pt x="169" y="260"/>
                        <a:pt x="244" y="294"/>
                        <a:pt x="269" y="270"/>
                      </a:cubicBezTo>
                      <a:close/>
                      <a:moveTo>
                        <a:pt x="44" y="45"/>
                      </a:moveTo>
                      <a:cubicBezTo>
                        <a:pt x="65" y="24"/>
                        <a:pt x="128" y="53"/>
                        <a:pt x="184" y="110"/>
                      </a:cubicBezTo>
                      <a:cubicBezTo>
                        <a:pt x="241" y="166"/>
                        <a:pt x="270" y="229"/>
                        <a:pt x="249" y="250"/>
                      </a:cubicBezTo>
                      <a:cubicBezTo>
                        <a:pt x="228" y="271"/>
                        <a:pt x="166" y="242"/>
                        <a:pt x="109" y="185"/>
                      </a:cubicBezTo>
                      <a:cubicBezTo>
                        <a:pt x="53" y="129"/>
                        <a:pt x="24" y="66"/>
                        <a:pt x="44" y="4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8" name="Oval 69"/>
                <p:cNvSpPr>
                  <a:spLocks noChangeArrowheads="1"/>
                </p:cNvSpPr>
                <p:nvPr/>
              </p:nvSpPr>
              <p:spPr bwMode="auto">
                <a:xfrm>
                  <a:off x="4714875" y="1993900"/>
                  <a:ext cx="68263" cy="66675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31" name="Group 188"/>
            <p:cNvGrpSpPr/>
            <p:nvPr/>
          </p:nvGrpSpPr>
          <p:grpSpPr>
            <a:xfrm>
              <a:off x="5404758" y="1203363"/>
              <a:ext cx="420138" cy="491590"/>
              <a:chOff x="4033173" y="1286669"/>
              <a:chExt cx="420138" cy="491590"/>
            </a:xfrm>
          </p:grpSpPr>
          <p:grpSp>
            <p:nvGrpSpPr>
              <p:cNvPr id="232" name="Group 153"/>
              <p:cNvGrpSpPr/>
              <p:nvPr/>
            </p:nvGrpSpPr>
            <p:grpSpPr>
              <a:xfrm>
                <a:off x="4033173" y="1286669"/>
                <a:ext cx="420138" cy="491590"/>
                <a:chOff x="3973513" y="1209675"/>
                <a:chExt cx="466725" cy="546100"/>
              </a:xfrm>
              <a:solidFill>
                <a:schemeClr val="accent6"/>
              </a:solidFill>
            </p:grpSpPr>
            <p:sp>
              <p:nvSpPr>
                <p:cNvPr id="87" name="Oval 34"/>
                <p:cNvSpPr>
                  <a:spLocks noChangeArrowheads="1"/>
                </p:cNvSpPr>
                <p:nvPr/>
              </p:nvSpPr>
              <p:spPr bwMode="auto">
                <a:xfrm>
                  <a:off x="3973513" y="1209675"/>
                  <a:ext cx="466725" cy="466725"/>
                </a:xfrm>
                <a:prstGeom prst="ellipse">
                  <a:avLst/>
                </a:prstGeom>
                <a:solidFill>
                  <a:schemeClr val="accent5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8" name="Freeform 35"/>
                <p:cNvSpPr/>
                <p:nvPr/>
              </p:nvSpPr>
              <p:spPr bwMode="auto">
                <a:xfrm>
                  <a:off x="4202113" y="1644650"/>
                  <a:ext cx="119063" cy="111125"/>
                </a:xfrm>
                <a:custGeom>
                  <a:avLst/>
                  <a:gdLst/>
                  <a:ahLst/>
                  <a:cxnLst>
                    <a:cxn ang="0">
                      <a:pos x="75" y="0"/>
                    </a:cxn>
                    <a:cxn ang="0">
                      <a:pos x="69" y="70"/>
                    </a:cxn>
                    <a:cxn ang="0">
                      <a:pos x="0" y="12"/>
                    </a:cxn>
                    <a:cxn ang="0">
                      <a:pos x="75" y="0"/>
                    </a:cxn>
                  </a:cxnLst>
                  <a:rect l="0" t="0" r="r" b="b"/>
                  <a:pathLst>
                    <a:path w="75" h="70">
                      <a:moveTo>
                        <a:pt x="75" y="0"/>
                      </a:moveTo>
                      <a:lnTo>
                        <a:pt x="69" y="70"/>
                      </a:lnTo>
                      <a:lnTo>
                        <a:pt x="0" y="12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42" name="Group 154"/>
              <p:cNvGrpSpPr/>
              <p:nvPr/>
            </p:nvGrpSpPr>
            <p:grpSpPr>
              <a:xfrm>
                <a:off x="4173220" y="1398134"/>
                <a:ext cx="142904" cy="255799"/>
                <a:chOff x="4129088" y="1333500"/>
                <a:chExt cx="158750" cy="284163"/>
              </a:xfrm>
            </p:grpSpPr>
            <p:sp>
              <p:nvSpPr>
                <p:cNvPr id="84" name="Freeform 70"/>
                <p:cNvSpPr>
                  <a:spLocks noEditPoints="1"/>
                </p:cNvSpPr>
                <p:nvPr/>
              </p:nvSpPr>
              <p:spPr bwMode="auto">
                <a:xfrm>
                  <a:off x="4129088" y="1333500"/>
                  <a:ext cx="158750" cy="158750"/>
                </a:xfrm>
                <a:custGeom>
                  <a:avLst/>
                  <a:gdLst/>
                  <a:ahLst/>
                  <a:cxnLst>
                    <a:cxn ang="0">
                      <a:pos x="63" y="0"/>
                    </a:cxn>
                    <a:cxn ang="0">
                      <a:pos x="0" y="63"/>
                    </a:cxn>
                    <a:cxn ang="0">
                      <a:pos x="63" y="126"/>
                    </a:cxn>
                    <a:cxn ang="0">
                      <a:pos x="126" y="63"/>
                    </a:cxn>
                    <a:cxn ang="0">
                      <a:pos x="63" y="0"/>
                    </a:cxn>
                    <a:cxn ang="0">
                      <a:pos x="63" y="114"/>
                    </a:cxn>
                    <a:cxn ang="0">
                      <a:pos x="12" y="63"/>
                    </a:cxn>
                    <a:cxn ang="0">
                      <a:pos x="63" y="12"/>
                    </a:cxn>
                    <a:cxn ang="0">
                      <a:pos x="115" y="63"/>
                    </a:cxn>
                    <a:cxn ang="0">
                      <a:pos x="63" y="114"/>
                    </a:cxn>
                  </a:cxnLst>
                  <a:rect l="0" t="0" r="r" b="b"/>
                  <a:pathLst>
                    <a:path w="126" h="126">
                      <a:moveTo>
                        <a:pt x="63" y="0"/>
                      </a:moveTo>
                      <a:cubicBezTo>
                        <a:pt x="29" y="0"/>
                        <a:pt x="0" y="28"/>
                        <a:pt x="0" y="63"/>
                      </a:cubicBezTo>
                      <a:cubicBezTo>
                        <a:pt x="0" y="98"/>
                        <a:pt x="29" y="126"/>
                        <a:pt x="63" y="126"/>
                      </a:cubicBezTo>
                      <a:cubicBezTo>
                        <a:pt x="98" y="126"/>
                        <a:pt x="126" y="98"/>
                        <a:pt x="126" y="63"/>
                      </a:cubicBezTo>
                      <a:cubicBezTo>
                        <a:pt x="126" y="28"/>
                        <a:pt x="98" y="0"/>
                        <a:pt x="63" y="0"/>
                      </a:cubicBezTo>
                      <a:close/>
                      <a:moveTo>
                        <a:pt x="63" y="114"/>
                      </a:moveTo>
                      <a:cubicBezTo>
                        <a:pt x="35" y="114"/>
                        <a:pt x="12" y="91"/>
                        <a:pt x="12" y="63"/>
                      </a:cubicBezTo>
                      <a:cubicBezTo>
                        <a:pt x="12" y="35"/>
                        <a:pt x="35" y="12"/>
                        <a:pt x="63" y="12"/>
                      </a:cubicBezTo>
                      <a:cubicBezTo>
                        <a:pt x="92" y="12"/>
                        <a:pt x="115" y="35"/>
                        <a:pt x="115" y="63"/>
                      </a:cubicBezTo>
                      <a:cubicBezTo>
                        <a:pt x="115" y="91"/>
                        <a:pt x="92" y="114"/>
                        <a:pt x="63" y="114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5" name="Rectangle 71"/>
                <p:cNvSpPr>
                  <a:spLocks noChangeArrowheads="1"/>
                </p:cNvSpPr>
                <p:nvPr/>
              </p:nvSpPr>
              <p:spPr bwMode="auto">
                <a:xfrm>
                  <a:off x="4198938" y="1484313"/>
                  <a:ext cx="20638" cy="77788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6" name="Freeform 72"/>
                <p:cNvSpPr/>
                <p:nvPr/>
              </p:nvSpPr>
              <p:spPr bwMode="auto">
                <a:xfrm>
                  <a:off x="4192588" y="1509713"/>
                  <a:ext cx="33338" cy="107950"/>
                </a:xfrm>
                <a:custGeom>
                  <a:avLst/>
                  <a:gdLst/>
                  <a:ahLst/>
                  <a:cxnLst>
                    <a:cxn ang="0">
                      <a:pos x="27" y="71"/>
                    </a:cxn>
                    <a:cxn ang="0">
                      <a:pos x="13" y="85"/>
                    </a:cxn>
                    <a:cxn ang="0">
                      <a:pos x="13" y="85"/>
                    </a:cxn>
                    <a:cxn ang="0">
                      <a:pos x="0" y="71"/>
                    </a:cxn>
                    <a:cxn ang="0">
                      <a:pos x="0" y="13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27" y="13"/>
                    </a:cxn>
                    <a:cxn ang="0">
                      <a:pos x="27" y="71"/>
                    </a:cxn>
                  </a:cxnLst>
                  <a:rect l="0" t="0" r="r" b="b"/>
                  <a:pathLst>
                    <a:path w="27" h="85">
                      <a:moveTo>
                        <a:pt x="27" y="71"/>
                      </a:moveTo>
                      <a:cubicBezTo>
                        <a:pt x="27" y="79"/>
                        <a:pt x="21" y="85"/>
                        <a:pt x="13" y="85"/>
                      </a:cubicBezTo>
                      <a:cubicBezTo>
                        <a:pt x="13" y="85"/>
                        <a:pt x="13" y="85"/>
                        <a:pt x="13" y="85"/>
                      </a:cubicBezTo>
                      <a:cubicBezTo>
                        <a:pt x="6" y="85"/>
                        <a:pt x="0" y="79"/>
                        <a:pt x="0" y="71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6"/>
                        <a:pt x="6" y="0"/>
                        <a:pt x="13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21" y="0"/>
                        <a:pt x="27" y="6"/>
                        <a:pt x="27" y="13"/>
                      </a:cubicBezTo>
                      <a:lnTo>
                        <a:pt x="27" y="7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43" name="Group 192"/>
            <p:cNvGrpSpPr/>
            <p:nvPr/>
          </p:nvGrpSpPr>
          <p:grpSpPr>
            <a:xfrm>
              <a:off x="3737321" y="1965363"/>
              <a:ext cx="484446" cy="568759"/>
              <a:chOff x="3847398" y="1964034"/>
              <a:chExt cx="484446" cy="568759"/>
            </a:xfrm>
          </p:grpSpPr>
          <p:grpSp>
            <p:nvGrpSpPr>
              <p:cNvPr id="244" name="Group 138"/>
              <p:cNvGrpSpPr/>
              <p:nvPr/>
            </p:nvGrpSpPr>
            <p:grpSpPr>
              <a:xfrm>
                <a:off x="3847398" y="1964034"/>
                <a:ext cx="484446" cy="568759"/>
                <a:chOff x="3767138" y="1962150"/>
                <a:chExt cx="538163" cy="631826"/>
              </a:xfrm>
              <a:solidFill>
                <a:schemeClr val="accent1"/>
              </a:solidFill>
            </p:grpSpPr>
            <p:sp>
              <p:nvSpPr>
                <p:cNvPr id="94" name="Oval 46"/>
                <p:cNvSpPr>
                  <a:spLocks noChangeArrowheads="1"/>
                </p:cNvSpPr>
                <p:nvPr/>
              </p:nvSpPr>
              <p:spPr bwMode="auto">
                <a:xfrm>
                  <a:off x="3767138" y="1962150"/>
                  <a:ext cx="538163" cy="539750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5" name="Freeform 47"/>
                <p:cNvSpPr/>
                <p:nvPr/>
              </p:nvSpPr>
              <p:spPr bwMode="auto">
                <a:xfrm>
                  <a:off x="4030663" y="2465388"/>
                  <a:ext cx="138113" cy="128588"/>
                </a:xfrm>
                <a:custGeom>
                  <a:avLst/>
                  <a:gdLst/>
                  <a:ahLst/>
                  <a:cxnLst>
                    <a:cxn ang="0">
                      <a:pos x="87" y="0"/>
                    </a:cxn>
                    <a:cxn ang="0">
                      <a:pos x="80" y="81"/>
                    </a:cxn>
                    <a:cxn ang="0">
                      <a:pos x="0" y="13"/>
                    </a:cxn>
                    <a:cxn ang="0">
                      <a:pos x="87" y="0"/>
                    </a:cxn>
                  </a:cxnLst>
                  <a:rect l="0" t="0" r="r" b="b"/>
                  <a:pathLst>
                    <a:path w="87" h="81">
                      <a:moveTo>
                        <a:pt x="87" y="0"/>
                      </a:moveTo>
                      <a:lnTo>
                        <a:pt x="80" y="81"/>
                      </a:lnTo>
                      <a:lnTo>
                        <a:pt x="0" y="13"/>
                      </a:lnTo>
                      <a:lnTo>
                        <a:pt x="87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45" name="Group 137"/>
              <p:cNvGrpSpPr/>
              <p:nvPr/>
            </p:nvGrpSpPr>
            <p:grpSpPr>
              <a:xfrm>
                <a:off x="4003147" y="2066925"/>
                <a:ext cx="218643" cy="275805"/>
                <a:chOff x="3940175" y="2076450"/>
                <a:chExt cx="242888" cy="306388"/>
              </a:xfrm>
            </p:grpSpPr>
            <p:sp>
              <p:nvSpPr>
                <p:cNvPr id="92" name="Freeform 73"/>
                <p:cNvSpPr>
                  <a:spLocks noEditPoints="1"/>
                </p:cNvSpPr>
                <p:nvPr/>
              </p:nvSpPr>
              <p:spPr bwMode="auto">
                <a:xfrm>
                  <a:off x="4021138" y="2078038"/>
                  <a:ext cx="161925" cy="3048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92"/>
                    </a:cxn>
                    <a:cxn ang="0">
                      <a:pos x="102" y="192"/>
                    </a:cxn>
                    <a:cxn ang="0">
                      <a:pos x="0" y="0"/>
                    </a:cxn>
                    <a:cxn ang="0">
                      <a:pos x="15" y="74"/>
                    </a:cxn>
                    <a:cxn ang="0">
                      <a:pos x="69" y="167"/>
                    </a:cxn>
                    <a:cxn ang="0">
                      <a:pos x="15" y="167"/>
                    </a:cxn>
                    <a:cxn ang="0">
                      <a:pos x="15" y="74"/>
                    </a:cxn>
                  </a:cxnLst>
                  <a:rect l="0" t="0" r="r" b="b"/>
                  <a:pathLst>
                    <a:path w="102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102" y="192"/>
                      </a:lnTo>
                      <a:lnTo>
                        <a:pt x="0" y="0"/>
                      </a:lnTo>
                      <a:close/>
                      <a:moveTo>
                        <a:pt x="15" y="74"/>
                      </a:moveTo>
                      <a:lnTo>
                        <a:pt x="69" y="167"/>
                      </a:lnTo>
                      <a:lnTo>
                        <a:pt x="15" y="167"/>
                      </a:lnTo>
                      <a:lnTo>
                        <a:pt x="15" y="74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3" name="Rectangle 74"/>
                <p:cNvSpPr>
                  <a:spLocks noChangeArrowheads="1"/>
                </p:cNvSpPr>
                <p:nvPr/>
              </p:nvSpPr>
              <p:spPr bwMode="auto">
                <a:xfrm>
                  <a:off x="3940175" y="2076450"/>
                  <a:ext cx="39688" cy="300038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46" name="Group 187"/>
            <p:cNvGrpSpPr/>
            <p:nvPr/>
          </p:nvGrpSpPr>
          <p:grpSpPr>
            <a:xfrm>
              <a:off x="5638800" y="1782125"/>
              <a:ext cx="420138" cy="491591"/>
              <a:chOff x="3434404" y="1506741"/>
              <a:chExt cx="420138" cy="491591"/>
            </a:xfrm>
          </p:grpSpPr>
          <p:grpSp>
            <p:nvGrpSpPr>
              <p:cNvPr id="247" name="Group 132"/>
              <p:cNvGrpSpPr/>
              <p:nvPr/>
            </p:nvGrpSpPr>
            <p:grpSpPr>
              <a:xfrm>
                <a:off x="3434404" y="1506739"/>
                <a:ext cx="420138" cy="491590"/>
                <a:chOff x="3308350" y="1454150"/>
                <a:chExt cx="466725" cy="546101"/>
              </a:xfrm>
              <a:solidFill>
                <a:schemeClr val="accent2"/>
              </a:solidFill>
            </p:grpSpPr>
            <p:sp>
              <p:nvSpPr>
                <p:cNvPr id="99" name="Oval 36"/>
                <p:cNvSpPr>
                  <a:spLocks noChangeArrowheads="1"/>
                </p:cNvSpPr>
                <p:nvPr/>
              </p:nvSpPr>
              <p:spPr bwMode="auto">
                <a:xfrm>
                  <a:off x="3308350" y="1454150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0" name="Freeform 37"/>
                <p:cNvSpPr/>
                <p:nvPr/>
              </p:nvSpPr>
              <p:spPr bwMode="auto">
                <a:xfrm>
                  <a:off x="3536950" y="1887538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0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70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98" name="Freeform 75"/>
              <p:cNvSpPr>
                <a:spLocks noEditPoints="1"/>
              </p:cNvSpPr>
              <p:nvPr/>
            </p:nvSpPr>
            <p:spPr bwMode="auto">
              <a:xfrm>
                <a:off x="3530151" y="1589625"/>
                <a:ext cx="247225" cy="250083"/>
              </a:xfrm>
              <a:custGeom>
                <a:avLst/>
                <a:gdLst/>
                <a:ahLst/>
                <a:cxnLst>
                  <a:cxn ang="0">
                    <a:pos x="139" y="105"/>
                  </a:cxn>
                  <a:cxn ang="0">
                    <a:pos x="134" y="93"/>
                  </a:cxn>
                  <a:cxn ang="0">
                    <a:pos x="134" y="42"/>
                  </a:cxn>
                  <a:cxn ang="0">
                    <a:pos x="139" y="35"/>
                  </a:cxn>
                  <a:cxn ang="0">
                    <a:pos x="140" y="35"/>
                  </a:cxn>
                  <a:cxn ang="0">
                    <a:pos x="140" y="12"/>
                  </a:cxn>
                  <a:cxn ang="0">
                    <a:pos x="139" y="12"/>
                  </a:cxn>
                  <a:cxn ang="0">
                    <a:pos x="139" y="12"/>
                  </a:cxn>
                  <a:cxn ang="0">
                    <a:pos x="108" y="0"/>
                  </a:cxn>
                  <a:cxn ang="0">
                    <a:pos x="77" y="12"/>
                  </a:cxn>
                  <a:cxn ang="0">
                    <a:pos x="77" y="12"/>
                  </a:cxn>
                  <a:cxn ang="0">
                    <a:pos x="76" y="12"/>
                  </a:cxn>
                  <a:cxn ang="0">
                    <a:pos x="76" y="35"/>
                  </a:cxn>
                  <a:cxn ang="0">
                    <a:pos x="77" y="35"/>
                  </a:cxn>
                  <a:cxn ang="0">
                    <a:pos x="86" y="42"/>
                  </a:cxn>
                  <a:cxn ang="0">
                    <a:pos x="86" y="93"/>
                  </a:cxn>
                  <a:cxn ang="0">
                    <a:pos x="79" y="105"/>
                  </a:cxn>
                  <a:cxn ang="0">
                    <a:pos x="29" y="200"/>
                  </a:cxn>
                  <a:cxn ang="0">
                    <a:pos x="108" y="218"/>
                  </a:cxn>
                  <a:cxn ang="0">
                    <a:pos x="187" y="200"/>
                  </a:cxn>
                  <a:cxn ang="0">
                    <a:pos x="139" y="105"/>
                  </a:cxn>
                  <a:cxn ang="0">
                    <a:pos x="137" y="201"/>
                  </a:cxn>
                  <a:cxn ang="0">
                    <a:pos x="172" y="177"/>
                  </a:cxn>
                  <a:cxn ang="0">
                    <a:pos x="142" y="126"/>
                  </a:cxn>
                  <a:cxn ang="0">
                    <a:pos x="183" y="179"/>
                  </a:cxn>
                  <a:cxn ang="0">
                    <a:pos x="137" y="201"/>
                  </a:cxn>
                </a:cxnLst>
                <a:rect l="0" t="0" r="r" b="b"/>
                <a:pathLst>
                  <a:path w="217" h="219">
                    <a:moveTo>
                      <a:pt x="139" y="105"/>
                    </a:moveTo>
                    <a:cubicBezTo>
                      <a:pt x="139" y="105"/>
                      <a:pt x="134" y="103"/>
                      <a:pt x="134" y="93"/>
                    </a:cubicBezTo>
                    <a:cubicBezTo>
                      <a:pt x="134" y="84"/>
                      <a:pt x="134" y="52"/>
                      <a:pt x="134" y="42"/>
                    </a:cubicBezTo>
                    <a:cubicBezTo>
                      <a:pt x="137" y="40"/>
                      <a:pt x="139" y="37"/>
                      <a:pt x="139" y="35"/>
                    </a:cubicBezTo>
                    <a:cubicBezTo>
                      <a:pt x="140" y="35"/>
                      <a:pt x="140" y="35"/>
                      <a:pt x="140" y="35"/>
                    </a:cubicBezTo>
                    <a:cubicBezTo>
                      <a:pt x="140" y="12"/>
                      <a:pt x="140" y="12"/>
                      <a:pt x="140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5"/>
                      <a:pt x="125" y="0"/>
                      <a:pt x="108" y="0"/>
                    </a:cubicBezTo>
                    <a:cubicBezTo>
                      <a:pt x="91" y="0"/>
                      <a:pt x="77" y="5"/>
                      <a:pt x="77" y="12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38"/>
                      <a:pt x="79" y="40"/>
                      <a:pt x="86" y="42"/>
                    </a:cubicBezTo>
                    <a:cubicBezTo>
                      <a:pt x="86" y="53"/>
                      <a:pt x="86" y="85"/>
                      <a:pt x="86" y="93"/>
                    </a:cubicBezTo>
                    <a:cubicBezTo>
                      <a:pt x="86" y="103"/>
                      <a:pt x="79" y="105"/>
                      <a:pt x="79" y="105"/>
                    </a:cubicBezTo>
                    <a:cubicBezTo>
                      <a:pt x="67" y="112"/>
                      <a:pt x="0" y="180"/>
                      <a:pt x="29" y="200"/>
                    </a:cubicBezTo>
                    <a:cubicBezTo>
                      <a:pt x="56" y="219"/>
                      <a:pt x="100" y="218"/>
                      <a:pt x="108" y="218"/>
                    </a:cubicBezTo>
                    <a:cubicBezTo>
                      <a:pt x="117" y="218"/>
                      <a:pt x="161" y="219"/>
                      <a:pt x="187" y="200"/>
                    </a:cubicBezTo>
                    <a:cubicBezTo>
                      <a:pt x="217" y="180"/>
                      <a:pt x="150" y="112"/>
                      <a:pt x="139" y="105"/>
                    </a:cubicBezTo>
                    <a:close/>
                    <a:moveTo>
                      <a:pt x="137" y="201"/>
                    </a:moveTo>
                    <a:cubicBezTo>
                      <a:pt x="137" y="201"/>
                      <a:pt x="170" y="195"/>
                      <a:pt x="172" y="177"/>
                    </a:cubicBezTo>
                    <a:cubicBezTo>
                      <a:pt x="173" y="159"/>
                      <a:pt x="142" y="126"/>
                      <a:pt x="142" y="126"/>
                    </a:cubicBezTo>
                    <a:cubicBezTo>
                      <a:pt x="142" y="126"/>
                      <a:pt x="183" y="158"/>
                      <a:pt x="183" y="179"/>
                    </a:cubicBezTo>
                    <a:cubicBezTo>
                      <a:pt x="182" y="201"/>
                      <a:pt x="137" y="201"/>
                      <a:pt x="137" y="201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48" name="Group 186"/>
            <p:cNvGrpSpPr/>
            <p:nvPr/>
          </p:nvGrpSpPr>
          <p:grpSpPr>
            <a:xfrm>
              <a:off x="3919732" y="1549973"/>
              <a:ext cx="454435" cy="491590"/>
              <a:chOff x="3130019" y="2054064"/>
              <a:chExt cx="454435" cy="491590"/>
            </a:xfrm>
          </p:grpSpPr>
          <p:grpSp>
            <p:nvGrpSpPr>
              <p:cNvPr id="249" name="Group 133"/>
              <p:cNvGrpSpPr/>
              <p:nvPr/>
            </p:nvGrpSpPr>
            <p:grpSpPr>
              <a:xfrm>
                <a:off x="3164316" y="2054064"/>
                <a:ext cx="420138" cy="491590"/>
                <a:chOff x="3008313" y="2062163"/>
                <a:chExt cx="466725" cy="546100"/>
              </a:xfrm>
              <a:solidFill>
                <a:schemeClr val="accent6"/>
              </a:solidFill>
            </p:grpSpPr>
            <p:sp>
              <p:nvSpPr>
                <p:cNvPr id="104" name="Oval 38"/>
                <p:cNvSpPr>
                  <a:spLocks noChangeArrowheads="1"/>
                </p:cNvSpPr>
                <p:nvPr/>
              </p:nvSpPr>
              <p:spPr bwMode="auto">
                <a:xfrm>
                  <a:off x="3008313" y="2062163"/>
                  <a:ext cx="466725" cy="465138"/>
                </a:xfrm>
                <a:prstGeom prst="ellipse">
                  <a:avLst/>
                </a:prstGeom>
                <a:solidFill>
                  <a:schemeClr val="accent5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5" name="Freeform 39"/>
                <p:cNvSpPr/>
                <p:nvPr/>
              </p:nvSpPr>
              <p:spPr bwMode="auto">
                <a:xfrm>
                  <a:off x="3236913" y="2495550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69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69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03" name="Freeform 76"/>
              <p:cNvSpPr>
                <a:spLocks noEditPoints="1"/>
              </p:cNvSpPr>
              <p:nvPr/>
            </p:nvSpPr>
            <p:spPr bwMode="auto">
              <a:xfrm>
                <a:off x="3130019" y="2151239"/>
                <a:ext cx="398703" cy="261515"/>
              </a:xfrm>
              <a:custGeom>
                <a:avLst/>
                <a:gdLst/>
                <a:ahLst/>
                <a:cxnLst>
                  <a:cxn ang="0">
                    <a:pos x="333" y="51"/>
                  </a:cxn>
                  <a:cxn ang="0">
                    <a:pos x="259" y="0"/>
                  </a:cxn>
                  <a:cxn ang="0">
                    <a:pos x="170" y="224"/>
                  </a:cxn>
                  <a:cxn ang="0">
                    <a:pos x="269" y="132"/>
                  </a:cxn>
                  <a:cxn ang="0">
                    <a:pos x="333" y="51"/>
                  </a:cxn>
                  <a:cxn ang="0">
                    <a:pos x="140" y="41"/>
                  </a:cxn>
                  <a:cxn ang="0">
                    <a:pos x="155" y="56"/>
                  </a:cxn>
                  <a:cxn ang="0">
                    <a:pos x="140" y="71"/>
                  </a:cxn>
                  <a:cxn ang="0">
                    <a:pos x="125" y="56"/>
                  </a:cxn>
                  <a:cxn ang="0">
                    <a:pos x="140" y="41"/>
                  </a:cxn>
                  <a:cxn ang="0">
                    <a:pos x="105" y="101"/>
                  </a:cxn>
                  <a:cxn ang="0">
                    <a:pos x="125" y="81"/>
                  </a:cxn>
                  <a:cxn ang="0">
                    <a:pos x="145" y="101"/>
                  </a:cxn>
                  <a:cxn ang="0">
                    <a:pos x="125" y="121"/>
                  </a:cxn>
                  <a:cxn ang="0">
                    <a:pos x="105" y="101"/>
                  </a:cxn>
                  <a:cxn ang="0">
                    <a:pos x="139" y="174"/>
                  </a:cxn>
                  <a:cxn ang="0">
                    <a:pos x="116" y="151"/>
                  </a:cxn>
                  <a:cxn ang="0">
                    <a:pos x="139" y="127"/>
                  </a:cxn>
                  <a:cxn ang="0">
                    <a:pos x="161" y="151"/>
                  </a:cxn>
                  <a:cxn ang="0">
                    <a:pos x="139" y="174"/>
                  </a:cxn>
                  <a:cxn ang="0">
                    <a:pos x="180" y="213"/>
                  </a:cxn>
                  <a:cxn ang="0">
                    <a:pos x="155" y="188"/>
                  </a:cxn>
                  <a:cxn ang="0">
                    <a:pos x="180" y="163"/>
                  </a:cxn>
                  <a:cxn ang="0">
                    <a:pos x="205" y="188"/>
                  </a:cxn>
                  <a:cxn ang="0">
                    <a:pos x="180" y="213"/>
                  </a:cxn>
                  <a:cxn ang="0">
                    <a:pos x="281" y="97"/>
                  </a:cxn>
                  <a:cxn ang="0">
                    <a:pos x="251" y="67"/>
                  </a:cxn>
                  <a:cxn ang="0">
                    <a:pos x="281" y="37"/>
                  </a:cxn>
                  <a:cxn ang="0">
                    <a:pos x="311" y="67"/>
                  </a:cxn>
                  <a:cxn ang="0">
                    <a:pos x="281" y="97"/>
                  </a:cxn>
                </a:cxnLst>
                <a:rect l="0" t="0" r="r" b="b"/>
                <a:pathLst>
                  <a:path w="349" h="229">
                    <a:moveTo>
                      <a:pt x="333" y="51"/>
                    </a:moveTo>
                    <a:cubicBezTo>
                      <a:pt x="316" y="6"/>
                      <a:pt x="259" y="0"/>
                      <a:pt x="259" y="0"/>
                    </a:cubicBezTo>
                    <a:cubicBezTo>
                      <a:pt x="0" y="4"/>
                      <a:pt x="103" y="219"/>
                      <a:pt x="170" y="224"/>
                    </a:cubicBezTo>
                    <a:cubicBezTo>
                      <a:pt x="236" y="229"/>
                      <a:pt x="226" y="149"/>
                      <a:pt x="269" y="132"/>
                    </a:cubicBezTo>
                    <a:cubicBezTo>
                      <a:pt x="311" y="116"/>
                      <a:pt x="349" y="96"/>
                      <a:pt x="333" y="51"/>
                    </a:cubicBezTo>
                    <a:close/>
                    <a:moveTo>
                      <a:pt x="140" y="41"/>
                    </a:moveTo>
                    <a:cubicBezTo>
                      <a:pt x="148" y="41"/>
                      <a:pt x="155" y="47"/>
                      <a:pt x="155" y="56"/>
                    </a:cubicBezTo>
                    <a:cubicBezTo>
                      <a:pt x="155" y="64"/>
                      <a:pt x="148" y="71"/>
                      <a:pt x="140" y="71"/>
                    </a:cubicBezTo>
                    <a:cubicBezTo>
                      <a:pt x="131" y="71"/>
                      <a:pt x="125" y="64"/>
                      <a:pt x="125" y="56"/>
                    </a:cubicBezTo>
                    <a:cubicBezTo>
                      <a:pt x="125" y="47"/>
                      <a:pt x="131" y="41"/>
                      <a:pt x="140" y="41"/>
                    </a:cubicBezTo>
                    <a:close/>
                    <a:moveTo>
                      <a:pt x="105" y="101"/>
                    </a:moveTo>
                    <a:cubicBezTo>
                      <a:pt x="105" y="90"/>
                      <a:pt x="114" y="81"/>
                      <a:pt x="125" y="81"/>
                    </a:cubicBezTo>
                    <a:cubicBezTo>
                      <a:pt x="136" y="81"/>
                      <a:pt x="145" y="90"/>
                      <a:pt x="145" y="101"/>
                    </a:cubicBezTo>
                    <a:cubicBezTo>
                      <a:pt x="145" y="112"/>
                      <a:pt x="136" y="121"/>
                      <a:pt x="125" y="121"/>
                    </a:cubicBezTo>
                    <a:cubicBezTo>
                      <a:pt x="114" y="121"/>
                      <a:pt x="105" y="112"/>
                      <a:pt x="105" y="101"/>
                    </a:cubicBezTo>
                    <a:close/>
                    <a:moveTo>
                      <a:pt x="139" y="174"/>
                    </a:moveTo>
                    <a:cubicBezTo>
                      <a:pt x="126" y="174"/>
                      <a:pt x="116" y="163"/>
                      <a:pt x="116" y="151"/>
                    </a:cubicBezTo>
                    <a:cubicBezTo>
                      <a:pt x="116" y="138"/>
                      <a:pt x="126" y="127"/>
                      <a:pt x="139" y="127"/>
                    </a:cubicBezTo>
                    <a:cubicBezTo>
                      <a:pt x="151" y="127"/>
                      <a:pt x="161" y="138"/>
                      <a:pt x="161" y="151"/>
                    </a:cubicBezTo>
                    <a:cubicBezTo>
                      <a:pt x="161" y="163"/>
                      <a:pt x="151" y="174"/>
                      <a:pt x="139" y="174"/>
                    </a:cubicBezTo>
                    <a:close/>
                    <a:moveTo>
                      <a:pt x="180" y="213"/>
                    </a:moveTo>
                    <a:cubicBezTo>
                      <a:pt x="166" y="213"/>
                      <a:pt x="155" y="202"/>
                      <a:pt x="155" y="188"/>
                    </a:cubicBezTo>
                    <a:cubicBezTo>
                      <a:pt x="155" y="174"/>
                      <a:pt x="166" y="163"/>
                      <a:pt x="180" y="163"/>
                    </a:cubicBezTo>
                    <a:cubicBezTo>
                      <a:pt x="193" y="163"/>
                      <a:pt x="205" y="174"/>
                      <a:pt x="205" y="188"/>
                    </a:cubicBezTo>
                    <a:cubicBezTo>
                      <a:pt x="205" y="202"/>
                      <a:pt x="193" y="213"/>
                      <a:pt x="180" y="213"/>
                    </a:cubicBezTo>
                    <a:close/>
                    <a:moveTo>
                      <a:pt x="281" y="97"/>
                    </a:moveTo>
                    <a:cubicBezTo>
                      <a:pt x="265" y="97"/>
                      <a:pt x="251" y="84"/>
                      <a:pt x="251" y="67"/>
                    </a:cubicBezTo>
                    <a:cubicBezTo>
                      <a:pt x="251" y="51"/>
                      <a:pt x="265" y="37"/>
                      <a:pt x="281" y="37"/>
                    </a:cubicBezTo>
                    <a:cubicBezTo>
                      <a:pt x="298" y="37"/>
                      <a:pt x="311" y="51"/>
                      <a:pt x="311" y="67"/>
                    </a:cubicBezTo>
                    <a:cubicBezTo>
                      <a:pt x="311" y="84"/>
                      <a:pt x="298" y="97"/>
                      <a:pt x="281" y="97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0" name="Group 185"/>
            <p:cNvGrpSpPr/>
            <p:nvPr/>
          </p:nvGrpSpPr>
          <p:grpSpPr>
            <a:xfrm>
              <a:off x="5867400" y="1329948"/>
              <a:ext cx="420138" cy="491590"/>
              <a:chOff x="3164316" y="2615677"/>
              <a:chExt cx="420138" cy="491590"/>
            </a:xfrm>
          </p:grpSpPr>
          <p:grpSp>
            <p:nvGrpSpPr>
              <p:cNvPr id="251" name="Group 134"/>
              <p:cNvGrpSpPr/>
              <p:nvPr/>
            </p:nvGrpSpPr>
            <p:grpSpPr>
              <a:xfrm>
                <a:off x="3164316" y="2615677"/>
                <a:ext cx="420138" cy="491590"/>
                <a:chOff x="3008313" y="2686050"/>
                <a:chExt cx="466725" cy="546100"/>
              </a:xfrm>
              <a:solidFill>
                <a:schemeClr val="accent3"/>
              </a:solidFill>
            </p:grpSpPr>
            <p:sp>
              <p:nvSpPr>
                <p:cNvPr id="109" name="Oval 42"/>
                <p:cNvSpPr>
                  <a:spLocks noChangeArrowheads="1"/>
                </p:cNvSpPr>
                <p:nvPr/>
              </p:nvSpPr>
              <p:spPr bwMode="auto">
                <a:xfrm>
                  <a:off x="3008313" y="2686050"/>
                  <a:ext cx="466725" cy="4667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0" name="Freeform 43"/>
                <p:cNvSpPr/>
                <p:nvPr/>
              </p:nvSpPr>
              <p:spPr bwMode="auto">
                <a:xfrm>
                  <a:off x="3236913" y="3121025"/>
                  <a:ext cx="120650" cy="111125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69" y="70"/>
                    </a:cxn>
                    <a:cxn ang="0">
                      <a:pos x="0" y="11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0">
                      <a:moveTo>
                        <a:pt x="76" y="0"/>
                      </a:moveTo>
                      <a:lnTo>
                        <a:pt x="69" y="70"/>
                      </a:lnTo>
                      <a:lnTo>
                        <a:pt x="0" y="11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08" name="Freeform 77"/>
              <p:cNvSpPr/>
              <p:nvPr/>
            </p:nvSpPr>
            <p:spPr bwMode="auto">
              <a:xfrm>
                <a:off x="3270065" y="2715710"/>
                <a:ext cx="222931" cy="205782"/>
              </a:xfrm>
              <a:custGeom>
                <a:avLst/>
                <a:gdLst/>
                <a:ahLst/>
                <a:cxnLst>
                  <a:cxn ang="0">
                    <a:pos x="96" y="181"/>
                  </a:cxn>
                  <a:cxn ang="0">
                    <a:pos x="0" y="180"/>
                  </a:cxn>
                  <a:cxn ang="0">
                    <a:pos x="0" y="36"/>
                  </a:cxn>
                  <a:cxn ang="0">
                    <a:pos x="98" y="36"/>
                  </a:cxn>
                  <a:cxn ang="0">
                    <a:pos x="196" y="36"/>
                  </a:cxn>
                  <a:cxn ang="0">
                    <a:pos x="196" y="180"/>
                  </a:cxn>
                  <a:cxn ang="0">
                    <a:pos x="96" y="181"/>
                  </a:cxn>
                </a:cxnLst>
                <a:rect l="0" t="0" r="r" b="b"/>
                <a:pathLst>
                  <a:path w="196" h="181">
                    <a:moveTo>
                      <a:pt x="96" y="181"/>
                    </a:moveTo>
                    <a:cubicBezTo>
                      <a:pt x="96" y="181"/>
                      <a:pt x="62" y="147"/>
                      <a:pt x="0" y="180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63" y="0"/>
                      <a:pt x="98" y="36"/>
                    </a:cubicBezTo>
                    <a:cubicBezTo>
                      <a:pt x="196" y="36"/>
                      <a:pt x="196" y="36"/>
                      <a:pt x="196" y="36"/>
                    </a:cubicBezTo>
                    <a:cubicBezTo>
                      <a:pt x="196" y="180"/>
                      <a:pt x="196" y="180"/>
                      <a:pt x="196" y="180"/>
                    </a:cubicBezTo>
                    <a:lnTo>
                      <a:pt x="96" y="181"/>
                    </a:ln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2" name="Group 184"/>
            <p:cNvGrpSpPr/>
            <p:nvPr/>
          </p:nvGrpSpPr>
          <p:grpSpPr>
            <a:xfrm>
              <a:off x="3534609" y="2515228"/>
              <a:ext cx="585907" cy="685941"/>
              <a:chOff x="3680200" y="2572806"/>
              <a:chExt cx="585907" cy="685941"/>
            </a:xfrm>
          </p:grpSpPr>
          <p:grpSp>
            <p:nvGrpSpPr>
              <p:cNvPr id="253" name="Group 136"/>
              <p:cNvGrpSpPr/>
              <p:nvPr/>
            </p:nvGrpSpPr>
            <p:grpSpPr>
              <a:xfrm>
                <a:off x="3680200" y="2572806"/>
                <a:ext cx="585907" cy="685941"/>
                <a:chOff x="3581400" y="2638425"/>
                <a:chExt cx="650875" cy="762001"/>
              </a:xfrm>
              <a:solidFill>
                <a:schemeClr val="accent2"/>
              </a:solidFill>
            </p:grpSpPr>
            <p:sp>
              <p:nvSpPr>
                <p:cNvPr id="118" name="Oval 44"/>
                <p:cNvSpPr>
                  <a:spLocks noChangeArrowheads="1"/>
                </p:cNvSpPr>
                <p:nvPr/>
              </p:nvSpPr>
              <p:spPr bwMode="auto">
                <a:xfrm>
                  <a:off x="3581400" y="2638425"/>
                  <a:ext cx="650875" cy="65087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9" name="Freeform 45"/>
                <p:cNvSpPr/>
                <p:nvPr/>
              </p:nvSpPr>
              <p:spPr bwMode="auto">
                <a:xfrm>
                  <a:off x="3898900" y="3243263"/>
                  <a:ext cx="168275" cy="157163"/>
                </a:xfrm>
                <a:custGeom>
                  <a:avLst/>
                  <a:gdLst/>
                  <a:ahLst/>
                  <a:cxnLst>
                    <a:cxn ang="0">
                      <a:pos x="106" y="0"/>
                    </a:cxn>
                    <a:cxn ang="0">
                      <a:pos x="97" y="99"/>
                    </a:cxn>
                    <a:cxn ang="0">
                      <a:pos x="0" y="17"/>
                    </a:cxn>
                    <a:cxn ang="0">
                      <a:pos x="106" y="0"/>
                    </a:cxn>
                  </a:cxnLst>
                  <a:rect l="0" t="0" r="r" b="b"/>
                  <a:pathLst>
                    <a:path w="106" h="99">
                      <a:moveTo>
                        <a:pt x="106" y="0"/>
                      </a:moveTo>
                      <a:lnTo>
                        <a:pt x="97" y="99"/>
                      </a:lnTo>
                      <a:lnTo>
                        <a:pt x="0" y="17"/>
                      </a:lnTo>
                      <a:lnTo>
                        <a:pt x="10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54" name="Group 135"/>
              <p:cNvGrpSpPr/>
              <p:nvPr/>
            </p:nvGrpSpPr>
            <p:grpSpPr>
              <a:xfrm>
                <a:off x="3813101" y="2709950"/>
                <a:ext cx="320105" cy="344393"/>
                <a:chOff x="3729038" y="2790825"/>
                <a:chExt cx="355600" cy="382588"/>
              </a:xfrm>
            </p:grpSpPr>
            <p:sp>
              <p:nvSpPr>
                <p:cNvPr id="114" name="Freeform 78"/>
                <p:cNvSpPr/>
                <p:nvPr/>
              </p:nvSpPr>
              <p:spPr bwMode="auto">
                <a:xfrm>
                  <a:off x="3867150" y="3111500"/>
                  <a:ext cx="82550" cy="19050"/>
                </a:xfrm>
                <a:custGeom>
                  <a:avLst/>
                  <a:gdLst/>
                  <a:ahLst/>
                  <a:cxnLst>
                    <a:cxn ang="0">
                      <a:pos x="66" y="7"/>
                    </a:cxn>
                    <a:cxn ang="0">
                      <a:pos x="55" y="15"/>
                    </a:cxn>
                    <a:cxn ang="0">
                      <a:pos x="11" y="15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11" y="0"/>
                    </a:cxn>
                    <a:cxn ang="0">
                      <a:pos x="55" y="0"/>
                    </a:cxn>
                    <a:cxn ang="0">
                      <a:pos x="66" y="7"/>
                    </a:cxn>
                  </a:cxnLst>
                  <a:rect l="0" t="0" r="r" b="b"/>
                  <a:pathLst>
                    <a:path w="66" h="15">
                      <a:moveTo>
                        <a:pt x="66" y="7"/>
                      </a:moveTo>
                      <a:cubicBezTo>
                        <a:pt x="66" y="12"/>
                        <a:pt x="61" y="15"/>
                        <a:pt x="55" y="15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5" y="15"/>
                        <a:pt x="0" y="12"/>
                        <a:pt x="0" y="7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3"/>
                        <a:pt x="5" y="0"/>
                        <a:pt x="11" y="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61" y="0"/>
                        <a:pt x="66" y="3"/>
                        <a:pt x="66" y="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5" name="Freeform 79"/>
                <p:cNvSpPr/>
                <p:nvPr/>
              </p:nvSpPr>
              <p:spPr bwMode="auto">
                <a:xfrm>
                  <a:off x="3867150" y="3132138"/>
                  <a:ext cx="82550" cy="20638"/>
                </a:xfrm>
                <a:custGeom>
                  <a:avLst/>
                  <a:gdLst/>
                  <a:ahLst/>
                  <a:cxnLst>
                    <a:cxn ang="0">
                      <a:pos x="66" y="8"/>
                    </a:cxn>
                    <a:cxn ang="0">
                      <a:pos x="55" y="16"/>
                    </a:cxn>
                    <a:cxn ang="0">
                      <a:pos x="11" y="16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11" y="0"/>
                    </a:cxn>
                    <a:cxn ang="0">
                      <a:pos x="55" y="0"/>
                    </a:cxn>
                    <a:cxn ang="0">
                      <a:pos x="66" y="8"/>
                    </a:cxn>
                  </a:cxnLst>
                  <a:rect l="0" t="0" r="r" b="b"/>
                  <a:pathLst>
                    <a:path w="66" h="16">
                      <a:moveTo>
                        <a:pt x="66" y="8"/>
                      </a:moveTo>
                      <a:cubicBezTo>
                        <a:pt x="66" y="13"/>
                        <a:pt x="61" y="16"/>
                        <a:pt x="55" y="16"/>
                      </a:cubicBezTo>
                      <a:cubicBezTo>
                        <a:pt x="11" y="16"/>
                        <a:pt x="11" y="16"/>
                        <a:pt x="11" y="16"/>
                      </a:cubicBezTo>
                      <a:cubicBezTo>
                        <a:pt x="5" y="16"/>
                        <a:pt x="0" y="13"/>
                        <a:pt x="0" y="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5" y="0"/>
                        <a:pt x="11" y="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61" y="0"/>
                        <a:pt x="66" y="4"/>
                        <a:pt x="66" y="8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6" name="Freeform 80"/>
                <p:cNvSpPr/>
                <p:nvPr/>
              </p:nvSpPr>
              <p:spPr bwMode="auto">
                <a:xfrm>
                  <a:off x="3883025" y="3154363"/>
                  <a:ext cx="50800" cy="19050"/>
                </a:xfrm>
                <a:custGeom>
                  <a:avLst/>
                  <a:gdLst/>
                  <a:ahLst/>
                  <a:cxnLst>
                    <a:cxn ang="0">
                      <a:pos x="40" y="8"/>
                    </a:cxn>
                    <a:cxn ang="0">
                      <a:pos x="33" y="16"/>
                    </a:cxn>
                    <a:cxn ang="0">
                      <a:pos x="7" y="16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7" y="0"/>
                    </a:cxn>
                    <a:cxn ang="0">
                      <a:pos x="33" y="0"/>
                    </a:cxn>
                    <a:cxn ang="0">
                      <a:pos x="40" y="8"/>
                    </a:cxn>
                  </a:cxnLst>
                  <a:rect l="0" t="0" r="r" b="b"/>
                  <a:pathLst>
                    <a:path w="40" h="16">
                      <a:moveTo>
                        <a:pt x="40" y="8"/>
                      </a:moveTo>
                      <a:cubicBezTo>
                        <a:pt x="40" y="13"/>
                        <a:pt x="37" y="16"/>
                        <a:pt x="33" y="16"/>
                      </a:cubicBezTo>
                      <a:cubicBezTo>
                        <a:pt x="7" y="16"/>
                        <a:pt x="7" y="16"/>
                        <a:pt x="7" y="16"/>
                      </a:cubicBezTo>
                      <a:cubicBezTo>
                        <a:pt x="3" y="16"/>
                        <a:pt x="0" y="13"/>
                        <a:pt x="0" y="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3" y="0"/>
                        <a:pt x="7" y="0"/>
                      </a:cubicBez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37" y="0"/>
                        <a:pt x="40" y="4"/>
                        <a:pt x="40" y="8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7" name="Freeform 81"/>
                <p:cNvSpPr>
                  <a:spLocks noEditPoints="1"/>
                </p:cNvSpPr>
                <p:nvPr/>
              </p:nvSpPr>
              <p:spPr bwMode="auto">
                <a:xfrm>
                  <a:off x="3729038" y="2790825"/>
                  <a:ext cx="355600" cy="317500"/>
                </a:xfrm>
                <a:custGeom>
                  <a:avLst/>
                  <a:gdLst/>
                  <a:ahLst/>
                  <a:cxnLst>
                    <a:cxn ang="0">
                      <a:pos x="143" y="0"/>
                    </a:cxn>
                    <a:cxn ang="0">
                      <a:pos x="143" y="0"/>
                    </a:cxn>
                    <a:cxn ang="0">
                      <a:pos x="140" y="0"/>
                    </a:cxn>
                    <a:cxn ang="0">
                      <a:pos x="138" y="0"/>
                    </a:cxn>
                    <a:cxn ang="0">
                      <a:pos x="138" y="0"/>
                    </a:cxn>
                    <a:cxn ang="0">
                      <a:pos x="71" y="174"/>
                    </a:cxn>
                    <a:cxn ang="0">
                      <a:pos x="107" y="251"/>
                    </a:cxn>
                    <a:cxn ang="0">
                      <a:pos x="140" y="251"/>
                    </a:cxn>
                    <a:cxn ang="0">
                      <a:pos x="146" y="251"/>
                    </a:cxn>
                    <a:cxn ang="0">
                      <a:pos x="176" y="251"/>
                    </a:cxn>
                    <a:cxn ang="0">
                      <a:pos x="211" y="174"/>
                    </a:cxn>
                    <a:cxn ang="0">
                      <a:pos x="143" y="0"/>
                    </a:cxn>
                    <a:cxn ang="0">
                      <a:pos x="210" y="127"/>
                    </a:cxn>
                    <a:cxn ang="0">
                      <a:pos x="170" y="28"/>
                    </a:cxn>
                    <a:cxn ang="0">
                      <a:pos x="210" y="127"/>
                    </a:cxn>
                  </a:cxnLst>
                  <a:rect l="0" t="0" r="r" b="b"/>
                  <a:pathLst>
                    <a:path w="281" h="251">
                      <a:moveTo>
                        <a:pt x="143" y="0"/>
                      </a:moveTo>
                      <a:cubicBezTo>
                        <a:pt x="143" y="0"/>
                        <a:pt x="143" y="0"/>
                        <a:pt x="143" y="0"/>
                      </a:cubicBezTo>
                      <a:cubicBezTo>
                        <a:pt x="143" y="0"/>
                        <a:pt x="141" y="0"/>
                        <a:pt x="140" y="0"/>
                      </a:cubicBezTo>
                      <a:cubicBezTo>
                        <a:pt x="140" y="0"/>
                        <a:pt x="143" y="0"/>
                        <a:pt x="138" y="0"/>
                      </a:cubicBezTo>
                      <a:cubicBezTo>
                        <a:pt x="138" y="0"/>
                        <a:pt x="138" y="0"/>
                        <a:pt x="138" y="0"/>
                      </a:cubicBezTo>
                      <a:cubicBezTo>
                        <a:pt x="0" y="4"/>
                        <a:pt x="34" y="140"/>
                        <a:pt x="71" y="174"/>
                      </a:cubicBezTo>
                      <a:cubicBezTo>
                        <a:pt x="109" y="208"/>
                        <a:pt x="107" y="251"/>
                        <a:pt x="107" y="251"/>
                      </a:cubicBezTo>
                      <a:cubicBezTo>
                        <a:pt x="140" y="251"/>
                        <a:pt x="140" y="251"/>
                        <a:pt x="140" y="251"/>
                      </a:cubicBezTo>
                      <a:cubicBezTo>
                        <a:pt x="146" y="251"/>
                        <a:pt x="146" y="251"/>
                        <a:pt x="146" y="251"/>
                      </a:cubicBezTo>
                      <a:cubicBezTo>
                        <a:pt x="176" y="251"/>
                        <a:pt x="176" y="251"/>
                        <a:pt x="176" y="251"/>
                      </a:cubicBezTo>
                      <a:cubicBezTo>
                        <a:pt x="176" y="251"/>
                        <a:pt x="174" y="208"/>
                        <a:pt x="211" y="174"/>
                      </a:cubicBezTo>
                      <a:cubicBezTo>
                        <a:pt x="249" y="140"/>
                        <a:pt x="281" y="4"/>
                        <a:pt x="143" y="0"/>
                      </a:cubicBezTo>
                      <a:close/>
                      <a:moveTo>
                        <a:pt x="210" y="127"/>
                      </a:moveTo>
                      <a:cubicBezTo>
                        <a:pt x="233" y="63"/>
                        <a:pt x="170" y="28"/>
                        <a:pt x="170" y="28"/>
                      </a:cubicBezTo>
                      <a:cubicBezTo>
                        <a:pt x="264" y="43"/>
                        <a:pt x="210" y="127"/>
                        <a:pt x="210" y="12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55" name="Group 183"/>
            <p:cNvGrpSpPr/>
            <p:nvPr/>
          </p:nvGrpSpPr>
          <p:grpSpPr>
            <a:xfrm>
              <a:off x="4145772" y="2426627"/>
              <a:ext cx="418710" cy="491590"/>
              <a:chOff x="4406153" y="2484205"/>
              <a:chExt cx="418710" cy="491590"/>
            </a:xfrm>
          </p:grpSpPr>
          <p:grpSp>
            <p:nvGrpSpPr>
              <p:cNvPr id="33" name="Group 142"/>
              <p:cNvGrpSpPr/>
              <p:nvPr/>
            </p:nvGrpSpPr>
            <p:grpSpPr>
              <a:xfrm>
                <a:off x="4406153" y="2484205"/>
                <a:ext cx="418710" cy="491590"/>
                <a:chOff x="4387850" y="2540000"/>
                <a:chExt cx="465138" cy="546100"/>
              </a:xfrm>
              <a:solidFill>
                <a:schemeClr val="accent5"/>
              </a:solidFill>
            </p:grpSpPr>
            <p:sp>
              <p:nvSpPr>
                <p:cNvPr id="131" name="Oval 40"/>
                <p:cNvSpPr>
                  <a:spLocks noChangeArrowheads="1"/>
                </p:cNvSpPr>
                <p:nvPr/>
              </p:nvSpPr>
              <p:spPr bwMode="auto">
                <a:xfrm>
                  <a:off x="4387850" y="2540000"/>
                  <a:ext cx="465138" cy="4667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2" name="Freeform 41"/>
                <p:cNvSpPr/>
                <p:nvPr/>
              </p:nvSpPr>
              <p:spPr bwMode="auto">
                <a:xfrm>
                  <a:off x="4614863" y="2974975"/>
                  <a:ext cx="120650" cy="111125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0" y="70"/>
                    </a:cxn>
                    <a:cxn ang="0">
                      <a:pos x="0" y="11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0">
                      <a:moveTo>
                        <a:pt x="76" y="0"/>
                      </a:moveTo>
                      <a:lnTo>
                        <a:pt x="70" y="70"/>
                      </a:lnTo>
                      <a:lnTo>
                        <a:pt x="0" y="11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34" name="Group 141"/>
              <p:cNvGrpSpPr/>
              <p:nvPr/>
            </p:nvGrpSpPr>
            <p:grpSpPr>
              <a:xfrm>
                <a:off x="4509044" y="2544225"/>
                <a:ext cx="251512" cy="324393"/>
                <a:chOff x="4502150" y="2606675"/>
                <a:chExt cx="279401" cy="360363"/>
              </a:xfrm>
            </p:grpSpPr>
            <p:sp>
              <p:nvSpPr>
                <p:cNvPr id="123" name="Freeform 82"/>
                <p:cNvSpPr/>
                <p:nvPr/>
              </p:nvSpPr>
              <p:spPr bwMode="auto">
                <a:xfrm>
                  <a:off x="4506913" y="2606675"/>
                  <a:ext cx="274638" cy="277813"/>
                </a:xfrm>
                <a:custGeom>
                  <a:avLst/>
                  <a:gdLst/>
                  <a:ahLst/>
                  <a:cxnLst>
                    <a:cxn ang="0">
                      <a:pos x="160" y="11"/>
                    </a:cxn>
                    <a:cxn ang="0">
                      <a:pos x="204" y="97"/>
                    </a:cxn>
                    <a:cxn ang="0">
                      <a:pos x="97" y="205"/>
                    </a:cxn>
                    <a:cxn ang="0">
                      <a:pos x="11" y="162"/>
                    </a:cxn>
                    <a:cxn ang="0">
                      <a:pos x="0" y="171"/>
                    </a:cxn>
                    <a:cxn ang="0">
                      <a:pos x="97" y="219"/>
                    </a:cxn>
                    <a:cxn ang="0">
                      <a:pos x="218" y="97"/>
                    </a:cxn>
                    <a:cxn ang="0">
                      <a:pos x="169" y="0"/>
                    </a:cxn>
                    <a:cxn ang="0">
                      <a:pos x="160" y="11"/>
                    </a:cxn>
                  </a:cxnLst>
                  <a:rect l="0" t="0" r="r" b="b"/>
                  <a:pathLst>
                    <a:path w="218" h="219">
                      <a:moveTo>
                        <a:pt x="160" y="11"/>
                      </a:moveTo>
                      <a:cubicBezTo>
                        <a:pt x="187" y="30"/>
                        <a:pt x="204" y="62"/>
                        <a:pt x="204" y="97"/>
                      </a:cubicBezTo>
                      <a:cubicBezTo>
                        <a:pt x="204" y="157"/>
                        <a:pt x="156" y="205"/>
                        <a:pt x="97" y="205"/>
                      </a:cubicBezTo>
                      <a:cubicBezTo>
                        <a:pt x="62" y="205"/>
                        <a:pt x="31" y="188"/>
                        <a:pt x="11" y="162"/>
                      </a:cubicBezTo>
                      <a:cubicBezTo>
                        <a:pt x="0" y="171"/>
                        <a:pt x="0" y="171"/>
                        <a:pt x="0" y="171"/>
                      </a:cubicBezTo>
                      <a:cubicBezTo>
                        <a:pt x="22" y="200"/>
                        <a:pt x="57" y="219"/>
                        <a:pt x="97" y="219"/>
                      </a:cubicBezTo>
                      <a:cubicBezTo>
                        <a:pt x="164" y="219"/>
                        <a:pt x="218" y="165"/>
                        <a:pt x="218" y="97"/>
                      </a:cubicBezTo>
                      <a:cubicBezTo>
                        <a:pt x="218" y="57"/>
                        <a:pt x="199" y="22"/>
                        <a:pt x="169" y="0"/>
                      </a:cubicBezTo>
                      <a:lnTo>
                        <a:pt x="160" y="1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4" name="Freeform 83"/>
                <p:cNvSpPr>
                  <a:spLocks noEditPoints="1"/>
                </p:cNvSpPr>
                <p:nvPr/>
              </p:nvSpPr>
              <p:spPr bwMode="auto">
                <a:xfrm>
                  <a:off x="4508500" y="2609850"/>
                  <a:ext cx="244475" cy="244475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0" y="97"/>
                    </a:cxn>
                    <a:cxn ang="0">
                      <a:pos x="96" y="193"/>
                    </a:cxn>
                    <a:cxn ang="0">
                      <a:pos x="193" y="97"/>
                    </a:cxn>
                    <a:cxn ang="0">
                      <a:pos x="96" y="0"/>
                    </a:cxn>
                    <a:cxn ang="0">
                      <a:pos x="96" y="189"/>
                    </a:cxn>
                    <a:cxn ang="0">
                      <a:pos x="4" y="97"/>
                    </a:cxn>
                    <a:cxn ang="0">
                      <a:pos x="96" y="5"/>
                    </a:cxn>
                    <a:cxn ang="0">
                      <a:pos x="188" y="97"/>
                    </a:cxn>
                    <a:cxn ang="0">
                      <a:pos x="96" y="189"/>
                    </a:cxn>
                  </a:cxnLst>
                  <a:rect l="0" t="0" r="r" b="b"/>
                  <a:pathLst>
                    <a:path w="193" h="193">
                      <a:moveTo>
                        <a:pt x="96" y="0"/>
                      </a:moveTo>
                      <a:cubicBezTo>
                        <a:pt x="43" y="0"/>
                        <a:pt x="0" y="43"/>
                        <a:pt x="0" y="97"/>
                      </a:cubicBezTo>
                      <a:cubicBezTo>
                        <a:pt x="0" y="150"/>
                        <a:pt x="43" y="193"/>
                        <a:pt x="96" y="193"/>
                      </a:cubicBezTo>
                      <a:cubicBezTo>
                        <a:pt x="149" y="193"/>
                        <a:pt x="193" y="150"/>
                        <a:pt x="193" y="97"/>
                      </a:cubicBezTo>
                      <a:cubicBezTo>
                        <a:pt x="193" y="43"/>
                        <a:pt x="149" y="0"/>
                        <a:pt x="96" y="0"/>
                      </a:cubicBezTo>
                      <a:close/>
                      <a:moveTo>
                        <a:pt x="96" y="189"/>
                      </a:moveTo>
                      <a:cubicBezTo>
                        <a:pt x="46" y="189"/>
                        <a:pt x="4" y="147"/>
                        <a:pt x="4" y="97"/>
                      </a:cubicBezTo>
                      <a:cubicBezTo>
                        <a:pt x="4" y="46"/>
                        <a:pt x="46" y="5"/>
                        <a:pt x="96" y="5"/>
                      </a:cubicBezTo>
                      <a:cubicBezTo>
                        <a:pt x="147" y="5"/>
                        <a:pt x="188" y="46"/>
                        <a:pt x="188" y="97"/>
                      </a:cubicBezTo>
                      <a:cubicBezTo>
                        <a:pt x="188" y="147"/>
                        <a:pt x="147" y="189"/>
                        <a:pt x="96" y="18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5" name="Freeform 84"/>
                <p:cNvSpPr/>
                <p:nvPr/>
              </p:nvSpPr>
              <p:spPr bwMode="auto">
                <a:xfrm>
                  <a:off x="4502150" y="2614613"/>
                  <a:ext cx="273050" cy="239713"/>
                </a:xfrm>
                <a:custGeom>
                  <a:avLst/>
                  <a:gdLst/>
                  <a:ahLst/>
                  <a:cxnLst>
                    <a:cxn ang="0">
                      <a:pos x="62" y="15"/>
                    </a:cxn>
                    <a:cxn ang="0">
                      <a:pos x="58" y="22"/>
                    </a:cxn>
                    <a:cxn ang="0">
                      <a:pos x="54" y="28"/>
                    </a:cxn>
                    <a:cxn ang="0">
                      <a:pos x="51" y="25"/>
                    </a:cxn>
                    <a:cxn ang="0">
                      <a:pos x="50" y="31"/>
                    </a:cxn>
                    <a:cxn ang="0">
                      <a:pos x="40" y="33"/>
                    </a:cxn>
                    <a:cxn ang="0">
                      <a:pos x="34" y="39"/>
                    </a:cxn>
                    <a:cxn ang="0">
                      <a:pos x="26" y="51"/>
                    </a:cxn>
                    <a:cxn ang="0">
                      <a:pos x="20" y="58"/>
                    </a:cxn>
                    <a:cxn ang="0">
                      <a:pos x="25" y="64"/>
                    </a:cxn>
                    <a:cxn ang="0">
                      <a:pos x="26" y="67"/>
                    </a:cxn>
                    <a:cxn ang="0">
                      <a:pos x="21" y="62"/>
                    </a:cxn>
                    <a:cxn ang="0">
                      <a:pos x="17" y="57"/>
                    </a:cxn>
                    <a:cxn ang="0">
                      <a:pos x="16" y="65"/>
                    </a:cxn>
                    <a:cxn ang="0">
                      <a:pos x="16" y="79"/>
                    </a:cxn>
                    <a:cxn ang="0">
                      <a:pos x="23" y="76"/>
                    </a:cxn>
                    <a:cxn ang="0">
                      <a:pos x="30" y="84"/>
                    </a:cxn>
                    <a:cxn ang="0">
                      <a:pos x="39" y="93"/>
                    </a:cxn>
                    <a:cxn ang="0">
                      <a:pos x="47" y="100"/>
                    </a:cxn>
                    <a:cxn ang="0">
                      <a:pos x="58" y="111"/>
                    </a:cxn>
                    <a:cxn ang="0">
                      <a:pos x="55" y="128"/>
                    </a:cxn>
                    <a:cxn ang="0">
                      <a:pos x="46" y="147"/>
                    </a:cxn>
                    <a:cxn ang="0">
                      <a:pos x="49" y="161"/>
                    </a:cxn>
                    <a:cxn ang="0">
                      <a:pos x="44" y="162"/>
                    </a:cxn>
                    <a:cxn ang="0">
                      <a:pos x="30" y="141"/>
                    </a:cxn>
                    <a:cxn ang="0">
                      <a:pos x="15" y="107"/>
                    </a:cxn>
                    <a:cxn ang="0">
                      <a:pos x="11" y="83"/>
                    </a:cxn>
                    <a:cxn ang="0">
                      <a:pos x="70" y="174"/>
                    </a:cxn>
                    <a:cxn ang="0">
                      <a:pos x="85" y="172"/>
                    </a:cxn>
                    <a:cxn ang="0">
                      <a:pos x="105" y="169"/>
                    </a:cxn>
                    <a:cxn ang="0">
                      <a:pos x="103" y="178"/>
                    </a:cxn>
                    <a:cxn ang="0">
                      <a:pos x="114" y="177"/>
                    </a:cxn>
                    <a:cxn ang="0">
                      <a:pos x="131" y="175"/>
                    </a:cxn>
                    <a:cxn ang="0">
                      <a:pos x="130" y="3"/>
                    </a:cxn>
                    <a:cxn ang="0">
                      <a:pos x="187" y="61"/>
                    </a:cxn>
                    <a:cxn ang="0">
                      <a:pos x="179" y="55"/>
                    </a:cxn>
                    <a:cxn ang="0">
                      <a:pos x="172" y="71"/>
                    </a:cxn>
                    <a:cxn ang="0">
                      <a:pos x="161" y="57"/>
                    </a:cxn>
                    <a:cxn ang="0">
                      <a:pos x="165" y="71"/>
                    </a:cxn>
                    <a:cxn ang="0">
                      <a:pos x="176" y="75"/>
                    </a:cxn>
                    <a:cxn ang="0">
                      <a:pos x="172" y="95"/>
                    </a:cxn>
                    <a:cxn ang="0">
                      <a:pos x="166" y="117"/>
                    </a:cxn>
                    <a:cxn ang="0">
                      <a:pos x="159" y="130"/>
                    </a:cxn>
                    <a:cxn ang="0">
                      <a:pos x="139" y="147"/>
                    </a:cxn>
                    <a:cxn ang="0">
                      <a:pos x="134" y="132"/>
                    </a:cxn>
                    <a:cxn ang="0">
                      <a:pos x="135" y="115"/>
                    </a:cxn>
                    <a:cxn ang="0">
                      <a:pos x="128" y="96"/>
                    </a:cxn>
                    <a:cxn ang="0">
                      <a:pos x="119" y="85"/>
                    </a:cxn>
                    <a:cxn ang="0">
                      <a:pos x="94" y="86"/>
                    </a:cxn>
                    <a:cxn ang="0">
                      <a:pos x="85" y="73"/>
                    </a:cxn>
                    <a:cxn ang="0">
                      <a:pos x="95" y="47"/>
                    </a:cxn>
                    <a:cxn ang="0">
                      <a:pos x="113" y="39"/>
                    </a:cxn>
                    <a:cxn ang="0">
                      <a:pos x="124" y="44"/>
                    </a:cxn>
                    <a:cxn ang="0">
                      <a:pos x="139" y="44"/>
                    </a:cxn>
                    <a:cxn ang="0">
                      <a:pos x="154" y="42"/>
                    </a:cxn>
                    <a:cxn ang="0">
                      <a:pos x="140" y="36"/>
                    </a:cxn>
                    <a:cxn ang="0">
                      <a:pos x="139" y="31"/>
                    </a:cxn>
                    <a:cxn ang="0">
                      <a:pos x="120" y="31"/>
                    </a:cxn>
                    <a:cxn ang="0">
                      <a:pos x="105" y="36"/>
                    </a:cxn>
                    <a:cxn ang="0">
                      <a:pos x="102" y="20"/>
                    </a:cxn>
                    <a:cxn ang="0">
                      <a:pos x="91" y="10"/>
                    </a:cxn>
                    <a:cxn ang="0">
                      <a:pos x="103" y="3"/>
                    </a:cxn>
                  </a:cxnLst>
                  <a:rect l="0" t="0" r="r" b="b"/>
                  <a:pathLst>
                    <a:path w="216" h="189">
                      <a:moveTo>
                        <a:pt x="88" y="1"/>
                      </a:moveTo>
                      <a:cubicBezTo>
                        <a:pt x="88" y="1"/>
                        <a:pt x="55" y="5"/>
                        <a:pt x="33" y="30"/>
                      </a:cubicBezTo>
                      <a:cubicBezTo>
                        <a:pt x="33" y="30"/>
                        <a:pt x="50" y="13"/>
                        <a:pt x="60" y="13"/>
                      </a:cubicBezTo>
                      <a:cubicBezTo>
                        <a:pt x="63" y="14"/>
                        <a:pt x="63" y="14"/>
                        <a:pt x="63" y="14"/>
                      </a:cubicBezTo>
                      <a:cubicBezTo>
                        <a:pt x="63" y="14"/>
                        <a:pt x="62" y="14"/>
                        <a:pt x="62" y="15"/>
                      </a:cubicBezTo>
                      <a:cubicBezTo>
                        <a:pt x="62" y="15"/>
                        <a:pt x="60" y="17"/>
                        <a:pt x="60" y="17"/>
                      </a:cubicBezTo>
                      <a:cubicBezTo>
                        <a:pt x="60" y="18"/>
                        <a:pt x="61" y="19"/>
                        <a:pt x="61" y="19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60" y="20"/>
                        <a:pt x="59" y="21"/>
                        <a:pt x="59" y="21"/>
                      </a:cubicBezTo>
                      <a:cubicBezTo>
                        <a:pt x="59" y="21"/>
                        <a:pt x="58" y="21"/>
                        <a:pt x="58" y="22"/>
                      </a:cubicBezTo>
                      <a:cubicBezTo>
                        <a:pt x="58" y="23"/>
                        <a:pt x="58" y="24"/>
                        <a:pt x="58" y="24"/>
                      </a:cubicBezTo>
                      <a:cubicBezTo>
                        <a:pt x="58" y="26"/>
                        <a:pt x="58" y="26"/>
                        <a:pt x="58" y="26"/>
                      </a:cubicBezTo>
                      <a:cubicBezTo>
                        <a:pt x="58" y="27"/>
                        <a:pt x="58" y="27"/>
                        <a:pt x="58" y="27"/>
                      </a:cubicBezTo>
                      <a:cubicBezTo>
                        <a:pt x="56" y="28"/>
                        <a:pt x="56" y="28"/>
                        <a:pt x="56" y="28"/>
                      </a:cubicBezTo>
                      <a:cubicBezTo>
                        <a:pt x="56" y="28"/>
                        <a:pt x="55" y="28"/>
                        <a:pt x="54" y="28"/>
                      </a:cubicBezTo>
                      <a:cubicBezTo>
                        <a:pt x="53" y="27"/>
                        <a:pt x="53" y="26"/>
                        <a:pt x="53" y="26"/>
                      </a:cubicBezTo>
                      <a:cubicBezTo>
                        <a:pt x="55" y="25"/>
                        <a:pt x="55" y="25"/>
                        <a:pt x="55" y="25"/>
                      </a:cubicBezTo>
                      <a:cubicBezTo>
                        <a:pt x="55" y="25"/>
                        <a:pt x="55" y="25"/>
                        <a:pt x="55" y="24"/>
                      </a:cubicBezTo>
                      <a:cubicBezTo>
                        <a:pt x="54" y="24"/>
                        <a:pt x="54" y="23"/>
                        <a:pt x="53" y="23"/>
                      </a:cubicBezTo>
                      <a:cubicBezTo>
                        <a:pt x="52" y="23"/>
                        <a:pt x="51" y="25"/>
                        <a:pt x="51" y="25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49" y="26"/>
                        <a:pt x="48" y="28"/>
                        <a:pt x="49" y="28"/>
                      </a:cubicBezTo>
                      <a:cubicBezTo>
                        <a:pt x="49" y="28"/>
                        <a:pt x="50" y="28"/>
                        <a:pt x="50" y="28"/>
                      </a:cubicBezTo>
                      <a:cubicBezTo>
                        <a:pt x="50" y="28"/>
                        <a:pt x="50" y="29"/>
                        <a:pt x="50" y="29"/>
                      </a:cubicBezTo>
                      <a:cubicBezTo>
                        <a:pt x="50" y="30"/>
                        <a:pt x="50" y="31"/>
                        <a:pt x="50" y="31"/>
                      </a:cubicBezTo>
                      <a:cubicBezTo>
                        <a:pt x="50" y="31"/>
                        <a:pt x="49" y="32"/>
                        <a:pt x="48" y="31"/>
                      </a:cubicBezTo>
                      <a:cubicBezTo>
                        <a:pt x="47" y="31"/>
                        <a:pt x="46" y="31"/>
                        <a:pt x="45" y="31"/>
                      </a:cubicBezTo>
                      <a:cubicBezTo>
                        <a:pt x="45" y="30"/>
                        <a:pt x="44" y="30"/>
                        <a:pt x="43" y="30"/>
                      </a:cubicBezTo>
                      <a:cubicBezTo>
                        <a:pt x="43" y="31"/>
                        <a:pt x="43" y="31"/>
                        <a:pt x="42" y="31"/>
                      </a:cubicBezTo>
                      <a:cubicBezTo>
                        <a:pt x="42" y="31"/>
                        <a:pt x="40" y="33"/>
                        <a:pt x="40" y="33"/>
                      </a:cubicBezTo>
                      <a:cubicBezTo>
                        <a:pt x="40" y="33"/>
                        <a:pt x="39" y="33"/>
                        <a:pt x="39" y="34"/>
                      </a:cubicBezTo>
                      <a:cubicBezTo>
                        <a:pt x="39" y="34"/>
                        <a:pt x="39" y="36"/>
                        <a:pt x="39" y="36"/>
                      </a:cubicBezTo>
                      <a:cubicBezTo>
                        <a:pt x="39" y="36"/>
                        <a:pt x="38" y="36"/>
                        <a:pt x="36" y="37"/>
                      </a:cubicBezTo>
                      <a:cubicBezTo>
                        <a:pt x="35" y="37"/>
                        <a:pt x="35" y="38"/>
                        <a:pt x="35" y="38"/>
                      </a:cubicBezTo>
                      <a:cubicBezTo>
                        <a:pt x="34" y="39"/>
                        <a:pt x="34" y="39"/>
                        <a:pt x="34" y="39"/>
                      </a:cubicBezTo>
                      <a:cubicBezTo>
                        <a:pt x="34" y="39"/>
                        <a:pt x="33" y="40"/>
                        <a:pt x="32" y="41"/>
                      </a:cubicBezTo>
                      <a:cubicBezTo>
                        <a:pt x="31" y="42"/>
                        <a:pt x="29" y="44"/>
                        <a:pt x="29" y="44"/>
                      </a:cubicBezTo>
                      <a:cubicBezTo>
                        <a:pt x="28" y="44"/>
                        <a:pt x="27" y="45"/>
                        <a:pt x="27" y="46"/>
                      </a:cubicBezTo>
                      <a:cubicBezTo>
                        <a:pt x="27" y="47"/>
                        <a:pt x="27" y="48"/>
                        <a:pt x="26" y="48"/>
                      </a:cubicBezTo>
                      <a:cubicBezTo>
                        <a:pt x="26" y="49"/>
                        <a:pt x="26" y="50"/>
                        <a:pt x="26" y="51"/>
                      </a:cubicBezTo>
                      <a:cubicBezTo>
                        <a:pt x="25" y="52"/>
                        <a:pt x="25" y="53"/>
                        <a:pt x="24" y="53"/>
                      </a:cubicBezTo>
                      <a:cubicBezTo>
                        <a:pt x="24" y="54"/>
                        <a:pt x="23" y="54"/>
                        <a:pt x="23" y="54"/>
                      </a:cubicBezTo>
                      <a:cubicBezTo>
                        <a:pt x="23" y="54"/>
                        <a:pt x="21" y="55"/>
                        <a:pt x="20" y="55"/>
                      </a:cubicBezTo>
                      <a:cubicBezTo>
                        <a:pt x="19" y="56"/>
                        <a:pt x="19" y="57"/>
                        <a:pt x="19" y="57"/>
                      </a:cubicBezTo>
                      <a:cubicBezTo>
                        <a:pt x="19" y="58"/>
                        <a:pt x="20" y="58"/>
                        <a:pt x="20" y="58"/>
                      </a:cubicBezTo>
                      <a:cubicBezTo>
                        <a:pt x="21" y="58"/>
                        <a:pt x="22" y="59"/>
                        <a:pt x="22" y="59"/>
                      </a:cubicBezTo>
                      <a:cubicBezTo>
                        <a:pt x="22" y="59"/>
                        <a:pt x="22" y="61"/>
                        <a:pt x="22" y="61"/>
                      </a:cubicBezTo>
                      <a:cubicBezTo>
                        <a:pt x="22" y="61"/>
                        <a:pt x="21" y="63"/>
                        <a:pt x="22" y="63"/>
                      </a:cubicBezTo>
                      <a:cubicBezTo>
                        <a:pt x="22" y="63"/>
                        <a:pt x="23" y="63"/>
                        <a:pt x="23" y="63"/>
                      </a:cubicBezTo>
                      <a:cubicBezTo>
                        <a:pt x="25" y="64"/>
                        <a:pt x="25" y="64"/>
                        <a:pt x="25" y="64"/>
                      </a:cubicBezTo>
                      <a:cubicBezTo>
                        <a:pt x="27" y="65"/>
                        <a:pt x="27" y="65"/>
                        <a:pt x="27" y="65"/>
                      </a:cubicBezTo>
                      <a:cubicBezTo>
                        <a:pt x="28" y="65"/>
                        <a:pt x="28" y="65"/>
                        <a:pt x="28" y="65"/>
                      </a:cubicBezTo>
                      <a:cubicBezTo>
                        <a:pt x="28" y="65"/>
                        <a:pt x="27" y="66"/>
                        <a:pt x="27" y="67"/>
                      </a:cubicBezTo>
                      <a:cubicBezTo>
                        <a:pt x="27" y="67"/>
                        <a:pt x="27" y="68"/>
                        <a:pt x="26" y="68"/>
                      </a:cubicBezTo>
                      <a:cubicBezTo>
                        <a:pt x="26" y="67"/>
                        <a:pt x="26" y="67"/>
                        <a:pt x="26" y="67"/>
                      </a:cubicBezTo>
                      <a:cubicBezTo>
                        <a:pt x="25" y="66"/>
                        <a:pt x="25" y="66"/>
                        <a:pt x="25" y="65"/>
                      </a:cubicBezTo>
                      <a:cubicBezTo>
                        <a:pt x="24" y="65"/>
                        <a:pt x="23" y="66"/>
                        <a:pt x="23" y="66"/>
                      </a:cubicBezTo>
                      <a:cubicBezTo>
                        <a:pt x="22" y="65"/>
                        <a:pt x="22" y="65"/>
                        <a:pt x="21" y="65"/>
                      </a:cubicBezTo>
                      <a:cubicBezTo>
                        <a:pt x="21" y="64"/>
                        <a:pt x="21" y="65"/>
                        <a:pt x="21" y="64"/>
                      </a:cubicBezTo>
                      <a:cubicBezTo>
                        <a:pt x="21" y="63"/>
                        <a:pt x="21" y="63"/>
                        <a:pt x="21" y="62"/>
                      </a:cubicBezTo>
                      <a:cubicBezTo>
                        <a:pt x="21" y="62"/>
                        <a:pt x="20" y="61"/>
                        <a:pt x="20" y="61"/>
                      </a:cubicBezTo>
                      <a:cubicBezTo>
                        <a:pt x="19" y="61"/>
                        <a:pt x="20" y="62"/>
                        <a:pt x="19" y="61"/>
                      </a:cubicBezTo>
                      <a:cubicBezTo>
                        <a:pt x="19" y="60"/>
                        <a:pt x="18" y="60"/>
                        <a:pt x="18" y="60"/>
                      </a:cubicBezTo>
                      <a:cubicBezTo>
                        <a:pt x="18" y="60"/>
                        <a:pt x="17" y="60"/>
                        <a:pt x="17" y="60"/>
                      </a:cubicBezTo>
                      <a:cubicBezTo>
                        <a:pt x="17" y="59"/>
                        <a:pt x="17" y="58"/>
                        <a:pt x="17" y="57"/>
                      </a:cubicBezTo>
                      <a:cubicBezTo>
                        <a:pt x="17" y="57"/>
                        <a:pt x="18" y="56"/>
                        <a:pt x="18" y="55"/>
                      </a:cubicBezTo>
                      <a:cubicBezTo>
                        <a:pt x="18" y="55"/>
                        <a:pt x="18" y="52"/>
                        <a:pt x="18" y="52"/>
                      </a:cubicBezTo>
                      <a:cubicBezTo>
                        <a:pt x="18" y="52"/>
                        <a:pt x="15" y="58"/>
                        <a:pt x="14" y="63"/>
                      </a:cubicBezTo>
                      <a:cubicBezTo>
                        <a:pt x="14" y="63"/>
                        <a:pt x="15" y="62"/>
                        <a:pt x="15" y="63"/>
                      </a:cubicBezTo>
                      <a:cubicBezTo>
                        <a:pt x="15" y="64"/>
                        <a:pt x="16" y="65"/>
                        <a:pt x="16" y="65"/>
                      </a:cubicBezTo>
                      <a:cubicBezTo>
                        <a:pt x="15" y="66"/>
                        <a:pt x="15" y="66"/>
                        <a:pt x="15" y="68"/>
                      </a:cubicBezTo>
                      <a:cubicBezTo>
                        <a:pt x="15" y="71"/>
                        <a:pt x="16" y="71"/>
                        <a:pt x="16" y="72"/>
                      </a:cubicBezTo>
                      <a:cubicBezTo>
                        <a:pt x="15" y="73"/>
                        <a:pt x="15" y="74"/>
                        <a:pt x="15" y="75"/>
                      </a:cubicBezTo>
                      <a:cubicBezTo>
                        <a:pt x="15" y="76"/>
                        <a:pt x="15" y="78"/>
                        <a:pt x="16" y="78"/>
                      </a:cubicBezTo>
                      <a:cubicBezTo>
                        <a:pt x="16" y="79"/>
                        <a:pt x="16" y="79"/>
                        <a:pt x="16" y="79"/>
                      </a:cubicBezTo>
                      <a:cubicBezTo>
                        <a:pt x="17" y="80"/>
                        <a:pt x="16" y="81"/>
                        <a:pt x="17" y="80"/>
                      </a:cubicBezTo>
                      <a:cubicBezTo>
                        <a:pt x="18" y="78"/>
                        <a:pt x="19" y="77"/>
                        <a:pt x="19" y="77"/>
                      </a:cubicBezTo>
                      <a:cubicBezTo>
                        <a:pt x="19" y="76"/>
                        <a:pt x="19" y="76"/>
                        <a:pt x="19" y="76"/>
                      </a:cubicBezTo>
                      <a:cubicBezTo>
                        <a:pt x="19" y="76"/>
                        <a:pt x="19" y="75"/>
                        <a:pt x="21" y="75"/>
                      </a:cubicBezTo>
                      <a:cubicBezTo>
                        <a:pt x="22" y="76"/>
                        <a:pt x="22" y="75"/>
                        <a:pt x="23" y="76"/>
                      </a:cubicBezTo>
                      <a:cubicBezTo>
                        <a:pt x="23" y="77"/>
                        <a:pt x="22" y="78"/>
                        <a:pt x="23" y="78"/>
                      </a:cubicBezTo>
                      <a:cubicBezTo>
                        <a:pt x="24" y="78"/>
                        <a:pt x="26" y="77"/>
                        <a:pt x="26" y="77"/>
                      </a:cubicBezTo>
                      <a:cubicBezTo>
                        <a:pt x="27" y="78"/>
                        <a:pt x="28" y="78"/>
                        <a:pt x="28" y="79"/>
                      </a:cubicBezTo>
                      <a:cubicBezTo>
                        <a:pt x="28" y="80"/>
                        <a:pt x="29" y="81"/>
                        <a:pt x="29" y="82"/>
                      </a:cubicBezTo>
                      <a:cubicBezTo>
                        <a:pt x="30" y="82"/>
                        <a:pt x="30" y="83"/>
                        <a:pt x="30" y="84"/>
                      </a:cubicBezTo>
                      <a:cubicBezTo>
                        <a:pt x="30" y="85"/>
                        <a:pt x="33" y="86"/>
                        <a:pt x="33" y="86"/>
                      </a:cubicBezTo>
                      <a:cubicBezTo>
                        <a:pt x="33" y="86"/>
                        <a:pt x="35" y="86"/>
                        <a:pt x="36" y="86"/>
                      </a:cubicBezTo>
                      <a:cubicBezTo>
                        <a:pt x="37" y="86"/>
                        <a:pt x="36" y="87"/>
                        <a:pt x="37" y="88"/>
                      </a:cubicBezTo>
                      <a:cubicBezTo>
                        <a:pt x="38" y="88"/>
                        <a:pt x="39" y="90"/>
                        <a:pt x="39" y="90"/>
                      </a:cubicBezTo>
                      <a:cubicBezTo>
                        <a:pt x="39" y="90"/>
                        <a:pt x="39" y="92"/>
                        <a:pt x="39" y="93"/>
                      </a:cubicBezTo>
                      <a:cubicBezTo>
                        <a:pt x="39" y="94"/>
                        <a:pt x="39" y="95"/>
                        <a:pt x="39" y="95"/>
                      </a:cubicBezTo>
                      <a:cubicBezTo>
                        <a:pt x="40" y="95"/>
                        <a:pt x="42" y="95"/>
                        <a:pt x="42" y="95"/>
                      </a:cubicBezTo>
                      <a:cubicBezTo>
                        <a:pt x="42" y="95"/>
                        <a:pt x="41" y="97"/>
                        <a:pt x="43" y="97"/>
                      </a:cubicBezTo>
                      <a:cubicBezTo>
                        <a:pt x="44" y="98"/>
                        <a:pt x="46" y="98"/>
                        <a:pt x="46" y="99"/>
                      </a:cubicBezTo>
                      <a:cubicBezTo>
                        <a:pt x="47" y="99"/>
                        <a:pt x="45" y="100"/>
                        <a:pt x="47" y="100"/>
                      </a:cubicBezTo>
                      <a:cubicBezTo>
                        <a:pt x="49" y="100"/>
                        <a:pt x="51" y="100"/>
                        <a:pt x="52" y="101"/>
                      </a:cubicBezTo>
                      <a:cubicBezTo>
                        <a:pt x="53" y="101"/>
                        <a:pt x="52" y="102"/>
                        <a:pt x="54" y="104"/>
                      </a:cubicBezTo>
                      <a:cubicBezTo>
                        <a:pt x="57" y="105"/>
                        <a:pt x="57" y="105"/>
                        <a:pt x="58" y="106"/>
                      </a:cubicBezTo>
                      <a:cubicBezTo>
                        <a:pt x="59" y="106"/>
                        <a:pt x="60" y="106"/>
                        <a:pt x="59" y="108"/>
                      </a:cubicBezTo>
                      <a:cubicBezTo>
                        <a:pt x="59" y="109"/>
                        <a:pt x="59" y="111"/>
                        <a:pt x="58" y="111"/>
                      </a:cubicBezTo>
                      <a:cubicBezTo>
                        <a:pt x="57" y="112"/>
                        <a:pt x="56" y="114"/>
                        <a:pt x="55" y="115"/>
                      </a:cubicBezTo>
                      <a:cubicBezTo>
                        <a:pt x="55" y="116"/>
                        <a:pt x="54" y="117"/>
                        <a:pt x="55" y="118"/>
                      </a:cubicBezTo>
                      <a:cubicBezTo>
                        <a:pt x="55" y="120"/>
                        <a:pt x="56" y="121"/>
                        <a:pt x="56" y="122"/>
                      </a:cubicBezTo>
                      <a:cubicBezTo>
                        <a:pt x="56" y="122"/>
                        <a:pt x="56" y="125"/>
                        <a:pt x="56" y="125"/>
                      </a:cubicBezTo>
                      <a:cubicBezTo>
                        <a:pt x="55" y="126"/>
                        <a:pt x="55" y="128"/>
                        <a:pt x="55" y="128"/>
                      </a:cubicBezTo>
                      <a:cubicBezTo>
                        <a:pt x="55" y="128"/>
                        <a:pt x="56" y="129"/>
                        <a:pt x="55" y="130"/>
                      </a:cubicBezTo>
                      <a:cubicBezTo>
                        <a:pt x="54" y="132"/>
                        <a:pt x="52" y="133"/>
                        <a:pt x="51" y="133"/>
                      </a:cubicBezTo>
                      <a:cubicBezTo>
                        <a:pt x="50" y="134"/>
                        <a:pt x="49" y="135"/>
                        <a:pt x="49" y="135"/>
                      </a:cubicBezTo>
                      <a:cubicBezTo>
                        <a:pt x="49" y="135"/>
                        <a:pt x="49" y="139"/>
                        <a:pt x="49" y="140"/>
                      </a:cubicBezTo>
                      <a:cubicBezTo>
                        <a:pt x="48" y="140"/>
                        <a:pt x="45" y="146"/>
                        <a:pt x="46" y="147"/>
                      </a:cubicBezTo>
                      <a:cubicBezTo>
                        <a:pt x="47" y="149"/>
                        <a:pt x="48" y="150"/>
                        <a:pt x="47" y="151"/>
                      </a:cubicBezTo>
                      <a:cubicBezTo>
                        <a:pt x="47" y="152"/>
                        <a:pt x="47" y="152"/>
                        <a:pt x="46" y="153"/>
                      </a:cubicBezTo>
                      <a:cubicBezTo>
                        <a:pt x="46" y="153"/>
                        <a:pt x="44" y="153"/>
                        <a:pt x="45" y="155"/>
                      </a:cubicBezTo>
                      <a:cubicBezTo>
                        <a:pt x="46" y="157"/>
                        <a:pt x="47" y="157"/>
                        <a:pt x="48" y="159"/>
                      </a:cubicBezTo>
                      <a:cubicBezTo>
                        <a:pt x="48" y="160"/>
                        <a:pt x="48" y="160"/>
                        <a:pt x="49" y="161"/>
                      </a:cubicBezTo>
                      <a:cubicBezTo>
                        <a:pt x="50" y="162"/>
                        <a:pt x="50" y="164"/>
                        <a:pt x="51" y="165"/>
                      </a:cubicBezTo>
                      <a:cubicBezTo>
                        <a:pt x="52" y="165"/>
                        <a:pt x="54" y="166"/>
                        <a:pt x="54" y="167"/>
                      </a:cubicBezTo>
                      <a:cubicBezTo>
                        <a:pt x="54" y="168"/>
                        <a:pt x="56" y="170"/>
                        <a:pt x="53" y="169"/>
                      </a:cubicBezTo>
                      <a:cubicBezTo>
                        <a:pt x="50" y="167"/>
                        <a:pt x="53" y="169"/>
                        <a:pt x="49" y="166"/>
                      </a:cubicBezTo>
                      <a:cubicBezTo>
                        <a:pt x="46" y="163"/>
                        <a:pt x="45" y="164"/>
                        <a:pt x="44" y="162"/>
                      </a:cubicBezTo>
                      <a:cubicBezTo>
                        <a:pt x="42" y="161"/>
                        <a:pt x="44" y="167"/>
                        <a:pt x="42" y="159"/>
                      </a:cubicBezTo>
                      <a:cubicBezTo>
                        <a:pt x="39" y="152"/>
                        <a:pt x="38" y="153"/>
                        <a:pt x="37" y="151"/>
                      </a:cubicBezTo>
                      <a:cubicBezTo>
                        <a:pt x="37" y="150"/>
                        <a:pt x="37" y="151"/>
                        <a:pt x="35" y="148"/>
                      </a:cubicBezTo>
                      <a:cubicBezTo>
                        <a:pt x="33" y="144"/>
                        <a:pt x="35" y="146"/>
                        <a:pt x="33" y="144"/>
                      </a:cubicBezTo>
                      <a:cubicBezTo>
                        <a:pt x="31" y="142"/>
                        <a:pt x="31" y="145"/>
                        <a:pt x="30" y="141"/>
                      </a:cubicBezTo>
                      <a:cubicBezTo>
                        <a:pt x="29" y="136"/>
                        <a:pt x="29" y="139"/>
                        <a:pt x="28" y="134"/>
                      </a:cubicBezTo>
                      <a:cubicBezTo>
                        <a:pt x="27" y="130"/>
                        <a:pt x="29" y="129"/>
                        <a:pt x="26" y="127"/>
                      </a:cubicBezTo>
                      <a:cubicBezTo>
                        <a:pt x="24" y="125"/>
                        <a:pt x="24" y="126"/>
                        <a:pt x="23" y="124"/>
                      </a:cubicBezTo>
                      <a:cubicBezTo>
                        <a:pt x="22" y="123"/>
                        <a:pt x="23" y="124"/>
                        <a:pt x="21" y="120"/>
                      </a:cubicBezTo>
                      <a:cubicBezTo>
                        <a:pt x="19" y="116"/>
                        <a:pt x="15" y="114"/>
                        <a:pt x="15" y="107"/>
                      </a:cubicBezTo>
                      <a:cubicBezTo>
                        <a:pt x="16" y="100"/>
                        <a:pt x="16" y="99"/>
                        <a:pt x="16" y="99"/>
                      </a:cubicBezTo>
                      <a:cubicBezTo>
                        <a:pt x="16" y="99"/>
                        <a:pt x="12" y="96"/>
                        <a:pt x="13" y="92"/>
                      </a:cubicBezTo>
                      <a:cubicBezTo>
                        <a:pt x="14" y="88"/>
                        <a:pt x="15" y="89"/>
                        <a:pt x="14" y="88"/>
                      </a:cubicBezTo>
                      <a:cubicBezTo>
                        <a:pt x="14" y="87"/>
                        <a:pt x="14" y="87"/>
                        <a:pt x="12" y="85"/>
                      </a:cubicBezTo>
                      <a:cubicBezTo>
                        <a:pt x="11" y="84"/>
                        <a:pt x="11" y="84"/>
                        <a:pt x="11" y="83"/>
                      </a:cubicBezTo>
                      <a:cubicBezTo>
                        <a:pt x="10" y="82"/>
                        <a:pt x="10" y="80"/>
                        <a:pt x="10" y="80"/>
                      </a:cubicBezTo>
                      <a:cubicBezTo>
                        <a:pt x="9" y="80"/>
                        <a:pt x="9" y="80"/>
                        <a:pt x="9" y="80"/>
                      </a:cubicBezTo>
                      <a:cubicBezTo>
                        <a:pt x="9" y="80"/>
                        <a:pt x="0" y="173"/>
                        <a:pt x="92" y="187"/>
                      </a:cubicBezTo>
                      <a:cubicBezTo>
                        <a:pt x="92" y="187"/>
                        <a:pt x="71" y="182"/>
                        <a:pt x="69" y="178"/>
                      </a:cubicBezTo>
                      <a:cubicBezTo>
                        <a:pt x="69" y="178"/>
                        <a:pt x="69" y="174"/>
                        <a:pt x="70" y="174"/>
                      </a:cubicBezTo>
                      <a:cubicBezTo>
                        <a:pt x="71" y="174"/>
                        <a:pt x="72" y="175"/>
                        <a:pt x="73" y="174"/>
                      </a:cubicBezTo>
                      <a:cubicBezTo>
                        <a:pt x="75" y="173"/>
                        <a:pt x="76" y="171"/>
                        <a:pt x="76" y="171"/>
                      </a:cubicBezTo>
                      <a:cubicBezTo>
                        <a:pt x="76" y="173"/>
                        <a:pt x="76" y="173"/>
                        <a:pt x="76" y="173"/>
                      </a:cubicBezTo>
                      <a:cubicBezTo>
                        <a:pt x="76" y="173"/>
                        <a:pt x="75" y="173"/>
                        <a:pt x="79" y="173"/>
                      </a:cubicBezTo>
                      <a:cubicBezTo>
                        <a:pt x="83" y="172"/>
                        <a:pt x="83" y="172"/>
                        <a:pt x="85" y="172"/>
                      </a:cubicBezTo>
                      <a:cubicBezTo>
                        <a:pt x="86" y="171"/>
                        <a:pt x="88" y="168"/>
                        <a:pt x="89" y="170"/>
                      </a:cubicBezTo>
                      <a:cubicBezTo>
                        <a:pt x="90" y="172"/>
                        <a:pt x="88" y="171"/>
                        <a:pt x="90" y="172"/>
                      </a:cubicBezTo>
                      <a:cubicBezTo>
                        <a:pt x="92" y="173"/>
                        <a:pt x="96" y="171"/>
                        <a:pt x="96" y="171"/>
                      </a:cubicBezTo>
                      <a:cubicBezTo>
                        <a:pt x="96" y="171"/>
                        <a:pt x="102" y="172"/>
                        <a:pt x="103" y="171"/>
                      </a:cubicBezTo>
                      <a:cubicBezTo>
                        <a:pt x="103" y="170"/>
                        <a:pt x="103" y="169"/>
                        <a:pt x="105" y="169"/>
                      </a:cubicBezTo>
                      <a:cubicBezTo>
                        <a:pt x="106" y="170"/>
                        <a:pt x="106" y="171"/>
                        <a:pt x="106" y="171"/>
                      </a:cubicBezTo>
                      <a:cubicBezTo>
                        <a:pt x="103" y="173"/>
                        <a:pt x="103" y="173"/>
                        <a:pt x="103" y="173"/>
                      </a:cubicBezTo>
                      <a:cubicBezTo>
                        <a:pt x="99" y="176"/>
                        <a:pt x="99" y="176"/>
                        <a:pt x="99" y="176"/>
                      </a:cubicBezTo>
                      <a:cubicBezTo>
                        <a:pt x="99" y="176"/>
                        <a:pt x="98" y="176"/>
                        <a:pt x="99" y="177"/>
                      </a:cubicBezTo>
                      <a:cubicBezTo>
                        <a:pt x="101" y="178"/>
                        <a:pt x="101" y="177"/>
                        <a:pt x="103" y="178"/>
                      </a:cubicBezTo>
                      <a:cubicBezTo>
                        <a:pt x="104" y="178"/>
                        <a:pt x="108" y="181"/>
                        <a:pt x="109" y="179"/>
                      </a:cubicBezTo>
                      <a:cubicBezTo>
                        <a:pt x="110" y="177"/>
                        <a:pt x="110" y="177"/>
                        <a:pt x="111" y="176"/>
                      </a:cubicBezTo>
                      <a:cubicBezTo>
                        <a:pt x="111" y="175"/>
                        <a:pt x="111" y="173"/>
                        <a:pt x="113" y="173"/>
                      </a:cubicBezTo>
                      <a:cubicBezTo>
                        <a:pt x="114" y="173"/>
                        <a:pt x="116" y="174"/>
                        <a:pt x="116" y="174"/>
                      </a:cubicBezTo>
                      <a:cubicBezTo>
                        <a:pt x="114" y="177"/>
                        <a:pt x="114" y="177"/>
                        <a:pt x="114" y="177"/>
                      </a:cubicBezTo>
                      <a:cubicBezTo>
                        <a:pt x="114" y="177"/>
                        <a:pt x="117" y="177"/>
                        <a:pt x="118" y="177"/>
                      </a:cubicBezTo>
                      <a:cubicBezTo>
                        <a:pt x="119" y="177"/>
                        <a:pt x="120" y="178"/>
                        <a:pt x="121" y="177"/>
                      </a:cubicBezTo>
                      <a:cubicBezTo>
                        <a:pt x="123" y="175"/>
                        <a:pt x="123" y="175"/>
                        <a:pt x="124" y="175"/>
                      </a:cubicBezTo>
                      <a:cubicBezTo>
                        <a:pt x="126" y="175"/>
                        <a:pt x="128" y="174"/>
                        <a:pt x="129" y="174"/>
                      </a:cubicBezTo>
                      <a:cubicBezTo>
                        <a:pt x="129" y="175"/>
                        <a:pt x="131" y="175"/>
                        <a:pt x="131" y="175"/>
                      </a:cubicBezTo>
                      <a:cubicBezTo>
                        <a:pt x="132" y="175"/>
                        <a:pt x="135" y="177"/>
                        <a:pt x="136" y="177"/>
                      </a:cubicBezTo>
                      <a:cubicBezTo>
                        <a:pt x="137" y="176"/>
                        <a:pt x="141" y="177"/>
                        <a:pt x="141" y="177"/>
                      </a:cubicBezTo>
                      <a:cubicBezTo>
                        <a:pt x="141" y="177"/>
                        <a:pt x="130" y="186"/>
                        <a:pt x="107" y="187"/>
                      </a:cubicBezTo>
                      <a:cubicBezTo>
                        <a:pt x="107" y="187"/>
                        <a:pt x="158" y="189"/>
                        <a:pt x="187" y="139"/>
                      </a:cubicBezTo>
                      <a:cubicBezTo>
                        <a:pt x="216" y="89"/>
                        <a:pt x="196" y="25"/>
                        <a:pt x="130" y="3"/>
                      </a:cubicBezTo>
                      <a:cubicBezTo>
                        <a:pt x="130" y="3"/>
                        <a:pt x="179" y="21"/>
                        <a:pt x="192" y="68"/>
                      </a:cubicBezTo>
                      <a:cubicBezTo>
                        <a:pt x="192" y="69"/>
                        <a:pt x="192" y="69"/>
                        <a:pt x="192" y="69"/>
                      </a:cubicBezTo>
                      <a:cubicBezTo>
                        <a:pt x="191" y="68"/>
                        <a:pt x="191" y="68"/>
                        <a:pt x="190" y="66"/>
                      </a:cubicBezTo>
                      <a:cubicBezTo>
                        <a:pt x="188" y="64"/>
                        <a:pt x="189" y="64"/>
                        <a:pt x="188" y="63"/>
                      </a:cubicBezTo>
                      <a:cubicBezTo>
                        <a:pt x="188" y="61"/>
                        <a:pt x="188" y="62"/>
                        <a:pt x="187" y="61"/>
                      </a:cubicBezTo>
                      <a:cubicBezTo>
                        <a:pt x="186" y="59"/>
                        <a:pt x="185" y="60"/>
                        <a:pt x="184" y="59"/>
                      </a:cubicBezTo>
                      <a:cubicBezTo>
                        <a:pt x="184" y="58"/>
                        <a:pt x="183" y="55"/>
                        <a:pt x="182" y="54"/>
                      </a:cubicBezTo>
                      <a:cubicBezTo>
                        <a:pt x="181" y="53"/>
                        <a:pt x="179" y="53"/>
                        <a:pt x="178" y="53"/>
                      </a:cubicBezTo>
                      <a:cubicBezTo>
                        <a:pt x="178" y="53"/>
                        <a:pt x="178" y="51"/>
                        <a:pt x="178" y="53"/>
                      </a:cubicBezTo>
                      <a:cubicBezTo>
                        <a:pt x="177" y="54"/>
                        <a:pt x="179" y="55"/>
                        <a:pt x="179" y="55"/>
                      </a:cubicBezTo>
                      <a:cubicBezTo>
                        <a:pt x="179" y="59"/>
                        <a:pt x="179" y="59"/>
                        <a:pt x="179" y="59"/>
                      </a:cubicBezTo>
                      <a:cubicBezTo>
                        <a:pt x="179" y="59"/>
                        <a:pt x="180" y="62"/>
                        <a:pt x="180" y="63"/>
                      </a:cubicBezTo>
                      <a:cubicBezTo>
                        <a:pt x="180" y="64"/>
                        <a:pt x="179" y="66"/>
                        <a:pt x="179" y="66"/>
                      </a:cubicBezTo>
                      <a:cubicBezTo>
                        <a:pt x="179" y="66"/>
                        <a:pt x="179" y="69"/>
                        <a:pt x="178" y="70"/>
                      </a:cubicBezTo>
                      <a:cubicBezTo>
                        <a:pt x="177" y="70"/>
                        <a:pt x="172" y="71"/>
                        <a:pt x="172" y="71"/>
                      </a:cubicBezTo>
                      <a:cubicBezTo>
                        <a:pt x="172" y="71"/>
                        <a:pt x="170" y="69"/>
                        <a:pt x="169" y="68"/>
                      </a:cubicBezTo>
                      <a:cubicBezTo>
                        <a:pt x="169" y="66"/>
                        <a:pt x="166" y="66"/>
                        <a:pt x="165" y="65"/>
                      </a:cubicBezTo>
                      <a:cubicBezTo>
                        <a:pt x="165" y="64"/>
                        <a:pt x="166" y="63"/>
                        <a:pt x="165" y="61"/>
                      </a:cubicBezTo>
                      <a:cubicBezTo>
                        <a:pt x="163" y="59"/>
                        <a:pt x="165" y="60"/>
                        <a:pt x="163" y="58"/>
                      </a:cubicBezTo>
                      <a:cubicBezTo>
                        <a:pt x="161" y="57"/>
                        <a:pt x="161" y="57"/>
                        <a:pt x="161" y="57"/>
                      </a:cubicBezTo>
                      <a:cubicBezTo>
                        <a:pt x="161" y="57"/>
                        <a:pt x="157" y="55"/>
                        <a:pt x="158" y="58"/>
                      </a:cubicBezTo>
                      <a:cubicBezTo>
                        <a:pt x="160" y="60"/>
                        <a:pt x="158" y="62"/>
                        <a:pt x="159" y="62"/>
                      </a:cubicBezTo>
                      <a:cubicBezTo>
                        <a:pt x="160" y="63"/>
                        <a:pt x="161" y="62"/>
                        <a:pt x="162" y="64"/>
                      </a:cubicBezTo>
                      <a:cubicBezTo>
                        <a:pt x="163" y="66"/>
                        <a:pt x="163" y="67"/>
                        <a:pt x="164" y="67"/>
                      </a:cubicBezTo>
                      <a:cubicBezTo>
                        <a:pt x="164" y="68"/>
                        <a:pt x="165" y="71"/>
                        <a:pt x="165" y="71"/>
                      </a:cubicBezTo>
                      <a:cubicBezTo>
                        <a:pt x="166" y="71"/>
                        <a:pt x="169" y="71"/>
                        <a:pt x="169" y="72"/>
                      </a:cubicBezTo>
                      <a:cubicBezTo>
                        <a:pt x="168" y="73"/>
                        <a:pt x="167" y="75"/>
                        <a:pt x="169" y="75"/>
                      </a:cubicBezTo>
                      <a:cubicBezTo>
                        <a:pt x="170" y="76"/>
                        <a:pt x="170" y="76"/>
                        <a:pt x="171" y="76"/>
                      </a:cubicBezTo>
                      <a:cubicBezTo>
                        <a:pt x="172" y="76"/>
                        <a:pt x="172" y="76"/>
                        <a:pt x="173" y="76"/>
                      </a:cubicBezTo>
                      <a:cubicBezTo>
                        <a:pt x="175" y="75"/>
                        <a:pt x="176" y="75"/>
                        <a:pt x="176" y="75"/>
                      </a:cubicBezTo>
                      <a:cubicBezTo>
                        <a:pt x="176" y="75"/>
                        <a:pt x="178" y="77"/>
                        <a:pt x="178" y="77"/>
                      </a:cubicBezTo>
                      <a:cubicBezTo>
                        <a:pt x="178" y="78"/>
                        <a:pt x="178" y="82"/>
                        <a:pt x="178" y="82"/>
                      </a:cubicBezTo>
                      <a:cubicBezTo>
                        <a:pt x="176" y="85"/>
                        <a:pt x="176" y="85"/>
                        <a:pt x="176" y="85"/>
                      </a:cubicBezTo>
                      <a:cubicBezTo>
                        <a:pt x="176" y="85"/>
                        <a:pt x="176" y="92"/>
                        <a:pt x="175" y="92"/>
                      </a:cubicBezTo>
                      <a:cubicBezTo>
                        <a:pt x="174" y="92"/>
                        <a:pt x="173" y="95"/>
                        <a:pt x="172" y="95"/>
                      </a:cubicBezTo>
                      <a:cubicBezTo>
                        <a:pt x="171" y="96"/>
                        <a:pt x="171" y="100"/>
                        <a:pt x="171" y="100"/>
                      </a:cubicBezTo>
                      <a:cubicBezTo>
                        <a:pt x="169" y="103"/>
                        <a:pt x="169" y="103"/>
                        <a:pt x="169" y="103"/>
                      </a:cubicBezTo>
                      <a:cubicBezTo>
                        <a:pt x="169" y="103"/>
                        <a:pt x="169" y="106"/>
                        <a:pt x="169" y="107"/>
                      </a:cubicBezTo>
                      <a:cubicBezTo>
                        <a:pt x="169" y="108"/>
                        <a:pt x="170" y="111"/>
                        <a:pt x="169" y="113"/>
                      </a:cubicBezTo>
                      <a:cubicBezTo>
                        <a:pt x="169" y="115"/>
                        <a:pt x="166" y="117"/>
                        <a:pt x="166" y="117"/>
                      </a:cubicBezTo>
                      <a:cubicBezTo>
                        <a:pt x="166" y="117"/>
                        <a:pt x="170" y="120"/>
                        <a:pt x="168" y="120"/>
                      </a:cubicBezTo>
                      <a:cubicBezTo>
                        <a:pt x="166" y="120"/>
                        <a:pt x="164" y="123"/>
                        <a:pt x="164" y="124"/>
                      </a:cubicBezTo>
                      <a:cubicBezTo>
                        <a:pt x="163" y="124"/>
                        <a:pt x="164" y="126"/>
                        <a:pt x="163" y="126"/>
                      </a:cubicBezTo>
                      <a:cubicBezTo>
                        <a:pt x="161" y="126"/>
                        <a:pt x="159" y="126"/>
                        <a:pt x="159" y="127"/>
                      </a:cubicBezTo>
                      <a:cubicBezTo>
                        <a:pt x="159" y="128"/>
                        <a:pt x="159" y="130"/>
                        <a:pt x="159" y="130"/>
                      </a:cubicBezTo>
                      <a:cubicBezTo>
                        <a:pt x="156" y="135"/>
                        <a:pt x="156" y="135"/>
                        <a:pt x="156" y="135"/>
                      </a:cubicBezTo>
                      <a:cubicBezTo>
                        <a:pt x="152" y="139"/>
                        <a:pt x="152" y="139"/>
                        <a:pt x="152" y="139"/>
                      </a:cubicBezTo>
                      <a:cubicBezTo>
                        <a:pt x="152" y="139"/>
                        <a:pt x="152" y="141"/>
                        <a:pt x="151" y="142"/>
                      </a:cubicBezTo>
                      <a:cubicBezTo>
                        <a:pt x="150" y="142"/>
                        <a:pt x="145" y="144"/>
                        <a:pt x="144" y="144"/>
                      </a:cubicBezTo>
                      <a:cubicBezTo>
                        <a:pt x="144" y="145"/>
                        <a:pt x="141" y="147"/>
                        <a:pt x="139" y="147"/>
                      </a:cubicBezTo>
                      <a:cubicBezTo>
                        <a:pt x="138" y="147"/>
                        <a:pt x="140" y="150"/>
                        <a:pt x="138" y="147"/>
                      </a:cubicBezTo>
                      <a:cubicBezTo>
                        <a:pt x="137" y="143"/>
                        <a:pt x="138" y="145"/>
                        <a:pt x="136" y="142"/>
                      </a:cubicBezTo>
                      <a:cubicBezTo>
                        <a:pt x="135" y="138"/>
                        <a:pt x="135" y="141"/>
                        <a:pt x="135" y="138"/>
                      </a:cubicBezTo>
                      <a:cubicBezTo>
                        <a:pt x="135" y="136"/>
                        <a:pt x="135" y="138"/>
                        <a:pt x="135" y="136"/>
                      </a:cubicBezTo>
                      <a:cubicBezTo>
                        <a:pt x="135" y="133"/>
                        <a:pt x="135" y="135"/>
                        <a:pt x="134" y="132"/>
                      </a:cubicBezTo>
                      <a:cubicBezTo>
                        <a:pt x="133" y="129"/>
                        <a:pt x="133" y="130"/>
                        <a:pt x="131" y="128"/>
                      </a:cubicBezTo>
                      <a:cubicBezTo>
                        <a:pt x="129" y="127"/>
                        <a:pt x="128" y="128"/>
                        <a:pt x="129" y="126"/>
                      </a:cubicBezTo>
                      <a:cubicBezTo>
                        <a:pt x="130" y="123"/>
                        <a:pt x="130" y="126"/>
                        <a:pt x="130" y="123"/>
                      </a:cubicBezTo>
                      <a:cubicBezTo>
                        <a:pt x="131" y="120"/>
                        <a:pt x="130" y="119"/>
                        <a:pt x="132" y="118"/>
                      </a:cubicBezTo>
                      <a:cubicBezTo>
                        <a:pt x="134" y="117"/>
                        <a:pt x="135" y="117"/>
                        <a:pt x="135" y="115"/>
                      </a:cubicBezTo>
                      <a:cubicBezTo>
                        <a:pt x="135" y="113"/>
                        <a:pt x="135" y="112"/>
                        <a:pt x="134" y="111"/>
                      </a:cubicBezTo>
                      <a:cubicBezTo>
                        <a:pt x="134" y="110"/>
                        <a:pt x="132" y="108"/>
                        <a:pt x="132" y="108"/>
                      </a:cubicBezTo>
                      <a:cubicBezTo>
                        <a:pt x="132" y="107"/>
                        <a:pt x="132" y="107"/>
                        <a:pt x="130" y="105"/>
                      </a:cubicBezTo>
                      <a:cubicBezTo>
                        <a:pt x="129" y="103"/>
                        <a:pt x="128" y="102"/>
                        <a:pt x="128" y="102"/>
                      </a:cubicBezTo>
                      <a:cubicBezTo>
                        <a:pt x="128" y="102"/>
                        <a:pt x="128" y="98"/>
                        <a:pt x="128" y="96"/>
                      </a:cubicBezTo>
                      <a:cubicBezTo>
                        <a:pt x="128" y="94"/>
                        <a:pt x="127" y="97"/>
                        <a:pt x="128" y="94"/>
                      </a:cubicBezTo>
                      <a:cubicBezTo>
                        <a:pt x="128" y="91"/>
                        <a:pt x="129" y="90"/>
                        <a:pt x="129" y="90"/>
                      </a:cubicBezTo>
                      <a:cubicBezTo>
                        <a:pt x="129" y="90"/>
                        <a:pt x="125" y="87"/>
                        <a:pt x="124" y="88"/>
                      </a:cubicBezTo>
                      <a:cubicBezTo>
                        <a:pt x="123" y="88"/>
                        <a:pt x="123" y="90"/>
                        <a:pt x="121" y="88"/>
                      </a:cubicBezTo>
                      <a:cubicBezTo>
                        <a:pt x="119" y="87"/>
                        <a:pt x="119" y="86"/>
                        <a:pt x="119" y="85"/>
                      </a:cubicBezTo>
                      <a:cubicBezTo>
                        <a:pt x="118" y="85"/>
                        <a:pt x="117" y="85"/>
                        <a:pt x="116" y="85"/>
                      </a:cubicBezTo>
                      <a:cubicBezTo>
                        <a:pt x="114" y="86"/>
                        <a:pt x="112" y="86"/>
                        <a:pt x="110" y="87"/>
                      </a:cubicBezTo>
                      <a:cubicBezTo>
                        <a:pt x="108" y="88"/>
                        <a:pt x="107" y="88"/>
                        <a:pt x="105" y="88"/>
                      </a:cubicBezTo>
                      <a:cubicBezTo>
                        <a:pt x="102" y="88"/>
                        <a:pt x="99" y="89"/>
                        <a:pt x="97" y="88"/>
                      </a:cubicBezTo>
                      <a:cubicBezTo>
                        <a:pt x="95" y="86"/>
                        <a:pt x="95" y="88"/>
                        <a:pt x="94" y="86"/>
                      </a:cubicBezTo>
                      <a:cubicBezTo>
                        <a:pt x="93" y="84"/>
                        <a:pt x="94" y="84"/>
                        <a:pt x="92" y="83"/>
                      </a:cubicBezTo>
                      <a:cubicBezTo>
                        <a:pt x="90" y="82"/>
                        <a:pt x="90" y="83"/>
                        <a:pt x="89" y="81"/>
                      </a:cubicBezTo>
                      <a:cubicBezTo>
                        <a:pt x="89" y="79"/>
                        <a:pt x="90" y="79"/>
                        <a:pt x="89" y="77"/>
                      </a:cubicBezTo>
                      <a:cubicBezTo>
                        <a:pt x="87" y="75"/>
                        <a:pt x="90" y="78"/>
                        <a:pt x="87" y="75"/>
                      </a:cubicBezTo>
                      <a:cubicBezTo>
                        <a:pt x="85" y="73"/>
                        <a:pt x="84" y="75"/>
                        <a:pt x="85" y="73"/>
                      </a:cubicBezTo>
                      <a:cubicBezTo>
                        <a:pt x="86" y="71"/>
                        <a:pt x="86" y="72"/>
                        <a:pt x="86" y="69"/>
                      </a:cubicBezTo>
                      <a:cubicBezTo>
                        <a:pt x="86" y="67"/>
                        <a:pt x="90" y="70"/>
                        <a:pt x="88" y="65"/>
                      </a:cubicBezTo>
                      <a:cubicBezTo>
                        <a:pt x="85" y="60"/>
                        <a:pt x="85" y="61"/>
                        <a:pt x="87" y="57"/>
                      </a:cubicBezTo>
                      <a:cubicBezTo>
                        <a:pt x="89" y="53"/>
                        <a:pt x="92" y="52"/>
                        <a:pt x="93" y="51"/>
                      </a:cubicBezTo>
                      <a:cubicBezTo>
                        <a:pt x="93" y="50"/>
                        <a:pt x="94" y="48"/>
                        <a:pt x="95" y="47"/>
                      </a:cubicBezTo>
                      <a:cubicBezTo>
                        <a:pt x="96" y="46"/>
                        <a:pt x="95" y="46"/>
                        <a:pt x="97" y="46"/>
                      </a:cubicBezTo>
                      <a:cubicBezTo>
                        <a:pt x="99" y="46"/>
                        <a:pt x="101" y="45"/>
                        <a:pt x="103" y="44"/>
                      </a:cubicBezTo>
                      <a:cubicBezTo>
                        <a:pt x="104" y="43"/>
                        <a:pt x="106" y="41"/>
                        <a:pt x="107" y="40"/>
                      </a:cubicBezTo>
                      <a:cubicBezTo>
                        <a:pt x="107" y="40"/>
                        <a:pt x="107" y="41"/>
                        <a:pt x="109" y="40"/>
                      </a:cubicBezTo>
                      <a:cubicBezTo>
                        <a:pt x="111" y="40"/>
                        <a:pt x="111" y="39"/>
                        <a:pt x="113" y="39"/>
                      </a:cubicBezTo>
                      <a:cubicBezTo>
                        <a:pt x="114" y="39"/>
                        <a:pt x="111" y="40"/>
                        <a:pt x="115" y="39"/>
                      </a:cubicBezTo>
                      <a:cubicBezTo>
                        <a:pt x="119" y="39"/>
                        <a:pt x="118" y="39"/>
                        <a:pt x="119" y="39"/>
                      </a:cubicBezTo>
                      <a:cubicBezTo>
                        <a:pt x="120" y="39"/>
                        <a:pt x="119" y="39"/>
                        <a:pt x="121" y="39"/>
                      </a:cubicBezTo>
                      <a:cubicBezTo>
                        <a:pt x="122" y="39"/>
                        <a:pt x="122" y="36"/>
                        <a:pt x="122" y="39"/>
                      </a:cubicBezTo>
                      <a:cubicBezTo>
                        <a:pt x="123" y="43"/>
                        <a:pt x="121" y="44"/>
                        <a:pt x="124" y="44"/>
                      </a:cubicBezTo>
                      <a:cubicBezTo>
                        <a:pt x="126" y="45"/>
                        <a:pt x="124" y="45"/>
                        <a:pt x="126" y="45"/>
                      </a:cubicBezTo>
                      <a:cubicBezTo>
                        <a:pt x="129" y="45"/>
                        <a:pt x="128" y="45"/>
                        <a:pt x="130" y="46"/>
                      </a:cubicBezTo>
                      <a:cubicBezTo>
                        <a:pt x="131" y="46"/>
                        <a:pt x="132" y="47"/>
                        <a:pt x="134" y="47"/>
                      </a:cubicBezTo>
                      <a:cubicBezTo>
                        <a:pt x="136" y="47"/>
                        <a:pt x="133" y="50"/>
                        <a:pt x="136" y="47"/>
                      </a:cubicBezTo>
                      <a:cubicBezTo>
                        <a:pt x="139" y="44"/>
                        <a:pt x="133" y="44"/>
                        <a:pt x="139" y="44"/>
                      </a:cubicBezTo>
                      <a:cubicBezTo>
                        <a:pt x="144" y="45"/>
                        <a:pt x="144" y="46"/>
                        <a:pt x="145" y="45"/>
                      </a:cubicBezTo>
                      <a:cubicBezTo>
                        <a:pt x="146" y="45"/>
                        <a:pt x="146" y="46"/>
                        <a:pt x="148" y="45"/>
                      </a:cubicBezTo>
                      <a:cubicBezTo>
                        <a:pt x="151" y="44"/>
                        <a:pt x="151" y="44"/>
                        <a:pt x="152" y="44"/>
                      </a:cubicBezTo>
                      <a:cubicBezTo>
                        <a:pt x="153" y="45"/>
                        <a:pt x="153" y="47"/>
                        <a:pt x="154" y="45"/>
                      </a:cubicBezTo>
                      <a:cubicBezTo>
                        <a:pt x="154" y="43"/>
                        <a:pt x="156" y="43"/>
                        <a:pt x="154" y="42"/>
                      </a:cubicBezTo>
                      <a:cubicBezTo>
                        <a:pt x="151" y="41"/>
                        <a:pt x="150" y="42"/>
                        <a:pt x="150" y="40"/>
                      </a:cubicBezTo>
                      <a:cubicBezTo>
                        <a:pt x="149" y="39"/>
                        <a:pt x="152" y="39"/>
                        <a:pt x="149" y="39"/>
                      </a:cubicBezTo>
                      <a:cubicBezTo>
                        <a:pt x="146" y="38"/>
                        <a:pt x="147" y="38"/>
                        <a:pt x="145" y="38"/>
                      </a:cubicBezTo>
                      <a:cubicBezTo>
                        <a:pt x="143" y="37"/>
                        <a:pt x="141" y="39"/>
                        <a:pt x="140" y="38"/>
                      </a:cubicBezTo>
                      <a:cubicBezTo>
                        <a:pt x="140" y="36"/>
                        <a:pt x="136" y="39"/>
                        <a:pt x="140" y="36"/>
                      </a:cubicBezTo>
                      <a:cubicBezTo>
                        <a:pt x="143" y="32"/>
                        <a:pt x="142" y="31"/>
                        <a:pt x="144" y="32"/>
                      </a:cubicBezTo>
                      <a:cubicBezTo>
                        <a:pt x="147" y="32"/>
                        <a:pt x="146" y="34"/>
                        <a:pt x="148" y="33"/>
                      </a:cubicBezTo>
                      <a:cubicBezTo>
                        <a:pt x="149" y="32"/>
                        <a:pt x="152" y="31"/>
                        <a:pt x="149" y="29"/>
                      </a:cubicBezTo>
                      <a:cubicBezTo>
                        <a:pt x="146" y="27"/>
                        <a:pt x="148" y="28"/>
                        <a:pt x="145" y="26"/>
                      </a:cubicBezTo>
                      <a:cubicBezTo>
                        <a:pt x="142" y="25"/>
                        <a:pt x="140" y="32"/>
                        <a:pt x="139" y="31"/>
                      </a:cubicBezTo>
                      <a:cubicBezTo>
                        <a:pt x="137" y="30"/>
                        <a:pt x="137" y="29"/>
                        <a:pt x="136" y="30"/>
                      </a:cubicBezTo>
                      <a:cubicBezTo>
                        <a:pt x="135" y="30"/>
                        <a:pt x="135" y="32"/>
                        <a:pt x="135" y="34"/>
                      </a:cubicBezTo>
                      <a:cubicBezTo>
                        <a:pt x="134" y="36"/>
                        <a:pt x="136" y="36"/>
                        <a:pt x="133" y="35"/>
                      </a:cubicBezTo>
                      <a:cubicBezTo>
                        <a:pt x="130" y="34"/>
                        <a:pt x="136" y="34"/>
                        <a:pt x="130" y="32"/>
                      </a:cubicBezTo>
                      <a:cubicBezTo>
                        <a:pt x="124" y="30"/>
                        <a:pt x="121" y="30"/>
                        <a:pt x="120" y="31"/>
                      </a:cubicBezTo>
                      <a:cubicBezTo>
                        <a:pt x="120" y="32"/>
                        <a:pt x="118" y="32"/>
                        <a:pt x="118" y="32"/>
                      </a:cubicBezTo>
                      <a:cubicBezTo>
                        <a:pt x="117" y="33"/>
                        <a:pt x="120" y="35"/>
                        <a:pt x="117" y="33"/>
                      </a:cubicBezTo>
                      <a:cubicBezTo>
                        <a:pt x="114" y="32"/>
                        <a:pt x="112" y="34"/>
                        <a:pt x="112" y="34"/>
                      </a:cubicBezTo>
                      <a:cubicBezTo>
                        <a:pt x="112" y="34"/>
                        <a:pt x="111" y="34"/>
                        <a:pt x="110" y="34"/>
                      </a:cubicBezTo>
                      <a:cubicBezTo>
                        <a:pt x="109" y="35"/>
                        <a:pt x="106" y="36"/>
                        <a:pt x="105" y="36"/>
                      </a:cubicBezTo>
                      <a:cubicBezTo>
                        <a:pt x="104" y="35"/>
                        <a:pt x="101" y="36"/>
                        <a:pt x="103" y="33"/>
                      </a:cubicBezTo>
                      <a:cubicBezTo>
                        <a:pt x="106" y="30"/>
                        <a:pt x="104" y="32"/>
                        <a:pt x="108" y="30"/>
                      </a:cubicBezTo>
                      <a:cubicBezTo>
                        <a:pt x="111" y="28"/>
                        <a:pt x="117" y="28"/>
                        <a:pt x="112" y="27"/>
                      </a:cubicBezTo>
                      <a:cubicBezTo>
                        <a:pt x="107" y="26"/>
                        <a:pt x="115" y="26"/>
                        <a:pt x="108" y="23"/>
                      </a:cubicBezTo>
                      <a:cubicBezTo>
                        <a:pt x="102" y="20"/>
                        <a:pt x="102" y="24"/>
                        <a:pt x="102" y="20"/>
                      </a:cubicBezTo>
                      <a:cubicBezTo>
                        <a:pt x="102" y="16"/>
                        <a:pt x="101" y="15"/>
                        <a:pt x="100" y="16"/>
                      </a:cubicBezTo>
                      <a:cubicBezTo>
                        <a:pt x="99" y="16"/>
                        <a:pt x="95" y="17"/>
                        <a:pt x="93" y="17"/>
                      </a:cubicBezTo>
                      <a:cubicBezTo>
                        <a:pt x="92" y="17"/>
                        <a:pt x="94" y="19"/>
                        <a:pt x="91" y="17"/>
                      </a:cubicBezTo>
                      <a:cubicBezTo>
                        <a:pt x="88" y="15"/>
                        <a:pt x="87" y="18"/>
                        <a:pt x="88" y="15"/>
                      </a:cubicBezTo>
                      <a:cubicBezTo>
                        <a:pt x="89" y="12"/>
                        <a:pt x="89" y="12"/>
                        <a:pt x="91" y="10"/>
                      </a:cubicBezTo>
                      <a:cubicBezTo>
                        <a:pt x="93" y="9"/>
                        <a:pt x="92" y="3"/>
                        <a:pt x="97" y="5"/>
                      </a:cubicBezTo>
                      <a:cubicBezTo>
                        <a:pt x="101" y="7"/>
                        <a:pt x="99" y="7"/>
                        <a:pt x="103" y="7"/>
                      </a:cubicBezTo>
                      <a:cubicBezTo>
                        <a:pt x="106" y="7"/>
                        <a:pt x="108" y="7"/>
                        <a:pt x="108" y="6"/>
                      </a:cubicBezTo>
                      <a:cubicBezTo>
                        <a:pt x="108" y="5"/>
                        <a:pt x="104" y="3"/>
                        <a:pt x="104" y="3"/>
                      </a:cubicBezTo>
                      <a:cubicBezTo>
                        <a:pt x="104" y="3"/>
                        <a:pt x="103" y="4"/>
                        <a:pt x="103" y="3"/>
                      </a:cubicBezTo>
                      <a:cubicBezTo>
                        <a:pt x="103" y="2"/>
                        <a:pt x="104" y="1"/>
                        <a:pt x="104" y="1"/>
                      </a:cubicBezTo>
                      <a:cubicBezTo>
                        <a:pt x="103" y="0"/>
                        <a:pt x="103" y="0"/>
                        <a:pt x="103" y="0"/>
                      </a:cubicBezTo>
                      <a:cubicBezTo>
                        <a:pt x="103" y="0"/>
                        <a:pt x="91" y="0"/>
                        <a:pt x="88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6" name="Freeform 85"/>
                <p:cNvSpPr/>
                <p:nvPr/>
              </p:nvSpPr>
              <p:spPr bwMode="auto">
                <a:xfrm>
                  <a:off x="4567238" y="2873375"/>
                  <a:ext cx="77788" cy="93663"/>
                </a:xfrm>
                <a:custGeom>
                  <a:avLst/>
                  <a:gdLst/>
                  <a:ahLst/>
                  <a:cxnLst>
                    <a:cxn ang="0">
                      <a:pos x="43" y="5"/>
                    </a:cxn>
                    <a:cxn ang="0">
                      <a:pos x="43" y="27"/>
                    </a:cxn>
                    <a:cxn ang="0">
                      <a:pos x="24" y="43"/>
                    </a:cxn>
                    <a:cxn ang="0">
                      <a:pos x="1" y="61"/>
                    </a:cxn>
                    <a:cxn ang="0">
                      <a:pos x="62" y="73"/>
                    </a:cxn>
                    <a:cxn ang="0">
                      <a:pos x="62" y="0"/>
                    </a:cxn>
                    <a:cxn ang="0">
                      <a:pos x="43" y="5"/>
                    </a:cxn>
                  </a:cxnLst>
                  <a:rect l="0" t="0" r="r" b="b"/>
                  <a:pathLst>
                    <a:path w="62" h="73">
                      <a:moveTo>
                        <a:pt x="43" y="5"/>
                      </a:move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3" y="27"/>
                        <a:pt x="37" y="38"/>
                        <a:pt x="24" y="43"/>
                      </a:cubicBezTo>
                      <a:cubicBezTo>
                        <a:pt x="12" y="47"/>
                        <a:pt x="0" y="54"/>
                        <a:pt x="1" y="61"/>
                      </a:cubicBezTo>
                      <a:cubicBezTo>
                        <a:pt x="2" y="67"/>
                        <a:pt x="17" y="73"/>
                        <a:pt x="62" y="73"/>
                      </a:cubicBezTo>
                      <a:cubicBezTo>
                        <a:pt x="62" y="0"/>
                        <a:pt x="62" y="0"/>
                        <a:pt x="62" y="0"/>
                      </a:cubicBezTo>
                      <a:lnTo>
                        <a:pt x="43" y="5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7" name="Freeform 86"/>
                <p:cNvSpPr/>
                <p:nvPr/>
              </p:nvSpPr>
              <p:spPr bwMode="auto">
                <a:xfrm>
                  <a:off x="4637088" y="2873375"/>
                  <a:ext cx="74613" cy="93663"/>
                </a:xfrm>
                <a:custGeom>
                  <a:avLst/>
                  <a:gdLst/>
                  <a:ahLst/>
                  <a:cxnLst>
                    <a:cxn ang="0">
                      <a:pos x="12" y="5"/>
                    </a:cxn>
                    <a:cxn ang="0">
                      <a:pos x="12" y="27"/>
                    </a:cxn>
                    <a:cxn ang="0">
                      <a:pos x="30" y="43"/>
                    </a:cxn>
                    <a:cxn ang="0">
                      <a:pos x="57" y="61"/>
                    </a:cxn>
                    <a:cxn ang="0">
                      <a:pos x="0" y="73"/>
                    </a:cxn>
                    <a:cxn ang="0">
                      <a:pos x="0" y="0"/>
                    </a:cxn>
                    <a:cxn ang="0">
                      <a:pos x="12" y="5"/>
                    </a:cxn>
                  </a:cxnLst>
                  <a:rect l="0" t="0" r="r" b="b"/>
                  <a:pathLst>
                    <a:path w="58" h="73">
                      <a:moveTo>
                        <a:pt x="12" y="5"/>
                      </a:move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2" y="27"/>
                        <a:pt x="17" y="38"/>
                        <a:pt x="30" y="43"/>
                      </a:cubicBezTo>
                      <a:cubicBezTo>
                        <a:pt x="43" y="47"/>
                        <a:pt x="58" y="54"/>
                        <a:pt x="57" y="61"/>
                      </a:cubicBezTo>
                      <a:cubicBezTo>
                        <a:pt x="56" y="67"/>
                        <a:pt x="32" y="73"/>
                        <a:pt x="0" y="73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12" y="5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8" name="Freeform 87"/>
                <p:cNvSpPr/>
                <p:nvPr/>
              </p:nvSpPr>
              <p:spPr bwMode="auto">
                <a:xfrm>
                  <a:off x="4506913" y="2606675"/>
                  <a:ext cx="274638" cy="277813"/>
                </a:xfrm>
                <a:custGeom>
                  <a:avLst/>
                  <a:gdLst/>
                  <a:ahLst/>
                  <a:cxnLst>
                    <a:cxn ang="0">
                      <a:pos x="160" y="11"/>
                    </a:cxn>
                    <a:cxn ang="0">
                      <a:pos x="204" y="97"/>
                    </a:cxn>
                    <a:cxn ang="0">
                      <a:pos x="97" y="205"/>
                    </a:cxn>
                    <a:cxn ang="0">
                      <a:pos x="11" y="162"/>
                    </a:cxn>
                    <a:cxn ang="0">
                      <a:pos x="0" y="171"/>
                    </a:cxn>
                    <a:cxn ang="0">
                      <a:pos x="97" y="219"/>
                    </a:cxn>
                    <a:cxn ang="0">
                      <a:pos x="218" y="97"/>
                    </a:cxn>
                    <a:cxn ang="0">
                      <a:pos x="169" y="0"/>
                    </a:cxn>
                    <a:cxn ang="0">
                      <a:pos x="160" y="11"/>
                    </a:cxn>
                  </a:cxnLst>
                  <a:rect l="0" t="0" r="r" b="b"/>
                  <a:pathLst>
                    <a:path w="218" h="219">
                      <a:moveTo>
                        <a:pt x="160" y="11"/>
                      </a:moveTo>
                      <a:cubicBezTo>
                        <a:pt x="187" y="30"/>
                        <a:pt x="204" y="62"/>
                        <a:pt x="204" y="97"/>
                      </a:cubicBezTo>
                      <a:cubicBezTo>
                        <a:pt x="204" y="157"/>
                        <a:pt x="156" y="205"/>
                        <a:pt x="97" y="205"/>
                      </a:cubicBezTo>
                      <a:cubicBezTo>
                        <a:pt x="62" y="205"/>
                        <a:pt x="31" y="188"/>
                        <a:pt x="11" y="162"/>
                      </a:cubicBezTo>
                      <a:cubicBezTo>
                        <a:pt x="0" y="171"/>
                        <a:pt x="0" y="171"/>
                        <a:pt x="0" y="171"/>
                      </a:cubicBezTo>
                      <a:cubicBezTo>
                        <a:pt x="22" y="200"/>
                        <a:pt x="57" y="219"/>
                        <a:pt x="97" y="219"/>
                      </a:cubicBezTo>
                      <a:cubicBezTo>
                        <a:pt x="164" y="219"/>
                        <a:pt x="218" y="165"/>
                        <a:pt x="218" y="97"/>
                      </a:cubicBezTo>
                      <a:cubicBezTo>
                        <a:pt x="218" y="57"/>
                        <a:pt x="199" y="22"/>
                        <a:pt x="169" y="0"/>
                      </a:cubicBezTo>
                      <a:lnTo>
                        <a:pt x="160" y="1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9" name="Freeform 88"/>
                <p:cNvSpPr>
                  <a:spLocks noEditPoints="1"/>
                </p:cNvSpPr>
                <p:nvPr/>
              </p:nvSpPr>
              <p:spPr bwMode="auto">
                <a:xfrm>
                  <a:off x="4508500" y="2609850"/>
                  <a:ext cx="244475" cy="244475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0" y="97"/>
                    </a:cxn>
                    <a:cxn ang="0">
                      <a:pos x="96" y="193"/>
                    </a:cxn>
                    <a:cxn ang="0">
                      <a:pos x="193" y="97"/>
                    </a:cxn>
                    <a:cxn ang="0">
                      <a:pos x="96" y="0"/>
                    </a:cxn>
                    <a:cxn ang="0">
                      <a:pos x="96" y="189"/>
                    </a:cxn>
                    <a:cxn ang="0">
                      <a:pos x="4" y="97"/>
                    </a:cxn>
                    <a:cxn ang="0">
                      <a:pos x="96" y="5"/>
                    </a:cxn>
                    <a:cxn ang="0">
                      <a:pos x="188" y="97"/>
                    </a:cxn>
                    <a:cxn ang="0">
                      <a:pos x="96" y="189"/>
                    </a:cxn>
                  </a:cxnLst>
                  <a:rect l="0" t="0" r="r" b="b"/>
                  <a:pathLst>
                    <a:path w="193" h="193">
                      <a:moveTo>
                        <a:pt x="96" y="0"/>
                      </a:moveTo>
                      <a:cubicBezTo>
                        <a:pt x="43" y="0"/>
                        <a:pt x="0" y="43"/>
                        <a:pt x="0" y="97"/>
                      </a:cubicBezTo>
                      <a:cubicBezTo>
                        <a:pt x="0" y="150"/>
                        <a:pt x="43" y="193"/>
                        <a:pt x="96" y="193"/>
                      </a:cubicBezTo>
                      <a:cubicBezTo>
                        <a:pt x="149" y="193"/>
                        <a:pt x="193" y="150"/>
                        <a:pt x="193" y="97"/>
                      </a:cubicBezTo>
                      <a:cubicBezTo>
                        <a:pt x="193" y="43"/>
                        <a:pt x="149" y="0"/>
                        <a:pt x="96" y="0"/>
                      </a:cubicBezTo>
                      <a:close/>
                      <a:moveTo>
                        <a:pt x="96" y="189"/>
                      </a:moveTo>
                      <a:cubicBezTo>
                        <a:pt x="46" y="189"/>
                        <a:pt x="4" y="147"/>
                        <a:pt x="4" y="97"/>
                      </a:cubicBezTo>
                      <a:cubicBezTo>
                        <a:pt x="4" y="46"/>
                        <a:pt x="46" y="5"/>
                        <a:pt x="96" y="5"/>
                      </a:cubicBezTo>
                      <a:cubicBezTo>
                        <a:pt x="147" y="5"/>
                        <a:pt x="188" y="46"/>
                        <a:pt x="188" y="97"/>
                      </a:cubicBezTo>
                      <a:cubicBezTo>
                        <a:pt x="188" y="147"/>
                        <a:pt x="147" y="189"/>
                        <a:pt x="96" y="18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0" name="Freeform 89"/>
                <p:cNvSpPr/>
                <p:nvPr/>
              </p:nvSpPr>
              <p:spPr bwMode="auto">
                <a:xfrm>
                  <a:off x="4502150" y="2614613"/>
                  <a:ext cx="273050" cy="239713"/>
                </a:xfrm>
                <a:custGeom>
                  <a:avLst/>
                  <a:gdLst/>
                  <a:ahLst/>
                  <a:cxnLst>
                    <a:cxn ang="0">
                      <a:pos x="62" y="15"/>
                    </a:cxn>
                    <a:cxn ang="0">
                      <a:pos x="58" y="22"/>
                    </a:cxn>
                    <a:cxn ang="0">
                      <a:pos x="54" y="28"/>
                    </a:cxn>
                    <a:cxn ang="0">
                      <a:pos x="51" y="25"/>
                    </a:cxn>
                    <a:cxn ang="0">
                      <a:pos x="50" y="31"/>
                    </a:cxn>
                    <a:cxn ang="0">
                      <a:pos x="40" y="33"/>
                    </a:cxn>
                    <a:cxn ang="0">
                      <a:pos x="34" y="39"/>
                    </a:cxn>
                    <a:cxn ang="0">
                      <a:pos x="26" y="51"/>
                    </a:cxn>
                    <a:cxn ang="0">
                      <a:pos x="20" y="58"/>
                    </a:cxn>
                    <a:cxn ang="0">
                      <a:pos x="25" y="64"/>
                    </a:cxn>
                    <a:cxn ang="0">
                      <a:pos x="26" y="67"/>
                    </a:cxn>
                    <a:cxn ang="0">
                      <a:pos x="21" y="62"/>
                    </a:cxn>
                    <a:cxn ang="0">
                      <a:pos x="17" y="57"/>
                    </a:cxn>
                    <a:cxn ang="0">
                      <a:pos x="16" y="65"/>
                    </a:cxn>
                    <a:cxn ang="0">
                      <a:pos x="16" y="79"/>
                    </a:cxn>
                    <a:cxn ang="0">
                      <a:pos x="23" y="76"/>
                    </a:cxn>
                    <a:cxn ang="0">
                      <a:pos x="30" y="84"/>
                    </a:cxn>
                    <a:cxn ang="0">
                      <a:pos x="39" y="93"/>
                    </a:cxn>
                    <a:cxn ang="0">
                      <a:pos x="47" y="100"/>
                    </a:cxn>
                    <a:cxn ang="0">
                      <a:pos x="58" y="111"/>
                    </a:cxn>
                    <a:cxn ang="0">
                      <a:pos x="55" y="128"/>
                    </a:cxn>
                    <a:cxn ang="0">
                      <a:pos x="46" y="147"/>
                    </a:cxn>
                    <a:cxn ang="0">
                      <a:pos x="49" y="161"/>
                    </a:cxn>
                    <a:cxn ang="0">
                      <a:pos x="44" y="162"/>
                    </a:cxn>
                    <a:cxn ang="0">
                      <a:pos x="30" y="141"/>
                    </a:cxn>
                    <a:cxn ang="0">
                      <a:pos x="15" y="107"/>
                    </a:cxn>
                    <a:cxn ang="0">
                      <a:pos x="11" y="83"/>
                    </a:cxn>
                    <a:cxn ang="0">
                      <a:pos x="70" y="174"/>
                    </a:cxn>
                    <a:cxn ang="0">
                      <a:pos x="85" y="172"/>
                    </a:cxn>
                    <a:cxn ang="0">
                      <a:pos x="105" y="169"/>
                    </a:cxn>
                    <a:cxn ang="0">
                      <a:pos x="103" y="178"/>
                    </a:cxn>
                    <a:cxn ang="0">
                      <a:pos x="114" y="177"/>
                    </a:cxn>
                    <a:cxn ang="0">
                      <a:pos x="131" y="175"/>
                    </a:cxn>
                    <a:cxn ang="0">
                      <a:pos x="130" y="3"/>
                    </a:cxn>
                    <a:cxn ang="0">
                      <a:pos x="187" y="61"/>
                    </a:cxn>
                    <a:cxn ang="0">
                      <a:pos x="179" y="55"/>
                    </a:cxn>
                    <a:cxn ang="0">
                      <a:pos x="172" y="71"/>
                    </a:cxn>
                    <a:cxn ang="0">
                      <a:pos x="161" y="57"/>
                    </a:cxn>
                    <a:cxn ang="0">
                      <a:pos x="165" y="71"/>
                    </a:cxn>
                    <a:cxn ang="0">
                      <a:pos x="176" y="75"/>
                    </a:cxn>
                    <a:cxn ang="0">
                      <a:pos x="172" y="95"/>
                    </a:cxn>
                    <a:cxn ang="0">
                      <a:pos x="166" y="117"/>
                    </a:cxn>
                    <a:cxn ang="0">
                      <a:pos x="159" y="130"/>
                    </a:cxn>
                    <a:cxn ang="0">
                      <a:pos x="139" y="147"/>
                    </a:cxn>
                    <a:cxn ang="0">
                      <a:pos x="134" y="132"/>
                    </a:cxn>
                    <a:cxn ang="0">
                      <a:pos x="135" y="115"/>
                    </a:cxn>
                    <a:cxn ang="0">
                      <a:pos x="128" y="96"/>
                    </a:cxn>
                    <a:cxn ang="0">
                      <a:pos x="119" y="85"/>
                    </a:cxn>
                    <a:cxn ang="0">
                      <a:pos x="94" y="86"/>
                    </a:cxn>
                    <a:cxn ang="0">
                      <a:pos x="85" y="73"/>
                    </a:cxn>
                    <a:cxn ang="0">
                      <a:pos x="95" y="47"/>
                    </a:cxn>
                    <a:cxn ang="0">
                      <a:pos x="113" y="39"/>
                    </a:cxn>
                    <a:cxn ang="0">
                      <a:pos x="124" y="44"/>
                    </a:cxn>
                    <a:cxn ang="0">
                      <a:pos x="139" y="44"/>
                    </a:cxn>
                    <a:cxn ang="0">
                      <a:pos x="154" y="42"/>
                    </a:cxn>
                    <a:cxn ang="0">
                      <a:pos x="140" y="36"/>
                    </a:cxn>
                    <a:cxn ang="0">
                      <a:pos x="139" y="31"/>
                    </a:cxn>
                    <a:cxn ang="0">
                      <a:pos x="120" y="31"/>
                    </a:cxn>
                    <a:cxn ang="0">
                      <a:pos x="105" y="36"/>
                    </a:cxn>
                    <a:cxn ang="0">
                      <a:pos x="102" y="20"/>
                    </a:cxn>
                    <a:cxn ang="0">
                      <a:pos x="91" y="10"/>
                    </a:cxn>
                    <a:cxn ang="0">
                      <a:pos x="103" y="3"/>
                    </a:cxn>
                  </a:cxnLst>
                  <a:rect l="0" t="0" r="r" b="b"/>
                  <a:pathLst>
                    <a:path w="216" h="189">
                      <a:moveTo>
                        <a:pt x="88" y="1"/>
                      </a:moveTo>
                      <a:cubicBezTo>
                        <a:pt x="88" y="1"/>
                        <a:pt x="55" y="5"/>
                        <a:pt x="33" y="30"/>
                      </a:cubicBezTo>
                      <a:cubicBezTo>
                        <a:pt x="33" y="30"/>
                        <a:pt x="50" y="13"/>
                        <a:pt x="60" y="13"/>
                      </a:cubicBezTo>
                      <a:cubicBezTo>
                        <a:pt x="63" y="14"/>
                        <a:pt x="63" y="14"/>
                        <a:pt x="63" y="14"/>
                      </a:cubicBezTo>
                      <a:cubicBezTo>
                        <a:pt x="63" y="14"/>
                        <a:pt x="62" y="14"/>
                        <a:pt x="62" y="15"/>
                      </a:cubicBezTo>
                      <a:cubicBezTo>
                        <a:pt x="62" y="15"/>
                        <a:pt x="60" y="17"/>
                        <a:pt x="60" y="17"/>
                      </a:cubicBezTo>
                      <a:cubicBezTo>
                        <a:pt x="60" y="18"/>
                        <a:pt x="61" y="19"/>
                        <a:pt x="61" y="19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60" y="20"/>
                        <a:pt x="59" y="21"/>
                        <a:pt x="59" y="21"/>
                      </a:cubicBezTo>
                      <a:cubicBezTo>
                        <a:pt x="59" y="21"/>
                        <a:pt x="58" y="21"/>
                        <a:pt x="58" y="22"/>
                      </a:cubicBezTo>
                      <a:cubicBezTo>
                        <a:pt x="58" y="23"/>
                        <a:pt x="58" y="24"/>
                        <a:pt x="58" y="24"/>
                      </a:cubicBezTo>
                      <a:cubicBezTo>
                        <a:pt x="58" y="26"/>
                        <a:pt x="58" y="26"/>
                        <a:pt x="58" y="26"/>
                      </a:cubicBezTo>
                      <a:cubicBezTo>
                        <a:pt x="58" y="27"/>
                        <a:pt x="58" y="27"/>
                        <a:pt x="58" y="27"/>
                      </a:cubicBezTo>
                      <a:cubicBezTo>
                        <a:pt x="56" y="28"/>
                        <a:pt x="56" y="28"/>
                        <a:pt x="56" y="28"/>
                      </a:cubicBezTo>
                      <a:cubicBezTo>
                        <a:pt x="56" y="28"/>
                        <a:pt x="55" y="28"/>
                        <a:pt x="54" y="28"/>
                      </a:cubicBezTo>
                      <a:cubicBezTo>
                        <a:pt x="53" y="27"/>
                        <a:pt x="53" y="26"/>
                        <a:pt x="53" y="26"/>
                      </a:cubicBezTo>
                      <a:cubicBezTo>
                        <a:pt x="55" y="25"/>
                        <a:pt x="55" y="25"/>
                        <a:pt x="55" y="25"/>
                      </a:cubicBezTo>
                      <a:cubicBezTo>
                        <a:pt x="55" y="25"/>
                        <a:pt x="55" y="25"/>
                        <a:pt x="55" y="24"/>
                      </a:cubicBezTo>
                      <a:cubicBezTo>
                        <a:pt x="54" y="24"/>
                        <a:pt x="54" y="23"/>
                        <a:pt x="53" y="23"/>
                      </a:cubicBezTo>
                      <a:cubicBezTo>
                        <a:pt x="52" y="23"/>
                        <a:pt x="51" y="25"/>
                        <a:pt x="51" y="25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49" y="26"/>
                        <a:pt x="48" y="28"/>
                        <a:pt x="49" y="28"/>
                      </a:cubicBezTo>
                      <a:cubicBezTo>
                        <a:pt x="49" y="28"/>
                        <a:pt x="50" y="28"/>
                        <a:pt x="50" y="28"/>
                      </a:cubicBezTo>
                      <a:cubicBezTo>
                        <a:pt x="50" y="28"/>
                        <a:pt x="50" y="29"/>
                        <a:pt x="50" y="29"/>
                      </a:cubicBezTo>
                      <a:cubicBezTo>
                        <a:pt x="50" y="30"/>
                        <a:pt x="50" y="31"/>
                        <a:pt x="50" y="31"/>
                      </a:cubicBezTo>
                      <a:cubicBezTo>
                        <a:pt x="50" y="31"/>
                        <a:pt x="49" y="32"/>
                        <a:pt x="48" y="31"/>
                      </a:cubicBezTo>
                      <a:cubicBezTo>
                        <a:pt x="47" y="31"/>
                        <a:pt x="46" y="31"/>
                        <a:pt x="45" y="31"/>
                      </a:cubicBezTo>
                      <a:cubicBezTo>
                        <a:pt x="45" y="30"/>
                        <a:pt x="44" y="30"/>
                        <a:pt x="43" y="30"/>
                      </a:cubicBezTo>
                      <a:cubicBezTo>
                        <a:pt x="43" y="31"/>
                        <a:pt x="43" y="31"/>
                        <a:pt x="42" y="31"/>
                      </a:cubicBezTo>
                      <a:cubicBezTo>
                        <a:pt x="42" y="31"/>
                        <a:pt x="40" y="33"/>
                        <a:pt x="40" y="33"/>
                      </a:cubicBezTo>
                      <a:cubicBezTo>
                        <a:pt x="40" y="33"/>
                        <a:pt x="39" y="33"/>
                        <a:pt x="39" y="34"/>
                      </a:cubicBezTo>
                      <a:cubicBezTo>
                        <a:pt x="39" y="34"/>
                        <a:pt x="39" y="36"/>
                        <a:pt x="39" y="36"/>
                      </a:cubicBezTo>
                      <a:cubicBezTo>
                        <a:pt x="39" y="36"/>
                        <a:pt x="38" y="36"/>
                        <a:pt x="36" y="37"/>
                      </a:cubicBezTo>
                      <a:cubicBezTo>
                        <a:pt x="35" y="37"/>
                        <a:pt x="35" y="38"/>
                        <a:pt x="35" y="38"/>
                      </a:cubicBezTo>
                      <a:cubicBezTo>
                        <a:pt x="34" y="39"/>
                        <a:pt x="34" y="39"/>
                        <a:pt x="34" y="39"/>
                      </a:cubicBezTo>
                      <a:cubicBezTo>
                        <a:pt x="34" y="39"/>
                        <a:pt x="33" y="40"/>
                        <a:pt x="32" y="41"/>
                      </a:cubicBezTo>
                      <a:cubicBezTo>
                        <a:pt x="31" y="42"/>
                        <a:pt x="29" y="44"/>
                        <a:pt x="29" y="44"/>
                      </a:cubicBezTo>
                      <a:cubicBezTo>
                        <a:pt x="28" y="44"/>
                        <a:pt x="27" y="45"/>
                        <a:pt x="27" y="46"/>
                      </a:cubicBezTo>
                      <a:cubicBezTo>
                        <a:pt x="27" y="47"/>
                        <a:pt x="27" y="48"/>
                        <a:pt x="26" y="48"/>
                      </a:cubicBezTo>
                      <a:cubicBezTo>
                        <a:pt x="26" y="49"/>
                        <a:pt x="26" y="50"/>
                        <a:pt x="26" y="51"/>
                      </a:cubicBezTo>
                      <a:cubicBezTo>
                        <a:pt x="25" y="52"/>
                        <a:pt x="25" y="53"/>
                        <a:pt x="24" y="53"/>
                      </a:cubicBezTo>
                      <a:cubicBezTo>
                        <a:pt x="24" y="54"/>
                        <a:pt x="23" y="54"/>
                        <a:pt x="23" y="54"/>
                      </a:cubicBezTo>
                      <a:cubicBezTo>
                        <a:pt x="23" y="54"/>
                        <a:pt x="21" y="55"/>
                        <a:pt x="20" y="55"/>
                      </a:cubicBezTo>
                      <a:cubicBezTo>
                        <a:pt x="19" y="56"/>
                        <a:pt x="19" y="57"/>
                        <a:pt x="19" y="57"/>
                      </a:cubicBezTo>
                      <a:cubicBezTo>
                        <a:pt x="19" y="58"/>
                        <a:pt x="20" y="58"/>
                        <a:pt x="20" y="58"/>
                      </a:cubicBezTo>
                      <a:cubicBezTo>
                        <a:pt x="21" y="58"/>
                        <a:pt x="22" y="59"/>
                        <a:pt x="22" y="59"/>
                      </a:cubicBezTo>
                      <a:cubicBezTo>
                        <a:pt x="22" y="59"/>
                        <a:pt x="22" y="61"/>
                        <a:pt x="22" y="61"/>
                      </a:cubicBezTo>
                      <a:cubicBezTo>
                        <a:pt x="22" y="61"/>
                        <a:pt x="21" y="63"/>
                        <a:pt x="22" y="63"/>
                      </a:cubicBezTo>
                      <a:cubicBezTo>
                        <a:pt x="22" y="63"/>
                        <a:pt x="23" y="63"/>
                        <a:pt x="23" y="63"/>
                      </a:cubicBezTo>
                      <a:cubicBezTo>
                        <a:pt x="25" y="64"/>
                        <a:pt x="25" y="64"/>
                        <a:pt x="25" y="64"/>
                      </a:cubicBezTo>
                      <a:cubicBezTo>
                        <a:pt x="27" y="65"/>
                        <a:pt x="27" y="65"/>
                        <a:pt x="27" y="65"/>
                      </a:cubicBezTo>
                      <a:cubicBezTo>
                        <a:pt x="28" y="65"/>
                        <a:pt x="28" y="65"/>
                        <a:pt x="28" y="65"/>
                      </a:cubicBezTo>
                      <a:cubicBezTo>
                        <a:pt x="28" y="65"/>
                        <a:pt x="27" y="66"/>
                        <a:pt x="27" y="67"/>
                      </a:cubicBezTo>
                      <a:cubicBezTo>
                        <a:pt x="27" y="67"/>
                        <a:pt x="27" y="68"/>
                        <a:pt x="26" y="68"/>
                      </a:cubicBezTo>
                      <a:cubicBezTo>
                        <a:pt x="26" y="67"/>
                        <a:pt x="26" y="67"/>
                        <a:pt x="26" y="67"/>
                      </a:cubicBezTo>
                      <a:cubicBezTo>
                        <a:pt x="25" y="66"/>
                        <a:pt x="25" y="66"/>
                        <a:pt x="25" y="65"/>
                      </a:cubicBezTo>
                      <a:cubicBezTo>
                        <a:pt x="24" y="65"/>
                        <a:pt x="23" y="66"/>
                        <a:pt x="23" y="66"/>
                      </a:cubicBezTo>
                      <a:cubicBezTo>
                        <a:pt x="22" y="65"/>
                        <a:pt x="22" y="65"/>
                        <a:pt x="21" y="65"/>
                      </a:cubicBezTo>
                      <a:cubicBezTo>
                        <a:pt x="21" y="64"/>
                        <a:pt x="21" y="65"/>
                        <a:pt x="21" y="64"/>
                      </a:cubicBezTo>
                      <a:cubicBezTo>
                        <a:pt x="21" y="63"/>
                        <a:pt x="21" y="63"/>
                        <a:pt x="21" y="62"/>
                      </a:cubicBezTo>
                      <a:cubicBezTo>
                        <a:pt x="21" y="62"/>
                        <a:pt x="20" y="61"/>
                        <a:pt x="20" y="61"/>
                      </a:cubicBezTo>
                      <a:cubicBezTo>
                        <a:pt x="19" y="61"/>
                        <a:pt x="20" y="62"/>
                        <a:pt x="19" y="61"/>
                      </a:cubicBezTo>
                      <a:cubicBezTo>
                        <a:pt x="19" y="60"/>
                        <a:pt x="18" y="60"/>
                        <a:pt x="18" y="60"/>
                      </a:cubicBezTo>
                      <a:cubicBezTo>
                        <a:pt x="18" y="60"/>
                        <a:pt x="17" y="60"/>
                        <a:pt x="17" y="60"/>
                      </a:cubicBezTo>
                      <a:cubicBezTo>
                        <a:pt x="17" y="59"/>
                        <a:pt x="17" y="58"/>
                        <a:pt x="17" y="57"/>
                      </a:cubicBezTo>
                      <a:cubicBezTo>
                        <a:pt x="17" y="57"/>
                        <a:pt x="18" y="56"/>
                        <a:pt x="18" y="55"/>
                      </a:cubicBezTo>
                      <a:cubicBezTo>
                        <a:pt x="18" y="55"/>
                        <a:pt x="18" y="52"/>
                        <a:pt x="18" y="52"/>
                      </a:cubicBezTo>
                      <a:cubicBezTo>
                        <a:pt x="18" y="52"/>
                        <a:pt x="15" y="58"/>
                        <a:pt x="14" y="63"/>
                      </a:cubicBezTo>
                      <a:cubicBezTo>
                        <a:pt x="14" y="63"/>
                        <a:pt x="15" y="62"/>
                        <a:pt x="15" y="63"/>
                      </a:cubicBezTo>
                      <a:cubicBezTo>
                        <a:pt x="15" y="64"/>
                        <a:pt x="16" y="65"/>
                        <a:pt x="16" y="65"/>
                      </a:cubicBezTo>
                      <a:cubicBezTo>
                        <a:pt x="15" y="66"/>
                        <a:pt x="15" y="66"/>
                        <a:pt x="15" y="68"/>
                      </a:cubicBezTo>
                      <a:cubicBezTo>
                        <a:pt x="15" y="71"/>
                        <a:pt x="16" y="71"/>
                        <a:pt x="16" y="72"/>
                      </a:cubicBezTo>
                      <a:cubicBezTo>
                        <a:pt x="15" y="73"/>
                        <a:pt x="15" y="74"/>
                        <a:pt x="15" y="75"/>
                      </a:cubicBezTo>
                      <a:cubicBezTo>
                        <a:pt x="15" y="76"/>
                        <a:pt x="15" y="78"/>
                        <a:pt x="16" y="78"/>
                      </a:cubicBezTo>
                      <a:cubicBezTo>
                        <a:pt x="16" y="79"/>
                        <a:pt x="16" y="79"/>
                        <a:pt x="16" y="79"/>
                      </a:cubicBezTo>
                      <a:cubicBezTo>
                        <a:pt x="17" y="80"/>
                        <a:pt x="16" y="81"/>
                        <a:pt x="17" y="80"/>
                      </a:cubicBezTo>
                      <a:cubicBezTo>
                        <a:pt x="18" y="78"/>
                        <a:pt x="19" y="77"/>
                        <a:pt x="19" y="77"/>
                      </a:cubicBezTo>
                      <a:cubicBezTo>
                        <a:pt x="19" y="76"/>
                        <a:pt x="19" y="76"/>
                        <a:pt x="19" y="76"/>
                      </a:cubicBezTo>
                      <a:cubicBezTo>
                        <a:pt x="19" y="76"/>
                        <a:pt x="19" y="75"/>
                        <a:pt x="21" y="75"/>
                      </a:cubicBezTo>
                      <a:cubicBezTo>
                        <a:pt x="22" y="76"/>
                        <a:pt x="22" y="75"/>
                        <a:pt x="23" y="76"/>
                      </a:cubicBezTo>
                      <a:cubicBezTo>
                        <a:pt x="23" y="77"/>
                        <a:pt x="22" y="78"/>
                        <a:pt x="23" y="78"/>
                      </a:cubicBezTo>
                      <a:cubicBezTo>
                        <a:pt x="24" y="78"/>
                        <a:pt x="26" y="77"/>
                        <a:pt x="26" y="77"/>
                      </a:cubicBezTo>
                      <a:cubicBezTo>
                        <a:pt x="27" y="78"/>
                        <a:pt x="28" y="78"/>
                        <a:pt x="28" y="79"/>
                      </a:cubicBezTo>
                      <a:cubicBezTo>
                        <a:pt x="28" y="80"/>
                        <a:pt x="29" y="81"/>
                        <a:pt x="29" y="82"/>
                      </a:cubicBezTo>
                      <a:cubicBezTo>
                        <a:pt x="30" y="82"/>
                        <a:pt x="30" y="83"/>
                        <a:pt x="30" y="84"/>
                      </a:cubicBezTo>
                      <a:cubicBezTo>
                        <a:pt x="30" y="85"/>
                        <a:pt x="33" y="86"/>
                        <a:pt x="33" y="86"/>
                      </a:cubicBezTo>
                      <a:cubicBezTo>
                        <a:pt x="33" y="86"/>
                        <a:pt x="35" y="86"/>
                        <a:pt x="36" y="86"/>
                      </a:cubicBezTo>
                      <a:cubicBezTo>
                        <a:pt x="37" y="86"/>
                        <a:pt x="36" y="87"/>
                        <a:pt x="37" y="88"/>
                      </a:cubicBezTo>
                      <a:cubicBezTo>
                        <a:pt x="38" y="88"/>
                        <a:pt x="39" y="90"/>
                        <a:pt x="39" y="90"/>
                      </a:cubicBezTo>
                      <a:cubicBezTo>
                        <a:pt x="39" y="90"/>
                        <a:pt x="39" y="92"/>
                        <a:pt x="39" y="93"/>
                      </a:cubicBezTo>
                      <a:cubicBezTo>
                        <a:pt x="39" y="94"/>
                        <a:pt x="39" y="95"/>
                        <a:pt x="39" y="95"/>
                      </a:cubicBezTo>
                      <a:cubicBezTo>
                        <a:pt x="40" y="95"/>
                        <a:pt x="42" y="95"/>
                        <a:pt x="42" y="95"/>
                      </a:cubicBezTo>
                      <a:cubicBezTo>
                        <a:pt x="42" y="95"/>
                        <a:pt x="41" y="97"/>
                        <a:pt x="43" y="97"/>
                      </a:cubicBezTo>
                      <a:cubicBezTo>
                        <a:pt x="44" y="98"/>
                        <a:pt x="46" y="98"/>
                        <a:pt x="46" y="99"/>
                      </a:cubicBezTo>
                      <a:cubicBezTo>
                        <a:pt x="47" y="99"/>
                        <a:pt x="45" y="100"/>
                        <a:pt x="47" y="100"/>
                      </a:cubicBezTo>
                      <a:cubicBezTo>
                        <a:pt x="49" y="100"/>
                        <a:pt x="51" y="100"/>
                        <a:pt x="52" y="101"/>
                      </a:cubicBezTo>
                      <a:cubicBezTo>
                        <a:pt x="53" y="101"/>
                        <a:pt x="52" y="102"/>
                        <a:pt x="54" y="104"/>
                      </a:cubicBezTo>
                      <a:cubicBezTo>
                        <a:pt x="57" y="105"/>
                        <a:pt x="57" y="105"/>
                        <a:pt x="58" y="106"/>
                      </a:cubicBezTo>
                      <a:cubicBezTo>
                        <a:pt x="59" y="106"/>
                        <a:pt x="60" y="106"/>
                        <a:pt x="59" y="108"/>
                      </a:cubicBezTo>
                      <a:cubicBezTo>
                        <a:pt x="59" y="109"/>
                        <a:pt x="59" y="111"/>
                        <a:pt x="58" y="111"/>
                      </a:cubicBezTo>
                      <a:cubicBezTo>
                        <a:pt x="57" y="112"/>
                        <a:pt x="56" y="114"/>
                        <a:pt x="55" y="115"/>
                      </a:cubicBezTo>
                      <a:cubicBezTo>
                        <a:pt x="55" y="116"/>
                        <a:pt x="54" y="117"/>
                        <a:pt x="55" y="118"/>
                      </a:cubicBezTo>
                      <a:cubicBezTo>
                        <a:pt x="55" y="120"/>
                        <a:pt x="56" y="121"/>
                        <a:pt x="56" y="122"/>
                      </a:cubicBezTo>
                      <a:cubicBezTo>
                        <a:pt x="56" y="122"/>
                        <a:pt x="56" y="125"/>
                        <a:pt x="56" y="125"/>
                      </a:cubicBezTo>
                      <a:cubicBezTo>
                        <a:pt x="55" y="126"/>
                        <a:pt x="55" y="128"/>
                        <a:pt x="55" y="128"/>
                      </a:cubicBezTo>
                      <a:cubicBezTo>
                        <a:pt x="55" y="128"/>
                        <a:pt x="56" y="129"/>
                        <a:pt x="55" y="130"/>
                      </a:cubicBezTo>
                      <a:cubicBezTo>
                        <a:pt x="54" y="132"/>
                        <a:pt x="52" y="133"/>
                        <a:pt x="51" y="133"/>
                      </a:cubicBezTo>
                      <a:cubicBezTo>
                        <a:pt x="50" y="134"/>
                        <a:pt x="49" y="135"/>
                        <a:pt x="49" y="135"/>
                      </a:cubicBezTo>
                      <a:cubicBezTo>
                        <a:pt x="49" y="135"/>
                        <a:pt x="49" y="139"/>
                        <a:pt x="49" y="140"/>
                      </a:cubicBezTo>
                      <a:cubicBezTo>
                        <a:pt x="48" y="140"/>
                        <a:pt x="45" y="146"/>
                        <a:pt x="46" y="147"/>
                      </a:cubicBezTo>
                      <a:cubicBezTo>
                        <a:pt x="47" y="149"/>
                        <a:pt x="48" y="150"/>
                        <a:pt x="47" y="151"/>
                      </a:cubicBezTo>
                      <a:cubicBezTo>
                        <a:pt x="47" y="152"/>
                        <a:pt x="47" y="152"/>
                        <a:pt x="46" y="153"/>
                      </a:cubicBezTo>
                      <a:cubicBezTo>
                        <a:pt x="46" y="153"/>
                        <a:pt x="44" y="153"/>
                        <a:pt x="45" y="155"/>
                      </a:cubicBezTo>
                      <a:cubicBezTo>
                        <a:pt x="46" y="157"/>
                        <a:pt x="47" y="157"/>
                        <a:pt x="48" y="159"/>
                      </a:cubicBezTo>
                      <a:cubicBezTo>
                        <a:pt x="48" y="160"/>
                        <a:pt x="48" y="160"/>
                        <a:pt x="49" y="161"/>
                      </a:cubicBezTo>
                      <a:cubicBezTo>
                        <a:pt x="50" y="162"/>
                        <a:pt x="50" y="164"/>
                        <a:pt x="51" y="165"/>
                      </a:cubicBezTo>
                      <a:cubicBezTo>
                        <a:pt x="52" y="165"/>
                        <a:pt x="54" y="166"/>
                        <a:pt x="54" y="167"/>
                      </a:cubicBezTo>
                      <a:cubicBezTo>
                        <a:pt x="54" y="168"/>
                        <a:pt x="56" y="170"/>
                        <a:pt x="53" y="169"/>
                      </a:cubicBezTo>
                      <a:cubicBezTo>
                        <a:pt x="50" y="167"/>
                        <a:pt x="53" y="169"/>
                        <a:pt x="49" y="166"/>
                      </a:cubicBezTo>
                      <a:cubicBezTo>
                        <a:pt x="46" y="163"/>
                        <a:pt x="45" y="164"/>
                        <a:pt x="44" y="162"/>
                      </a:cubicBezTo>
                      <a:cubicBezTo>
                        <a:pt x="42" y="161"/>
                        <a:pt x="44" y="167"/>
                        <a:pt x="42" y="159"/>
                      </a:cubicBezTo>
                      <a:cubicBezTo>
                        <a:pt x="39" y="152"/>
                        <a:pt x="38" y="153"/>
                        <a:pt x="37" y="151"/>
                      </a:cubicBezTo>
                      <a:cubicBezTo>
                        <a:pt x="37" y="150"/>
                        <a:pt x="37" y="151"/>
                        <a:pt x="35" y="148"/>
                      </a:cubicBezTo>
                      <a:cubicBezTo>
                        <a:pt x="33" y="144"/>
                        <a:pt x="35" y="146"/>
                        <a:pt x="33" y="144"/>
                      </a:cubicBezTo>
                      <a:cubicBezTo>
                        <a:pt x="31" y="142"/>
                        <a:pt x="31" y="145"/>
                        <a:pt x="30" y="141"/>
                      </a:cubicBezTo>
                      <a:cubicBezTo>
                        <a:pt x="29" y="136"/>
                        <a:pt x="29" y="139"/>
                        <a:pt x="28" y="134"/>
                      </a:cubicBezTo>
                      <a:cubicBezTo>
                        <a:pt x="27" y="130"/>
                        <a:pt x="29" y="129"/>
                        <a:pt x="26" y="127"/>
                      </a:cubicBezTo>
                      <a:cubicBezTo>
                        <a:pt x="24" y="125"/>
                        <a:pt x="24" y="126"/>
                        <a:pt x="23" y="124"/>
                      </a:cubicBezTo>
                      <a:cubicBezTo>
                        <a:pt x="22" y="123"/>
                        <a:pt x="23" y="124"/>
                        <a:pt x="21" y="120"/>
                      </a:cubicBezTo>
                      <a:cubicBezTo>
                        <a:pt x="19" y="116"/>
                        <a:pt x="15" y="114"/>
                        <a:pt x="15" y="107"/>
                      </a:cubicBezTo>
                      <a:cubicBezTo>
                        <a:pt x="16" y="100"/>
                        <a:pt x="16" y="99"/>
                        <a:pt x="16" y="99"/>
                      </a:cubicBezTo>
                      <a:cubicBezTo>
                        <a:pt x="16" y="99"/>
                        <a:pt x="12" y="96"/>
                        <a:pt x="13" y="92"/>
                      </a:cubicBezTo>
                      <a:cubicBezTo>
                        <a:pt x="14" y="88"/>
                        <a:pt x="15" y="89"/>
                        <a:pt x="14" y="88"/>
                      </a:cubicBezTo>
                      <a:cubicBezTo>
                        <a:pt x="14" y="87"/>
                        <a:pt x="14" y="87"/>
                        <a:pt x="12" y="85"/>
                      </a:cubicBezTo>
                      <a:cubicBezTo>
                        <a:pt x="11" y="84"/>
                        <a:pt x="11" y="84"/>
                        <a:pt x="11" y="83"/>
                      </a:cubicBezTo>
                      <a:cubicBezTo>
                        <a:pt x="10" y="82"/>
                        <a:pt x="10" y="80"/>
                        <a:pt x="10" y="80"/>
                      </a:cubicBezTo>
                      <a:cubicBezTo>
                        <a:pt x="9" y="80"/>
                        <a:pt x="9" y="80"/>
                        <a:pt x="9" y="80"/>
                      </a:cubicBezTo>
                      <a:cubicBezTo>
                        <a:pt x="9" y="80"/>
                        <a:pt x="0" y="173"/>
                        <a:pt x="92" y="187"/>
                      </a:cubicBezTo>
                      <a:cubicBezTo>
                        <a:pt x="92" y="187"/>
                        <a:pt x="71" y="182"/>
                        <a:pt x="69" y="178"/>
                      </a:cubicBezTo>
                      <a:cubicBezTo>
                        <a:pt x="69" y="178"/>
                        <a:pt x="69" y="174"/>
                        <a:pt x="70" y="174"/>
                      </a:cubicBezTo>
                      <a:cubicBezTo>
                        <a:pt x="71" y="174"/>
                        <a:pt x="72" y="175"/>
                        <a:pt x="73" y="174"/>
                      </a:cubicBezTo>
                      <a:cubicBezTo>
                        <a:pt x="75" y="173"/>
                        <a:pt x="76" y="171"/>
                        <a:pt x="76" y="171"/>
                      </a:cubicBezTo>
                      <a:cubicBezTo>
                        <a:pt x="76" y="173"/>
                        <a:pt x="76" y="173"/>
                        <a:pt x="76" y="173"/>
                      </a:cubicBezTo>
                      <a:cubicBezTo>
                        <a:pt x="76" y="173"/>
                        <a:pt x="75" y="173"/>
                        <a:pt x="79" y="173"/>
                      </a:cubicBezTo>
                      <a:cubicBezTo>
                        <a:pt x="83" y="172"/>
                        <a:pt x="83" y="172"/>
                        <a:pt x="85" y="172"/>
                      </a:cubicBezTo>
                      <a:cubicBezTo>
                        <a:pt x="86" y="171"/>
                        <a:pt x="88" y="168"/>
                        <a:pt x="89" y="170"/>
                      </a:cubicBezTo>
                      <a:cubicBezTo>
                        <a:pt x="90" y="172"/>
                        <a:pt x="88" y="171"/>
                        <a:pt x="90" y="172"/>
                      </a:cubicBezTo>
                      <a:cubicBezTo>
                        <a:pt x="92" y="173"/>
                        <a:pt x="96" y="171"/>
                        <a:pt x="96" y="171"/>
                      </a:cubicBezTo>
                      <a:cubicBezTo>
                        <a:pt x="96" y="171"/>
                        <a:pt x="102" y="172"/>
                        <a:pt x="103" y="171"/>
                      </a:cubicBezTo>
                      <a:cubicBezTo>
                        <a:pt x="103" y="170"/>
                        <a:pt x="103" y="169"/>
                        <a:pt x="105" y="169"/>
                      </a:cubicBezTo>
                      <a:cubicBezTo>
                        <a:pt x="106" y="170"/>
                        <a:pt x="106" y="171"/>
                        <a:pt x="106" y="171"/>
                      </a:cubicBezTo>
                      <a:cubicBezTo>
                        <a:pt x="103" y="173"/>
                        <a:pt x="103" y="173"/>
                        <a:pt x="103" y="173"/>
                      </a:cubicBezTo>
                      <a:cubicBezTo>
                        <a:pt x="99" y="176"/>
                        <a:pt x="99" y="176"/>
                        <a:pt x="99" y="176"/>
                      </a:cubicBezTo>
                      <a:cubicBezTo>
                        <a:pt x="99" y="176"/>
                        <a:pt x="98" y="176"/>
                        <a:pt x="99" y="177"/>
                      </a:cubicBezTo>
                      <a:cubicBezTo>
                        <a:pt x="101" y="178"/>
                        <a:pt x="101" y="177"/>
                        <a:pt x="103" y="178"/>
                      </a:cubicBezTo>
                      <a:cubicBezTo>
                        <a:pt x="104" y="178"/>
                        <a:pt x="108" y="181"/>
                        <a:pt x="109" y="179"/>
                      </a:cubicBezTo>
                      <a:cubicBezTo>
                        <a:pt x="110" y="177"/>
                        <a:pt x="110" y="177"/>
                        <a:pt x="111" y="176"/>
                      </a:cubicBezTo>
                      <a:cubicBezTo>
                        <a:pt x="111" y="175"/>
                        <a:pt x="111" y="173"/>
                        <a:pt x="113" y="173"/>
                      </a:cubicBezTo>
                      <a:cubicBezTo>
                        <a:pt x="114" y="173"/>
                        <a:pt x="116" y="174"/>
                        <a:pt x="116" y="174"/>
                      </a:cubicBezTo>
                      <a:cubicBezTo>
                        <a:pt x="114" y="177"/>
                        <a:pt x="114" y="177"/>
                        <a:pt x="114" y="177"/>
                      </a:cubicBezTo>
                      <a:cubicBezTo>
                        <a:pt x="114" y="177"/>
                        <a:pt x="117" y="177"/>
                        <a:pt x="118" y="177"/>
                      </a:cubicBezTo>
                      <a:cubicBezTo>
                        <a:pt x="119" y="177"/>
                        <a:pt x="120" y="178"/>
                        <a:pt x="121" y="177"/>
                      </a:cubicBezTo>
                      <a:cubicBezTo>
                        <a:pt x="123" y="175"/>
                        <a:pt x="123" y="175"/>
                        <a:pt x="124" y="175"/>
                      </a:cubicBezTo>
                      <a:cubicBezTo>
                        <a:pt x="126" y="175"/>
                        <a:pt x="128" y="174"/>
                        <a:pt x="129" y="174"/>
                      </a:cubicBezTo>
                      <a:cubicBezTo>
                        <a:pt x="129" y="175"/>
                        <a:pt x="131" y="175"/>
                        <a:pt x="131" y="175"/>
                      </a:cubicBezTo>
                      <a:cubicBezTo>
                        <a:pt x="132" y="175"/>
                        <a:pt x="135" y="177"/>
                        <a:pt x="136" y="177"/>
                      </a:cubicBezTo>
                      <a:cubicBezTo>
                        <a:pt x="137" y="176"/>
                        <a:pt x="141" y="177"/>
                        <a:pt x="141" y="177"/>
                      </a:cubicBezTo>
                      <a:cubicBezTo>
                        <a:pt x="141" y="177"/>
                        <a:pt x="130" y="186"/>
                        <a:pt x="107" y="187"/>
                      </a:cubicBezTo>
                      <a:cubicBezTo>
                        <a:pt x="107" y="187"/>
                        <a:pt x="158" y="189"/>
                        <a:pt x="187" y="139"/>
                      </a:cubicBezTo>
                      <a:cubicBezTo>
                        <a:pt x="216" y="89"/>
                        <a:pt x="196" y="25"/>
                        <a:pt x="130" y="3"/>
                      </a:cubicBezTo>
                      <a:cubicBezTo>
                        <a:pt x="130" y="3"/>
                        <a:pt x="179" y="21"/>
                        <a:pt x="192" y="68"/>
                      </a:cubicBezTo>
                      <a:cubicBezTo>
                        <a:pt x="192" y="69"/>
                        <a:pt x="192" y="69"/>
                        <a:pt x="192" y="69"/>
                      </a:cubicBezTo>
                      <a:cubicBezTo>
                        <a:pt x="191" y="68"/>
                        <a:pt x="191" y="68"/>
                        <a:pt x="190" y="66"/>
                      </a:cubicBezTo>
                      <a:cubicBezTo>
                        <a:pt x="188" y="64"/>
                        <a:pt x="189" y="64"/>
                        <a:pt x="188" y="63"/>
                      </a:cubicBezTo>
                      <a:cubicBezTo>
                        <a:pt x="188" y="61"/>
                        <a:pt x="188" y="62"/>
                        <a:pt x="187" y="61"/>
                      </a:cubicBezTo>
                      <a:cubicBezTo>
                        <a:pt x="186" y="59"/>
                        <a:pt x="185" y="60"/>
                        <a:pt x="184" y="59"/>
                      </a:cubicBezTo>
                      <a:cubicBezTo>
                        <a:pt x="184" y="58"/>
                        <a:pt x="183" y="55"/>
                        <a:pt x="182" y="54"/>
                      </a:cubicBezTo>
                      <a:cubicBezTo>
                        <a:pt x="181" y="53"/>
                        <a:pt x="179" y="53"/>
                        <a:pt x="178" y="53"/>
                      </a:cubicBezTo>
                      <a:cubicBezTo>
                        <a:pt x="178" y="53"/>
                        <a:pt x="178" y="51"/>
                        <a:pt x="178" y="53"/>
                      </a:cubicBezTo>
                      <a:cubicBezTo>
                        <a:pt x="177" y="54"/>
                        <a:pt x="179" y="55"/>
                        <a:pt x="179" y="55"/>
                      </a:cubicBezTo>
                      <a:cubicBezTo>
                        <a:pt x="179" y="59"/>
                        <a:pt x="179" y="59"/>
                        <a:pt x="179" y="59"/>
                      </a:cubicBezTo>
                      <a:cubicBezTo>
                        <a:pt x="179" y="59"/>
                        <a:pt x="180" y="62"/>
                        <a:pt x="180" y="63"/>
                      </a:cubicBezTo>
                      <a:cubicBezTo>
                        <a:pt x="180" y="64"/>
                        <a:pt x="179" y="66"/>
                        <a:pt x="179" y="66"/>
                      </a:cubicBezTo>
                      <a:cubicBezTo>
                        <a:pt x="179" y="66"/>
                        <a:pt x="179" y="69"/>
                        <a:pt x="178" y="70"/>
                      </a:cubicBezTo>
                      <a:cubicBezTo>
                        <a:pt x="177" y="70"/>
                        <a:pt x="172" y="71"/>
                        <a:pt x="172" y="71"/>
                      </a:cubicBezTo>
                      <a:cubicBezTo>
                        <a:pt x="172" y="71"/>
                        <a:pt x="170" y="69"/>
                        <a:pt x="169" y="68"/>
                      </a:cubicBezTo>
                      <a:cubicBezTo>
                        <a:pt x="169" y="66"/>
                        <a:pt x="166" y="66"/>
                        <a:pt x="165" y="65"/>
                      </a:cubicBezTo>
                      <a:cubicBezTo>
                        <a:pt x="165" y="64"/>
                        <a:pt x="166" y="63"/>
                        <a:pt x="165" y="61"/>
                      </a:cubicBezTo>
                      <a:cubicBezTo>
                        <a:pt x="163" y="59"/>
                        <a:pt x="165" y="60"/>
                        <a:pt x="163" y="58"/>
                      </a:cubicBezTo>
                      <a:cubicBezTo>
                        <a:pt x="161" y="57"/>
                        <a:pt x="161" y="57"/>
                        <a:pt x="161" y="57"/>
                      </a:cubicBezTo>
                      <a:cubicBezTo>
                        <a:pt x="161" y="57"/>
                        <a:pt x="157" y="55"/>
                        <a:pt x="158" y="58"/>
                      </a:cubicBezTo>
                      <a:cubicBezTo>
                        <a:pt x="160" y="60"/>
                        <a:pt x="158" y="62"/>
                        <a:pt x="159" y="62"/>
                      </a:cubicBezTo>
                      <a:cubicBezTo>
                        <a:pt x="160" y="63"/>
                        <a:pt x="161" y="62"/>
                        <a:pt x="162" y="64"/>
                      </a:cubicBezTo>
                      <a:cubicBezTo>
                        <a:pt x="163" y="66"/>
                        <a:pt x="163" y="67"/>
                        <a:pt x="164" y="67"/>
                      </a:cubicBezTo>
                      <a:cubicBezTo>
                        <a:pt x="164" y="68"/>
                        <a:pt x="165" y="71"/>
                        <a:pt x="165" y="71"/>
                      </a:cubicBezTo>
                      <a:cubicBezTo>
                        <a:pt x="166" y="71"/>
                        <a:pt x="169" y="71"/>
                        <a:pt x="169" y="72"/>
                      </a:cubicBezTo>
                      <a:cubicBezTo>
                        <a:pt x="168" y="73"/>
                        <a:pt x="167" y="75"/>
                        <a:pt x="169" y="75"/>
                      </a:cubicBezTo>
                      <a:cubicBezTo>
                        <a:pt x="170" y="76"/>
                        <a:pt x="170" y="76"/>
                        <a:pt x="171" y="76"/>
                      </a:cubicBezTo>
                      <a:cubicBezTo>
                        <a:pt x="172" y="76"/>
                        <a:pt x="172" y="76"/>
                        <a:pt x="173" y="76"/>
                      </a:cubicBezTo>
                      <a:cubicBezTo>
                        <a:pt x="175" y="75"/>
                        <a:pt x="176" y="75"/>
                        <a:pt x="176" y="75"/>
                      </a:cubicBezTo>
                      <a:cubicBezTo>
                        <a:pt x="176" y="75"/>
                        <a:pt x="178" y="77"/>
                        <a:pt x="178" y="77"/>
                      </a:cubicBezTo>
                      <a:cubicBezTo>
                        <a:pt x="178" y="78"/>
                        <a:pt x="178" y="82"/>
                        <a:pt x="178" y="82"/>
                      </a:cubicBezTo>
                      <a:cubicBezTo>
                        <a:pt x="176" y="85"/>
                        <a:pt x="176" y="85"/>
                        <a:pt x="176" y="85"/>
                      </a:cubicBezTo>
                      <a:cubicBezTo>
                        <a:pt x="176" y="85"/>
                        <a:pt x="176" y="92"/>
                        <a:pt x="175" y="92"/>
                      </a:cubicBezTo>
                      <a:cubicBezTo>
                        <a:pt x="174" y="92"/>
                        <a:pt x="173" y="95"/>
                        <a:pt x="172" y="95"/>
                      </a:cubicBezTo>
                      <a:cubicBezTo>
                        <a:pt x="171" y="96"/>
                        <a:pt x="171" y="100"/>
                        <a:pt x="171" y="100"/>
                      </a:cubicBezTo>
                      <a:cubicBezTo>
                        <a:pt x="169" y="103"/>
                        <a:pt x="169" y="103"/>
                        <a:pt x="169" y="103"/>
                      </a:cubicBezTo>
                      <a:cubicBezTo>
                        <a:pt x="169" y="103"/>
                        <a:pt x="169" y="106"/>
                        <a:pt x="169" y="107"/>
                      </a:cubicBezTo>
                      <a:cubicBezTo>
                        <a:pt x="169" y="108"/>
                        <a:pt x="170" y="111"/>
                        <a:pt x="169" y="113"/>
                      </a:cubicBezTo>
                      <a:cubicBezTo>
                        <a:pt x="169" y="115"/>
                        <a:pt x="166" y="117"/>
                        <a:pt x="166" y="117"/>
                      </a:cubicBezTo>
                      <a:cubicBezTo>
                        <a:pt x="166" y="117"/>
                        <a:pt x="170" y="120"/>
                        <a:pt x="168" y="120"/>
                      </a:cubicBezTo>
                      <a:cubicBezTo>
                        <a:pt x="166" y="120"/>
                        <a:pt x="164" y="123"/>
                        <a:pt x="164" y="124"/>
                      </a:cubicBezTo>
                      <a:cubicBezTo>
                        <a:pt x="163" y="124"/>
                        <a:pt x="164" y="126"/>
                        <a:pt x="163" y="126"/>
                      </a:cubicBezTo>
                      <a:cubicBezTo>
                        <a:pt x="161" y="126"/>
                        <a:pt x="159" y="126"/>
                        <a:pt x="159" y="127"/>
                      </a:cubicBezTo>
                      <a:cubicBezTo>
                        <a:pt x="159" y="128"/>
                        <a:pt x="159" y="130"/>
                        <a:pt x="159" y="130"/>
                      </a:cubicBezTo>
                      <a:cubicBezTo>
                        <a:pt x="156" y="135"/>
                        <a:pt x="156" y="135"/>
                        <a:pt x="156" y="135"/>
                      </a:cubicBezTo>
                      <a:cubicBezTo>
                        <a:pt x="152" y="139"/>
                        <a:pt x="152" y="139"/>
                        <a:pt x="152" y="139"/>
                      </a:cubicBezTo>
                      <a:cubicBezTo>
                        <a:pt x="152" y="139"/>
                        <a:pt x="152" y="141"/>
                        <a:pt x="151" y="142"/>
                      </a:cubicBezTo>
                      <a:cubicBezTo>
                        <a:pt x="150" y="142"/>
                        <a:pt x="145" y="144"/>
                        <a:pt x="144" y="144"/>
                      </a:cubicBezTo>
                      <a:cubicBezTo>
                        <a:pt x="144" y="145"/>
                        <a:pt x="141" y="147"/>
                        <a:pt x="139" y="147"/>
                      </a:cubicBezTo>
                      <a:cubicBezTo>
                        <a:pt x="138" y="147"/>
                        <a:pt x="140" y="150"/>
                        <a:pt x="138" y="147"/>
                      </a:cubicBezTo>
                      <a:cubicBezTo>
                        <a:pt x="137" y="143"/>
                        <a:pt x="138" y="145"/>
                        <a:pt x="136" y="142"/>
                      </a:cubicBezTo>
                      <a:cubicBezTo>
                        <a:pt x="135" y="138"/>
                        <a:pt x="135" y="141"/>
                        <a:pt x="135" y="138"/>
                      </a:cubicBezTo>
                      <a:cubicBezTo>
                        <a:pt x="135" y="136"/>
                        <a:pt x="135" y="138"/>
                        <a:pt x="135" y="136"/>
                      </a:cubicBezTo>
                      <a:cubicBezTo>
                        <a:pt x="135" y="133"/>
                        <a:pt x="135" y="135"/>
                        <a:pt x="134" y="132"/>
                      </a:cubicBezTo>
                      <a:cubicBezTo>
                        <a:pt x="133" y="129"/>
                        <a:pt x="133" y="130"/>
                        <a:pt x="131" y="128"/>
                      </a:cubicBezTo>
                      <a:cubicBezTo>
                        <a:pt x="129" y="127"/>
                        <a:pt x="128" y="128"/>
                        <a:pt x="129" y="126"/>
                      </a:cubicBezTo>
                      <a:cubicBezTo>
                        <a:pt x="130" y="123"/>
                        <a:pt x="130" y="126"/>
                        <a:pt x="130" y="123"/>
                      </a:cubicBezTo>
                      <a:cubicBezTo>
                        <a:pt x="131" y="120"/>
                        <a:pt x="130" y="119"/>
                        <a:pt x="132" y="118"/>
                      </a:cubicBezTo>
                      <a:cubicBezTo>
                        <a:pt x="134" y="117"/>
                        <a:pt x="135" y="117"/>
                        <a:pt x="135" y="115"/>
                      </a:cubicBezTo>
                      <a:cubicBezTo>
                        <a:pt x="135" y="113"/>
                        <a:pt x="135" y="112"/>
                        <a:pt x="134" y="111"/>
                      </a:cubicBezTo>
                      <a:cubicBezTo>
                        <a:pt x="134" y="110"/>
                        <a:pt x="132" y="108"/>
                        <a:pt x="132" y="108"/>
                      </a:cubicBezTo>
                      <a:cubicBezTo>
                        <a:pt x="132" y="107"/>
                        <a:pt x="132" y="107"/>
                        <a:pt x="130" y="105"/>
                      </a:cubicBezTo>
                      <a:cubicBezTo>
                        <a:pt x="129" y="103"/>
                        <a:pt x="128" y="102"/>
                        <a:pt x="128" y="102"/>
                      </a:cubicBezTo>
                      <a:cubicBezTo>
                        <a:pt x="128" y="102"/>
                        <a:pt x="128" y="98"/>
                        <a:pt x="128" y="96"/>
                      </a:cubicBezTo>
                      <a:cubicBezTo>
                        <a:pt x="128" y="94"/>
                        <a:pt x="127" y="97"/>
                        <a:pt x="128" y="94"/>
                      </a:cubicBezTo>
                      <a:cubicBezTo>
                        <a:pt x="128" y="91"/>
                        <a:pt x="129" y="90"/>
                        <a:pt x="129" y="90"/>
                      </a:cubicBezTo>
                      <a:cubicBezTo>
                        <a:pt x="129" y="90"/>
                        <a:pt x="125" y="87"/>
                        <a:pt x="124" y="88"/>
                      </a:cubicBezTo>
                      <a:cubicBezTo>
                        <a:pt x="123" y="88"/>
                        <a:pt x="123" y="90"/>
                        <a:pt x="121" y="88"/>
                      </a:cubicBezTo>
                      <a:cubicBezTo>
                        <a:pt x="119" y="87"/>
                        <a:pt x="119" y="86"/>
                        <a:pt x="119" y="85"/>
                      </a:cubicBezTo>
                      <a:cubicBezTo>
                        <a:pt x="118" y="85"/>
                        <a:pt x="117" y="85"/>
                        <a:pt x="116" y="85"/>
                      </a:cubicBezTo>
                      <a:cubicBezTo>
                        <a:pt x="114" y="86"/>
                        <a:pt x="112" y="86"/>
                        <a:pt x="110" y="87"/>
                      </a:cubicBezTo>
                      <a:cubicBezTo>
                        <a:pt x="108" y="88"/>
                        <a:pt x="107" y="88"/>
                        <a:pt x="105" y="88"/>
                      </a:cubicBezTo>
                      <a:cubicBezTo>
                        <a:pt x="102" y="88"/>
                        <a:pt x="99" y="89"/>
                        <a:pt x="97" y="88"/>
                      </a:cubicBezTo>
                      <a:cubicBezTo>
                        <a:pt x="95" y="86"/>
                        <a:pt x="95" y="88"/>
                        <a:pt x="94" y="86"/>
                      </a:cubicBezTo>
                      <a:cubicBezTo>
                        <a:pt x="93" y="84"/>
                        <a:pt x="94" y="84"/>
                        <a:pt x="92" y="83"/>
                      </a:cubicBezTo>
                      <a:cubicBezTo>
                        <a:pt x="90" y="82"/>
                        <a:pt x="90" y="83"/>
                        <a:pt x="89" y="81"/>
                      </a:cubicBezTo>
                      <a:cubicBezTo>
                        <a:pt x="89" y="79"/>
                        <a:pt x="90" y="79"/>
                        <a:pt x="89" y="77"/>
                      </a:cubicBezTo>
                      <a:cubicBezTo>
                        <a:pt x="87" y="75"/>
                        <a:pt x="90" y="78"/>
                        <a:pt x="87" y="75"/>
                      </a:cubicBezTo>
                      <a:cubicBezTo>
                        <a:pt x="85" y="73"/>
                        <a:pt x="84" y="75"/>
                        <a:pt x="85" y="73"/>
                      </a:cubicBezTo>
                      <a:cubicBezTo>
                        <a:pt x="86" y="71"/>
                        <a:pt x="86" y="72"/>
                        <a:pt x="86" y="69"/>
                      </a:cubicBezTo>
                      <a:cubicBezTo>
                        <a:pt x="86" y="67"/>
                        <a:pt x="90" y="70"/>
                        <a:pt x="88" y="65"/>
                      </a:cubicBezTo>
                      <a:cubicBezTo>
                        <a:pt x="85" y="60"/>
                        <a:pt x="85" y="61"/>
                        <a:pt x="87" y="57"/>
                      </a:cubicBezTo>
                      <a:cubicBezTo>
                        <a:pt x="89" y="53"/>
                        <a:pt x="92" y="52"/>
                        <a:pt x="93" y="51"/>
                      </a:cubicBezTo>
                      <a:cubicBezTo>
                        <a:pt x="93" y="50"/>
                        <a:pt x="94" y="48"/>
                        <a:pt x="95" y="47"/>
                      </a:cubicBezTo>
                      <a:cubicBezTo>
                        <a:pt x="96" y="46"/>
                        <a:pt x="95" y="46"/>
                        <a:pt x="97" y="46"/>
                      </a:cubicBezTo>
                      <a:cubicBezTo>
                        <a:pt x="99" y="46"/>
                        <a:pt x="101" y="45"/>
                        <a:pt x="103" y="44"/>
                      </a:cubicBezTo>
                      <a:cubicBezTo>
                        <a:pt x="104" y="43"/>
                        <a:pt x="106" y="41"/>
                        <a:pt x="107" y="40"/>
                      </a:cubicBezTo>
                      <a:cubicBezTo>
                        <a:pt x="107" y="40"/>
                        <a:pt x="107" y="41"/>
                        <a:pt x="109" y="40"/>
                      </a:cubicBezTo>
                      <a:cubicBezTo>
                        <a:pt x="111" y="40"/>
                        <a:pt x="111" y="39"/>
                        <a:pt x="113" y="39"/>
                      </a:cubicBezTo>
                      <a:cubicBezTo>
                        <a:pt x="114" y="39"/>
                        <a:pt x="111" y="40"/>
                        <a:pt x="115" y="39"/>
                      </a:cubicBezTo>
                      <a:cubicBezTo>
                        <a:pt x="119" y="39"/>
                        <a:pt x="118" y="39"/>
                        <a:pt x="119" y="39"/>
                      </a:cubicBezTo>
                      <a:cubicBezTo>
                        <a:pt x="120" y="39"/>
                        <a:pt x="119" y="39"/>
                        <a:pt x="121" y="39"/>
                      </a:cubicBezTo>
                      <a:cubicBezTo>
                        <a:pt x="122" y="39"/>
                        <a:pt x="122" y="36"/>
                        <a:pt x="122" y="39"/>
                      </a:cubicBezTo>
                      <a:cubicBezTo>
                        <a:pt x="123" y="43"/>
                        <a:pt x="121" y="44"/>
                        <a:pt x="124" y="44"/>
                      </a:cubicBezTo>
                      <a:cubicBezTo>
                        <a:pt x="126" y="45"/>
                        <a:pt x="124" y="45"/>
                        <a:pt x="126" y="45"/>
                      </a:cubicBezTo>
                      <a:cubicBezTo>
                        <a:pt x="129" y="45"/>
                        <a:pt x="128" y="45"/>
                        <a:pt x="130" y="46"/>
                      </a:cubicBezTo>
                      <a:cubicBezTo>
                        <a:pt x="131" y="46"/>
                        <a:pt x="132" y="47"/>
                        <a:pt x="134" y="47"/>
                      </a:cubicBezTo>
                      <a:cubicBezTo>
                        <a:pt x="136" y="47"/>
                        <a:pt x="133" y="50"/>
                        <a:pt x="136" y="47"/>
                      </a:cubicBezTo>
                      <a:cubicBezTo>
                        <a:pt x="139" y="44"/>
                        <a:pt x="133" y="44"/>
                        <a:pt x="139" y="44"/>
                      </a:cubicBezTo>
                      <a:cubicBezTo>
                        <a:pt x="144" y="45"/>
                        <a:pt x="144" y="46"/>
                        <a:pt x="145" y="45"/>
                      </a:cubicBezTo>
                      <a:cubicBezTo>
                        <a:pt x="146" y="45"/>
                        <a:pt x="146" y="46"/>
                        <a:pt x="148" y="45"/>
                      </a:cubicBezTo>
                      <a:cubicBezTo>
                        <a:pt x="151" y="44"/>
                        <a:pt x="151" y="44"/>
                        <a:pt x="152" y="44"/>
                      </a:cubicBezTo>
                      <a:cubicBezTo>
                        <a:pt x="153" y="45"/>
                        <a:pt x="153" y="47"/>
                        <a:pt x="154" y="45"/>
                      </a:cubicBezTo>
                      <a:cubicBezTo>
                        <a:pt x="154" y="43"/>
                        <a:pt x="156" y="43"/>
                        <a:pt x="154" y="42"/>
                      </a:cubicBezTo>
                      <a:cubicBezTo>
                        <a:pt x="151" y="41"/>
                        <a:pt x="150" y="42"/>
                        <a:pt x="150" y="40"/>
                      </a:cubicBezTo>
                      <a:cubicBezTo>
                        <a:pt x="149" y="39"/>
                        <a:pt x="152" y="39"/>
                        <a:pt x="149" y="39"/>
                      </a:cubicBezTo>
                      <a:cubicBezTo>
                        <a:pt x="146" y="38"/>
                        <a:pt x="147" y="38"/>
                        <a:pt x="145" y="38"/>
                      </a:cubicBezTo>
                      <a:cubicBezTo>
                        <a:pt x="143" y="37"/>
                        <a:pt x="141" y="39"/>
                        <a:pt x="140" y="38"/>
                      </a:cubicBezTo>
                      <a:cubicBezTo>
                        <a:pt x="140" y="36"/>
                        <a:pt x="136" y="39"/>
                        <a:pt x="140" y="36"/>
                      </a:cubicBezTo>
                      <a:cubicBezTo>
                        <a:pt x="143" y="32"/>
                        <a:pt x="142" y="31"/>
                        <a:pt x="144" y="32"/>
                      </a:cubicBezTo>
                      <a:cubicBezTo>
                        <a:pt x="147" y="32"/>
                        <a:pt x="146" y="34"/>
                        <a:pt x="148" y="33"/>
                      </a:cubicBezTo>
                      <a:cubicBezTo>
                        <a:pt x="149" y="32"/>
                        <a:pt x="152" y="31"/>
                        <a:pt x="149" y="29"/>
                      </a:cubicBezTo>
                      <a:cubicBezTo>
                        <a:pt x="146" y="27"/>
                        <a:pt x="148" y="28"/>
                        <a:pt x="145" y="26"/>
                      </a:cubicBezTo>
                      <a:cubicBezTo>
                        <a:pt x="142" y="25"/>
                        <a:pt x="140" y="32"/>
                        <a:pt x="139" y="31"/>
                      </a:cubicBezTo>
                      <a:cubicBezTo>
                        <a:pt x="137" y="30"/>
                        <a:pt x="137" y="29"/>
                        <a:pt x="136" y="30"/>
                      </a:cubicBezTo>
                      <a:cubicBezTo>
                        <a:pt x="135" y="30"/>
                        <a:pt x="135" y="32"/>
                        <a:pt x="135" y="34"/>
                      </a:cubicBezTo>
                      <a:cubicBezTo>
                        <a:pt x="134" y="36"/>
                        <a:pt x="136" y="36"/>
                        <a:pt x="133" y="35"/>
                      </a:cubicBezTo>
                      <a:cubicBezTo>
                        <a:pt x="130" y="34"/>
                        <a:pt x="136" y="34"/>
                        <a:pt x="130" y="32"/>
                      </a:cubicBezTo>
                      <a:cubicBezTo>
                        <a:pt x="124" y="30"/>
                        <a:pt x="121" y="30"/>
                        <a:pt x="120" y="31"/>
                      </a:cubicBezTo>
                      <a:cubicBezTo>
                        <a:pt x="120" y="32"/>
                        <a:pt x="118" y="32"/>
                        <a:pt x="118" y="32"/>
                      </a:cubicBezTo>
                      <a:cubicBezTo>
                        <a:pt x="117" y="33"/>
                        <a:pt x="120" y="35"/>
                        <a:pt x="117" y="33"/>
                      </a:cubicBezTo>
                      <a:cubicBezTo>
                        <a:pt x="114" y="32"/>
                        <a:pt x="112" y="34"/>
                        <a:pt x="112" y="34"/>
                      </a:cubicBezTo>
                      <a:cubicBezTo>
                        <a:pt x="112" y="34"/>
                        <a:pt x="111" y="34"/>
                        <a:pt x="110" y="34"/>
                      </a:cubicBezTo>
                      <a:cubicBezTo>
                        <a:pt x="109" y="35"/>
                        <a:pt x="106" y="36"/>
                        <a:pt x="105" y="36"/>
                      </a:cubicBezTo>
                      <a:cubicBezTo>
                        <a:pt x="104" y="35"/>
                        <a:pt x="101" y="36"/>
                        <a:pt x="103" y="33"/>
                      </a:cubicBezTo>
                      <a:cubicBezTo>
                        <a:pt x="106" y="30"/>
                        <a:pt x="104" y="32"/>
                        <a:pt x="108" y="30"/>
                      </a:cubicBezTo>
                      <a:cubicBezTo>
                        <a:pt x="111" y="28"/>
                        <a:pt x="117" y="28"/>
                        <a:pt x="112" y="27"/>
                      </a:cubicBezTo>
                      <a:cubicBezTo>
                        <a:pt x="107" y="26"/>
                        <a:pt x="115" y="26"/>
                        <a:pt x="108" y="23"/>
                      </a:cubicBezTo>
                      <a:cubicBezTo>
                        <a:pt x="102" y="20"/>
                        <a:pt x="102" y="24"/>
                        <a:pt x="102" y="20"/>
                      </a:cubicBezTo>
                      <a:cubicBezTo>
                        <a:pt x="102" y="16"/>
                        <a:pt x="101" y="15"/>
                        <a:pt x="100" y="16"/>
                      </a:cubicBezTo>
                      <a:cubicBezTo>
                        <a:pt x="99" y="16"/>
                        <a:pt x="95" y="17"/>
                        <a:pt x="93" y="17"/>
                      </a:cubicBezTo>
                      <a:cubicBezTo>
                        <a:pt x="92" y="17"/>
                        <a:pt x="94" y="19"/>
                        <a:pt x="91" y="17"/>
                      </a:cubicBezTo>
                      <a:cubicBezTo>
                        <a:pt x="88" y="15"/>
                        <a:pt x="87" y="18"/>
                        <a:pt x="88" y="15"/>
                      </a:cubicBezTo>
                      <a:cubicBezTo>
                        <a:pt x="89" y="12"/>
                        <a:pt x="89" y="12"/>
                        <a:pt x="91" y="10"/>
                      </a:cubicBezTo>
                      <a:cubicBezTo>
                        <a:pt x="93" y="9"/>
                        <a:pt x="92" y="3"/>
                        <a:pt x="97" y="5"/>
                      </a:cubicBezTo>
                      <a:cubicBezTo>
                        <a:pt x="101" y="7"/>
                        <a:pt x="99" y="7"/>
                        <a:pt x="103" y="7"/>
                      </a:cubicBezTo>
                      <a:cubicBezTo>
                        <a:pt x="106" y="7"/>
                        <a:pt x="108" y="7"/>
                        <a:pt x="108" y="6"/>
                      </a:cubicBezTo>
                      <a:cubicBezTo>
                        <a:pt x="108" y="5"/>
                        <a:pt x="104" y="3"/>
                        <a:pt x="104" y="3"/>
                      </a:cubicBezTo>
                      <a:cubicBezTo>
                        <a:pt x="104" y="3"/>
                        <a:pt x="103" y="4"/>
                        <a:pt x="103" y="3"/>
                      </a:cubicBezTo>
                      <a:cubicBezTo>
                        <a:pt x="103" y="2"/>
                        <a:pt x="104" y="1"/>
                        <a:pt x="104" y="1"/>
                      </a:cubicBezTo>
                      <a:cubicBezTo>
                        <a:pt x="103" y="0"/>
                        <a:pt x="103" y="0"/>
                        <a:pt x="103" y="0"/>
                      </a:cubicBezTo>
                      <a:cubicBezTo>
                        <a:pt x="103" y="0"/>
                        <a:pt x="91" y="0"/>
                        <a:pt x="88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35" name="Group 187"/>
            <p:cNvGrpSpPr/>
            <p:nvPr/>
          </p:nvGrpSpPr>
          <p:grpSpPr>
            <a:xfrm>
              <a:off x="3317183" y="1782125"/>
              <a:ext cx="420138" cy="491591"/>
              <a:chOff x="3434404" y="1506741"/>
              <a:chExt cx="420138" cy="491591"/>
            </a:xfrm>
          </p:grpSpPr>
          <p:grpSp>
            <p:nvGrpSpPr>
              <p:cNvPr id="44" name="Group 132"/>
              <p:cNvGrpSpPr/>
              <p:nvPr/>
            </p:nvGrpSpPr>
            <p:grpSpPr>
              <a:xfrm>
                <a:off x="3434404" y="1506739"/>
                <a:ext cx="420138" cy="491590"/>
                <a:chOff x="3308350" y="1454150"/>
                <a:chExt cx="466725" cy="546101"/>
              </a:xfrm>
              <a:solidFill>
                <a:schemeClr val="accent2"/>
              </a:solidFill>
            </p:grpSpPr>
            <p:sp>
              <p:nvSpPr>
                <p:cNvPr id="180" name="Oval 36"/>
                <p:cNvSpPr>
                  <a:spLocks noChangeArrowheads="1"/>
                </p:cNvSpPr>
                <p:nvPr/>
              </p:nvSpPr>
              <p:spPr bwMode="auto">
                <a:xfrm>
                  <a:off x="3308350" y="1454150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81" name="Freeform 37"/>
                <p:cNvSpPr/>
                <p:nvPr/>
              </p:nvSpPr>
              <p:spPr bwMode="auto">
                <a:xfrm>
                  <a:off x="3536950" y="1887538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0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70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77" name="Freeform 75"/>
              <p:cNvSpPr>
                <a:spLocks noEditPoints="1"/>
              </p:cNvSpPr>
              <p:nvPr/>
            </p:nvSpPr>
            <p:spPr bwMode="auto">
              <a:xfrm>
                <a:off x="3530151" y="1589625"/>
                <a:ext cx="247225" cy="250083"/>
              </a:xfrm>
              <a:custGeom>
                <a:avLst/>
                <a:gdLst/>
                <a:ahLst/>
                <a:cxnLst>
                  <a:cxn ang="0">
                    <a:pos x="139" y="105"/>
                  </a:cxn>
                  <a:cxn ang="0">
                    <a:pos x="134" y="93"/>
                  </a:cxn>
                  <a:cxn ang="0">
                    <a:pos x="134" y="42"/>
                  </a:cxn>
                  <a:cxn ang="0">
                    <a:pos x="139" y="35"/>
                  </a:cxn>
                  <a:cxn ang="0">
                    <a:pos x="140" y="35"/>
                  </a:cxn>
                  <a:cxn ang="0">
                    <a:pos x="140" y="12"/>
                  </a:cxn>
                  <a:cxn ang="0">
                    <a:pos x="139" y="12"/>
                  </a:cxn>
                  <a:cxn ang="0">
                    <a:pos x="139" y="12"/>
                  </a:cxn>
                  <a:cxn ang="0">
                    <a:pos x="108" y="0"/>
                  </a:cxn>
                  <a:cxn ang="0">
                    <a:pos x="77" y="12"/>
                  </a:cxn>
                  <a:cxn ang="0">
                    <a:pos x="77" y="12"/>
                  </a:cxn>
                  <a:cxn ang="0">
                    <a:pos x="76" y="12"/>
                  </a:cxn>
                  <a:cxn ang="0">
                    <a:pos x="76" y="35"/>
                  </a:cxn>
                  <a:cxn ang="0">
                    <a:pos x="77" y="35"/>
                  </a:cxn>
                  <a:cxn ang="0">
                    <a:pos x="86" y="42"/>
                  </a:cxn>
                  <a:cxn ang="0">
                    <a:pos x="86" y="93"/>
                  </a:cxn>
                  <a:cxn ang="0">
                    <a:pos x="79" y="105"/>
                  </a:cxn>
                  <a:cxn ang="0">
                    <a:pos x="29" y="200"/>
                  </a:cxn>
                  <a:cxn ang="0">
                    <a:pos x="108" y="218"/>
                  </a:cxn>
                  <a:cxn ang="0">
                    <a:pos x="187" y="200"/>
                  </a:cxn>
                  <a:cxn ang="0">
                    <a:pos x="139" y="105"/>
                  </a:cxn>
                  <a:cxn ang="0">
                    <a:pos x="137" y="201"/>
                  </a:cxn>
                  <a:cxn ang="0">
                    <a:pos x="172" y="177"/>
                  </a:cxn>
                  <a:cxn ang="0">
                    <a:pos x="142" y="126"/>
                  </a:cxn>
                  <a:cxn ang="0">
                    <a:pos x="183" y="179"/>
                  </a:cxn>
                  <a:cxn ang="0">
                    <a:pos x="137" y="201"/>
                  </a:cxn>
                </a:cxnLst>
                <a:rect l="0" t="0" r="r" b="b"/>
                <a:pathLst>
                  <a:path w="217" h="219">
                    <a:moveTo>
                      <a:pt x="139" y="105"/>
                    </a:moveTo>
                    <a:cubicBezTo>
                      <a:pt x="139" y="105"/>
                      <a:pt x="134" y="103"/>
                      <a:pt x="134" y="93"/>
                    </a:cubicBezTo>
                    <a:cubicBezTo>
                      <a:pt x="134" y="84"/>
                      <a:pt x="134" y="52"/>
                      <a:pt x="134" y="42"/>
                    </a:cubicBezTo>
                    <a:cubicBezTo>
                      <a:pt x="137" y="40"/>
                      <a:pt x="139" y="37"/>
                      <a:pt x="139" y="35"/>
                    </a:cubicBezTo>
                    <a:cubicBezTo>
                      <a:pt x="140" y="35"/>
                      <a:pt x="140" y="35"/>
                      <a:pt x="140" y="35"/>
                    </a:cubicBezTo>
                    <a:cubicBezTo>
                      <a:pt x="140" y="12"/>
                      <a:pt x="140" y="12"/>
                      <a:pt x="140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5"/>
                      <a:pt x="125" y="0"/>
                      <a:pt x="108" y="0"/>
                    </a:cubicBezTo>
                    <a:cubicBezTo>
                      <a:pt x="91" y="0"/>
                      <a:pt x="77" y="5"/>
                      <a:pt x="77" y="12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38"/>
                      <a:pt x="79" y="40"/>
                      <a:pt x="86" y="42"/>
                    </a:cubicBezTo>
                    <a:cubicBezTo>
                      <a:pt x="86" y="53"/>
                      <a:pt x="86" y="85"/>
                      <a:pt x="86" y="93"/>
                    </a:cubicBezTo>
                    <a:cubicBezTo>
                      <a:pt x="86" y="103"/>
                      <a:pt x="79" y="105"/>
                      <a:pt x="79" y="105"/>
                    </a:cubicBezTo>
                    <a:cubicBezTo>
                      <a:pt x="67" y="112"/>
                      <a:pt x="0" y="180"/>
                      <a:pt x="29" y="200"/>
                    </a:cubicBezTo>
                    <a:cubicBezTo>
                      <a:pt x="56" y="219"/>
                      <a:pt x="100" y="218"/>
                      <a:pt x="108" y="218"/>
                    </a:cubicBezTo>
                    <a:cubicBezTo>
                      <a:pt x="117" y="218"/>
                      <a:pt x="161" y="219"/>
                      <a:pt x="187" y="200"/>
                    </a:cubicBezTo>
                    <a:cubicBezTo>
                      <a:pt x="217" y="180"/>
                      <a:pt x="150" y="112"/>
                      <a:pt x="139" y="105"/>
                    </a:cubicBezTo>
                    <a:close/>
                    <a:moveTo>
                      <a:pt x="137" y="201"/>
                    </a:moveTo>
                    <a:cubicBezTo>
                      <a:pt x="137" y="201"/>
                      <a:pt x="170" y="195"/>
                      <a:pt x="172" y="177"/>
                    </a:cubicBezTo>
                    <a:cubicBezTo>
                      <a:pt x="173" y="159"/>
                      <a:pt x="142" y="126"/>
                      <a:pt x="142" y="126"/>
                    </a:cubicBezTo>
                    <a:cubicBezTo>
                      <a:pt x="142" y="126"/>
                      <a:pt x="183" y="158"/>
                      <a:pt x="183" y="179"/>
                    </a:cubicBezTo>
                    <a:cubicBezTo>
                      <a:pt x="182" y="201"/>
                      <a:pt x="137" y="201"/>
                      <a:pt x="137" y="201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5" name="Group 190"/>
            <p:cNvGrpSpPr/>
            <p:nvPr/>
          </p:nvGrpSpPr>
          <p:grpSpPr>
            <a:xfrm rot="18664717">
              <a:off x="3001639" y="2101716"/>
              <a:ext cx="503023" cy="614379"/>
              <a:chOff x="5262149" y="1683944"/>
              <a:chExt cx="503023" cy="614379"/>
            </a:xfrm>
          </p:grpSpPr>
          <p:grpSp>
            <p:nvGrpSpPr>
              <p:cNvPr id="49" name="Group 146"/>
              <p:cNvGrpSpPr/>
              <p:nvPr/>
            </p:nvGrpSpPr>
            <p:grpSpPr>
              <a:xfrm>
                <a:off x="5262149" y="1683944"/>
                <a:ext cx="503023" cy="614379"/>
                <a:chOff x="5338763" y="1651000"/>
                <a:chExt cx="558800" cy="682503"/>
              </a:xfrm>
              <a:solidFill>
                <a:schemeClr val="accent3"/>
              </a:solidFill>
            </p:grpSpPr>
            <p:sp>
              <p:nvSpPr>
                <p:cNvPr id="192" name="Oval 48"/>
                <p:cNvSpPr>
                  <a:spLocks noChangeArrowheads="1"/>
                </p:cNvSpPr>
                <p:nvPr/>
              </p:nvSpPr>
              <p:spPr bwMode="auto">
                <a:xfrm>
                  <a:off x="5338763" y="1651000"/>
                  <a:ext cx="558800" cy="55880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3" name="Freeform 49"/>
                <p:cNvSpPr/>
                <p:nvPr/>
              </p:nvSpPr>
              <p:spPr bwMode="auto">
                <a:xfrm>
                  <a:off x="5504852" y="2171700"/>
                  <a:ext cx="118072" cy="16180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84"/>
                    </a:cxn>
                    <a:cxn ang="0">
                      <a:pos x="90" y="1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0" h="84">
                      <a:moveTo>
                        <a:pt x="0" y="0"/>
                      </a:moveTo>
                      <a:lnTo>
                        <a:pt x="7" y="84"/>
                      </a:lnTo>
                      <a:lnTo>
                        <a:pt x="90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50" name="Group 147"/>
              <p:cNvGrpSpPr/>
              <p:nvPr/>
            </p:nvGrpSpPr>
            <p:grpSpPr>
              <a:xfrm>
                <a:off x="5403627" y="1752531"/>
                <a:ext cx="235792" cy="347256"/>
                <a:chOff x="5495925" y="1727200"/>
                <a:chExt cx="261938" cy="385763"/>
              </a:xfrm>
            </p:grpSpPr>
            <p:sp>
              <p:nvSpPr>
                <p:cNvPr id="187" name="Oval 60"/>
                <p:cNvSpPr>
                  <a:spLocks noChangeArrowheads="1"/>
                </p:cNvSpPr>
                <p:nvPr/>
              </p:nvSpPr>
              <p:spPr bwMode="auto">
                <a:xfrm>
                  <a:off x="5586413" y="1757363"/>
                  <a:ext cx="88900" cy="88900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88" name="Freeform 61"/>
                <p:cNvSpPr/>
                <p:nvPr/>
              </p:nvSpPr>
              <p:spPr bwMode="auto">
                <a:xfrm>
                  <a:off x="5618163" y="1824038"/>
                  <a:ext cx="139700" cy="288925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73" y="198"/>
                    </a:cxn>
                    <a:cxn ang="0">
                      <a:pos x="107" y="229"/>
                    </a:cxn>
                    <a:cxn ang="0">
                      <a:pos x="24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10" h="229">
                      <a:moveTo>
                        <a:pt x="0" y="6"/>
                      </a:moveTo>
                      <a:cubicBezTo>
                        <a:pt x="0" y="8"/>
                        <a:pt x="73" y="198"/>
                        <a:pt x="73" y="198"/>
                      </a:cubicBezTo>
                      <a:cubicBezTo>
                        <a:pt x="73" y="198"/>
                        <a:pt x="103" y="229"/>
                        <a:pt x="107" y="229"/>
                      </a:cubicBezTo>
                      <a:cubicBezTo>
                        <a:pt x="110" y="229"/>
                        <a:pt x="24" y="0"/>
                        <a:pt x="24" y="0"/>
                      </a:cubicBez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89" name="Freeform 62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  <a:cxn ang="0">
                      <a:pos x="93" y="8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  <a:lnTo>
                        <a:pt x="93" y="8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0" name="Freeform 63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</a:path>
                  </a:pathLst>
                </a:custGeom>
                <a:no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1" name="Freeform 64"/>
                <p:cNvSpPr/>
                <p:nvPr/>
              </p:nvSpPr>
              <p:spPr bwMode="auto">
                <a:xfrm>
                  <a:off x="5626100" y="1727200"/>
                  <a:ext cx="15875" cy="47625"/>
                </a:xfrm>
                <a:custGeom>
                  <a:avLst/>
                  <a:gdLst/>
                  <a:ahLst/>
                  <a:cxnLst>
                    <a:cxn ang="0">
                      <a:pos x="13" y="32"/>
                    </a:cxn>
                    <a:cxn ang="0">
                      <a:pos x="7" y="38"/>
                    </a:cxn>
                    <a:cxn ang="0">
                      <a:pos x="7" y="38"/>
                    </a:cxn>
                    <a:cxn ang="0">
                      <a:pos x="0" y="32"/>
                    </a:cxn>
                    <a:cxn ang="0">
                      <a:pos x="0" y="6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13" y="6"/>
                    </a:cxn>
                    <a:cxn ang="0">
                      <a:pos x="13" y="32"/>
                    </a:cxn>
                  </a:cxnLst>
                  <a:rect l="0" t="0" r="r" b="b"/>
                  <a:pathLst>
                    <a:path w="13" h="38">
                      <a:moveTo>
                        <a:pt x="13" y="32"/>
                      </a:moveTo>
                      <a:cubicBezTo>
                        <a:pt x="13" y="35"/>
                        <a:pt x="10" y="38"/>
                        <a:pt x="7" y="38"/>
                      </a:cubicBezTo>
                      <a:cubicBezTo>
                        <a:pt x="7" y="38"/>
                        <a:pt x="7" y="38"/>
                        <a:pt x="7" y="38"/>
                      </a:cubicBezTo>
                      <a:cubicBezTo>
                        <a:pt x="3" y="38"/>
                        <a:pt x="0" y="35"/>
                        <a:pt x="0" y="32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10" y="0"/>
                        <a:pt x="13" y="2"/>
                        <a:pt x="13" y="6"/>
                      </a:cubicBezTo>
                      <a:lnTo>
                        <a:pt x="13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51" name="Group 188"/>
            <p:cNvGrpSpPr/>
            <p:nvPr/>
          </p:nvGrpSpPr>
          <p:grpSpPr>
            <a:xfrm>
              <a:off x="3508658" y="1203363"/>
              <a:ext cx="420138" cy="491590"/>
              <a:chOff x="4033173" y="1286669"/>
              <a:chExt cx="420138" cy="491590"/>
            </a:xfrm>
          </p:grpSpPr>
          <p:grpSp>
            <p:nvGrpSpPr>
              <p:cNvPr id="56" name="Group 153"/>
              <p:cNvGrpSpPr/>
              <p:nvPr/>
            </p:nvGrpSpPr>
            <p:grpSpPr>
              <a:xfrm>
                <a:off x="4033173" y="1286669"/>
                <a:ext cx="420138" cy="491590"/>
                <a:chOff x="3973513" y="1209675"/>
                <a:chExt cx="466725" cy="546100"/>
              </a:xfrm>
              <a:solidFill>
                <a:schemeClr val="accent6"/>
              </a:solidFill>
            </p:grpSpPr>
            <p:sp>
              <p:nvSpPr>
                <p:cNvPr id="200" name="Oval 34"/>
                <p:cNvSpPr>
                  <a:spLocks noChangeArrowheads="1"/>
                </p:cNvSpPr>
                <p:nvPr/>
              </p:nvSpPr>
              <p:spPr bwMode="auto">
                <a:xfrm>
                  <a:off x="3973513" y="1209675"/>
                  <a:ext cx="466725" cy="466725"/>
                </a:xfrm>
                <a:prstGeom prst="ellipse">
                  <a:avLst/>
                </a:prstGeom>
                <a:solidFill>
                  <a:schemeClr val="accent5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01" name="Freeform 35"/>
                <p:cNvSpPr/>
                <p:nvPr/>
              </p:nvSpPr>
              <p:spPr bwMode="auto">
                <a:xfrm>
                  <a:off x="4202113" y="1644650"/>
                  <a:ext cx="119063" cy="111125"/>
                </a:xfrm>
                <a:custGeom>
                  <a:avLst/>
                  <a:gdLst/>
                  <a:ahLst/>
                  <a:cxnLst>
                    <a:cxn ang="0">
                      <a:pos x="75" y="0"/>
                    </a:cxn>
                    <a:cxn ang="0">
                      <a:pos x="69" y="70"/>
                    </a:cxn>
                    <a:cxn ang="0">
                      <a:pos x="0" y="12"/>
                    </a:cxn>
                    <a:cxn ang="0">
                      <a:pos x="75" y="0"/>
                    </a:cxn>
                  </a:cxnLst>
                  <a:rect l="0" t="0" r="r" b="b"/>
                  <a:pathLst>
                    <a:path w="75" h="70">
                      <a:moveTo>
                        <a:pt x="75" y="0"/>
                      </a:moveTo>
                      <a:lnTo>
                        <a:pt x="69" y="70"/>
                      </a:lnTo>
                      <a:lnTo>
                        <a:pt x="0" y="12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57" name="Group 154"/>
              <p:cNvGrpSpPr/>
              <p:nvPr/>
            </p:nvGrpSpPr>
            <p:grpSpPr>
              <a:xfrm>
                <a:off x="4173220" y="1398134"/>
                <a:ext cx="142904" cy="255799"/>
                <a:chOff x="4129088" y="1333500"/>
                <a:chExt cx="158750" cy="284163"/>
              </a:xfrm>
            </p:grpSpPr>
            <p:sp>
              <p:nvSpPr>
                <p:cNvPr id="197" name="Freeform 70"/>
                <p:cNvSpPr>
                  <a:spLocks noEditPoints="1"/>
                </p:cNvSpPr>
                <p:nvPr/>
              </p:nvSpPr>
              <p:spPr bwMode="auto">
                <a:xfrm>
                  <a:off x="4129088" y="1333500"/>
                  <a:ext cx="158750" cy="158750"/>
                </a:xfrm>
                <a:custGeom>
                  <a:avLst/>
                  <a:gdLst/>
                  <a:ahLst/>
                  <a:cxnLst>
                    <a:cxn ang="0">
                      <a:pos x="63" y="0"/>
                    </a:cxn>
                    <a:cxn ang="0">
                      <a:pos x="0" y="63"/>
                    </a:cxn>
                    <a:cxn ang="0">
                      <a:pos x="63" y="126"/>
                    </a:cxn>
                    <a:cxn ang="0">
                      <a:pos x="126" y="63"/>
                    </a:cxn>
                    <a:cxn ang="0">
                      <a:pos x="63" y="0"/>
                    </a:cxn>
                    <a:cxn ang="0">
                      <a:pos x="63" y="114"/>
                    </a:cxn>
                    <a:cxn ang="0">
                      <a:pos x="12" y="63"/>
                    </a:cxn>
                    <a:cxn ang="0">
                      <a:pos x="63" y="12"/>
                    </a:cxn>
                    <a:cxn ang="0">
                      <a:pos x="115" y="63"/>
                    </a:cxn>
                    <a:cxn ang="0">
                      <a:pos x="63" y="114"/>
                    </a:cxn>
                  </a:cxnLst>
                  <a:rect l="0" t="0" r="r" b="b"/>
                  <a:pathLst>
                    <a:path w="126" h="126">
                      <a:moveTo>
                        <a:pt x="63" y="0"/>
                      </a:moveTo>
                      <a:cubicBezTo>
                        <a:pt x="29" y="0"/>
                        <a:pt x="0" y="28"/>
                        <a:pt x="0" y="63"/>
                      </a:cubicBezTo>
                      <a:cubicBezTo>
                        <a:pt x="0" y="98"/>
                        <a:pt x="29" y="126"/>
                        <a:pt x="63" y="126"/>
                      </a:cubicBezTo>
                      <a:cubicBezTo>
                        <a:pt x="98" y="126"/>
                        <a:pt x="126" y="98"/>
                        <a:pt x="126" y="63"/>
                      </a:cubicBezTo>
                      <a:cubicBezTo>
                        <a:pt x="126" y="28"/>
                        <a:pt x="98" y="0"/>
                        <a:pt x="63" y="0"/>
                      </a:cubicBezTo>
                      <a:close/>
                      <a:moveTo>
                        <a:pt x="63" y="114"/>
                      </a:moveTo>
                      <a:cubicBezTo>
                        <a:pt x="35" y="114"/>
                        <a:pt x="12" y="91"/>
                        <a:pt x="12" y="63"/>
                      </a:cubicBezTo>
                      <a:cubicBezTo>
                        <a:pt x="12" y="35"/>
                        <a:pt x="35" y="12"/>
                        <a:pt x="63" y="12"/>
                      </a:cubicBezTo>
                      <a:cubicBezTo>
                        <a:pt x="92" y="12"/>
                        <a:pt x="115" y="35"/>
                        <a:pt x="115" y="63"/>
                      </a:cubicBezTo>
                      <a:cubicBezTo>
                        <a:pt x="115" y="91"/>
                        <a:pt x="92" y="114"/>
                        <a:pt x="63" y="114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8" name="Rectangle 71"/>
                <p:cNvSpPr>
                  <a:spLocks noChangeArrowheads="1"/>
                </p:cNvSpPr>
                <p:nvPr/>
              </p:nvSpPr>
              <p:spPr bwMode="auto">
                <a:xfrm>
                  <a:off x="4198938" y="1484313"/>
                  <a:ext cx="20638" cy="77788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9" name="Freeform 72"/>
                <p:cNvSpPr/>
                <p:nvPr/>
              </p:nvSpPr>
              <p:spPr bwMode="auto">
                <a:xfrm>
                  <a:off x="4192588" y="1509713"/>
                  <a:ext cx="33338" cy="107950"/>
                </a:xfrm>
                <a:custGeom>
                  <a:avLst/>
                  <a:gdLst/>
                  <a:ahLst/>
                  <a:cxnLst>
                    <a:cxn ang="0">
                      <a:pos x="27" y="71"/>
                    </a:cxn>
                    <a:cxn ang="0">
                      <a:pos x="13" y="85"/>
                    </a:cxn>
                    <a:cxn ang="0">
                      <a:pos x="13" y="85"/>
                    </a:cxn>
                    <a:cxn ang="0">
                      <a:pos x="0" y="71"/>
                    </a:cxn>
                    <a:cxn ang="0">
                      <a:pos x="0" y="13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27" y="13"/>
                    </a:cxn>
                    <a:cxn ang="0">
                      <a:pos x="27" y="71"/>
                    </a:cxn>
                  </a:cxnLst>
                  <a:rect l="0" t="0" r="r" b="b"/>
                  <a:pathLst>
                    <a:path w="27" h="85">
                      <a:moveTo>
                        <a:pt x="27" y="71"/>
                      </a:moveTo>
                      <a:cubicBezTo>
                        <a:pt x="27" y="79"/>
                        <a:pt x="21" y="85"/>
                        <a:pt x="13" y="85"/>
                      </a:cubicBezTo>
                      <a:cubicBezTo>
                        <a:pt x="13" y="85"/>
                        <a:pt x="13" y="85"/>
                        <a:pt x="13" y="85"/>
                      </a:cubicBezTo>
                      <a:cubicBezTo>
                        <a:pt x="6" y="85"/>
                        <a:pt x="0" y="79"/>
                        <a:pt x="0" y="71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6"/>
                        <a:pt x="6" y="0"/>
                        <a:pt x="13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21" y="0"/>
                        <a:pt x="27" y="6"/>
                        <a:pt x="27" y="13"/>
                      </a:cubicBezTo>
                      <a:lnTo>
                        <a:pt x="27" y="7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61" name="Group 181"/>
            <p:cNvGrpSpPr/>
            <p:nvPr/>
          </p:nvGrpSpPr>
          <p:grpSpPr>
            <a:xfrm rot="19050093">
              <a:off x="2934848" y="1389968"/>
              <a:ext cx="448719" cy="491590"/>
              <a:chOff x="5632271" y="2338443"/>
              <a:chExt cx="448719" cy="491590"/>
            </a:xfrm>
          </p:grpSpPr>
          <p:grpSp>
            <p:nvGrpSpPr>
              <p:cNvPr id="62" name="Group 145"/>
              <p:cNvGrpSpPr/>
              <p:nvPr/>
            </p:nvGrpSpPr>
            <p:grpSpPr>
              <a:xfrm>
                <a:off x="5660852" y="2338443"/>
                <a:ext cx="420138" cy="491590"/>
                <a:chOff x="5781675" y="2378075"/>
                <a:chExt cx="466725" cy="546100"/>
              </a:xfrm>
              <a:solidFill>
                <a:schemeClr val="accent6"/>
              </a:solidFill>
            </p:grpSpPr>
            <p:sp>
              <p:nvSpPr>
                <p:cNvPr id="205" name="Oval 32"/>
                <p:cNvSpPr>
                  <a:spLocks noChangeArrowheads="1"/>
                </p:cNvSpPr>
                <p:nvPr/>
              </p:nvSpPr>
              <p:spPr bwMode="auto">
                <a:xfrm>
                  <a:off x="5781675" y="2378075"/>
                  <a:ext cx="466725" cy="46672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06" name="Freeform 33"/>
                <p:cNvSpPr/>
                <p:nvPr/>
              </p:nvSpPr>
              <p:spPr bwMode="auto">
                <a:xfrm>
                  <a:off x="5899150" y="2813050"/>
                  <a:ext cx="120650" cy="111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70"/>
                    </a:cxn>
                    <a:cxn ang="0">
                      <a:pos x="76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6" h="70">
                      <a:moveTo>
                        <a:pt x="0" y="0"/>
                      </a:moveTo>
                      <a:lnTo>
                        <a:pt x="7" y="70"/>
                      </a:lnTo>
                      <a:lnTo>
                        <a:pt x="76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04" name="Freeform 59"/>
              <p:cNvSpPr>
                <a:spLocks noEditPoints="1"/>
              </p:cNvSpPr>
              <p:nvPr/>
            </p:nvSpPr>
            <p:spPr bwMode="auto">
              <a:xfrm>
                <a:off x="5632271" y="2412753"/>
                <a:ext cx="398703" cy="262944"/>
              </a:xfrm>
              <a:custGeom>
                <a:avLst/>
                <a:gdLst/>
                <a:ahLst/>
                <a:cxnLst>
                  <a:cxn ang="0">
                    <a:pos x="333" y="51"/>
                  </a:cxn>
                  <a:cxn ang="0">
                    <a:pos x="259" y="0"/>
                  </a:cxn>
                  <a:cxn ang="0">
                    <a:pos x="170" y="225"/>
                  </a:cxn>
                  <a:cxn ang="0">
                    <a:pos x="269" y="133"/>
                  </a:cxn>
                  <a:cxn ang="0">
                    <a:pos x="333" y="51"/>
                  </a:cxn>
                  <a:cxn ang="0">
                    <a:pos x="140" y="41"/>
                  </a:cxn>
                  <a:cxn ang="0">
                    <a:pos x="155" y="56"/>
                  </a:cxn>
                  <a:cxn ang="0">
                    <a:pos x="140" y="71"/>
                  </a:cxn>
                  <a:cxn ang="0">
                    <a:pos x="125" y="56"/>
                  </a:cxn>
                  <a:cxn ang="0">
                    <a:pos x="140" y="41"/>
                  </a:cxn>
                  <a:cxn ang="0">
                    <a:pos x="105" y="101"/>
                  </a:cxn>
                  <a:cxn ang="0">
                    <a:pos x="125" y="81"/>
                  </a:cxn>
                  <a:cxn ang="0">
                    <a:pos x="145" y="101"/>
                  </a:cxn>
                  <a:cxn ang="0">
                    <a:pos x="125" y="121"/>
                  </a:cxn>
                  <a:cxn ang="0">
                    <a:pos x="105" y="101"/>
                  </a:cxn>
                  <a:cxn ang="0">
                    <a:pos x="139" y="174"/>
                  </a:cxn>
                  <a:cxn ang="0">
                    <a:pos x="116" y="151"/>
                  </a:cxn>
                  <a:cxn ang="0">
                    <a:pos x="139" y="128"/>
                  </a:cxn>
                  <a:cxn ang="0">
                    <a:pos x="162" y="151"/>
                  </a:cxn>
                  <a:cxn ang="0">
                    <a:pos x="139" y="174"/>
                  </a:cxn>
                  <a:cxn ang="0">
                    <a:pos x="180" y="213"/>
                  </a:cxn>
                  <a:cxn ang="0">
                    <a:pos x="155" y="188"/>
                  </a:cxn>
                  <a:cxn ang="0">
                    <a:pos x="180" y="163"/>
                  </a:cxn>
                  <a:cxn ang="0">
                    <a:pos x="205" y="188"/>
                  </a:cxn>
                  <a:cxn ang="0">
                    <a:pos x="180" y="213"/>
                  </a:cxn>
                  <a:cxn ang="0">
                    <a:pos x="282" y="98"/>
                  </a:cxn>
                  <a:cxn ang="0">
                    <a:pos x="252" y="68"/>
                  </a:cxn>
                  <a:cxn ang="0">
                    <a:pos x="282" y="38"/>
                  </a:cxn>
                  <a:cxn ang="0">
                    <a:pos x="312" y="68"/>
                  </a:cxn>
                  <a:cxn ang="0">
                    <a:pos x="282" y="98"/>
                  </a:cxn>
                </a:cxnLst>
                <a:rect l="0" t="0" r="r" b="b"/>
                <a:pathLst>
                  <a:path w="349" h="230">
                    <a:moveTo>
                      <a:pt x="333" y="51"/>
                    </a:moveTo>
                    <a:cubicBezTo>
                      <a:pt x="317" y="6"/>
                      <a:pt x="259" y="0"/>
                      <a:pt x="259" y="0"/>
                    </a:cubicBezTo>
                    <a:cubicBezTo>
                      <a:pt x="0" y="4"/>
                      <a:pt x="103" y="220"/>
                      <a:pt x="170" y="225"/>
                    </a:cubicBezTo>
                    <a:cubicBezTo>
                      <a:pt x="237" y="230"/>
                      <a:pt x="227" y="150"/>
                      <a:pt x="269" y="133"/>
                    </a:cubicBezTo>
                    <a:cubicBezTo>
                      <a:pt x="312" y="116"/>
                      <a:pt x="349" y="96"/>
                      <a:pt x="333" y="51"/>
                    </a:cubicBezTo>
                    <a:close/>
                    <a:moveTo>
                      <a:pt x="140" y="41"/>
                    </a:moveTo>
                    <a:cubicBezTo>
                      <a:pt x="148" y="41"/>
                      <a:pt x="155" y="48"/>
                      <a:pt x="155" y="56"/>
                    </a:cubicBezTo>
                    <a:cubicBezTo>
                      <a:pt x="155" y="65"/>
                      <a:pt x="148" y="71"/>
                      <a:pt x="140" y="71"/>
                    </a:cubicBezTo>
                    <a:cubicBezTo>
                      <a:pt x="131" y="71"/>
                      <a:pt x="125" y="65"/>
                      <a:pt x="125" y="56"/>
                    </a:cubicBezTo>
                    <a:cubicBezTo>
                      <a:pt x="125" y="48"/>
                      <a:pt x="131" y="41"/>
                      <a:pt x="140" y="41"/>
                    </a:cubicBezTo>
                    <a:close/>
                    <a:moveTo>
                      <a:pt x="105" y="101"/>
                    </a:moveTo>
                    <a:cubicBezTo>
                      <a:pt x="105" y="90"/>
                      <a:pt x="114" y="81"/>
                      <a:pt x="125" y="81"/>
                    </a:cubicBezTo>
                    <a:cubicBezTo>
                      <a:pt x="136" y="81"/>
                      <a:pt x="145" y="90"/>
                      <a:pt x="145" y="101"/>
                    </a:cubicBezTo>
                    <a:cubicBezTo>
                      <a:pt x="145" y="112"/>
                      <a:pt x="136" y="121"/>
                      <a:pt x="125" y="121"/>
                    </a:cubicBezTo>
                    <a:cubicBezTo>
                      <a:pt x="114" y="121"/>
                      <a:pt x="105" y="112"/>
                      <a:pt x="105" y="101"/>
                    </a:cubicBezTo>
                    <a:close/>
                    <a:moveTo>
                      <a:pt x="139" y="174"/>
                    </a:moveTo>
                    <a:cubicBezTo>
                      <a:pt x="126" y="174"/>
                      <a:pt x="116" y="164"/>
                      <a:pt x="116" y="151"/>
                    </a:cubicBezTo>
                    <a:cubicBezTo>
                      <a:pt x="116" y="138"/>
                      <a:pt x="126" y="128"/>
                      <a:pt x="139" y="128"/>
                    </a:cubicBezTo>
                    <a:cubicBezTo>
                      <a:pt x="151" y="128"/>
                      <a:pt x="162" y="138"/>
                      <a:pt x="162" y="151"/>
                    </a:cubicBezTo>
                    <a:cubicBezTo>
                      <a:pt x="162" y="164"/>
                      <a:pt x="151" y="174"/>
                      <a:pt x="139" y="174"/>
                    </a:cubicBezTo>
                    <a:close/>
                    <a:moveTo>
                      <a:pt x="180" y="213"/>
                    </a:moveTo>
                    <a:cubicBezTo>
                      <a:pt x="166" y="213"/>
                      <a:pt x="155" y="202"/>
                      <a:pt x="155" y="188"/>
                    </a:cubicBezTo>
                    <a:cubicBezTo>
                      <a:pt x="155" y="175"/>
                      <a:pt x="166" y="163"/>
                      <a:pt x="180" y="163"/>
                    </a:cubicBezTo>
                    <a:cubicBezTo>
                      <a:pt x="194" y="163"/>
                      <a:pt x="205" y="175"/>
                      <a:pt x="205" y="188"/>
                    </a:cubicBezTo>
                    <a:cubicBezTo>
                      <a:pt x="205" y="202"/>
                      <a:pt x="194" y="213"/>
                      <a:pt x="180" y="213"/>
                    </a:cubicBezTo>
                    <a:close/>
                    <a:moveTo>
                      <a:pt x="282" y="98"/>
                    </a:moveTo>
                    <a:cubicBezTo>
                      <a:pt x="265" y="98"/>
                      <a:pt x="252" y="84"/>
                      <a:pt x="252" y="68"/>
                    </a:cubicBezTo>
                    <a:cubicBezTo>
                      <a:pt x="252" y="51"/>
                      <a:pt x="265" y="38"/>
                      <a:pt x="282" y="38"/>
                    </a:cubicBezTo>
                    <a:cubicBezTo>
                      <a:pt x="298" y="38"/>
                      <a:pt x="312" y="51"/>
                      <a:pt x="312" y="68"/>
                    </a:cubicBezTo>
                    <a:cubicBezTo>
                      <a:pt x="312" y="84"/>
                      <a:pt x="298" y="98"/>
                      <a:pt x="282" y="98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63" name="Group 181"/>
            <p:cNvGrpSpPr/>
            <p:nvPr/>
          </p:nvGrpSpPr>
          <p:grpSpPr>
            <a:xfrm>
              <a:off x="4204363" y="1057173"/>
              <a:ext cx="448719" cy="491590"/>
              <a:chOff x="5632271" y="2338443"/>
              <a:chExt cx="448719" cy="491590"/>
            </a:xfrm>
          </p:grpSpPr>
          <p:grpSp>
            <p:nvGrpSpPr>
              <p:cNvPr id="71" name="Group 145"/>
              <p:cNvGrpSpPr/>
              <p:nvPr/>
            </p:nvGrpSpPr>
            <p:grpSpPr>
              <a:xfrm>
                <a:off x="5660852" y="2338443"/>
                <a:ext cx="420138" cy="491590"/>
                <a:chOff x="5781675" y="2378075"/>
                <a:chExt cx="466725" cy="546100"/>
              </a:xfrm>
              <a:solidFill>
                <a:schemeClr val="accent6"/>
              </a:solidFill>
            </p:grpSpPr>
            <p:sp>
              <p:nvSpPr>
                <p:cNvPr id="210" name="Oval 32"/>
                <p:cNvSpPr>
                  <a:spLocks noChangeArrowheads="1"/>
                </p:cNvSpPr>
                <p:nvPr/>
              </p:nvSpPr>
              <p:spPr bwMode="auto">
                <a:xfrm>
                  <a:off x="5781675" y="2378075"/>
                  <a:ext cx="466725" cy="46672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1" name="Freeform 33"/>
                <p:cNvSpPr/>
                <p:nvPr/>
              </p:nvSpPr>
              <p:spPr bwMode="auto">
                <a:xfrm>
                  <a:off x="5899150" y="2813050"/>
                  <a:ext cx="120650" cy="111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70"/>
                    </a:cxn>
                    <a:cxn ang="0">
                      <a:pos x="76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6" h="70">
                      <a:moveTo>
                        <a:pt x="0" y="0"/>
                      </a:moveTo>
                      <a:lnTo>
                        <a:pt x="7" y="70"/>
                      </a:lnTo>
                      <a:lnTo>
                        <a:pt x="76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09" name="Freeform 59"/>
              <p:cNvSpPr>
                <a:spLocks noEditPoints="1"/>
              </p:cNvSpPr>
              <p:nvPr/>
            </p:nvSpPr>
            <p:spPr bwMode="auto">
              <a:xfrm>
                <a:off x="5632271" y="2412753"/>
                <a:ext cx="398703" cy="262944"/>
              </a:xfrm>
              <a:custGeom>
                <a:avLst/>
                <a:gdLst/>
                <a:ahLst/>
                <a:cxnLst>
                  <a:cxn ang="0">
                    <a:pos x="333" y="51"/>
                  </a:cxn>
                  <a:cxn ang="0">
                    <a:pos x="259" y="0"/>
                  </a:cxn>
                  <a:cxn ang="0">
                    <a:pos x="170" y="225"/>
                  </a:cxn>
                  <a:cxn ang="0">
                    <a:pos x="269" y="133"/>
                  </a:cxn>
                  <a:cxn ang="0">
                    <a:pos x="333" y="51"/>
                  </a:cxn>
                  <a:cxn ang="0">
                    <a:pos x="140" y="41"/>
                  </a:cxn>
                  <a:cxn ang="0">
                    <a:pos x="155" y="56"/>
                  </a:cxn>
                  <a:cxn ang="0">
                    <a:pos x="140" y="71"/>
                  </a:cxn>
                  <a:cxn ang="0">
                    <a:pos x="125" y="56"/>
                  </a:cxn>
                  <a:cxn ang="0">
                    <a:pos x="140" y="41"/>
                  </a:cxn>
                  <a:cxn ang="0">
                    <a:pos x="105" y="101"/>
                  </a:cxn>
                  <a:cxn ang="0">
                    <a:pos x="125" y="81"/>
                  </a:cxn>
                  <a:cxn ang="0">
                    <a:pos x="145" y="101"/>
                  </a:cxn>
                  <a:cxn ang="0">
                    <a:pos x="125" y="121"/>
                  </a:cxn>
                  <a:cxn ang="0">
                    <a:pos x="105" y="101"/>
                  </a:cxn>
                  <a:cxn ang="0">
                    <a:pos x="139" y="174"/>
                  </a:cxn>
                  <a:cxn ang="0">
                    <a:pos x="116" y="151"/>
                  </a:cxn>
                  <a:cxn ang="0">
                    <a:pos x="139" y="128"/>
                  </a:cxn>
                  <a:cxn ang="0">
                    <a:pos x="162" y="151"/>
                  </a:cxn>
                  <a:cxn ang="0">
                    <a:pos x="139" y="174"/>
                  </a:cxn>
                  <a:cxn ang="0">
                    <a:pos x="180" y="213"/>
                  </a:cxn>
                  <a:cxn ang="0">
                    <a:pos x="155" y="188"/>
                  </a:cxn>
                  <a:cxn ang="0">
                    <a:pos x="180" y="163"/>
                  </a:cxn>
                  <a:cxn ang="0">
                    <a:pos x="205" y="188"/>
                  </a:cxn>
                  <a:cxn ang="0">
                    <a:pos x="180" y="213"/>
                  </a:cxn>
                  <a:cxn ang="0">
                    <a:pos x="282" y="98"/>
                  </a:cxn>
                  <a:cxn ang="0">
                    <a:pos x="252" y="68"/>
                  </a:cxn>
                  <a:cxn ang="0">
                    <a:pos x="282" y="38"/>
                  </a:cxn>
                  <a:cxn ang="0">
                    <a:pos x="312" y="68"/>
                  </a:cxn>
                  <a:cxn ang="0">
                    <a:pos x="282" y="98"/>
                  </a:cxn>
                </a:cxnLst>
                <a:rect l="0" t="0" r="r" b="b"/>
                <a:pathLst>
                  <a:path w="349" h="230">
                    <a:moveTo>
                      <a:pt x="333" y="51"/>
                    </a:moveTo>
                    <a:cubicBezTo>
                      <a:pt x="317" y="6"/>
                      <a:pt x="259" y="0"/>
                      <a:pt x="259" y="0"/>
                    </a:cubicBezTo>
                    <a:cubicBezTo>
                      <a:pt x="0" y="4"/>
                      <a:pt x="103" y="220"/>
                      <a:pt x="170" y="225"/>
                    </a:cubicBezTo>
                    <a:cubicBezTo>
                      <a:pt x="237" y="230"/>
                      <a:pt x="227" y="150"/>
                      <a:pt x="269" y="133"/>
                    </a:cubicBezTo>
                    <a:cubicBezTo>
                      <a:pt x="312" y="116"/>
                      <a:pt x="349" y="96"/>
                      <a:pt x="333" y="51"/>
                    </a:cubicBezTo>
                    <a:close/>
                    <a:moveTo>
                      <a:pt x="140" y="41"/>
                    </a:moveTo>
                    <a:cubicBezTo>
                      <a:pt x="148" y="41"/>
                      <a:pt x="155" y="48"/>
                      <a:pt x="155" y="56"/>
                    </a:cubicBezTo>
                    <a:cubicBezTo>
                      <a:pt x="155" y="65"/>
                      <a:pt x="148" y="71"/>
                      <a:pt x="140" y="71"/>
                    </a:cubicBezTo>
                    <a:cubicBezTo>
                      <a:pt x="131" y="71"/>
                      <a:pt x="125" y="65"/>
                      <a:pt x="125" y="56"/>
                    </a:cubicBezTo>
                    <a:cubicBezTo>
                      <a:pt x="125" y="48"/>
                      <a:pt x="131" y="41"/>
                      <a:pt x="140" y="41"/>
                    </a:cubicBezTo>
                    <a:close/>
                    <a:moveTo>
                      <a:pt x="105" y="101"/>
                    </a:moveTo>
                    <a:cubicBezTo>
                      <a:pt x="105" y="90"/>
                      <a:pt x="114" y="81"/>
                      <a:pt x="125" y="81"/>
                    </a:cubicBezTo>
                    <a:cubicBezTo>
                      <a:pt x="136" y="81"/>
                      <a:pt x="145" y="90"/>
                      <a:pt x="145" y="101"/>
                    </a:cubicBezTo>
                    <a:cubicBezTo>
                      <a:pt x="145" y="112"/>
                      <a:pt x="136" y="121"/>
                      <a:pt x="125" y="121"/>
                    </a:cubicBezTo>
                    <a:cubicBezTo>
                      <a:pt x="114" y="121"/>
                      <a:pt x="105" y="112"/>
                      <a:pt x="105" y="101"/>
                    </a:cubicBezTo>
                    <a:close/>
                    <a:moveTo>
                      <a:pt x="139" y="174"/>
                    </a:moveTo>
                    <a:cubicBezTo>
                      <a:pt x="126" y="174"/>
                      <a:pt x="116" y="164"/>
                      <a:pt x="116" y="151"/>
                    </a:cubicBezTo>
                    <a:cubicBezTo>
                      <a:pt x="116" y="138"/>
                      <a:pt x="126" y="128"/>
                      <a:pt x="139" y="128"/>
                    </a:cubicBezTo>
                    <a:cubicBezTo>
                      <a:pt x="151" y="128"/>
                      <a:pt x="162" y="138"/>
                      <a:pt x="162" y="151"/>
                    </a:cubicBezTo>
                    <a:cubicBezTo>
                      <a:pt x="162" y="164"/>
                      <a:pt x="151" y="174"/>
                      <a:pt x="139" y="174"/>
                    </a:cubicBezTo>
                    <a:close/>
                    <a:moveTo>
                      <a:pt x="180" y="213"/>
                    </a:moveTo>
                    <a:cubicBezTo>
                      <a:pt x="166" y="213"/>
                      <a:pt x="155" y="202"/>
                      <a:pt x="155" y="188"/>
                    </a:cubicBezTo>
                    <a:cubicBezTo>
                      <a:pt x="155" y="175"/>
                      <a:pt x="166" y="163"/>
                      <a:pt x="180" y="163"/>
                    </a:cubicBezTo>
                    <a:cubicBezTo>
                      <a:pt x="194" y="163"/>
                      <a:pt x="205" y="175"/>
                      <a:pt x="205" y="188"/>
                    </a:cubicBezTo>
                    <a:cubicBezTo>
                      <a:pt x="205" y="202"/>
                      <a:pt x="194" y="213"/>
                      <a:pt x="180" y="213"/>
                    </a:cubicBezTo>
                    <a:close/>
                    <a:moveTo>
                      <a:pt x="282" y="98"/>
                    </a:moveTo>
                    <a:cubicBezTo>
                      <a:pt x="265" y="98"/>
                      <a:pt x="252" y="84"/>
                      <a:pt x="252" y="68"/>
                    </a:cubicBezTo>
                    <a:cubicBezTo>
                      <a:pt x="252" y="51"/>
                      <a:pt x="265" y="38"/>
                      <a:pt x="282" y="38"/>
                    </a:cubicBezTo>
                    <a:cubicBezTo>
                      <a:pt x="298" y="38"/>
                      <a:pt x="312" y="51"/>
                      <a:pt x="312" y="68"/>
                    </a:cubicBezTo>
                    <a:cubicBezTo>
                      <a:pt x="312" y="84"/>
                      <a:pt x="298" y="98"/>
                      <a:pt x="282" y="98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13" name="Freeform 45"/>
          <p:cNvSpPr>
            <a:spLocks noEditPoints="1"/>
          </p:cNvSpPr>
          <p:nvPr/>
        </p:nvSpPr>
        <p:spPr bwMode="auto">
          <a:xfrm>
            <a:off x="11334765" y="2070771"/>
            <a:ext cx="437275" cy="43727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9" name="Footer Text"/>
          <p:cNvSpPr txBox="1"/>
          <p:nvPr/>
        </p:nvSpPr>
        <p:spPr>
          <a:xfrm>
            <a:off x="8933941" y="1901919"/>
            <a:ext cx="2303807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72" name="Group 181"/>
          <p:cNvGrpSpPr/>
          <p:nvPr/>
        </p:nvGrpSpPr>
        <p:grpSpPr>
          <a:xfrm>
            <a:off x="5198060" y="4529218"/>
            <a:ext cx="2552519" cy="1855158"/>
            <a:chOff x="907784" y="3286620"/>
            <a:chExt cx="2182197" cy="1586010"/>
          </a:xfrm>
        </p:grpSpPr>
        <p:sp>
          <p:nvSpPr>
            <p:cNvPr id="183" name="Freeform 21"/>
            <p:cNvSpPr/>
            <p:nvPr/>
          </p:nvSpPr>
          <p:spPr bwMode="auto">
            <a:xfrm>
              <a:off x="907784" y="3286620"/>
              <a:ext cx="577078" cy="1586010"/>
            </a:xfrm>
            <a:custGeom>
              <a:avLst/>
              <a:gdLst/>
              <a:ahLst/>
              <a:cxnLst>
                <a:cxn ang="0">
                  <a:pos x="302" y="301"/>
                </a:cxn>
                <a:cxn ang="0">
                  <a:pos x="302" y="830"/>
                </a:cxn>
                <a:cxn ang="0">
                  <a:pos x="12" y="478"/>
                </a:cxn>
                <a:cxn ang="0">
                  <a:pos x="0" y="0"/>
                </a:cxn>
                <a:cxn ang="0">
                  <a:pos x="302" y="301"/>
                </a:cxn>
              </a:cxnLst>
              <a:rect l="0" t="0" r="r" b="b"/>
              <a:pathLst>
                <a:path w="302" h="830">
                  <a:moveTo>
                    <a:pt x="302" y="301"/>
                  </a:moveTo>
                  <a:lnTo>
                    <a:pt x="302" y="830"/>
                  </a:lnTo>
                  <a:lnTo>
                    <a:pt x="12" y="478"/>
                  </a:lnTo>
                  <a:lnTo>
                    <a:pt x="0" y="0"/>
                  </a:lnTo>
                  <a:lnTo>
                    <a:pt x="302" y="30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4" name="Freeform 22"/>
            <p:cNvSpPr>
              <a:spLocks noEditPoints="1"/>
            </p:cNvSpPr>
            <p:nvPr/>
          </p:nvSpPr>
          <p:spPr bwMode="auto">
            <a:xfrm>
              <a:off x="1484862" y="3548407"/>
              <a:ext cx="1605119" cy="1324223"/>
            </a:xfrm>
            <a:custGeom>
              <a:avLst/>
              <a:gdLst/>
              <a:ahLst/>
              <a:cxnLst>
                <a:cxn ang="0">
                  <a:pos x="264" y="108"/>
                </a:cxn>
                <a:cxn ang="0">
                  <a:pos x="188" y="122"/>
                </a:cxn>
                <a:cxn ang="0">
                  <a:pos x="180" y="128"/>
                </a:cxn>
                <a:cxn ang="0">
                  <a:pos x="179" y="137"/>
                </a:cxn>
                <a:cxn ang="0">
                  <a:pos x="184" y="145"/>
                </a:cxn>
                <a:cxn ang="0">
                  <a:pos x="193" y="147"/>
                </a:cxn>
                <a:cxn ang="0">
                  <a:pos x="269" y="132"/>
                </a:cxn>
                <a:cxn ang="0">
                  <a:pos x="277" y="127"/>
                </a:cxn>
                <a:cxn ang="0">
                  <a:pos x="279" y="118"/>
                </a:cxn>
                <a:cxn ang="0">
                  <a:pos x="273" y="109"/>
                </a:cxn>
                <a:cxn ang="0">
                  <a:pos x="264" y="108"/>
                </a:cxn>
                <a:cxn ang="0">
                  <a:pos x="0" y="86"/>
                </a:cxn>
                <a:cxn ang="0">
                  <a:pos x="443" y="0"/>
                </a:cxn>
                <a:cxn ang="0">
                  <a:pos x="428" y="257"/>
                </a:cxn>
                <a:cxn ang="0">
                  <a:pos x="0" y="364"/>
                </a:cxn>
                <a:cxn ang="0">
                  <a:pos x="0" y="86"/>
                </a:cxn>
              </a:cxnLst>
              <a:rect l="0" t="0" r="r" b="b"/>
              <a:pathLst>
                <a:path w="443" h="364">
                  <a:moveTo>
                    <a:pt x="264" y="108"/>
                  </a:moveTo>
                  <a:cubicBezTo>
                    <a:pt x="188" y="122"/>
                    <a:pt x="188" y="122"/>
                    <a:pt x="188" y="122"/>
                  </a:cubicBezTo>
                  <a:cubicBezTo>
                    <a:pt x="185" y="123"/>
                    <a:pt x="182" y="125"/>
                    <a:pt x="180" y="128"/>
                  </a:cubicBezTo>
                  <a:cubicBezTo>
                    <a:pt x="178" y="130"/>
                    <a:pt x="178" y="134"/>
                    <a:pt x="179" y="137"/>
                  </a:cubicBezTo>
                  <a:cubicBezTo>
                    <a:pt x="179" y="140"/>
                    <a:pt x="181" y="143"/>
                    <a:pt x="184" y="145"/>
                  </a:cubicBezTo>
                  <a:cubicBezTo>
                    <a:pt x="187" y="147"/>
                    <a:pt x="190" y="147"/>
                    <a:pt x="193" y="147"/>
                  </a:cubicBezTo>
                  <a:cubicBezTo>
                    <a:pt x="269" y="132"/>
                    <a:pt x="269" y="132"/>
                    <a:pt x="269" y="132"/>
                  </a:cubicBezTo>
                  <a:cubicBezTo>
                    <a:pt x="272" y="131"/>
                    <a:pt x="275" y="130"/>
                    <a:pt x="277" y="127"/>
                  </a:cubicBezTo>
                  <a:cubicBezTo>
                    <a:pt x="279" y="124"/>
                    <a:pt x="279" y="121"/>
                    <a:pt x="279" y="118"/>
                  </a:cubicBezTo>
                  <a:cubicBezTo>
                    <a:pt x="278" y="114"/>
                    <a:pt x="276" y="111"/>
                    <a:pt x="273" y="109"/>
                  </a:cubicBezTo>
                  <a:cubicBezTo>
                    <a:pt x="271" y="108"/>
                    <a:pt x="267" y="107"/>
                    <a:pt x="264" y="108"/>
                  </a:cubicBezTo>
                  <a:close/>
                  <a:moveTo>
                    <a:pt x="0" y="86"/>
                  </a:moveTo>
                  <a:cubicBezTo>
                    <a:pt x="443" y="0"/>
                    <a:pt x="443" y="0"/>
                    <a:pt x="443" y="0"/>
                  </a:cubicBezTo>
                  <a:cubicBezTo>
                    <a:pt x="428" y="257"/>
                    <a:pt x="428" y="257"/>
                    <a:pt x="428" y="257"/>
                  </a:cubicBezTo>
                  <a:cubicBezTo>
                    <a:pt x="0" y="364"/>
                    <a:pt x="0" y="364"/>
                    <a:pt x="0" y="364"/>
                  </a:cubicBezTo>
                  <a:lnTo>
                    <a:pt x="0" y="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33" name="Freeform 45"/>
          <p:cNvSpPr>
            <a:spLocks noEditPoints="1"/>
          </p:cNvSpPr>
          <p:nvPr/>
        </p:nvSpPr>
        <p:spPr bwMode="auto">
          <a:xfrm>
            <a:off x="11334765" y="2879666"/>
            <a:ext cx="437275" cy="43727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4" name="Footer Text"/>
          <p:cNvSpPr txBox="1"/>
          <p:nvPr/>
        </p:nvSpPr>
        <p:spPr>
          <a:xfrm>
            <a:off x="8933941" y="2759122"/>
            <a:ext cx="2303807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5" name="Freeform 45"/>
          <p:cNvSpPr>
            <a:spLocks noEditPoints="1"/>
          </p:cNvSpPr>
          <p:nvPr/>
        </p:nvSpPr>
        <p:spPr bwMode="auto">
          <a:xfrm>
            <a:off x="11334765" y="3818808"/>
            <a:ext cx="437275" cy="43727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6" name="Footer Text"/>
          <p:cNvSpPr txBox="1"/>
          <p:nvPr/>
        </p:nvSpPr>
        <p:spPr>
          <a:xfrm>
            <a:off x="8933941" y="3680262"/>
            <a:ext cx="2303807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7" name="Freeform 45"/>
          <p:cNvSpPr>
            <a:spLocks noEditPoints="1"/>
          </p:cNvSpPr>
          <p:nvPr/>
        </p:nvSpPr>
        <p:spPr bwMode="auto">
          <a:xfrm>
            <a:off x="11334765" y="4751052"/>
            <a:ext cx="437275" cy="43727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8" name="Footer Text"/>
          <p:cNvSpPr txBox="1"/>
          <p:nvPr/>
        </p:nvSpPr>
        <p:spPr>
          <a:xfrm>
            <a:off x="8933941" y="4609042"/>
            <a:ext cx="2303807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9" name="Freeform 45"/>
          <p:cNvSpPr>
            <a:spLocks noEditPoints="1"/>
          </p:cNvSpPr>
          <p:nvPr/>
        </p:nvSpPr>
        <p:spPr bwMode="auto">
          <a:xfrm>
            <a:off x="11334765" y="5579019"/>
            <a:ext cx="437275" cy="43727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0" name="Footer Text"/>
          <p:cNvSpPr txBox="1"/>
          <p:nvPr/>
        </p:nvSpPr>
        <p:spPr>
          <a:xfrm>
            <a:off x="8933941" y="5434135"/>
            <a:ext cx="2303807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aphicFrame>
        <p:nvGraphicFramePr>
          <p:cNvPr id="241" name="Chart 240"/>
          <p:cNvGraphicFramePr/>
          <p:nvPr/>
        </p:nvGraphicFramePr>
        <p:xfrm>
          <a:off x="755751" y="1448204"/>
          <a:ext cx="3423467" cy="4933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8" name="TextBox 8"/>
          <p:cNvSpPr txBox="1"/>
          <p:nvPr/>
        </p:nvSpPr>
        <p:spPr>
          <a:xfrm>
            <a:off x="609600" y="297529"/>
            <a:ext cx="264419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r>
              <a:rPr lang="zh-CN" altLang="en-US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9" name="TextBox 8"/>
          <p:cNvSpPr txBox="1"/>
          <p:nvPr/>
        </p:nvSpPr>
        <p:spPr>
          <a:xfrm>
            <a:off x="609600" y="688817"/>
            <a:ext cx="321945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 animBg="1"/>
      <p:bldP spid="219" grpId="0"/>
      <p:bldP spid="233" grpId="0" animBg="1"/>
      <p:bldP spid="234" grpId="0"/>
      <p:bldP spid="235" grpId="0" animBg="1"/>
      <p:bldP spid="236" grpId="0"/>
      <p:bldP spid="237" grpId="0" animBg="1"/>
      <p:bldP spid="238" grpId="0"/>
      <p:bldP spid="239" grpId="0" animBg="1"/>
      <p:bldP spid="240" grpId="0"/>
      <p:bldGraphic spid="241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椭圆 3079"/>
          <p:cNvSpPr>
            <a:spLocks noChangeArrowheads="1"/>
          </p:cNvSpPr>
          <p:nvPr/>
        </p:nvSpPr>
        <p:spPr bwMode="auto">
          <a:xfrm>
            <a:off x="2534975" y="2503525"/>
            <a:ext cx="2223370" cy="22233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48" name="文本框 3080"/>
          <p:cNvSpPr txBox="1">
            <a:spLocks noChangeArrowheads="1"/>
          </p:cNvSpPr>
          <p:nvPr/>
        </p:nvSpPr>
        <p:spPr bwMode="auto">
          <a:xfrm>
            <a:off x="4758346" y="3117108"/>
            <a:ext cx="1761285" cy="1390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8435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6152" name="椭圆 3088"/>
          <p:cNvSpPr>
            <a:spLocks noChangeArrowheads="1"/>
          </p:cNvSpPr>
          <p:nvPr/>
        </p:nvSpPr>
        <p:spPr bwMode="auto">
          <a:xfrm>
            <a:off x="1626429" y="4325081"/>
            <a:ext cx="169655" cy="16965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53" name="椭圆 3087"/>
          <p:cNvSpPr>
            <a:spLocks noChangeArrowheads="1"/>
          </p:cNvSpPr>
          <p:nvPr/>
        </p:nvSpPr>
        <p:spPr bwMode="auto">
          <a:xfrm>
            <a:off x="4945859" y="2237881"/>
            <a:ext cx="482177" cy="48217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255915" y="3279535"/>
            <a:ext cx="285557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255915" y="3831006"/>
            <a:ext cx="39794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年度工作概述，修改文字内容，也可以直接复制你的内容到此。年度工作概述，修改文字内容，也可以直接复制你的内容到此。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8" grpId="0"/>
      <p:bldP spid="6152" grpId="0" animBg="1"/>
      <p:bldP spid="6153" grpId="0" animBg="1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UUID" val="{C1A8F295-47DC-48FB-81BD-666766343352}"/>
  <p:tag name="ISPRING_RESOURCE_FOLDER" val="E:\素材\正版图-卖\PPT\0变色龙\0包图网\bt369\ppt\bt369\"/>
  <p:tag name="ISPRING_PRESENTATION_PATH" val="E:\素材\正版图-卖\PPT\0变色龙\0包图网\bt369\ppt\bt369.pptx"/>
  <p:tag name="ISPRING_PROJECT_FOLDER_UPDATED" val="1"/>
  <p:tag name="ISPRING_SCREEN_RECS_UPDATED" val="E:\素材\正版图-卖\PPT\0变色龙\0包图网\bt369\ppt\bt369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bt95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AUTOCOLOR" val="TRUE"/>
  <p:tag name="MH_TYPE" val="CONTENTS"/>
  <p:tag name="ID" val="553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3"/>
</p:tagLst>
</file>

<file path=ppt/theme/theme1.xml><?xml version="1.0" encoding="utf-8"?>
<a:theme xmlns:a="http://schemas.openxmlformats.org/drawingml/2006/main" name=" www.2ppt.com">
  <a:themeElements>
    <a:clrScheme name="自定义 484">
      <a:dk1>
        <a:sysClr val="windowText" lastClr="000000"/>
      </a:dk1>
      <a:lt1>
        <a:sysClr val="window" lastClr="FFFFFF"/>
      </a:lt1>
      <a:dk2>
        <a:srgbClr val="3B5C94"/>
      </a:dk2>
      <a:lt2>
        <a:srgbClr val="E7E6E6"/>
      </a:lt2>
      <a:accent1>
        <a:srgbClr val="3B5C94"/>
      </a:accent1>
      <a:accent2>
        <a:srgbClr val="BFBFBF"/>
      </a:accent2>
      <a:accent3>
        <a:srgbClr val="3B5C94"/>
      </a:accent3>
      <a:accent4>
        <a:srgbClr val="BFBFBF"/>
      </a:accent4>
      <a:accent5>
        <a:srgbClr val="3B5C94"/>
      </a:accent5>
      <a:accent6>
        <a:srgbClr val="BFBFBF"/>
      </a:accent6>
      <a:hlink>
        <a:srgbClr val="3B5C94"/>
      </a:hlink>
      <a:folHlink>
        <a:srgbClr val="BFBFBF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5178</Words>
  <Application>Microsoft Office PowerPoint</Application>
  <PresentationFormat>自定义</PresentationFormat>
  <Paragraphs>280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5" baseType="lpstr">
      <vt:lpstr>宋体</vt:lpstr>
      <vt:lpstr>微软雅黑</vt:lpstr>
      <vt:lpstr>Arial</vt:lpstr>
      <vt:lpstr>Calibri</vt:lpstr>
      <vt:lpstr>Calibri Light</vt:lpstr>
      <vt:lpstr>Impact</vt:lpstr>
      <vt:lpstr>Times New Roman</vt:lpstr>
      <vt:lpstr>Wingdings</vt:lpstr>
      <vt:lpstr> 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2022-03-14T03:28:59Z</dcterms:created>
  <dcterms:modified xsi:type="dcterms:W3CDTF">2023-01-10T06:59:40Z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D5E6DE0792F8430B9C2FA7AD8CB6466F</vt:lpwstr>
  </property>
  <property fmtid="{D5CDD505-2E9C-101B-9397-08002B2CF9AE}" pid="3" name="KSOProductBuildVer">
    <vt:lpwstr>2052-11.1.0.11365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