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89" r:id="rId2"/>
    <p:sldId id="263" r:id="rId3"/>
    <p:sldId id="261" r:id="rId4"/>
    <p:sldId id="262" r:id="rId5"/>
    <p:sldId id="275" r:id="rId6"/>
    <p:sldId id="268" r:id="rId7"/>
    <p:sldId id="269" r:id="rId8"/>
    <p:sldId id="287" r:id="rId9"/>
    <p:sldId id="276" r:id="rId10"/>
    <p:sldId id="271" r:id="rId11"/>
    <p:sldId id="272" r:id="rId12"/>
    <p:sldId id="273" r:id="rId13"/>
    <p:sldId id="283" r:id="rId14"/>
    <p:sldId id="286" r:id="rId15"/>
    <p:sldId id="281" r:id="rId16"/>
    <p:sldId id="274" r:id="rId17"/>
    <p:sldId id="279" r:id="rId18"/>
    <p:sldId id="280" r:id="rId19"/>
    <p:sldId id="285" r:id="rId20"/>
    <p:sldId id="278" r:id="rId21"/>
    <p:sldId id="270" r:id="rId22"/>
    <p:sldId id="282" r:id="rId23"/>
    <p:sldId id="284" r:id="rId24"/>
    <p:sldId id="277" r:id="rId25"/>
    <p:sldId id="288"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D9D9"/>
    <a:srgbClr val="2E3747"/>
    <a:srgbClr val="FABC23"/>
    <a:srgbClr val="FB705A"/>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31" autoAdjust="0"/>
    <p:restoredTop sz="94660"/>
  </p:normalViewPr>
  <p:slideViewPr>
    <p:cSldViewPr snapToGrid="0">
      <p:cViewPr>
        <p:scale>
          <a:sx n="66" d="100"/>
          <a:sy n="66" d="100"/>
        </p:scale>
        <p:origin x="324" y="-1374"/>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5D13BBE5-0BEA-4494-9BEF-C8C2F48C9E2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F1CB8912-F0BA-4AD8-8415-DA1F26BCB0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仅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矩形 3"/>
          <p:cNvSpPr/>
          <p:nvPr userDrawn="1"/>
        </p:nvSpPr>
        <p:spPr>
          <a:xfrm>
            <a:off x="8325228" y="6288250"/>
            <a:ext cx="775136" cy="229870"/>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pPr defTabSz="914400"/>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pPr defTabSz="914400"/>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pPr defTabSz="914400"/>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pPr defTabSz="914400"/>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pPr defTabSz="914400"/>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12" cstate="screen"/>
          <a:srcRect r="14286"/>
          <a:stretch>
            <a:fillRect/>
          </a:stretch>
        </p:blipFill>
        <p:spPr>
          <a:xfrm rot="5400000">
            <a:off x="2666999" y="-2666998"/>
            <a:ext cx="6858001" cy="12192000"/>
          </a:xfrm>
          <a:prstGeom prst="rect">
            <a:avLst/>
          </a:prstGeom>
        </p:spPr>
      </p:pic>
      <p:sp>
        <p:nvSpPr>
          <p:cNvPr id="4" name="矩形 3"/>
          <p:cNvSpPr/>
          <p:nvPr userDrawn="1"/>
        </p:nvSpPr>
        <p:spPr>
          <a:xfrm>
            <a:off x="-1" y="0"/>
            <a:ext cx="12192001" cy="6858000"/>
          </a:xfrm>
          <a:prstGeom prst="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8914" y="2023382"/>
            <a:ext cx="13686971" cy="6843486"/>
          </a:xfrm>
          <a:prstGeom prst="rect">
            <a:avLst/>
          </a:prstGeom>
        </p:spPr>
      </p:pic>
      <p:grpSp>
        <p:nvGrpSpPr>
          <p:cNvPr id="2" name="组合 1"/>
          <p:cNvGrpSpPr/>
          <p:nvPr/>
        </p:nvGrpSpPr>
        <p:grpSpPr>
          <a:xfrm>
            <a:off x="2310347" y="1591904"/>
            <a:ext cx="7634804" cy="1260834"/>
            <a:chOff x="2310347" y="1591904"/>
            <a:chExt cx="7634804" cy="1260834"/>
          </a:xfrm>
        </p:grpSpPr>
        <p:sp>
          <p:nvSpPr>
            <p:cNvPr id="10" name="文本框 9"/>
            <p:cNvSpPr txBox="1"/>
            <p:nvPr/>
          </p:nvSpPr>
          <p:spPr>
            <a:xfrm>
              <a:off x="2373847" y="1652409"/>
              <a:ext cx="7571304" cy="1200329"/>
            </a:xfrm>
            <a:prstGeom prst="rect">
              <a:avLst/>
            </a:prstGeom>
            <a:noFill/>
          </p:spPr>
          <p:txBody>
            <a:bodyPr wrap="none" rtlCol="0">
              <a:spAutoFit/>
              <a:scene3d>
                <a:camera prst="orthographicFront"/>
                <a:lightRig rig="threePt" dir="t"/>
              </a:scene3d>
              <a:sp3d contourW="12700"/>
            </a:bodyPr>
            <a:lstStyle/>
            <a:p>
              <a:pPr algn="ctr"/>
              <a:r>
                <a:rPr lang="zh-CN" altLang="en-US" sz="7200" dirty="0" smtClean="0">
                  <a:solidFill>
                    <a:schemeClr val="bg1">
                      <a:lumMod val="85000"/>
                    </a:schemeClr>
                  </a:solidFill>
                  <a:latin typeface="inpin heiti" charset="-122"/>
                  <a:ea typeface="inpin heiti" charset="-122"/>
                </a:rPr>
                <a:t>卡通儿童教育模板</a:t>
              </a:r>
              <a:endParaRPr lang="zh-CN" altLang="en-US" sz="7200" dirty="0">
                <a:solidFill>
                  <a:schemeClr val="bg1">
                    <a:lumMod val="85000"/>
                  </a:schemeClr>
                </a:solidFill>
                <a:latin typeface="inpin heiti" charset="-122"/>
                <a:ea typeface="inpin heiti" charset="-122"/>
              </a:endParaRPr>
            </a:p>
          </p:txBody>
        </p:sp>
        <p:sp>
          <p:nvSpPr>
            <p:cNvPr id="9" name="文本框 8"/>
            <p:cNvSpPr txBox="1"/>
            <p:nvPr/>
          </p:nvSpPr>
          <p:spPr>
            <a:xfrm>
              <a:off x="2310347" y="1614671"/>
              <a:ext cx="7571304" cy="1200329"/>
            </a:xfrm>
            <a:prstGeom prst="rect">
              <a:avLst/>
            </a:prstGeom>
            <a:noFill/>
          </p:spPr>
          <p:txBody>
            <a:bodyPr wrap="none" rtlCol="0">
              <a:spAutoFit/>
              <a:scene3d>
                <a:camera prst="orthographicFront"/>
                <a:lightRig rig="threePt" dir="t"/>
              </a:scene3d>
              <a:sp3d contourW="12700"/>
            </a:bodyPr>
            <a:lstStyle/>
            <a:p>
              <a:pPr algn="ctr"/>
              <a:r>
                <a:rPr lang="zh-CN" altLang="en-US" sz="7200" dirty="0" smtClean="0">
                  <a:ln w="57150">
                    <a:solidFill>
                      <a:srgbClr val="2E3747"/>
                    </a:solidFill>
                  </a:ln>
                  <a:solidFill>
                    <a:srgbClr val="70D9D9"/>
                  </a:solidFill>
                  <a:latin typeface="inpin heiti" charset="-122"/>
                  <a:ea typeface="inpin heiti" charset="-122"/>
                </a:rPr>
                <a:t>卡通儿童</a:t>
              </a:r>
              <a:r>
                <a:rPr lang="zh-CN" altLang="en-US" sz="7200" dirty="0">
                  <a:ln w="57150">
                    <a:solidFill>
                      <a:srgbClr val="2E3747"/>
                    </a:solidFill>
                  </a:ln>
                  <a:solidFill>
                    <a:srgbClr val="FB705A"/>
                  </a:solidFill>
                  <a:latin typeface="inpin heiti" charset="-122"/>
                  <a:ea typeface="inpin heiti" charset="-122"/>
                </a:rPr>
                <a:t>教育</a:t>
              </a:r>
              <a:r>
                <a:rPr lang="zh-CN" altLang="en-US" sz="7200" dirty="0" smtClean="0">
                  <a:ln w="57150">
                    <a:solidFill>
                      <a:srgbClr val="2E3747"/>
                    </a:solidFill>
                  </a:ln>
                  <a:solidFill>
                    <a:srgbClr val="FABC23"/>
                  </a:solidFill>
                  <a:latin typeface="inpin heiti" charset="-122"/>
                  <a:ea typeface="inpin heiti" charset="-122"/>
                </a:rPr>
                <a:t>模板</a:t>
              </a:r>
              <a:endParaRPr lang="zh-CN" altLang="en-US" sz="7200" dirty="0">
                <a:ln w="57150">
                  <a:solidFill>
                    <a:srgbClr val="2E3747"/>
                  </a:solidFill>
                </a:ln>
                <a:solidFill>
                  <a:srgbClr val="FABC23"/>
                </a:solidFill>
                <a:latin typeface="inpin heiti" charset="-122"/>
                <a:ea typeface="inpin heiti" charset="-122"/>
              </a:endParaRPr>
            </a:p>
          </p:txBody>
        </p:sp>
        <p:sp>
          <p:nvSpPr>
            <p:cNvPr id="8" name="文本框 7"/>
            <p:cNvSpPr txBox="1"/>
            <p:nvPr/>
          </p:nvSpPr>
          <p:spPr>
            <a:xfrm>
              <a:off x="2310347" y="1591904"/>
              <a:ext cx="7571304" cy="1200329"/>
            </a:xfrm>
            <a:prstGeom prst="rect">
              <a:avLst/>
            </a:prstGeom>
            <a:noFill/>
          </p:spPr>
          <p:txBody>
            <a:bodyPr wrap="none" rtlCol="0">
              <a:spAutoFit/>
              <a:scene3d>
                <a:camera prst="orthographicFront"/>
                <a:lightRig rig="threePt" dir="t"/>
              </a:scene3d>
              <a:sp3d contourW="12700"/>
            </a:bodyPr>
            <a:lstStyle/>
            <a:p>
              <a:pPr algn="ctr"/>
              <a:r>
                <a:rPr lang="zh-CN" altLang="en-US" sz="7200" dirty="0" smtClean="0">
                  <a:solidFill>
                    <a:srgbClr val="70D9D9"/>
                  </a:solidFill>
                  <a:latin typeface="inpin heiti" charset="-122"/>
                  <a:ea typeface="inpin heiti" charset="-122"/>
                </a:rPr>
                <a:t>卡通儿童</a:t>
              </a:r>
              <a:r>
                <a:rPr lang="zh-CN" altLang="en-US" sz="7200" dirty="0">
                  <a:solidFill>
                    <a:srgbClr val="FB705A"/>
                  </a:solidFill>
                  <a:latin typeface="inpin heiti" charset="-122"/>
                  <a:ea typeface="inpin heiti" charset="-122"/>
                </a:rPr>
                <a:t>教育</a:t>
              </a:r>
              <a:r>
                <a:rPr lang="zh-CN" altLang="en-US" sz="7200" dirty="0" smtClean="0">
                  <a:solidFill>
                    <a:srgbClr val="FABC23"/>
                  </a:solidFill>
                  <a:latin typeface="inpin heiti" charset="-122"/>
                  <a:ea typeface="inpin heiti" charset="-122"/>
                </a:rPr>
                <a:t>模板</a:t>
              </a:r>
              <a:endParaRPr lang="zh-CN" altLang="en-US" sz="7200" dirty="0">
                <a:solidFill>
                  <a:srgbClr val="FABC23"/>
                </a:solidFill>
                <a:latin typeface="inpin heiti" charset="-122"/>
                <a:ea typeface="inpin heiti" charset="-122"/>
              </a:endParaRPr>
            </a:p>
          </p:txBody>
        </p:sp>
      </p:grpSp>
      <p:sp>
        <p:nvSpPr>
          <p:cNvPr id="4" name="椭圆 3"/>
          <p:cNvSpPr/>
          <p:nvPr/>
        </p:nvSpPr>
        <p:spPr>
          <a:xfrm>
            <a:off x="5124449" y="4056922"/>
            <a:ext cx="469761" cy="469760"/>
          </a:xfrm>
          <a:prstGeom prst="ellipse">
            <a:avLst/>
          </a:prstGeom>
          <a:solidFill>
            <a:srgbClr val="70D9D9"/>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5" name="椭圆 4"/>
          <p:cNvSpPr/>
          <p:nvPr/>
        </p:nvSpPr>
        <p:spPr>
          <a:xfrm>
            <a:off x="5861120" y="4056922"/>
            <a:ext cx="469761" cy="469760"/>
          </a:xfrm>
          <a:prstGeom prst="ellipse">
            <a:avLst/>
          </a:prstGeom>
          <a:solidFill>
            <a:srgbClr val="FABC23"/>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 name="椭圆 5"/>
          <p:cNvSpPr/>
          <p:nvPr/>
        </p:nvSpPr>
        <p:spPr>
          <a:xfrm>
            <a:off x="6597790" y="4056922"/>
            <a:ext cx="469761" cy="469760"/>
          </a:xfrm>
          <a:prstGeom prst="ellipse">
            <a:avLst/>
          </a:prstGeom>
          <a:solidFill>
            <a:srgbClr val="FB705A"/>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5" name="椭圆 10"/>
          <p:cNvSpPr/>
          <p:nvPr/>
        </p:nvSpPr>
        <p:spPr>
          <a:xfrm>
            <a:off x="5236302" y="4168959"/>
            <a:ext cx="246054" cy="245685"/>
          </a:xfrm>
          <a:custGeom>
            <a:avLst/>
            <a:gdLst>
              <a:gd name="T0" fmla="*/ 12689 w 13001"/>
              <a:gd name="T1" fmla="*/ 11121 h 13001"/>
              <a:gd name="T2" fmla="*/ 10057 w 13001"/>
              <a:gd name="T3" fmla="*/ 8489 h 13001"/>
              <a:gd name="T4" fmla="*/ 10527 w 13001"/>
              <a:gd name="T5" fmla="*/ 7612 h 13001"/>
              <a:gd name="T6" fmla="*/ 10957 w 13001"/>
              <a:gd name="T7" fmla="*/ 5479 h 13001"/>
              <a:gd name="T8" fmla="*/ 10527 w 13001"/>
              <a:gd name="T9" fmla="*/ 3345 h 13001"/>
              <a:gd name="T10" fmla="*/ 9353 w 13001"/>
              <a:gd name="T11" fmla="*/ 1604 h 13001"/>
              <a:gd name="T12" fmla="*/ 7612 w 13001"/>
              <a:gd name="T13" fmla="*/ 431 h 13001"/>
              <a:gd name="T14" fmla="*/ 5479 w 13001"/>
              <a:gd name="T15" fmla="*/ 0 h 13001"/>
              <a:gd name="T16" fmla="*/ 3345 w 13001"/>
              <a:gd name="T17" fmla="*/ 431 h 13001"/>
              <a:gd name="T18" fmla="*/ 1604 w 13001"/>
              <a:gd name="T19" fmla="*/ 1604 h 13001"/>
              <a:gd name="T20" fmla="*/ 431 w 13001"/>
              <a:gd name="T21" fmla="*/ 3345 h 13001"/>
              <a:gd name="T22" fmla="*/ 0 w 13001"/>
              <a:gd name="T23" fmla="*/ 5479 h 13001"/>
              <a:gd name="T24" fmla="*/ 431 w 13001"/>
              <a:gd name="T25" fmla="*/ 7612 h 13001"/>
              <a:gd name="T26" fmla="*/ 1604 w 13001"/>
              <a:gd name="T27" fmla="*/ 9353 h 13001"/>
              <a:gd name="T28" fmla="*/ 3345 w 13001"/>
              <a:gd name="T29" fmla="*/ 10527 h 13001"/>
              <a:gd name="T30" fmla="*/ 5479 w 13001"/>
              <a:gd name="T31" fmla="*/ 10957 h 13001"/>
              <a:gd name="T32" fmla="*/ 7612 w 13001"/>
              <a:gd name="T33" fmla="*/ 10527 h 13001"/>
              <a:gd name="T34" fmla="*/ 8489 w 13001"/>
              <a:gd name="T35" fmla="*/ 10057 h 13001"/>
              <a:gd name="T36" fmla="*/ 11121 w 13001"/>
              <a:gd name="T37" fmla="*/ 12689 h 13001"/>
              <a:gd name="T38" fmla="*/ 12253 w 13001"/>
              <a:gd name="T39" fmla="*/ 12689 h 13001"/>
              <a:gd name="T40" fmla="*/ 12689 w 13001"/>
              <a:gd name="T41" fmla="*/ 12253 h 13001"/>
              <a:gd name="T42" fmla="*/ 12689 w 13001"/>
              <a:gd name="T43" fmla="*/ 11121 h 13001"/>
              <a:gd name="T44" fmla="*/ 2976 w 13001"/>
              <a:gd name="T45" fmla="*/ 6479 h 13001"/>
              <a:gd name="T46" fmla="*/ 1976 w 13001"/>
              <a:gd name="T47" fmla="*/ 5479 h 13001"/>
              <a:gd name="T48" fmla="*/ 2976 w 13001"/>
              <a:gd name="T49" fmla="*/ 4479 h 13001"/>
              <a:gd name="T50" fmla="*/ 4479 w 13001"/>
              <a:gd name="T51" fmla="*/ 4479 h 13001"/>
              <a:gd name="T52" fmla="*/ 4479 w 13001"/>
              <a:gd name="T53" fmla="*/ 2976 h 13001"/>
              <a:gd name="T54" fmla="*/ 5479 w 13001"/>
              <a:gd name="T55" fmla="*/ 1976 h 13001"/>
              <a:gd name="T56" fmla="*/ 6479 w 13001"/>
              <a:gd name="T57" fmla="*/ 2976 h 13001"/>
              <a:gd name="T58" fmla="*/ 6479 w 13001"/>
              <a:gd name="T59" fmla="*/ 4479 h 13001"/>
              <a:gd name="T60" fmla="*/ 7981 w 13001"/>
              <a:gd name="T61" fmla="*/ 4479 h 13001"/>
              <a:gd name="T62" fmla="*/ 8981 w 13001"/>
              <a:gd name="T63" fmla="*/ 5479 h 13001"/>
              <a:gd name="T64" fmla="*/ 7981 w 13001"/>
              <a:gd name="T65" fmla="*/ 6479 h 13001"/>
              <a:gd name="T66" fmla="*/ 6479 w 13001"/>
              <a:gd name="T67" fmla="*/ 6479 h 13001"/>
              <a:gd name="T68" fmla="*/ 6479 w 13001"/>
              <a:gd name="T69" fmla="*/ 7981 h 13001"/>
              <a:gd name="T70" fmla="*/ 5479 w 13001"/>
              <a:gd name="T71" fmla="*/ 8981 h 13001"/>
              <a:gd name="T72" fmla="*/ 4479 w 13001"/>
              <a:gd name="T73" fmla="*/ 7981 h 13001"/>
              <a:gd name="T74" fmla="*/ 4479 w 13001"/>
              <a:gd name="T75" fmla="*/ 6479 h 13001"/>
              <a:gd name="T76" fmla="*/ 2976 w 13001"/>
              <a:gd name="T77" fmla="*/ 6479 h 1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01" h="13001">
                <a:moveTo>
                  <a:pt x="12689" y="11121"/>
                </a:moveTo>
                <a:lnTo>
                  <a:pt x="10057" y="8489"/>
                </a:lnTo>
                <a:cubicBezTo>
                  <a:pt x="10240" y="8213"/>
                  <a:pt x="10396" y="7920"/>
                  <a:pt x="10527" y="7612"/>
                </a:cubicBezTo>
                <a:cubicBezTo>
                  <a:pt x="10812" y="6936"/>
                  <a:pt x="10957" y="6219"/>
                  <a:pt x="10957" y="5479"/>
                </a:cubicBezTo>
                <a:cubicBezTo>
                  <a:pt x="10957" y="4739"/>
                  <a:pt x="10812" y="4021"/>
                  <a:pt x="10527" y="3345"/>
                </a:cubicBezTo>
                <a:cubicBezTo>
                  <a:pt x="10251" y="2693"/>
                  <a:pt x="9856" y="2107"/>
                  <a:pt x="9353" y="1604"/>
                </a:cubicBezTo>
                <a:cubicBezTo>
                  <a:pt x="8851" y="1101"/>
                  <a:pt x="8264" y="707"/>
                  <a:pt x="7612" y="431"/>
                </a:cubicBezTo>
                <a:cubicBezTo>
                  <a:pt x="6936" y="145"/>
                  <a:pt x="6219" y="0"/>
                  <a:pt x="5479" y="0"/>
                </a:cubicBezTo>
                <a:cubicBezTo>
                  <a:pt x="4739" y="0"/>
                  <a:pt x="4021" y="144"/>
                  <a:pt x="3345" y="431"/>
                </a:cubicBezTo>
                <a:cubicBezTo>
                  <a:pt x="2693" y="707"/>
                  <a:pt x="2107" y="1101"/>
                  <a:pt x="1604" y="1604"/>
                </a:cubicBezTo>
                <a:cubicBezTo>
                  <a:pt x="1101" y="2107"/>
                  <a:pt x="707" y="2693"/>
                  <a:pt x="431" y="3345"/>
                </a:cubicBezTo>
                <a:cubicBezTo>
                  <a:pt x="145" y="4021"/>
                  <a:pt x="0" y="4739"/>
                  <a:pt x="0" y="5479"/>
                </a:cubicBezTo>
                <a:cubicBezTo>
                  <a:pt x="0" y="6219"/>
                  <a:pt x="145" y="6936"/>
                  <a:pt x="431" y="7612"/>
                </a:cubicBezTo>
                <a:cubicBezTo>
                  <a:pt x="707" y="8264"/>
                  <a:pt x="1101" y="8851"/>
                  <a:pt x="1604" y="9353"/>
                </a:cubicBezTo>
                <a:cubicBezTo>
                  <a:pt x="2107" y="9856"/>
                  <a:pt x="2693" y="10251"/>
                  <a:pt x="3345" y="10527"/>
                </a:cubicBezTo>
                <a:cubicBezTo>
                  <a:pt x="4021" y="10812"/>
                  <a:pt x="4739" y="10957"/>
                  <a:pt x="5479" y="10957"/>
                </a:cubicBezTo>
                <a:cubicBezTo>
                  <a:pt x="6219" y="10957"/>
                  <a:pt x="6936" y="10812"/>
                  <a:pt x="7612" y="10527"/>
                </a:cubicBezTo>
                <a:cubicBezTo>
                  <a:pt x="7920" y="10396"/>
                  <a:pt x="8213" y="10239"/>
                  <a:pt x="8489" y="10057"/>
                </a:cubicBezTo>
                <a:lnTo>
                  <a:pt x="11121" y="12689"/>
                </a:lnTo>
                <a:cubicBezTo>
                  <a:pt x="11433" y="13001"/>
                  <a:pt x="11940" y="13001"/>
                  <a:pt x="12253" y="12689"/>
                </a:cubicBezTo>
                <a:lnTo>
                  <a:pt x="12689" y="12253"/>
                </a:lnTo>
                <a:cubicBezTo>
                  <a:pt x="13001" y="11940"/>
                  <a:pt x="13001" y="11433"/>
                  <a:pt x="12689" y="11121"/>
                </a:cubicBezTo>
                <a:close/>
                <a:moveTo>
                  <a:pt x="2976" y="6479"/>
                </a:moveTo>
                <a:cubicBezTo>
                  <a:pt x="2424" y="6479"/>
                  <a:pt x="1976" y="6031"/>
                  <a:pt x="1976" y="5479"/>
                </a:cubicBezTo>
                <a:cubicBezTo>
                  <a:pt x="1976" y="4927"/>
                  <a:pt x="2424" y="4479"/>
                  <a:pt x="2976" y="4479"/>
                </a:cubicBezTo>
                <a:lnTo>
                  <a:pt x="4479" y="4479"/>
                </a:lnTo>
                <a:lnTo>
                  <a:pt x="4479" y="2976"/>
                </a:lnTo>
                <a:cubicBezTo>
                  <a:pt x="4479" y="2424"/>
                  <a:pt x="4927" y="1976"/>
                  <a:pt x="5479" y="1976"/>
                </a:cubicBezTo>
                <a:cubicBezTo>
                  <a:pt x="6031" y="1976"/>
                  <a:pt x="6479" y="2424"/>
                  <a:pt x="6479" y="2976"/>
                </a:cubicBezTo>
                <a:lnTo>
                  <a:pt x="6479" y="4479"/>
                </a:lnTo>
                <a:lnTo>
                  <a:pt x="7981" y="4479"/>
                </a:lnTo>
                <a:cubicBezTo>
                  <a:pt x="8533" y="4479"/>
                  <a:pt x="8981" y="4927"/>
                  <a:pt x="8981" y="5479"/>
                </a:cubicBezTo>
                <a:cubicBezTo>
                  <a:pt x="8981" y="6031"/>
                  <a:pt x="8533" y="6479"/>
                  <a:pt x="7981" y="6479"/>
                </a:cubicBezTo>
                <a:lnTo>
                  <a:pt x="6479" y="6479"/>
                </a:lnTo>
                <a:lnTo>
                  <a:pt x="6479" y="7981"/>
                </a:lnTo>
                <a:cubicBezTo>
                  <a:pt x="6479" y="8533"/>
                  <a:pt x="6031" y="8981"/>
                  <a:pt x="5479" y="8981"/>
                </a:cubicBezTo>
                <a:cubicBezTo>
                  <a:pt x="4927" y="8981"/>
                  <a:pt x="4479" y="8533"/>
                  <a:pt x="4479" y="7981"/>
                </a:cubicBezTo>
                <a:lnTo>
                  <a:pt x="4479" y="6479"/>
                </a:lnTo>
                <a:lnTo>
                  <a:pt x="2976" y="6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inpin heiti" charset="-122"/>
              <a:ea typeface="inpin heiti" charset="-122"/>
            </a:endParaRPr>
          </a:p>
        </p:txBody>
      </p:sp>
      <p:sp>
        <p:nvSpPr>
          <p:cNvPr id="16" name="椭圆 11"/>
          <p:cNvSpPr/>
          <p:nvPr/>
        </p:nvSpPr>
        <p:spPr>
          <a:xfrm>
            <a:off x="5972973" y="4202283"/>
            <a:ext cx="246054" cy="179038"/>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inpin heiti" charset="-122"/>
              <a:ea typeface="inpin heiti" charset="-122"/>
            </a:endParaRPr>
          </a:p>
        </p:txBody>
      </p:sp>
      <p:sp>
        <p:nvSpPr>
          <p:cNvPr id="17" name="椭圆 12"/>
          <p:cNvSpPr/>
          <p:nvPr/>
        </p:nvSpPr>
        <p:spPr>
          <a:xfrm>
            <a:off x="6738657" y="4168775"/>
            <a:ext cx="188028" cy="246054"/>
          </a:xfrm>
          <a:custGeom>
            <a:avLst/>
            <a:gdLst>
              <a:gd name="connsiteX0" fmla="*/ 230149 w 460298"/>
              <a:gd name="connsiteY0" fmla="*/ 291294 h 602347"/>
              <a:gd name="connsiteX1" fmla="*/ 265679 w 460298"/>
              <a:gd name="connsiteY1" fmla="*/ 326859 h 602347"/>
              <a:gd name="connsiteX2" fmla="*/ 230149 w 460298"/>
              <a:gd name="connsiteY2" fmla="*/ 362424 h 602347"/>
              <a:gd name="connsiteX3" fmla="*/ 194619 w 460298"/>
              <a:gd name="connsiteY3" fmla="*/ 326859 h 602347"/>
              <a:gd name="connsiteX4" fmla="*/ 230149 w 460298"/>
              <a:gd name="connsiteY4" fmla="*/ 291294 h 602347"/>
              <a:gd name="connsiteX5" fmla="*/ 203738 w 460298"/>
              <a:gd name="connsiteY5" fmla="*/ 110858 h 602347"/>
              <a:gd name="connsiteX6" fmla="*/ 256561 w 460298"/>
              <a:gd name="connsiteY6" fmla="*/ 110858 h 602347"/>
              <a:gd name="connsiteX7" fmla="*/ 275228 w 460298"/>
              <a:gd name="connsiteY7" fmla="*/ 118787 h 602347"/>
              <a:gd name="connsiteX8" fmla="*/ 281186 w 460298"/>
              <a:gd name="connsiteY8" fmla="*/ 137620 h 602347"/>
              <a:gd name="connsiteX9" fmla="*/ 280987 w 460298"/>
              <a:gd name="connsiteY9" fmla="*/ 138214 h 602347"/>
              <a:gd name="connsiteX10" fmla="*/ 259739 w 460298"/>
              <a:gd name="connsiteY10" fmla="*/ 261515 h 602347"/>
              <a:gd name="connsiteX11" fmla="*/ 200561 w 460298"/>
              <a:gd name="connsiteY11" fmla="*/ 261515 h 602347"/>
              <a:gd name="connsiteX12" fmla="*/ 179114 w 460298"/>
              <a:gd name="connsiteY12" fmla="*/ 137620 h 602347"/>
              <a:gd name="connsiteX13" fmla="*/ 185071 w 460298"/>
              <a:gd name="connsiteY13" fmla="*/ 118787 h 602347"/>
              <a:gd name="connsiteX14" fmla="*/ 203738 w 460298"/>
              <a:gd name="connsiteY14" fmla="*/ 110858 h 602347"/>
              <a:gd name="connsiteX15" fmla="*/ 230149 w 460298"/>
              <a:gd name="connsiteY15" fmla="*/ 65231 h 602347"/>
              <a:gd name="connsiteX16" fmla="*/ 63544 w 460298"/>
              <a:gd name="connsiteY16" fmla="*/ 231581 h 602347"/>
              <a:gd name="connsiteX17" fmla="*/ 230149 w 460298"/>
              <a:gd name="connsiteY17" fmla="*/ 397930 h 602347"/>
              <a:gd name="connsiteX18" fmla="*/ 396754 w 460298"/>
              <a:gd name="connsiteY18" fmla="*/ 231581 h 602347"/>
              <a:gd name="connsiteX19" fmla="*/ 230149 w 460298"/>
              <a:gd name="connsiteY19" fmla="*/ 65231 h 602347"/>
              <a:gd name="connsiteX20" fmla="*/ 230149 w 460298"/>
              <a:gd name="connsiteY20" fmla="*/ 0 h 602347"/>
              <a:gd name="connsiteX21" fmla="*/ 460298 w 460298"/>
              <a:gd name="connsiteY21" fmla="*/ 229796 h 602347"/>
              <a:gd name="connsiteX22" fmla="*/ 372726 w 460298"/>
              <a:gd name="connsiteY22" fmla="*/ 462368 h 602347"/>
              <a:gd name="connsiteX23" fmla="*/ 230149 w 460298"/>
              <a:gd name="connsiteY23" fmla="*/ 602347 h 602347"/>
              <a:gd name="connsiteX24" fmla="*/ 86579 w 460298"/>
              <a:gd name="connsiteY24" fmla="*/ 462368 h 602347"/>
              <a:gd name="connsiteX25" fmla="*/ 0 w 460298"/>
              <a:gd name="connsiteY25" fmla="*/ 229796 h 602347"/>
              <a:gd name="connsiteX26" fmla="*/ 230149 w 460298"/>
              <a:gd name="connsiteY26" fmla="*/ 0 h 6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298" h="602347">
                <a:moveTo>
                  <a:pt x="230149" y="291294"/>
                </a:moveTo>
                <a:cubicBezTo>
                  <a:pt x="249772" y="291294"/>
                  <a:pt x="265679" y="307217"/>
                  <a:pt x="265679" y="326859"/>
                </a:cubicBezTo>
                <a:cubicBezTo>
                  <a:pt x="265679" y="346501"/>
                  <a:pt x="249772" y="362424"/>
                  <a:pt x="230149" y="362424"/>
                </a:cubicBezTo>
                <a:cubicBezTo>
                  <a:pt x="210526" y="362424"/>
                  <a:pt x="194619" y="346501"/>
                  <a:pt x="194619" y="326859"/>
                </a:cubicBezTo>
                <a:cubicBezTo>
                  <a:pt x="194619" y="307217"/>
                  <a:pt x="210526" y="291294"/>
                  <a:pt x="230149" y="291294"/>
                </a:cubicBezTo>
                <a:close/>
                <a:moveTo>
                  <a:pt x="203738" y="110858"/>
                </a:moveTo>
                <a:lnTo>
                  <a:pt x="256561" y="110858"/>
                </a:lnTo>
                <a:cubicBezTo>
                  <a:pt x="263909" y="110858"/>
                  <a:pt x="270462" y="113633"/>
                  <a:pt x="275228" y="118787"/>
                </a:cubicBezTo>
                <a:cubicBezTo>
                  <a:pt x="279796" y="123941"/>
                  <a:pt x="281980" y="130681"/>
                  <a:pt x="281186" y="137620"/>
                </a:cubicBezTo>
                <a:lnTo>
                  <a:pt x="280987" y="138214"/>
                </a:lnTo>
                <a:lnTo>
                  <a:pt x="259739" y="261515"/>
                </a:lnTo>
                <a:lnTo>
                  <a:pt x="200561" y="261515"/>
                </a:lnTo>
                <a:lnTo>
                  <a:pt x="179114" y="137620"/>
                </a:lnTo>
                <a:cubicBezTo>
                  <a:pt x="178319" y="130681"/>
                  <a:pt x="180504" y="123941"/>
                  <a:pt x="185071" y="118787"/>
                </a:cubicBezTo>
                <a:cubicBezTo>
                  <a:pt x="189837" y="113633"/>
                  <a:pt x="196390" y="110858"/>
                  <a:pt x="203738" y="110858"/>
                </a:cubicBezTo>
                <a:close/>
                <a:moveTo>
                  <a:pt x="230149" y="65231"/>
                </a:moveTo>
                <a:cubicBezTo>
                  <a:pt x="138208" y="65231"/>
                  <a:pt x="63544" y="139781"/>
                  <a:pt x="63544" y="231581"/>
                </a:cubicBezTo>
                <a:cubicBezTo>
                  <a:pt x="63544" y="323380"/>
                  <a:pt x="138208" y="397930"/>
                  <a:pt x="230149" y="397930"/>
                </a:cubicBezTo>
                <a:cubicBezTo>
                  <a:pt x="322090" y="397930"/>
                  <a:pt x="396754" y="323380"/>
                  <a:pt x="396754" y="231581"/>
                </a:cubicBezTo>
                <a:cubicBezTo>
                  <a:pt x="396754" y="139781"/>
                  <a:pt x="322090" y="65231"/>
                  <a:pt x="230149" y="65231"/>
                </a:cubicBezTo>
                <a:close/>
                <a:moveTo>
                  <a:pt x="230149" y="0"/>
                </a:moveTo>
                <a:cubicBezTo>
                  <a:pt x="357039" y="0"/>
                  <a:pt x="460298" y="103101"/>
                  <a:pt x="460298" y="229796"/>
                </a:cubicBezTo>
                <a:cubicBezTo>
                  <a:pt x="460298" y="297803"/>
                  <a:pt x="415023" y="394361"/>
                  <a:pt x="372726" y="462368"/>
                </a:cubicBezTo>
                <a:cubicBezTo>
                  <a:pt x="330430" y="529978"/>
                  <a:pt x="270857" y="602347"/>
                  <a:pt x="230149" y="602347"/>
                </a:cubicBezTo>
                <a:cubicBezTo>
                  <a:pt x="188250" y="602347"/>
                  <a:pt x="128478" y="529978"/>
                  <a:pt x="86579" y="462368"/>
                </a:cubicBezTo>
                <a:cubicBezTo>
                  <a:pt x="44679" y="394758"/>
                  <a:pt x="0" y="298200"/>
                  <a:pt x="0" y="229796"/>
                </a:cubicBezTo>
                <a:cubicBezTo>
                  <a:pt x="0" y="103101"/>
                  <a:pt x="103259" y="0"/>
                  <a:pt x="230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inpin heiti" charset="-122"/>
              <a:ea typeface="inpin heiti" charset="-122"/>
            </a:endParaRPr>
          </a:p>
        </p:txBody>
      </p:sp>
      <p:sp>
        <p:nvSpPr>
          <p:cNvPr id="14" name="文本框 13"/>
          <p:cNvSpPr txBox="1"/>
          <p:nvPr/>
        </p:nvSpPr>
        <p:spPr>
          <a:xfrm>
            <a:off x="3048689" y="2975697"/>
            <a:ext cx="5848568" cy="644985"/>
          </a:xfrm>
          <a:prstGeom prst="rect">
            <a:avLst/>
          </a:prstGeom>
          <a:noFill/>
        </p:spPr>
        <p:txBody>
          <a:bodyPr wrap="square">
            <a:spAutoFit/>
            <a:scene3d>
              <a:camera prst="orthographicFront"/>
              <a:lightRig rig="threePt" dir="t"/>
            </a:scene3d>
            <a:sp3d contourW="12700"/>
          </a:bodyPr>
          <a:lstStyle/>
          <a:p>
            <a:pPr algn="ctr">
              <a:lnSpc>
                <a:spcPct val="114000"/>
              </a:lnSpc>
              <a:defRPr/>
            </a:pPr>
            <a:r>
              <a:rPr lang="en-US" altLang="zh-CN" sz="1050" dirty="0">
                <a:solidFill>
                  <a:schemeClr val="bg1">
                    <a:lumMod val="50000"/>
                  </a:schemeClr>
                </a:solidFill>
                <a:latin typeface="inpin heiti" charset="-122"/>
                <a:ea typeface="inpin heiti" charset="-122"/>
              </a:rPr>
              <a:t>This template is exclusively designed by Fei </a:t>
            </a:r>
            <a:r>
              <a:rPr lang="en-US" altLang="zh-CN" sz="1050" dirty="0" err="1">
                <a:solidFill>
                  <a:schemeClr val="bg1">
                    <a:lumMod val="50000"/>
                  </a:schemeClr>
                </a:solidFill>
                <a:latin typeface="inpin heiti" charset="-122"/>
                <a:ea typeface="inpin heiti" charset="-122"/>
              </a:rPr>
              <a:t>er</a:t>
            </a:r>
            <a:r>
              <a:rPr lang="en-US" altLang="zh-CN" sz="1050" dirty="0">
                <a:solidFill>
                  <a:schemeClr val="bg1">
                    <a:lumMod val="50000"/>
                  </a:schemeClr>
                </a:solidFill>
                <a:latin typeface="inpin heiti" charset="-122"/>
                <a:ea typeface="inpin heiti" charset="-122"/>
              </a:rPr>
              <a:t> creative and copyrights belong to Bao </a:t>
            </a:r>
            <a:r>
              <a:rPr lang="en-US" altLang="zh-CN" sz="1050" dirty="0" err="1">
                <a:solidFill>
                  <a:schemeClr val="bg1">
                    <a:lumMod val="50000"/>
                  </a:schemeClr>
                </a:solidFill>
                <a:latin typeface="inpin heiti" charset="-122"/>
                <a:ea typeface="inpin heiti" charset="-122"/>
              </a:rPr>
              <a:t>tu</a:t>
            </a:r>
            <a:r>
              <a:rPr lang="en-US" altLang="zh-CN" sz="1050" dirty="0">
                <a:solidFill>
                  <a:schemeClr val="bg1">
                    <a:lumMod val="50000"/>
                  </a:schemeClr>
                </a:solidFill>
                <a:latin typeface="inpin heiti" charset="-122"/>
                <a:ea typeface="inpin heiti" charset="-122"/>
              </a:rPr>
              <a:t> internet This template is exclusively designed by Fei </a:t>
            </a:r>
            <a:r>
              <a:rPr lang="en-US" altLang="zh-CN" sz="1050" dirty="0" err="1">
                <a:solidFill>
                  <a:schemeClr val="bg1">
                    <a:lumMod val="50000"/>
                  </a:schemeClr>
                </a:solidFill>
                <a:latin typeface="inpin heiti" charset="-122"/>
                <a:ea typeface="inpin heiti" charset="-122"/>
              </a:rPr>
              <a:t>er</a:t>
            </a:r>
            <a:r>
              <a:rPr lang="en-US" altLang="zh-CN" sz="1050" dirty="0">
                <a:solidFill>
                  <a:schemeClr val="bg1">
                    <a:lumMod val="50000"/>
                  </a:schemeClr>
                </a:solidFill>
                <a:latin typeface="inpin heiti" charset="-122"/>
                <a:ea typeface="inpin heiti" charset="-122"/>
              </a:rPr>
              <a:t> creative and copyrights belong to </a:t>
            </a:r>
            <a:r>
              <a:rPr lang="en-US" altLang="zh-CN" sz="1050" dirty="0" smtClean="0">
                <a:solidFill>
                  <a:schemeClr val="bg1">
                    <a:lumMod val="50000"/>
                  </a:schemeClr>
                </a:solidFill>
                <a:latin typeface="inpin heiti" charset="-122"/>
                <a:ea typeface="inpin heiti" charset="-122"/>
              </a:rPr>
              <a:t>1ppt.com </a:t>
            </a:r>
            <a:r>
              <a:rPr lang="en-US" altLang="zh-CN" sz="1050" dirty="0">
                <a:solidFill>
                  <a:schemeClr val="bg1">
                    <a:lumMod val="50000"/>
                  </a:schemeClr>
                </a:solidFill>
                <a:latin typeface="inpin heiti" charset="-122"/>
                <a:ea typeface="inpin heiti" charset="-122"/>
              </a:rPr>
              <a:t>internet</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6" grpId="0" animBg="1"/>
      <p:bldP spid="17"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866752">
            <a:off x="7719923" y="1679235"/>
            <a:ext cx="2505255" cy="4319587"/>
            <a:chOff x="2158874" y="1773238"/>
            <a:chExt cx="2505255" cy="4319587"/>
          </a:xfrm>
        </p:grpSpPr>
        <p:pic>
          <p:nvPicPr>
            <p:cNvPr id="3" name="图片 2"/>
            <p:cNvPicPr>
              <a:picLocks noChangeAspect="1"/>
            </p:cNvPicPr>
            <p:nvPr/>
          </p:nvPicPr>
          <p:blipFill>
            <a:blip r:embed="rId3" cstate="screen"/>
            <a:stretch>
              <a:fillRect/>
            </a:stretch>
          </p:blipFill>
          <p:spPr>
            <a:xfrm>
              <a:off x="2158874" y="1773238"/>
              <a:ext cx="2505255" cy="4319587"/>
            </a:xfrm>
            <a:prstGeom prst="rect">
              <a:avLst/>
            </a:prstGeom>
          </p:spPr>
        </p:pic>
        <p:pic>
          <p:nvPicPr>
            <p:cNvPr id="4" name="图片 3"/>
            <p:cNvPicPr>
              <a:picLocks noChangeAspect="1"/>
            </p:cNvPicPr>
            <p:nvPr/>
          </p:nvPicPr>
          <p:blipFill>
            <a:blip r:embed="rId4" cstate="screen"/>
            <a:stretch>
              <a:fillRect/>
            </a:stretch>
          </p:blipFill>
          <p:spPr>
            <a:xfrm flipH="1">
              <a:off x="2498625" y="2546384"/>
              <a:ext cx="1825751" cy="3147979"/>
            </a:xfrm>
            <a:prstGeom prst="rect">
              <a:avLst/>
            </a:prstGeom>
          </p:spPr>
        </p:pic>
      </p:grpSp>
      <p:grpSp>
        <p:nvGrpSpPr>
          <p:cNvPr id="6" name="组合 5"/>
          <p:cNvGrpSpPr/>
          <p:nvPr/>
        </p:nvGrpSpPr>
        <p:grpSpPr>
          <a:xfrm>
            <a:off x="1834852" y="2559539"/>
            <a:ext cx="5137745" cy="1050229"/>
            <a:chOff x="8402845" y="2972099"/>
            <a:chExt cx="5137745" cy="1050229"/>
          </a:xfrm>
        </p:grpSpPr>
        <p:sp>
          <p:nvSpPr>
            <p:cNvPr id="7" name="文本框 6"/>
            <p:cNvSpPr txBox="1"/>
            <p:nvPr/>
          </p:nvSpPr>
          <p:spPr bwMode="auto">
            <a:xfrm>
              <a:off x="8402845" y="3329831"/>
              <a:ext cx="5137745"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8"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pic>
        <p:nvPicPr>
          <p:cNvPr id="9" name="图片 8"/>
          <p:cNvPicPr>
            <a:picLocks noChangeAspect="1"/>
          </p:cNvPicPr>
          <p:nvPr/>
        </p:nvPicPr>
        <p:blipFill>
          <a:blip r:embed="rId5" cstate="screen"/>
          <a:stretch>
            <a:fillRect/>
          </a:stretch>
        </p:blipFill>
        <p:spPr>
          <a:xfrm>
            <a:off x="1834852" y="4467731"/>
            <a:ext cx="892779" cy="1204246"/>
          </a:xfrm>
          <a:prstGeom prst="rect">
            <a:avLst/>
          </a:prstGeom>
        </p:spPr>
      </p:pic>
      <p:pic>
        <p:nvPicPr>
          <p:cNvPr id="10" name="图片 9"/>
          <p:cNvPicPr>
            <a:picLocks noChangeAspect="1"/>
          </p:cNvPicPr>
          <p:nvPr/>
        </p:nvPicPr>
        <p:blipFill>
          <a:blip r:embed="rId6" cstate="screen"/>
          <a:stretch>
            <a:fillRect/>
          </a:stretch>
        </p:blipFill>
        <p:spPr>
          <a:xfrm>
            <a:off x="4420123" y="4520746"/>
            <a:ext cx="859155" cy="1047750"/>
          </a:xfrm>
          <a:prstGeom prst="rect">
            <a:avLst/>
          </a:prstGeom>
        </p:spPr>
      </p:pic>
      <p:sp>
        <p:nvSpPr>
          <p:cNvPr id="12" name="文本框 6"/>
          <p:cNvSpPr txBox="1"/>
          <p:nvPr/>
        </p:nvSpPr>
        <p:spPr bwMode="auto">
          <a:xfrm>
            <a:off x="2745496" y="4641795"/>
            <a:ext cx="1534837" cy="892552"/>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4" name="文本框 6"/>
          <p:cNvSpPr txBox="1"/>
          <p:nvPr/>
        </p:nvSpPr>
        <p:spPr bwMode="auto">
          <a:xfrm>
            <a:off x="5377887" y="4641795"/>
            <a:ext cx="1534837" cy="892552"/>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grpSp>
        <p:nvGrpSpPr>
          <p:cNvPr id="15" name="组合 14"/>
          <p:cNvGrpSpPr/>
          <p:nvPr/>
        </p:nvGrpSpPr>
        <p:grpSpPr>
          <a:xfrm>
            <a:off x="4818857" y="453004"/>
            <a:ext cx="2554287" cy="1133476"/>
            <a:chOff x="6307931" y="1847056"/>
            <a:chExt cx="2554287" cy="1133476"/>
          </a:xfrm>
        </p:grpSpPr>
        <p:sp>
          <p:nvSpPr>
            <p:cNvPr id="16" name="Freeform 8"/>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 name="Freeform 9"/>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 name="Freeform 10"/>
            <p:cNvSpPr/>
            <p:nvPr/>
          </p:nvSpPr>
          <p:spPr bwMode="auto">
            <a:xfrm>
              <a:off x="6307931" y="1847056"/>
              <a:ext cx="2503488" cy="1044575"/>
            </a:xfrm>
            <a:custGeom>
              <a:avLst/>
              <a:gdLst>
                <a:gd name="T0" fmla="*/ 0 w 1577"/>
                <a:gd name="T1" fmla="*/ 516 h 658"/>
                <a:gd name="T2" fmla="*/ 117 w 1577"/>
                <a:gd name="T3" fmla="*/ 0 h 658"/>
                <a:gd name="T4" fmla="*/ 1577 w 1577"/>
                <a:gd name="T5" fmla="*/ 257 h 658"/>
                <a:gd name="T6" fmla="*/ 1446 w 1577"/>
                <a:gd name="T7" fmla="*/ 658 h 658"/>
                <a:gd name="T8" fmla="*/ 0 w 1577"/>
                <a:gd name="T9" fmla="*/ 516 h 658"/>
              </a:gdLst>
              <a:ahLst/>
              <a:cxnLst>
                <a:cxn ang="0">
                  <a:pos x="T0" y="T1"/>
                </a:cxn>
                <a:cxn ang="0">
                  <a:pos x="T2" y="T3"/>
                </a:cxn>
                <a:cxn ang="0">
                  <a:pos x="T4" y="T5"/>
                </a:cxn>
                <a:cxn ang="0">
                  <a:pos x="T6" y="T7"/>
                </a:cxn>
                <a:cxn ang="0">
                  <a:pos x="T8" y="T9"/>
                </a:cxn>
              </a:cxnLst>
              <a:rect l="0" t="0" r="r" b="b"/>
              <a:pathLst>
                <a:path w="1577" h="658">
                  <a:moveTo>
                    <a:pt x="0" y="516"/>
                  </a:moveTo>
                  <a:lnTo>
                    <a:pt x="117" y="0"/>
                  </a:lnTo>
                  <a:lnTo>
                    <a:pt x="1577" y="257"/>
                  </a:lnTo>
                  <a:lnTo>
                    <a:pt x="1446" y="658"/>
                  </a:lnTo>
                  <a:lnTo>
                    <a:pt x="0" y="516"/>
                  </a:lnTo>
                  <a:close/>
                </a:path>
              </a:pathLst>
            </a:custGeom>
            <a:solidFill>
              <a:srgbClr val="FABC23"/>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19"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992872" y="2116138"/>
            <a:ext cx="1818155" cy="1897062"/>
          </a:xfrm>
          <a:prstGeom prst="rect">
            <a:avLst/>
          </a:prstGeom>
        </p:spPr>
      </p:pic>
      <p:pic>
        <p:nvPicPr>
          <p:cNvPr id="4" name="图片 3"/>
          <p:cNvPicPr>
            <a:picLocks noChangeAspect="1"/>
          </p:cNvPicPr>
          <p:nvPr/>
        </p:nvPicPr>
        <p:blipFill>
          <a:blip r:embed="rId3" cstate="screen"/>
          <a:stretch>
            <a:fillRect/>
          </a:stretch>
        </p:blipFill>
        <p:spPr>
          <a:xfrm>
            <a:off x="5186922" y="2116138"/>
            <a:ext cx="1818155" cy="1897062"/>
          </a:xfrm>
          <a:prstGeom prst="rect">
            <a:avLst/>
          </a:prstGeom>
        </p:spPr>
      </p:pic>
      <p:pic>
        <p:nvPicPr>
          <p:cNvPr id="5" name="图片 4"/>
          <p:cNvPicPr>
            <a:picLocks noChangeAspect="1"/>
          </p:cNvPicPr>
          <p:nvPr/>
        </p:nvPicPr>
        <p:blipFill>
          <a:blip r:embed="rId3" cstate="screen"/>
          <a:stretch>
            <a:fillRect/>
          </a:stretch>
        </p:blipFill>
        <p:spPr>
          <a:xfrm>
            <a:off x="8380972" y="2116138"/>
            <a:ext cx="1818155" cy="1897062"/>
          </a:xfrm>
          <a:prstGeom prst="rect">
            <a:avLst/>
          </a:prstGeom>
        </p:spPr>
      </p:pic>
      <p:grpSp>
        <p:nvGrpSpPr>
          <p:cNvPr id="7" name="组合 6"/>
          <p:cNvGrpSpPr/>
          <p:nvPr/>
        </p:nvGrpSpPr>
        <p:grpSpPr>
          <a:xfrm>
            <a:off x="1606088" y="4416203"/>
            <a:ext cx="2602148" cy="850175"/>
            <a:chOff x="8995543" y="2972099"/>
            <a:chExt cx="1923846" cy="850175"/>
          </a:xfrm>
        </p:grpSpPr>
        <p:sp>
          <p:nvSpPr>
            <p:cNvPr id="8" name="文本框 6"/>
            <p:cNvSpPr txBox="1"/>
            <p:nvPr/>
          </p:nvSpPr>
          <p:spPr bwMode="auto">
            <a:xfrm>
              <a:off x="8995543" y="3329831"/>
              <a:ext cx="1923846"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9"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0" name="组合 9"/>
          <p:cNvGrpSpPr/>
          <p:nvPr/>
        </p:nvGrpSpPr>
        <p:grpSpPr>
          <a:xfrm>
            <a:off x="4800138" y="4416203"/>
            <a:ext cx="2602148" cy="850175"/>
            <a:chOff x="8995543" y="2972099"/>
            <a:chExt cx="1923846" cy="850175"/>
          </a:xfrm>
        </p:grpSpPr>
        <p:sp>
          <p:nvSpPr>
            <p:cNvPr id="11" name="文本框 6"/>
            <p:cNvSpPr txBox="1"/>
            <p:nvPr/>
          </p:nvSpPr>
          <p:spPr bwMode="auto">
            <a:xfrm>
              <a:off x="8995543" y="3329831"/>
              <a:ext cx="1923846"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2"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3" name="组合 12"/>
          <p:cNvGrpSpPr/>
          <p:nvPr/>
        </p:nvGrpSpPr>
        <p:grpSpPr>
          <a:xfrm>
            <a:off x="7994187" y="4416203"/>
            <a:ext cx="2602148" cy="850175"/>
            <a:chOff x="8995543" y="2972099"/>
            <a:chExt cx="1923846" cy="850175"/>
          </a:xfrm>
        </p:grpSpPr>
        <p:sp>
          <p:nvSpPr>
            <p:cNvPr id="14" name="文本框 6"/>
            <p:cNvSpPr txBox="1"/>
            <p:nvPr/>
          </p:nvSpPr>
          <p:spPr bwMode="auto">
            <a:xfrm>
              <a:off x="8995543" y="3329831"/>
              <a:ext cx="1923846"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5"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6" name="组合 15"/>
          <p:cNvGrpSpPr/>
          <p:nvPr/>
        </p:nvGrpSpPr>
        <p:grpSpPr>
          <a:xfrm>
            <a:off x="4818857" y="453004"/>
            <a:ext cx="2554287" cy="1133476"/>
            <a:chOff x="6307931" y="1847056"/>
            <a:chExt cx="2554287" cy="1133476"/>
          </a:xfrm>
        </p:grpSpPr>
        <p:sp>
          <p:nvSpPr>
            <p:cNvPr id="17" name="Freeform 8"/>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 name="Freeform 9"/>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9" name="Freeform 10"/>
            <p:cNvSpPr/>
            <p:nvPr/>
          </p:nvSpPr>
          <p:spPr bwMode="auto">
            <a:xfrm>
              <a:off x="6307931" y="1847056"/>
              <a:ext cx="2503488" cy="1044575"/>
            </a:xfrm>
            <a:custGeom>
              <a:avLst/>
              <a:gdLst>
                <a:gd name="T0" fmla="*/ 0 w 1577"/>
                <a:gd name="T1" fmla="*/ 516 h 658"/>
                <a:gd name="T2" fmla="*/ 117 w 1577"/>
                <a:gd name="T3" fmla="*/ 0 h 658"/>
                <a:gd name="T4" fmla="*/ 1577 w 1577"/>
                <a:gd name="T5" fmla="*/ 257 h 658"/>
                <a:gd name="T6" fmla="*/ 1446 w 1577"/>
                <a:gd name="T7" fmla="*/ 658 h 658"/>
                <a:gd name="T8" fmla="*/ 0 w 1577"/>
                <a:gd name="T9" fmla="*/ 516 h 658"/>
              </a:gdLst>
              <a:ahLst/>
              <a:cxnLst>
                <a:cxn ang="0">
                  <a:pos x="T0" y="T1"/>
                </a:cxn>
                <a:cxn ang="0">
                  <a:pos x="T2" y="T3"/>
                </a:cxn>
                <a:cxn ang="0">
                  <a:pos x="T4" y="T5"/>
                </a:cxn>
                <a:cxn ang="0">
                  <a:pos x="T6" y="T7"/>
                </a:cxn>
                <a:cxn ang="0">
                  <a:pos x="T8" y="T9"/>
                </a:cxn>
              </a:cxnLst>
              <a:rect l="0" t="0" r="r" b="b"/>
              <a:pathLst>
                <a:path w="1577" h="658">
                  <a:moveTo>
                    <a:pt x="0" y="516"/>
                  </a:moveTo>
                  <a:lnTo>
                    <a:pt x="117" y="0"/>
                  </a:lnTo>
                  <a:lnTo>
                    <a:pt x="1577" y="257"/>
                  </a:lnTo>
                  <a:lnTo>
                    <a:pt x="1446" y="658"/>
                  </a:lnTo>
                  <a:lnTo>
                    <a:pt x="0" y="516"/>
                  </a:lnTo>
                  <a:close/>
                </a:path>
              </a:pathLst>
            </a:custGeom>
            <a:solidFill>
              <a:srgbClr val="FABC23"/>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0"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 presetClass="entr" presetSubtype="4"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9530018">
            <a:off x="1490340" y="2852738"/>
            <a:ext cx="1932973" cy="1426011"/>
          </a:xfrm>
          <a:prstGeom prst="rect">
            <a:avLst/>
          </a:prstGeom>
        </p:spPr>
      </p:pic>
      <p:pic>
        <p:nvPicPr>
          <p:cNvPr id="5" name="图片 4"/>
          <p:cNvPicPr>
            <a:picLocks noChangeAspect="1"/>
          </p:cNvPicPr>
          <p:nvPr/>
        </p:nvPicPr>
        <p:blipFill>
          <a:blip r:embed="rId3" cstate="screen"/>
          <a:stretch>
            <a:fillRect/>
          </a:stretch>
        </p:blipFill>
        <p:spPr>
          <a:xfrm rot="19530018">
            <a:off x="3891055" y="2852738"/>
            <a:ext cx="1932973" cy="1426011"/>
          </a:xfrm>
          <a:prstGeom prst="rect">
            <a:avLst/>
          </a:prstGeom>
        </p:spPr>
      </p:pic>
      <p:pic>
        <p:nvPicPr>
          <p:cNvPr id="6" name="图片 5"/>
          <p:cNvPicPr>
            <a:picLocks noChangeAspect="1"/>
          </p:cNvPicPr>
          <p:nvPr/>
        </p:nvPicPr>
        <p:blipFill>
          <a:blip r:embed="rId3" cstate="screen"/>
          <a:stretch>
            <a:fillRect/>
          </a:stretch>
        </p:blipFill>
        <p:spPr>
          <a:xfrm rot="19530018">
            <a:off x="6291770" y="2852738"/>
            <a:ext cx="1932973" cy="1426011"/>
          </a:xfrm>
          <a:prstGeom prst="rect">
            <a:avLst/>
          </a:prstGeom>
        </p:spPr>
      </p:pic>
      <p:pic>
        <p:nvPicPr>
          <p:cNvPr id="7" name="图片 6"/>
          <p:cNvPicPr>
            <a:picLocks noChangeAspect="1"/>
          </p:cNvPicPr>
          <p:nvPr/>
        </p:nvPicPr>
        <p:blipFill>
          <a:blip r:embed="rId3" cstate="screen"/>
          <a:stretch>
            <a:fillRect/>
          </a:stretch>
        </p:blipFill>
        <p:spPr>
          <a:xfrm rot="19530018">
            <a:off x="8692486" y="2852738"/>
            <a:ext cx="1932973" cy="1426011"/>
          </a:xfrm>
          <a:prstGeom prst="rect">
            <a:avLst/>
          </a:prstGeom>
        </p:spPr>
      </p:pic>
      <p:sp>
        <p:nvSpPr>
          <p:cNvPr id="10" name="文本框 6"/>
          <p:cNvSpPr txBox="1"/>
          <p:nvPr/>
        </p:nvSpPr>
        <p:spPr bwMode="auto">
          <a:xfrm>
            <a:off x="1402104" y="3991168"/>
            <a:ext cx="206961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1" name="文本框 7"/>
          <p:cNvSpPr txBox="1"/>
          <p:nvPr/>
        </p:nvSpPr>
        <p:spPr bwMode="auto">
          <a:xfrm>
            <a:off x="1402105" y="2763596"/>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sp>
        <p:nvSpPr>
          <p:cNvPr id="12" name="文本框 6"/>
          <p:cNvSpPr txBox="1"/>
          <p:nvPr/>
        </p:nvSpPr>
        <p:spPr bwMode="auto">
          <a:xfrm>
            <a:off x="1402104" y="4869519"/>
            <a:ext cx="206961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3" name="文本框 6"/>
          <p:cNvSpPr txBox="1"/>
          <p:nvPr/>
        </p:nvSpPr>
        <p:spPr bwMode="auto">
          <a:xfrm>
            <a:off x="3802819" y="3991168"/>
            <a:ext cx="206961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4" name="文本框 7"/>
          <p:cNvSpPr txBox="1"/>
          <p:nvPr/>
        </p:nvSpPr>
        <p:spPr bwMode="auto">
          <a:xfrm>
            <a:off x="3802820" y="2763596"/>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sp>
        <p:nvSpPr>
          <p:cNvPr id="15" name="文本框 6"/>
          <p:cNvSpPr txBox="1"/>
          <p:nvPr/>
        </p:nvSpPr>
        <p:spPr bwMode="auto">
          <a:xfrm>
            <a:off x="3802819" y="4869519"/>
            <a:ext cx="206961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6" name="文本框 6"/>
          <p:cNvSpPr txBox="1"/>
          <p:nvPr/>
        </p:nvSpPr>
        <p:spPr bwMode="auto">
          <a:xfrm>
            <a:off x="6203534" y="3991168"/>
            <a:ext cx="206961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7" name="文本框 7"/>
          <p:cNvSpPr txBox="1"/>
          <p:nvPr/>
        </p:nvSpPr>
        <p:spPr bwMode="auto">
          <a:xfrm>
            <a:off x="6203535" y="2763596"/>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sp>
        <p:nvSpPr>
          <p:cNvPr id="18" name="文本框 6"/>
          <p:cNvSpPr txBox="1"/>
          <p:nvPr/>
        </p:nvSpPr>
        <p:spPr bwMode="auto">
          <a:xfrm>
            <a:off x="6203534" y="4869519"/>
            <a:ext cx="206961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9" name="文本框 6"/>
          <p:cNvSpPr txBox="1"/>
          <p:nvPr/>
        </p:nvSpPr>
        <p:spPr bwMode="auto">
          <a:xfrm>
            <a:off x="8604249" y="3991168"/>
            <a:ext cx="206961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0" name="文本框 7"/>
          <p:cNvSpPr txBox="1"/>
          <p:nvPr/>
        </p:nvSpPr>
        <p:spPr bwMode="auto">
          <a:xfrm>
            <a:off x="8604250" y="2763596"/>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sp>
        <p:nvSpPr>
          <p:cNvPr id="21" name="文本框 6"/>
          <p:cNvSpPr txBox="1"/>
          <p:nvPr/>
        </p:nvSpPr>
        <p:spPr bwMode="auto">
          <a:xfrm>
            <a:off x="8604249" y="4869519"/>
            <a:ext cx="206961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indent="-171450" eaLnBrk="1" hangingPunct="1">
              <a:buFont typeface="Wingdings" panose="05000000000000000000" pitchFamily="2" charset="2"/>
              <a:buChar char="l"/>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grpSp>
        <p:nvGrpSpPr>
          <p:cNvPr id="22" name="组合 21"/>
          <p:cNvGrpSpPr/>
          <p:nvPr/>
        </p:nvGrpSpPr>
        <p:grpSpPr>
          <a:xfrm>
            <a:off x="4818857" y="453004"/>
            <a:ext cx="2554287" cy="1133476"/>
            <a:chOff x="6307931" y="1847056"/>
            <a:chExt cx="2554287" cy="1133476"/>
          </a:xfrm>
        </p:grpSpPr>
        <p:sp>
          <p:nvSpPr>
            <p:cNvPr id="23" name="Freeform 8"/>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4" name="Freeform 9"/>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5" name="Freeform 10"/>
            <p:cNvSpPr/>
            <p:nvPr/>
          </p:nvSpPr>
          <p:spPr bwMode="auto">
            <a:xfrm>
              <a:off x="6307931" y="1847056"/>
              <a:ext cx="2503488" cy="1044575"/>
            </a:xfrm>
            <a:custGeom>
              <a:avLst/>
              <a:gdLst>
                <a:gd name="T0" fmla="*/ 0 w 1577"/>
                <a:gd name="T1" fmla="*/ 516 h 658"/>
                <a:gd name="T2" fmla="*/ 117 w 1577"/>
                <a:gd name="T3" fmla="*/ 0 h 658"/>
                <a:gd name="T4" fmla="*/ 1577 w 1577"/>
                <a:gd name="T5" fmla="*/ 257 h 658"/>
                <a:gd name="T6" fmla="*/ 1446 w 1577"/>
                <a:gd name="T7" fmla="*/ 658 h 658"/>
                <a:gd name="T8" fmla="*/ 0 w 1577"/>
                <a:gd name="T9" fmla="*/ 516 h 658"/>
              </a:gdLst>
              <a:ahLst/>
              <a:cxnLst>
                <a:cxn ang="0">
                  <a:pos x="T0" y="T1"/>
                </a:cxn>
                <a:cxn ang="0">
                  <a:pos x="T2" y="T3"/>
                </a:cxn>
                <a:cxn ang="0">
                  <a:pos x="T4" y="T5"/>
                </a:cxn>
                <a:cxn ang="0">
                  <a:pos x="T6" y="T7"/>
                </a:cxn>
                <a:cxn ang="0">
                  <a:pos x="T8" y="T9"/>
                </a:cxn>
              </a:cxnLst>
              <a:rect l="0" t="0" r="r" b="b"/>
              <a:pathLst>
                <a:path w="1577" h="658">
                  <a:moveTo>
                    <a:pt x="0" y="516"/>
                  </a:moveTo>
                  <a:lnTo>
                    <a:pt x="117" y="0"/>
                  </a:lnTo>
                  <a:lnTo>
                    <a:pt x="1577" y="257"/>
                  </a:lnTo>
                  <a:lnTo>
                    <a:pt x="1446" y="658"/>
                  </a:lnTo>
                  <a:lnTo>
                    <a:pt x="0" y="516"/>
                  </a:lnTo>
                  <a:close/>
                </a:path>
              </a:pathLst>
            </a:custGeom>
            <a:solidFill>
              <a:srgbClr val="FABC23"/>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6"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0-#ppt_w/2"/>
                                          </p:val>
                                        </p:tav>
                                        <p:tav tm="100000">
                                          <p:val>
                                            <p:strVal val="#ppt_x"/>
                                          </p:val>
                                        </p:tav>
                                      </p:tavLst>
                                    </p:anim>
                                    <p:anim calcmode="lin" valueType="num">
                                      <p:cBhvr additive="base">
                                        <p:cTn id="44" dur="5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0-#ppt_w/2"/>
                                          </p:val>
                                        </p:tav>
                                        <p:tav tm="100000">
                                          <p:val>
                                            <p:strVal val="#ppt_x"/>
                                          </p:val>
                                        </p:tav>
                                      </p:tavLst>
                                    </p:anim>
                                    <p:anim calcmode="lin" valueType="num">
                                      <p:cBhvr additive="base">
                                        <p:cTn id="48" dur="5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0-#ppt_w/2"/>
                                          </p:val>
                                        </p:tav>
                                        <p:tav tm="100000">
                                          <p:val>
                                            <p:strVal val="#ppt_x"/>
                                          </p:val>
                                        </p:tav>
                                      </p:tavLst>
                                    </p:anim>
                                    <p:anim calcmode="lin" valueType="num">
                                      <p:cBhvr additive="base">
                                        <p:cTn id="52" dur="500" fill="hold"/>
                                        <p:tgtEl>
                                          <p:spTgt spid="17"/>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0-#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0-#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4076700" y="1702593"/>
            <a:ext cx="4038600" cy="4291014"/>
          </a:xfrm>
          <a:prstGeom prst="rect">
            <a:avLst/>
          </a:prstGeom>
        </p:spPr>
      </p:pic>
      <p:grpSp>
        <p:nvGrpSpPr>
          <p:cNvPr id="7" name="组合 6"/>
          <p:cNvGrpSpPr/>
          <p:nvPr/>
        </p:nvGrpSpPr>
        <p:grpSpPr>
          <a:xfrm>
            <a:off x="8552314" y="1964531"/>
            <a:ext cx="2001611" cy="1050229"/>
            <a:chOff x="8402845" y="2972099"/>
            <a:chExt cx="2001611" cy="1050229"/>
          </a:xfrm>
        </p:grpSpPr>
        <p:sp>
          <p:nvSpPr>
            <p:cNvPr id="8"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9"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0" name="组合 9"/>
          <p:cNvGrpSpPr/>
          <p:nvPr/>
        </p:nvGrpSpPr>
        <p:grpSpPr>
          <a:xfrm>
            <a:off x="8552314" y="4991171"/>
            <a:ext cx="2001611" cy="1050229"/>
            <a:chOff x="8402845" y="2972099"/>
            <a:chExt cx="2001611" cy="1050229"/>
          </a:xfrm>
        </p:grpSpPr>
        <p:sp>
          <p:nvSpPr>
            <p:cNvPr id="11"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2"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3" name="组合 12"/>
          <p:cNvGrpSpPr/>
          <p:nvPr/>
        </p:nvGrpSpPr>
        <p:grpSpPr>
          <a:xfrm>
            <a:off x="1672543" y="1964531"/>
            <a:ext cx="2001610" cy="1050229"/>
            <a:chOff x="8402846" y="2972099"/>
            <a:chExt cx="2001610" cy="1050229"/>
          </a:xfrm>
        </p:grpSpPr>
        <p:sp>
          <p:nvSpPr>
            <p:cNvPr id="14"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5" name="文本框 7"/>
            <p:cNvSpPr txBox="1"/>
            <p:nvPr/>
          </p:nvSpPr>
          <p:spPr bwMode="auto">
            <a:xfrm>
              <a:off x="92476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6" name="组合 15"/>
          <p:cNvGrpSpPr/>
          <p:nvPr/>
        </p:nvGrpSpPr>
        <p:grpSpPr>
          <a:xfrm>
            <a:off x="1672543" y="4991171"/>
            <a:ext cx="2001610" cy="1050229"/>
            <a:chOff x="8402846" y="2972099"/>
            <a:chExt cx="2001610" cy="1050229"/>
          </a:xfrm>
        </p:grpSpPr>
        <p:sp>
          <p:nvSpPr>
            <p:cNvPr id="17"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8" name="文本框 7"/>
            <p:cNvSpPr txBox="1"/>
            <p:nvPr/>
          </p:nvSpPr>
          <p:spPr bwMode="auto">
            <a:xfrm>
              <a:off x="92476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9" name="组合 18"/>
          <p:cNvGrpSpPr/>
          <p:nvPr/>
        </p:nvGrpSpPr>
        <p:grpSpPr>
          <a:xfrm>
            <a:off x="8552314" y="3477851"/>
            <a:ext cx="2001611" cy="1050229"/>
            <a:chOff x="8402845" y="2972099"/>
            <a:chExt cx="2001611" cy="1050229"/>
          </a:xfrm>
        </p:grpSpPr>
        <p:sp>
          <p:nvSpPr>
            <p:cNvPr id="20"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1"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2" name="组合 21"/>
          <p:cNvGrpSpPr/>
          <p:nvPr/>
        </p:nvGrpSpPr>
        <p:grpSpPr>
          <a:xfrm>
            <a:off x="1672543" y="3477851"/>
            <a:ext cx="2001610" cy="1050229"/>
            <a:chOff x="8402846" y="2972099"/>
            <a:chExt cx="2001610" cy="1050229"/>
          </a:xfrm>
        </p:grpSpPr>
        <p:sp>
          <p:nvSpPr>
            <p:cNvPr id="23"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4" name="文本框 7"/>
            <p:cNvSpPr txBox="1"/>
            <p:nvPr/>
          </p:nvSpPr>
          <p:spPr bwMode="auto">
            <a:xfrm>
              <a:off x="92476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5" name="组合 24"/>
          <p:cNvGrpSpPr/>
          <p:nvPr/>
        </p:nvGrpSpPr>
        <p:grpSpPr>
          <a:xfrm>
            <a:off x="4818857" y="453004"/>
            <a:ext cx="2554287" cy="1133476"/>
            <a:chOff x="6307931" y="1847056"/>
            <a:chExt cx="2554287" cy="1133476"/>
          </a:xfrm>
        </p:grpSpPr>
        <p:sp>
          <p:nvSpPr>
            <p:cNvPr id="26" name="Freeform 8"/>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7" name="Freeform 9"/>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 name="Freeform 10"/>
            <p:cNvSpPr/>
            <p:nvPr/>
          </p:nvSpPr>
          <p:spPr bwMode="auto">
            <a:xfrm>
              <a:off x="6307931" y="1847056"/>
              <a:ext cx="2503488" cy="1044575"/>
            </a:xfrm>
            <a:custGeom>
              <a:avLst/>
              <a:gdLst>
                <a:gd name="T0" fmla="*/ 0 w 1577"/>
                <a:gd name="T1" fmla="*/ 516 h 658"/>
                <a:gd name="T2" fmla="*/ 117 w 1577"/>
                <a:gd name="T3" fmla="*/ 0 h 658"/>
                <a:gd name="T4" fmla="*/ 1577 w 1577"/>
                <a:gd name="T5" fmla="*/ 257 h 658"/>
                <a:gd name="T6" fmla="*/ 1446 w 1577"/>
                <a:gd name="T7" fmla="*/ 658 h 658"/>
                <a:gd name="T8" fmla="*/ 0 w 1577"/>
                <a:gd name="T9" fmla="*/ 516 h 658"/>
              </a:gdLst>
              <a:ahLst/>
              <a:cxnLst>
                <a:cxn ang="0">
                  <a:pos x="T0" y="T1"/>
                </a:cxn>
                <a:cxn ang="0">
                  <a:pos x="T2" y="T3"/>
                </a:cxn>
                <a:cxn ang="0">
                  <a:pos x="T4" y="T5"/>
                </a:cxn>
                <a:cxn ang="0">
                  <a:pos x="T6" y="T7"/>
                </a:cxn>
                <a:cxn ang="0">
                  <a:pos x="T8" y="T9"/>
                </a:cxn>
              </a:cxnLst>
              <a:rect l="0" t="0" r="r" b="b"/>
              <a:pathLst>
                <a:path w="1577" h="658">
                  <a:moveTo>
                    <a:pt x="0" y="516"/>
                  </a:moveTo>
                  <a:lnTo>
                    <a:pt x="117" y="0"/>
                  </a:lnTo>
                  <a:lnTo>
                    <a:pt x="1577" y="257"/>
                  </a:lnTo>
                  <a:lnTo>
                    <a:pt x="1446" y="658"/>
                  </a:lnTo>
                  <a:lnTo>
                    <a:pt x="0" y="516"/>
                  </a:lnTo>
                  <a:close/>
                </a:path>
              </a:pathLst>
            </a:custGeom>
            <a:solidFill>
              <a:srgbClr val="FABC23"/>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9"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1+#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494970" y="1472471"/>
            <a:ext cx="9202060" cy="3109054"/>
          </a:xfrm>
          <a:prstGeom prst="rect">
            <a:avLst/>
          </a:prstGeom>
        </p:spPr>
      </p:pic>
      <p:sp>
        <p:nvSpPr>
          <p:cNvPr id="5" name="文本框 6"/>
          <p:cNvSpPr txBox="1"/>
          <p:nvPr/>
        </p:nvSpPr>
        <p:spPr bwMode="auto">
          <a:xfrm>
            <a:off x="4403725" y="4745965"/>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6" name="文本框 7"/>
          <p:cNvSpPr txBox="1"/>
          <p:nvPr/>
        </p:nvSpPr>
        <p:spPr bwMode="auto">
          <a:xfrm>
            <a:off x="3861262" y="2787239"/>
            <a:ext cx="4194168" cy="110799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6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3086100" y="1885013"/>
            <a:ext cx="3987800" cy="3101098"/>
          </a:xfrm>
          <a:prstGeom prst="rect">
            <a:avLst/>
          </a:prstGeom>
        </p:spPr>
      </p:pic>
      <p:pic>
        <p:nvPicPr>
          <p:cNvPr id="4" name="图片 3"/>
          <p:cNvPicPr>
            <a:picLocks noChangeAspect="1"/>
          </p:cNvPicPr>
          <p:nvPr/>
        </p:nvPicPr>
        <p:blipFill>
          <a:blip r:embed="rId4" cstate="screen"/>
          <a:stretch>
            <a:fillRect/>
          </a:stretch>
        </p:blipFill>
        <p:spPr>
          <a:xfrm rot="1974783">
            <a:off x="6559076" y="2930527"/>
            <a:ext cx="2565056" cy="1994706"/>
          </a:xfrm>
          <a:prstGeom prst="rect">
            <a:avLst/>
          </a:prstGeom>
        </p:spPr>
      </p:pic>
      <p:grpSp>
        <p:nvGrpSpPr>
          <p:cNvPr id="8" name="组合 7"/>
          <p:cNvGrpSpPr/>
          <p:nvPr/>
        </p:nvGrpSpPr>
        <p:grpSpPr>
          <a:xfrm>
            <a:off x="2082799" y="5073291"/>
            <a:ext cx="8051802" cy="850175"/>
            <a:chOff x="5931565" y="2972099"/>
            <a:chExt cx="8051802" cy="850175"/>
          </a:xfrm>
        </p:grpSpPr>
        <p:sp>
          <p:nvSpPr>
            <p:cNvPr id="9" name="文本框 6"/>
            <p:cNvSpPr txBox="1"/>
            <p:nvPr/>
          </p:nvSpPr>
          <p:spPr bwMode="auto">
            <a:xfrm>
              <a:off x="5931565" y="3329831"/>
              <a:ext cx="8051802"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0"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1" name="组合 10"/>
          <p:cNvGrpSpPr/>
          <p:nvPr/>
        </p:nvGrpSpPr>
        <p:grpSpPr>
          <a:xfrm>
            <a:off x="4843463" y="559367"/>
            <a:ext cx="2505075" cy="920750"/>
            <a:chOff x="1620839" y="4222297"/>
            <a:chExt cx="2505075" cy="920750"/>
          </a:xfrm>
        </p:grpSpPr>
        <p:sp>
          <p:nvSpPr>
            <p:cNvPr id="12" name="Freeform 17"/>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 name="Freeform 18"/>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 name="Freeform 19"/>
            <p:cNvSpPr/>
            <p:nvPr/>
          </p:nvSpPr>
          <p:spPr bwMode="auto">
            <a:xfrm>
              <a:off x="1620839" y="4222297"/>
              <a:ext cx="2454275" cy="831850"/>
            </a:xfrm>
            <a:custGeom>
              <a:avLst/>
              <a:gdLst>
                <a:gd name="T0" fmla="*/ 0 w 1546"/>
                <a:gd name="T1" fmla="*/ 524 h 524"/>
                <a:gd name="T2" fmla="*/ 67 w 1546"/>
                <a:gd name="T3" fmla="*/ 0 h 524"/>
                <a:gd name="T4" fmla="*/ 1546 w 1546"/>
                <a:gd name="T5" fmla="*/ 107 h 524"/>
                <a:gd name="T6" fmla="*/ 1455 w 1546"/>
                <a:gd name="T7" fmla="*/ 521 h 524"/>
                <a:gd name="T8" fmla="*/ 0 w 1546"/>
                <a:gd name="T9" fmla="*/ 524 h 524"/>
              </a:gdLst>
              <a:ahLst/>
              <a:cxnLst>
                <a:cxn ang="0">
                  <a:pos x="T0" y="T1"/>
                </a:cxn>
                <a:cxn ang="0">
                  <a:pos x="T2" y="T3"/>
                </a:cxn>
                <a:cxn ang="0">
                  <a:pos x="T4" y="T5"/>
                </a:cxn>
                <a:cxn ang="0">
                  <a:pos x="T6" y="T7"/>
                </a:cxn>
                <a:cxn ang="0">
                  <a:pos x="T8" y="T9"/>
                </a:cxn>
              </a:cxnLst>
              <a:rect l="0" t="0" r="r" b="b"/>
              <a:pathLst>
                <a:path w="1546" h="524">
                  <a:moveTo>
                    <a:pt x="0" y="524"/>
                  </a:moveTo>
                  <a:lnTo>
                    <a:pt x="67" y="0"/>
                  </a:lnTo>
                  <a:lnTo>
                    <a:pt x="1546" y="107"/>
                  </a:lnTo>
                  <a:lnTo>
                    <a:pt x="1455" y="521"/>
                  </a:lnTo>
                  <a:lnTo>
                    <a:pt x="0" y="524"/>
                  </a:lnTo>
                  <a:close/>
                </a:path>
              </a:pathLst>
            </a:custGeom>
            <a:solidFill>
              <a:srgbClr val="77A5E5"/>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15"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950466" y="2474497"/>
            <a:ext cx="2028861" cy="1799483"/>
          </a:xfrm>
          <a:prstGeom prst="rect">
            <a:avLst/>
          </a:prstGeom>
        </p:spPr>
      </p:pic>
      <p:pic>
        <p:nvPicPr>
          <p:cNvPr id="5" name="图片 4"/>
          <p:cNvPicPr>
            <a:picLocks noChangeAspect="1"/>
          </p:cNvPicPr>
          <p:nvPr/>
        </p:nvPicPr>
        <p:blipFill>
          <a:blip r:embed="rId4" cstate="screen"/>
          <a:stretch>
            <a:fillRect/>
          </a:stretch>
        </p:blipFill>
        <p:spPr>
          <a:xfrm>
            <a:off x="5081569" y="4430726"/>
            <a:ext cx="2028861" cy="1344599"/>
          </a:xfrm>
          <a:prstGeom prst="rect">
            <a:avLst/>
          </a:prstGeom>
        </p:spPr>
      </p:pic>
      <p:pic>
        <p:nvPicPr>
          <p:cNvPr id="7" name="图片 6"/>
          <p:cNvPicPr>
            <a:picLocks noChangeAspect="1"/>
          </p:cNvPicPr>
          <p:nvPr/>
        </p:nvPicPr>
        <p:blipFill>
          <a:blip r:embed="rId5"/>
          <a:stretch>
            <a:fillRect/>
          </a:stretch>
        </p:blipFill>
        <p:spPr>
          <a:xfrm>
            <a:off x="8212672" y="2161769"/>
            <a:ext cx="1743607" cy="2042337"/>
          </a:xfrm>
          <a:prstGeom prst="rect">
            <a:avLst/>
          </a:prstGeom>
        </p:spPr>
      </p:pic>
      <p:grpSp>
        <p:nvGrpSpPr>
          <p:cNvPr id="6" name="组合 5"/>
          <p:cNvGrpSpPr/>
          <p:nvPr/>
        </p:nvGrpSpPr>
        <p:grpSpPr>
          <a:xfrm>
            <a:off x="1019175" y="4554012"/>
            <a:ext cx="3384550" cy="1050229"/>
            <a:chOff x="8265191" y="2972099"/>
            <a:chExt cx="3384550" cy="1050229"/>
          </a:xfrm>
        </p:grpSpPr>
        <p:sp>
          <p:nvSpPr>
            <p:cNvPr id="8" name="文本框 6"/>
            <p:cNvSpPr txBox="1"/>
            <p:nvPr/>
          </p:nvSpPr>
          <p:spPr bwMode="auto">
            <a:xfrm>
              <a:off x="8265191" y="3329831"/>
              <a:ext cx="338455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9"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0" name="组合 9"/>
          <p:cNvGrpSpPr/>
          <p:nvPr/>
        </p:nvGrpSpPr>
        <p:grpSpPr>
          <a:xfrm>
            <a:off x="7392200" y="4554012"/>
            <a:ext cx="3384550" cy="1050229"/>
            <a:chOff x="8265191" y="2972099"/>
            <a:chExt cx="3384550" cy="1050229"/>
          </a:xfrm>
        </p:grpSpPr>
        <p:sp>
          <p:nvSpPr>
            <p:cNvPr id="11" name="文本框 6"/>
            <p:cNvSpPr txBox="1"/>
            <p:nvPr/>
          </p:nvSpPr>
          <p:spPr bwMode="auto">
            <a:xfrm>
              <a:off x="8265191" y="3329831"/>
              <a:ext cx="338455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2"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3" name="组合 12"/>
          <p:cNvGrpSpPr/>
          <p:nvPr/>
        </p:nvGrpSpPr>
        <p:grpSpPr>
          <a:xfrm>
            <a:off x="4403724" y="2736325"/>
            <a:ext cx="3384550" cy="1050229"/>
            <a:chOff x="8265191" y="2972099"/>
            <a:chExt cx="3384550" cy="1050229"/>
          </a:xfrm>
        </p:grpSpPr>
        <p:sp>
          <p:nvSpPr>
            <p:cNvPr id="14" name="文本框 6"/>
            <p:cNvSpPr txBox="1"/>
            <p:nvPr/>
          </p:nvSpPr>
          <p:spPr bwMode="auto">
            <a:xfrm>
              <a:off x="8265191" y="3329831"/>
              <a:ext cx="338455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5"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6" name="组合 15"/>
          <p:cNvGrpSpPr/>
          <p:nvPr/>
        </p:nvGrpSpPr>
        <p:grpSpPr>
          <a:xfrm>
            <a:off x="4843463" y="559367"/>
            <a:ext cx="2505075" cy="920750"/>
            <a:chOff x="1620839" y="4222297"/>
            <a:chExt cx="2505075" cy="920750"/>
          </a:xfrm>
        </p:grpSpPr>
        <p:sp>
          <p:nvSpPr>
            <p:cNvPr id="17" name="Freeform 17"/>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 name="Freeform 18"/>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9" name="Freeform 19"/>
            <p:cNvSpPr/>
            <p:nvPr/>
          </p:nvSpPr>
          <p:spPr bwMode="auto">
            <a:xfrm>
              <a:off x="1620839" y="4222297"/>
              <a:ext cx="2454275" cy="831850"/>
            </a:xfrm>
            <a:custGeom>
              <a:avLst/>
              <a:gdLst>
                <a:gd name="T0" fmla="*/ 0 w 1546"/>
                <a:gd name="T1" fmla="*/ 524 h 524"/>
                <a:gd name="T2" fmla="*/ 67 w 1546"/>
                <a:gd name="T3" fmla="*/ 0 h 524"/>
                <a:gd name="T4" fmla="*/ 1546 w 1546"/>
                <a:gd name="T5" fmla="*/ 107 h 524"/>
                <a:gd name="T6" fmla="*/ 1455 w 1546"/>
                <a:gd name="T7" fmla="*/ 521 h 524"/>
                <a:gd name="T8" fmla="*/ 0 w 1546"/>
                <a:gd name="T9" fmla="*/ 524 h 524"/>
              </a:gdLst>
              <a:ahLst/>
              <a:cxnLst>
                <a:cxn ang="0">
                  <a:pos x="T0" y="T1"/>
                </a:cxn>
                <a:cxn ang="0">
                  <a:pos x="T2" y="T3"/>
                </a:cxn>
                <a:cxn ang="0">
                  <a:pos x="T4" y="T5"/>
                </a:cxn>
                <a:cxn ang="0">
                  <a:pos x="T6" y="T7"/>
                </a:cxn>
                <a:cxn ang="0">
                  <a:pos x="T8" y="T9"/>
                </a:cxn>
              </a:cxnLst>
              <a:rect l="0" t="0" r="r" b="b"/>
              <a:pathLst>
                <a:path w="1546" h="524">
                  <a:moveTo>
                    <a:pt x="0" y="524"/>
                  </a:moveTo>
                  <a:lnTo>
                    <a:pt x="67" y="0"/>
                  </a:lnTo>
                  <a:lnTo>
                    <a:pt x="1546" y="107"/>
                  </a:lnTo>
                  <a:lnTo>
                    <a:pt x="1455" y="521"/>
                  </a:lnTo>
                  <a:lnTo>
                    <a:pt x="0" y="524"/>
                  </a:lnTo>
                  <a:close/>
                </a:path>
              </a:pathLst>
            </a:custGeom>
            <a:solidFill>
              <a:srgbClr val="77A5E5"/>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0"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0219365">
            <a:off x="1771735" y="2414754"/>
            <a:ext cx="4425003" cy="3354441"/>
            <a:chOff x="3876680" y="1752600"/>
            <a:chExt cx="4429121" cy="3357563"/>
          </a:xfrm>
        </p:grpSpPr>
        <p:sp>
          <p:nvSpPr>
            <p:cNvPr id="3" name="Freeform 5"/>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 name="任意多边形: 形状 3"/>
            <p:cNvSpPr/>
            <p:nvPr/>
          </p:nvSpPr>
          <p:spPr bwMode="auto">
            <a:xfrm>
              <a:off x="3876680" y="1752600"/>
              <a:ext cx="4378325" cy="3254375"/>
            </a:xfrm>
            <a:custGeom>
              <a:avLst/>
              <a:gdLst>
                <a:gd name="connsiteX0" fmla="*/ 4294187 w 4378325"/>
                <a:gd name="connsiteY0" fmla="*/ 0 h 3254375"/>
                <a:gd name="connsiteX1" fmla="*/ 4086225 w 4378325"/>
                <a:gd name="connsiteY1" fmla="*/ 1257300 h 3254375"/>
                <a:gd name="connsiteX2" fmla="*/ 3020007 w 4378325"/>
                <a:gd name="connsiteY2" fmla="*/ 1212105 h 3254375"/>
                <a:gd name="connsiteX3" fmla="*/ 4352925 w 4378325"/>
                <a:gd name="connsiteY3" fmla="*/ 1444626 h 3254375"/>
                <a:gd name="connsiteX4" fmla="*/ 4136454 w 4378325"/>
                <a:gd name="connsiteY4" fmla="*/ 2112720 h 3254375"/>
                <a:gd name="connsiteX5" fmla="*/ 4302125 w 4378325"/>
                <a:gd name="connsiteY5" fmla="*/ 2111375 h 3254375"/>
                <a:gd name="connsiteX6" fmla="*/ 4378325 w 4378325"/>
                <a:gd name="connsiteY6" fmla="*/ 3238500 h 3254375"/>
                <a:gd name="connsiteX7" fmla="*/ 258762 w 4378325"/>
                <a:gd name="connsiteY7" fmla="*/ 3254375 h 3254375"/>
                <a:gd name="connsiteX8" fmla="*/ 0 w 4378325"/>
                <a:gd name="connsiteY8" fmla="*/ 2146300 h 3254375"/>
                <a:gd name="connsiteX9" fmla="*/ 1237953 w 4378325"/>
                <a:gd name="connsiteY9" fmla="*/ 2136250 h 3254375"/>
                <a:gd name="connsiteX10" fmla="*/ 560387 w 4378325"/>
                <a:gd name="connsiteY10" fmla="*/ 2070101 h 3254375"/>
                <a:gd name="connsiteX11" fmla="*/ 782997 w 4378325"/>
                <a:gd name="connsiteY11" fmla="*/ 1117282 h 3254375"/>
                <a:gd name="connsiteX12" fmla="*/ 603250 w 4378325"/>
                <a:gd name="connsiteY12" fmla="*/ 1109663 h 3254375"/>
                <a:gd name="connsiteX13" fmla="*/ 496887 w 4378325"/>
                <a:gd name="connsiteY13" fmla="*/ 246062 h 325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325" h="3254375">
                  <a:moveTo>
                    <a:pt x="4294187" y="0"/>
                  </a:moveTo>
                  <a:lnTo>
                    <a:pt x="4086225" y="1257300"/>
                  </a:lnTo>
                  <a:lnTo>
                    <a:pt x="3020007" y="1212105"/>
                  </a:lnTo>
                  <a:lnTo>
                    <a:pt x="4352925" y="1444626"/>
                  </a:lnTo>
                  <a:lnTo>
                    <a:pt x="4136454" y="2112720"/>
                  </a:lnTo>
                  <a:lnTo>
                    <a:pt x="4302125" y="2111375"/>
                  </a:lnTo>
                  <a:lnTo>
                    <a:pt x="4378325" y="3238500"/>
                  </a:lnTo>
                  <a:lnTo>
                    <a:pt x="258762" y="3254375"/>
                  </a:lnTo>
                  <a:lnTo>
                    <a:pt x="0" y="2146300"/>
                  </a:lnTo>
                  <a:lnTo>
                    <a:pt x="1237953" y="2136250"/>
                  </a:lnTo>
                  <a:lnTo>
                    <a:pt x="560387" y="2070101"/>
                  </a:lnTo>
                  <a:lnTo>
                    <a:pt x="782997" y="1117282"/>
                  </a:lnTo>
                  <a:lnTo>
                    <a:pt x="603250" y="1109663"/>
                  </a:lnTo>
                  <a:lnTo>
                    <a:pt x="496887" y="246062"/>
                  </a:lnTo>
                  <a:close/>
                </a:path>
              </a:pathLst>
            </a:custGeom>
            <a:blipFill dpi="0" rotWithShape="0">
              <a:blip r:embed="rId3" cstate="screen"/>
              <a:srcRect/>
              <a:stretch>
                <a:fillRect/>
              </a:stretch>
            </a:blipFill>
            <a:ln w="57150">
              <a:solidFill>
                <a:srgbClr val="000000"/>
              </a:solidFill>
              <a:miter lim="800000"/>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5" name="Freeform 6"/>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6" name="组合 5"/>
          <p:cNvGrpSpPr/>
          <p:nvPr/>
        </p:nvGrpSpPr>
        <p:grpSpPr>
          <a:xfrm>
            <a:off x="6799934" y="2079403"/>
            <a:ext cx="3677566" cy="1050229"/>
            <a:chOff x="8402845" y="2972099"/>
            <a:chExt cx="3677566" cy="1050229"/>
          </a:xfrm>
        </p:grpSpPr>
        <p:sp>
          <p:nvSpPr>
            <p:cNvPr id="7" name="文本框 6"/>
            <p:cNvSpPr txBox="1"/>
            <p:nvPr/>
          </p:nvSpPr>
          <p:spPr bwMode="auto">
            <a:xfrm>
              <a:off x="8402845" y="3329831"/>
              <a:ext cx="3677566"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8"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9" name="组合 8"/>
          <p:cNvGrpSpPr/>
          <p:nvPr/>
        </p:nvGrpSpPr>
        <p:grpSpPr>
          <a:xfrm>
            <a:off x="6799934" y="3506807"/>
            <a:ext cx="3677566" cy="1050229"/>
            <a:chOff x="8402845" y="2972099"/>
            <a:chExt cx="3677566" cy="1050229"/>
          </a:xfrm>
        </p:grpSpPr>
        <p:sp>
          <p:nvSpPr>
            <p:cNvPr id="10" name="文本框 9"/>
            <p:cNvSpPr txBox="1"/>
            <p:nvPr/>
          </p:nvSpPr>
          <p:spPr bwMode="auto">
            <a:xfrm>
              <a:off x="8402845" y="3329831"/>
              <a:ext cx="3677566"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1" name="文本框 10"/>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2" name="组合 11"/>
          <p:cNvGrpSpPr/>
          <p:nvPr/>
        </p:nvGrpSpPr>
        <p:grpSpPr>
          <a:xfrm>
            <a:off x="6799934" y="4934212"/>
            <a:ext cx="3677566" cy="1050229"/>
            <a:chOff x="8402845" y="2972099"/>
            <a:chExt cx="3677566" cy="1050229"/>
          </a:xfrm>
        </p:grpSpPr>
        <p:sp>
          <p:nvSpPr>
            <p:cNvPr id="13" name="文本框 12"/>
            <p:cNvSpPr txBox="1"/>
            <p:nvPr/>
          </p:nvSpPr>
          <p:spPr bwMode="auto">
            <a:xfrm>
              <a:off x="8402845" y="3329831"/>
              <a:ext cx="3677566"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4" name="文本框 13"/>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5" name="组合 14"/>
          <p:cNvGrpSpPr/>
          <p:nvPr/>
        </p:nvGrpSpPr>
        <p:grpSpPr>
          <a:xfrm>
            <a:off x="4843463" y="559367"/>
            <a:ext cx="2505075" cy="920750"/>
            <a:chOff x="1620839" y="4222297"/>
            <a:chExt cx="2505075" cy="920750"/>
          </a:xfrm>
        </p:grpSpPr>
        <p:sp>
          <p:nvSpPr>
            <p:cNvPr id="16" name="Freeform 17"/>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 name="Freeform 18"/>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 name="Freeform 19"/>
            <p:cNvSpPr/>
            <p:nvPr/>
          </p:nvSpPr>
          <p:spPr bwMode="auto">
            <a:xfrm>
              <a:off x="1620839" y="4222297"/>
              <a:ext cx="2454275" cy="831850"/>
            </a:xfrm>
            <a:custGeom>
              <a:avLst/>
              <a:gdLst>
                <a:gd name="T0" fmla="*/ 0 w 1546"/>
                <a:gd name="T1" fmla="*/ 524 h 524"/>
                <a:gd name="T2" fmla="*/ 67 w 1546"/>
                <a:gd name="T3" fmla="*/ 0 h 524"/>
                <a:gd name="T4" fmla="*/ 1546 w 1546"/>
                <a:gd name="T5" fmla="*/ 107 h 524"/>
                <a:gd name="T6" fmla="*/ 1455 w 1546"/>
                <a:gd name="T7" fmla="*/ 521 h 524"/>
                <a:gd name="T8" fmla="*/ 0 w 1546"/>
                <a:gd name="T9" fmla="*/ 524 h 524"/>
              </a:gdLst>
              <a:ahLst/>
              <a:cxnLst>
                <a:cxn ang="0">
                  <a:pos x="T0" y="T1"/>
                </a:cxn>
                <a:cxn ang="0">
                  <a:pos x="T2" y="T3"/>
                </a:cxn>
                <a:cxn ang="0">
                  <a:pos x="T4" y="T5"/>
                </a:cxn>
                <a:cxn ang="0">
                  <a:pos x="T6" y="T7"/>
                </a:cxn>
                <a:cxn ang="0">
                  <a:pos x="T8" y="T9"/>
                </a:cxn>
              </a:cxnLst>
              <a:rect l="0" t="0" r="r" b="b"/>
              <a:pathLst>
                <a:path w="1546" h="524">
                  <a:moveTo>
                    <a:pt x="0" y="524"/>
                  </a:moveTo>
                  <a:lnTo>
                    <a:pt x="67" y="0"/>
                  </a:lnTo>
                  <a:lnTo>
                    <a:pt x="1546" y="107"/>
                  </a:lnTo>
                  <a:lnTo>
                    <a:pt x="1455" y="521"/>
                  </a:lnTo>
                  <a:lnTo>
                    <a:pt x="0" y="524"/>
                  </a:lnTo>
                  <a:close/>
                </a:path>
              </a:pathLst>
            </a:custGeom>
            <a:solidFill>
              <a:srgbClr val="77A5E5"/>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19"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1+#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29300" y="2762740"/>
            <a:ext cx="1995723" cy="1050229"/>
            <a:chOff x="8402845" y="2972099"/>
            <a:chExt cx="1995723" cy="1050229"/>
          </a:xfrm>
        </p:grpSpPr>
        <p:sp>
          <p:nvSpPr>
            <p:cNvPr id="3" name="文本框 6"/>
            <p:cNvSpPr txBox="1"/>
            <p:nvPr/>
          </p:nvSpPr>
          <p:spPr bwMode="auto">
            <a:xfrm>
              <a:off x="8402845" y="3329831"/>
              <a:ext cx="199572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4"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5" name="组合 4"/>
          <p:cNvGrpSpPr/>
          <p:nvPr/>
        </p:nvGrpSpPr>
        <p:grpSpPr>
          <a:xfrm rot="548722">
            <a:off x="7406962" y="1666169"/>
            <a:ext cx="2950193" cy="2289147"/>
            <a:chOff x="1679576" y="722317"/>
            <a:chExt cx="5448299" cy="4227509"/>
          </a:xfrm>
        </p:grpSpPr>
        <p:sp>
          <p:nvSpPr>
            <p:cNvPr id="6" name="Freeform 5"/>
            <p:cNvSpPr/>
            <p:nvPr/>
          </p:nvSpPr>
          <p:spPr bwMode="auto">
            <a:xfrm>
              <a:off x="2530475" y="827088"/>
              <a:ext cx="4597400" cy="4122738"/>
            </a:xfrm>
            <a:custGeom>
              <a:avLst/>
              <a:gdLst>
                <a:gd name="T0" fmla="*/ 577 w 708"/>
                <a:gd name="T1" fmla="*/ 0 h 634"/>
                <a:gd name="T2" fmla="*/ 582 w 708"/>
                <a:gd name="T3" fmla="*/ 12 h 634"/>
                <a:gd name="T4" fmla="*/ 683 w 708"/>
                <a:gd name="T5" fmla="*/ 423 h 634"/>
                <a:gd name="T6" fmla="*/ 660 w 708"/>
                <a:gd name="T7" fmla="*/ 462 h 634"/>
                <a:gd name="T8" fmla="*/ 13 w 708"/>
                <a:gd name="T9" fmla="*/ 621 h 634"/>
                <a:gd name="T10" fmla="*/ 5 w 708"/>
                <a:gd name="T11" fmla="*/ 622 h 634"/>
                <a:gd name="T12" fmla="*/ 0 w 708"/>
                <a:gd name="T13" fmla="*/ 622 h 634"/>
                <a:gd name="T14" fmla="*/ 26 w 708"/>
                <a:gd name="T15" fmla="*/ 634 h 634"/>
                <a:gd name="T16" fmla="*/ 33 w 708"/>
                <a:gd name="T17" fmla="*/ 633 h 634"/>
                <a:gd name="T18" fmla="*/ 680 w 708"/>
                <a:gd name="T19" fmla="*/ 474 h 634"/>
                <a:gd name="T20" fmla="*/ 704 w 708"/>
                <a:gd name="T21" fmla="*/ 436 h 634"/>
                <a:gd name="T22" fmla="*/ 603 w 708"/>
                <a:gd name="T23" fmla="*/ 24 h 634"/>
                <a:gd name="T24" fmla="*/ 577 w 708"/>
                <a:gd name="T2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634">
                  <a:moveTo>
                    <a:pt x="577" y="0"/>
                  </a:moveTo>
                  <a:cubicBezTo>
                    <a:pt x="579" y="4"/>
                    <a:pt x="581" y="8"/>
                    <a:pt x="582" y="12"/>
                  </a:cubicBezTo>
                  <a:cubicBezTo>
                    <a:pt x="683" y="423"/>
                    <a:pt x="683" y="423"/>
                    <a:pt x="683" y="423"/>
                  </a:cubicBezTo>
                  <a:cubicBezTo>
                    <a:pt x="687" y="441"/>
                    <a:pt x="677" y="458"/>
                    <a:pt x="660" y="462"/>
                  </a:cubicBezTo>
                  <a:cubicBezTo>
                    <a:pt x="13" y="621"/>
                    <a:pt x="13" y="621"/>
                    <a:pt x="13" y="621"/>
                  </a:cubicBezTo>
                  <a:cubicBezTo>
                    <a:pt x="10" y="622"/>
                    <a:pt x="8" y="622"/>
                    <a:pt x="5" y="622"/>
                  </a:cubicBezTo>
                  <a:cubicBezTo>
                    <a:pt x="3" y="622"/>
                    <a:pt x="2" y="622"/>
                    <a:pt x="0" y="622"/>
                  </a:cubicBezTo>
                  <a:cubicBezTo>
                    <a:pt x="6" y="629"/>
                    <a:pt x="16" y="634"/>
                    <a:pt x="26" y="634"/>
                  </a:cubicBezTo>
                  <a:cubicBezTo>
                    <a:pt x="28" y="634"/>
                    <a:pt x="31" y="634"/>
                    <a:pt x="33" y="633"/>
                  </a:cubicBezTo>
                  <a:cubicBezTo>
                    <a:pt x="680" y="474"/>
                    <a:pt x="680" y="474"/>
                    <a:pt x="680" y="474"/>
                  </a:cubicBezTo>
                  <a:cubicBezTo>
                    <a:pt x="698" y="470"/>
                    <a:pt x="708" y="453"/>
                    <a:pt x="704" y="436"/>
                  </a:cubicBezTo>
                  <a:cubicBezTo>
                    <a:pt x="603" y="24"/>
                    <a:pt x="603" y="24"/>
                    <a:pt x="603" y="24"/>
                  </a:cubicBezTo>
                  <a:cubicBezTo>
                    <a:pt x="599" y="11"/>
                    <a:pt x="589" y="2"/>
                    <a:pt x="577"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7" name="Freeform 6"/>
            <p:cNvSpPr/>
            <p:nvPr/>
          </p:nvSpPr>
          <p:spPr bwMode="auto">
            <a:xfrm>
              <a:off x="1679576" y="722317"/>
              <a:ext cx="5313363" cy="4168777"/>
            </a:xfrm>
            <a:custGeom>
              <a:avLst/>
              <a:gdLst>
                <a:gd name="T0" fmla="*/ 675 w 818"/>
                <a:gd name="T1" fmla="*/ 5 h 641"/>
                <a:gd name="T2" fmla="*/ 27 w 818"/>
                <a:gd name="T3" fmla="*/ 164 h 641"/>
                <a:gd name="T4" fmla="*/ 4 w 818"/>
                <a:gd name="T5" fmla="*/ 202 h 641"/>
                <a:gd name="T6" fmla="*/ 105 w 818"/>
                <a:gd name="T7" fmla="*/ 614 h 641"/>
                <a:gd name="T8" fmla="*/ 144 w 818"/>
                <a:gd name="T9" fmla="*/ 637 h 641"/>
                <a:gd name="T10" fmla="*/ 791 w 818"/>
                <a:gd name="T11" fmla="*/ 478 h 641"/>
                <a:gd name="T12" fmla="*/ 814 w 818"/>
                <a:gd name="T13" fmla="*/ 439 h 641"/>
                <a:gd name="T14" fmla="*/ 713 w 818"/>
                <a:gd name="T15" fmla="*/ 28 h 641"/>
                <a:gd name="T16" fmla="*/ 675 w 818"/>
                <a:gd name="T17" fmla="*/ 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641">
                  <a:moveTo>
                    <a:pt x="675" y="5"/>
                  </a:moveTo>
                  <a:cubicBezTo>
                    <a:pt x="27" y="164"/>
                    <a:pt x="27" y="164"/>
                    <a:pt x="27" y="164"/>
                  </a:cubicBezTo>
                  <a:cubicBezTo>
                    <a:pt x="10" y="168"/>
                    <a:pt x="0" y="185"/>
                    <a:pt x="4" y="202"/>
                  </a:cubicBezTo>
                  <a:cubicBezTo>
                    <a:pt x="105" y="614"/>
                    <a:pt x="105" y="614"/>
                    <a:pt x="105" y="614"/>
                  </a:cubicBezTo>
                  <a:cubicBezTo>
                    <a:pt x="109" y="631"/>
                    <a:pt x="127" y="641"/>
                    <a:pt x="144" y="637"/>
                  </a:cubicBezTo>
                  <a:cubicBezTo>
                    <a:pt x="791" y="478"/>
                    <a:pt x="791" y="478"/>
                    <a:pt x="791" y="478"/>
                  </a:cubicBezTo>
                  <a:cubicBezTo>
                    <a:pt x="808" y="474"/>
                    <a:pt x="818" y="457"/>
                    <a:pt x="814" y="439"/>
                  </a:cubicBezTo>
                  <a:cubicBezTo>
                    <a:pt x="713" y="28"/>
                    <a:pt x="713" y="28"/>
                    <a:pt x="713" y="28"/>
                  </a:cubicBezTo>
                  <a:cubicBezTo>
                    <a:pt x="709" y="11"/>
                    <a:pt x="692" y="0"/>
                    <a:pt x="675" y="5"/>
                  </a:cubicBezTo>
                </a:path>
              </a:pathLst>
            </a:custGeom>
            <a:blipFill>
              <a:blip r:embed="rId3"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8" name="组合 7"/>
          <p:cNvGrpSpPr/>
          <p:nvPr/>
        </p:nvGrpSpPr>
        <p:grpSpPr>
          <a:xfrm rot="21295409" flipH="1">
            <a:off x="7266506" y="3977594"/>
            <a:ext cx="2950196" cy="2289147"/>
            <a:chOff x="1679573" y="722317"/>
            <a:chExt cx="5448302" cy="4227509"/>
          </a:xfrm>
        </p:grpSpPr>
        <p:sp>
          <p:nvSpPr>
            <p:cNvPr id="9" name="Freeform 5"/>
            <p:cNvSpPr/>
            <p:nvPr/>
          </p:nvSpPr>
          <p:spPr bwMode="auto">
            <a:xfrm>
              <a:off x="2530475" y="827088"/>
              <a:ext cx="4597400" cy="4122738"/>
            </a:xfrm>
            <a:custGeom>
              <a:avLst/>
              <a:gdLst>
                <a:gd name="T0" fmla="*/ 577 w 708"/>
                <a:gd name="T1" fmla="*/ 0 h 634"/>
                <a:gd name="T2" fmla="*/ 582 w 708"/>
                <a:gd name="T3" fmla="*/ 12 h 634"/>
                <a:gd name="T4" fmla="*/ 683 w 708"/>
                <a:gd name="T5" fmla="*/ 423 h 634"/>
                <a:gd name="T6" fmla="*/ 660 w 708"/>
                <a:gd name="T7" fmla="*/ 462 h 634"/>
                <a:gd name="T8" fmla="*/ 13 w 708"/>
                <a:gd name="T9" fmla="*/ 621 h 634"/>
                <a:gd name="T10" fmla="*/ 5 w 708"/>
                <a:gd name="T11" fmla="*/ 622 h 634"/>
                <a:gd name="T12" fmla="*/ 0 w 708"/>
                <a:gd name="T13" fmla="*/ 622 h 634"/>
                <a:gd name="T14" fmla="*/ 26 w 708"/>
                <a:gd name="T15" fmla="*/ 634 h 634"/>
                <a:gd name="T16" fmla="*/ 33 w 708"/>
                <a:gd name="T17" fmla="*/ 633 h 634"/>
                <a:gd name="T18" fmla="*/ 680 w 708"/>
                <a:gd name="T19" fmla="*/ 474 h 634"/>
                <a:gd name="T20" fmla="*/ 704 w 708"/>
                <a:gd name="T21" fmla="*/ 436 h 634"/>
                <a:gd name="T22" fmla="*/ 603 w 708"/>
                <a:gd name="T23" fmla="*/ 24 h 634"/>
                <a:gd name="T24" fmla="*/ 577 w 708"/>
                <a:gd name="T2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634">
                  <a:moveTo>
                    <a:pt x="577" y="0"/>
                  </a:moveTo>
                  <a:cubicBezTo>
                    <a:pt x="579" y="4"/>
                    <a:pt x="581" y="8"/>
                    <a:pt x="582" y="12"/>
                  </a:cubicBezTo>
                  <a:cubicBezTo>
                    <a:pt x="683" y="423"/>
                    <a:pt x="683" y="423"/>
                    <a:pt x="683" y="423"/>
                  </a:cubicBezTo>
                  <a:cubicBezTo>
                    <a:pt x="687" y="441"/>
                    <a:pt x="677" y="458"/>
                    <a:pt x="660" y="462"/>
                  </a:cubicBezTo>
                  <a:cubicBezTo>
                    <a:pt x="13" y="621"/>
                    <a:pt x="13" y="621"/>
                    <a:pt x="13" y="621"/>
                  </a:cubicBezTo>
                  <a:cubicBezTo>
                    <a:pt x="10" y="622"/>
                    <a:pt x="8" y="622"/>
                    <a:pt x="5" y="622"/>
                  </a:cubicBezTo>
                  <a:cubicBezTo>
                    <a:pt x="3" y="622"/>
                    <a:pt x="2" y="622"/>
                    <a:pt x="0" y="622"/>
                  </a:cubicBezTo>
                  <a:cubicBezTo>
                    <a:pt x="6" y="629"/>
                    <a:pt x="16" y="634"/>
                    <a:pt x="26" y="634"/>
                  </a:cubicBezTo>
                  <a:cubicBezTo>
                    <a:pt x="28" y="634"/>
                    <a:pt x="31" y="634"/>
                    <a:pt x="33" y="633"/>
                  </a:cubicBezTo>
                  <a:cubicBezTo>
                    <a:pt x="680" y="474"/>
                    <a:pt x="680" y="474"/>
                    <a:pt x="680" y="474"/>
                  </a:cubicBezTo>
                  <a:cubicBezTo>
                    <a:pt x="698" y="470"/>
                    <a:pt x="708" y="453"/>
                    <a:pt x="704" y="436"/>
                  </a:cubicBezTo>
                  <a:cubicBezTo>
                    <a:pt x="603" y="24"/>
                    <a:pt x="603" y="24"/>
                    <a:pt x="603" y="24"/>
                  </a:cubicBezTo>
                  <a:cubicBezTo>
                    <a:pt x="599" y="11"/>
                    <a:pt x="589" y="2"/>
                    <a:pt x="577"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 name="Freeform 6"/>
            <p:cNvSpPr/>
            <p:nvPr/>
          </p:nvSpPr>
          <p:spPr bwMode="auto">
            <a:xfrm>
              <a:off x="1679573" y="722317"/>
              <a:ext cx="5313366" cy="4168777"/>
            </a:xfrm>
            <a:custGeom>
              <a:avLst/>
              <a:gdLst>
                <a:gd name="T0" fmla="*/ 675 w 818"/>
                <a:gd name="T1" fmla="*/ 5 h 641"/>
                <a:gd name="T2" fmla="*/ 27 w 818"/>
                <a:gd name="T3" fmla="*/ 164 h 641"/>
                <a:gd name="T4" fmla="*/ 4 w 818"/>
                <a:gd name="T5" fmla="*/ 202 h 641"/>
                <a:gd name="T6" fmla="*/ 105 w 818"/>
                <a:gd name="T7" fmla="*/ 614 h 641"/>
                <a:gd name="T8" fmla="*/ 144 w 818"/>
                <a:gd name="T9" fmla="*/ 637 h 641"/>
                <a:gd name="T10" fmla="*/ 791 w 818"/>
                <a:gd name="T11" fmla="*/ 478 h 641"/>
                <a:gd name="T12" fmla="*/ 814 w 818"/>
                <a:gd name="T13" fmla="*/ 439 h 641"/>
                <a:gd name="T14" fmla="*/ 713 w 818"/>
                <a:gd name="T15" fmla="*/ 28 h 641"/>
                <a:gd name="T16" fmla="*/ 675 w 818"/>
                <a:gd name="T17" fmla="*/ 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641">
                  <a:moveTo>
                    <a:pt x="675" y="5"/>
                  </a:moveTo>
                  <a:cubicBezTo>
                    <a:pt x="27" y="164"/>
                    <a:pt x="27" y="164"/>
                    <a:pt x="27" y="164"/>
                  </a:cubicBezTo>
                  <a:cubicBezTo>
                    <a:pt x="10" y="168"/>
                    <a:pt x="0" y="185"/>
                    <a:pt x="4" y="202"/>
                  </a:cubicBezTo>
                  <a:cubicBezTo>
                    <a:pt x="105" y="614"/>
                    <a:pt x="105" y="614"/>
                    <a:pt x="105" y="614"/>
                  </a:cubicBezTo>
                  <a:cubicBezTo>
                    <a:pt x="109" y="631"/>
                    <a:pt x="127" y="641"/>
                    <a:pt x="144" y="637"/>
                  </a:cubicBezTo>
                  <a:cubicBezTo>
                    <a:pt x="791" y="478"/>
                    <a:pt x="791" y="478"/>
                    <a:pt x="791" y="478"/>
                  </a:cubicBezTo>
                  <a:cubicBezTo>
                    <a:pt x="808" y="474"/>
                    <a:pt x="818" y="457"/>
                    <a:pt x="814" y="439"/>
                  </a:cubicBezTo>
                  <a:cubicBezTo>
                    <a:pt x="713" y="28"/>
                    <a:pt x="713" y="28"/>
                    <a:pt x="713" y="28"/>
                  </a:cubicBezTo>
                  <a:cubicBezTo>
                    <a:pt x="709" y="11"/>
                    <a:pt x="692" y="0"/>
                    <a:pt x="675" y="5"/>
                  </a:cubicBezTo>
                </a:path>
              </a:pathLst>
            </a:custGeom>
            <a:blipFill>
              <a:blip r:embed="rId4"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4" name="组合 13"/>
          <p:cNvGrpSpPr/>
          <p:nvPr/>
        </p:nvGrpSpPr>
        <p:grpSpPr>
          <a:xfrm>
            <a:off x="4492172" y="2762740"/>
            <a:ext cx="1995723" cy="1050229"/>
            <a:chOff x="8402845" y="2972099"/>
            <a:chExt cx="1995723" cy="1050229"/>
          </a:xfrm>
        </p:grpSpPr>
        <p:sp>
          <p:nvSpPr>
            <p:cNvPr id="15" name="文本框 6"/>
            <p:cNvSpPr txBox="1"/>
            <p:nvPr/>
          </p:nvSpPr>
          <p:spPr bwMode="auto">
            <a:xfrm>
              <a:off x="8402845" y="3329831"/>
              <a:ext cx="199572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6"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7" name="组合 16"/>
          <p:cNvGrpSpPr/>
          <p:nvPr/>
        </p:nvGrpSpPr>
        <p:grpSpPr>
          <a:xfrm>
            <a:off x="1729300" y="4778147"/>
            <a:ext cx="1995723" cy="1050229"/>
            <a:chOff x="8402845" y="2972099"/>
            <a:chExt cx="1995723" cy="1050229"/>
          </a:xfrm>
        </p:grpSpPr>
        <p:sp>
          <p:nvSpPr>
            <p:cNvPr id="18" name="文本框 6"/>
            <p:cNvSpPr txBox="1"/>
            <p:nvPr/>
          </p:nvSpPr>
          <p:spPr bwMode="auto">
            <a:xfrm>
              <a:off x="8402845" y="3329831"/>
              <a:ext cx="199572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9"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0" name="组合 19"/>
          <p:cNvGrpSpPr/>
          <p:nvPr/>
        </p:nvGrpSpPr>
        <p:grpSpPr>
          <a:xfrm>
            <a:off x="4492172" y="4778147"/>
            <a:ext cx="1995723" cy="1050229"/>
            <a:chOff x="8402845" y="2972099"/>
            <a:chExt cx="1995723" cy="1050229"/>
          </a:xfrm>
        </p:grpSpPr>
        <p:sp>
          <p:nvSpPr>
            <p:cNvPr id="21" name="文本框 6"/>
            <p:cNvSpPr txBox="1"/>
            <p:nvPr/>
          </p:nvSpPr>
          <p:spPr bwMode="auto">
            <a:xfrm>
              <a:off x="8402845" y="3329831"/>
              <a:ext cx="1995723"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2"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pic>
        <p:nvPicPr>
          <p:cNvPr id="23" name="图片 22"/>
          <p:cNvPicPr>
            <a:picLocks noChangeAspect="1"/>
          </p:cNvPicPr>
          <p:nvPr/>
        </p:nvPicPr>
        <p:blipFill>
          <a:blip r:embed="rId5" cstate="screen"/>
          <a:stretch>
            <a:fillRect/>
          </a:stretch>
        </p:blipFill>
        <p:spPr>
          <a:xfrm>
            <a:off x="4492172" y="4102284"/>
            <a:ext cx="425855" cy="617083"/>
          </a:xfrm>
          <a:prstGeom prst="rect">
            <a:avLst/>
          </a:prstGeom>
        </p:spPr>
      </p:pic>
      <p:pic>
        <p:nvPicPr>
          <p:cNvPr id="24" name="图片 23"/>
          <p:cNvPicPr>
            <a:picLocks noChangeAspect="1"/>
          </p:cNvPicPr>
          <p:nvPr/>
        </p:nvPicPr>
        <p:blipFill>
          <a:blip r:embed="rId6" cstate="screen"/>
          <a:stretch>
            <a:fillRect/>
          </a:stretch>
        </p:blipFill>
        <p:spPr>
          <a:xfrm>
            <a:off x="4492172" y="2080568"/>
            <a:ext cx="510414" cy="597863"/>
          </a:xfrm>
          <a:prstGeom prst="rect">
            <a:avLst/>
          </a:prstGeom>
        </p:spPr>
      </p:pic>
      <p:pic>
        <p:nvPicPr>
          <p:cNvPr id="25" name="图片 24"/>
          <p:cNvPicPr>
            <a:picLocks noChangeAspect="1"/>
          </p:cNvPicPr>
          <p:nvPr/>
        </p:nvPicPr>
        <p:blipFill>
          <a:blip r:embed="rId7" cstate="screen"/>
          <a:stretch>
            <a:fillRect/>
          </a:stretch>
        </p:blipFill>
        <p:spPr>
          <a:xfrm>
            <a:off x="1711672" y="4065634"/>
            <a:ext cx="590671" cy="616306"/>
          </a:xfrm>
          <a:prstGeom prst="rect">
            <a:avLst/>
          </a:prstGeom>
        </p:spPr>
      </p:pic>
      <p:pic>
        <p:nvPicPr>
          <p:cNvPr id="26" name="图片 25"/>
          <p:cNvPicPr>
            <a:picLocks noChangeAspect="1"/>
          </p:cNvPicPr>
          <p:nvPr/>
        </p:nvPicPr>
        <p:blipFill>
          <a:blip r:embed="rId8" cstate="screen"/>
          <a:stretch>
            <a:fillRect/>
          </a:stretch>
        </p:blipFill>
        <p:spPr>
          <a:xfrm>
            <a:off x="1797810" y="2171845"/>
            <a:ext cx="418393" cy="510235"/>
          </a:xfrm>
          <a:prstGeom prst="rect">
            <a:avLst/>
          </a:prstGeom>
        </p:spPr>
      </p:pic>
      <p:grpSp>
        <p:nvGrpSpPr>
          <p:cNvPr id="27" name="组合 26"/>
          <p:cNvGrpSpPr/>
          <p:nvPr/>
        </p:nvGrpSpPr>
        <p:grpSpPr>
          <a:xfrm>
            <a:off x="4843463" y="559367"/>
            <a:ext cx="2505075" cy="920750"/>
            <a:chOff x="1620839" y="4222297"/>
            <a:chExt cx="2505075" cy="920750"/>
          </a:xfrm>
        </p:grpSpPr>
        <p:sp>
          <p:nvSpPr>
            <p:cNvPr id="28" name="Freeform 17"/>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 name="Freeform 18"/>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0" name="Freeform 19"/>
            <p:cNvSpPr/>
            <p:nvPr/>
          </p:nvSpPr>
          <p:spPr bwMode="auto">
            <a:xfrm>
              <a:off x="1620839" y="4222297"/>
              <a:ext cx="2454275" cy="831850"/>
            </a:xfrm>
            <a:custGeom>
              <a:avLst/>
              <a:gdLst>
                <a:gd name="T0" fmla="*/ 0 w 1546"/>
                <a:gd name="T1" fmla="*/ 524 h 524"/>
                <a:gd name="T2" fmla="*/ 67 w 1546"/>
                <a:gd name="T3" fmla="*/ 0 h 524"/>
                <a:gd name="T4" fmla="*/ 1546 w 1546"/>
                <a:gd name="T5" fmla="*/ 107 h 524"/>
                <a:gd name="T6" fmla="*/ 1455 w 1546"/>
                <a:gd name="T7" fmla="*/ 521 h 524"/>
                <a:gd name="T8" fmla="*/ 0 w 1546"/>
                <a:gd name="T9" fmla="*/ 524 h 524"/>
              </a:gdLst>
              <a:ahLst/>
              <a:cxnLst>
                <a:cxn ang="0">
                  <a:pos x="T0" y="T1"/>
                </a:cxn>
                <a:cxn ang="0">
                  <a:pos x="T2" y="T3"/>
                </a:cxn>
                <a:cxn ang="0">
                  <a:pos x="T4" y="T5"/>
                </a:cxn>
                <a:cxn ang="0">
                  <a:pos x="T6" y="T7"/>
                </a:cxn>
                <a:cxn ang="0">
                  <a:pos x="T8" y="T9"/>
                </a:cxn>
              </a:cxnLst>
              <a:rect l="0" t="0" r="r" b="b"/>
              <a:pathLst>
                <a:path w="1546" h="524">
                  <a:moveTo>
                    <a:pt x="0" y="524"/>
                  </a:moveTo>
                  <a:lnTo>
                    <a:pt x="67" y="0"/>
                  </a:lnTo>
                  <a:lnTo>
                    <a:pt x="1546" y="107"/>
                  </a:lnTo>
                  <a:lnTo>
                    <a:pt x="1455" y="521"/>
                  </a:lnTo>
                  <a:lnTo>
                    <a:pt x="0" y="524"/>
                  </a:lnTo>
                  <a:close/>
                </a:path>
              </a:pathLst>
            </a:custGeom>
            <a:solidFill>
              <a:srgbClr val="77A5E5"/>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31"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par>
                                <p:cTn id="21" presetID="53" presetClass="entr" presetSubtype="16"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par>
                                <p:cTn id="26" presetID="53"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par>
                                <p:cTn id="31" presetID="53" presetClass="entr" presetSubtype="16"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ppt_w</p:attrName>
                                        </p:attrNameLst>
                                      </p:cBhvr>
                                      <p:tavLst>
                                        <p:tav tm="0">
                                          <p:val>
                                            <p:fltVal val="0"/>
                                          </p:val>
                                        </p:tav>
                                        <p:tav tm="100000">
                                          <p:val>
                                            <p:strVal val="#ppt_w"/>
                                          </p:val>
                                        </p:tav>
                                      </p:tavLst>
                                    </p:anim>
                                    <p:anim calcmode="lin" valueType="num">
                                      <p:cBhvr>
                                        <p:cTn id="34" dur="500" fill="hold"/>
                                        <p:tgtEl>
                                          <p:spTgt spid="23"/>
                                        </p:tgtEl>
                                        <p:attrNameLst>
                                          <p:attrName>ppt_h</p:attrName>
                                        </p:attrNameLst>
                                      </p:cBhvr>
                                      <p:tavLst>
                                        <p:tav tm="0">
                                          <p:val>
                                            <p:fltVal val="0"/>
                                          </p:val>
                                        </p:tav>
                                        <p:tav tm="100000">
                                          <p:val>
                                            <p:strVal val="#ppt_h"/>
                                          </p:val>
                                        </p:tav>
                                      </p:tavLst>
                                    </p:anim>
                                    <p:animEffect transition="in" filter="fade">
                                      <p:cBhvr>
                                        <p:cTn id="35" dur="500"/>
                                        <p:tgtEl>
                                          <p:spTgt spid="23"/>
                                        </p:tgtEl>
                                      </p:cBhvr>
                                    </p:animEffect>
                                  </p:childTnLst>
                                </p:cTn>
                              </p:par>
                            </p:childTnLst>
                          </p:cTn>
                        </p:par>
                        <p:par>
                          <p:cTn id="36" fill="hold">
                            <p:stCondLst>
                              <p:cond delay="1500"/>
                            </p:stCondLst>
                            <p:childTnLst>
                              <p:par>
                                <p:cTn id="37" presetID="12" presetClass="entr" presetSubtype="1"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p:tgtEl>
                                          <p:spTgt spid="2"/>
                                        </p:tgtEl>
                                        <p:attrNameLst>
                                          <p:attrName>ppt_y</p:attrName>
                                        </p:attrNameLst>
                                      </p:cBhvr>
                                      <p:tavLst>
                                        <p:tav tm="0">
                                          <p:val>
                                            <p:strVal val="#ppt_y-#ppt_h*1.125000"/>
                                          </p:val>
                                        </p:tav>
                                        <p:tav tm="100000">
                                          <p:val>
                                            <p:strVal val="#ppt_y"/>
                                          </p:val>
                                        </p:tav>
                                      </p:tavLst>
                                    </p:anim>
                                    <p:animEffect transition="in" filter="wipe(down)">
                                      <p:cBhvr>
                                        <p:cTn id="40" dur="500"/>
                                        <p:tgtEl>
                                          <p:spTgt spid="2"/>
                                        </p:tgtEl>
                                      </p:cBhvr>
                                    </p:animEffect>
                                  </p:childTnLst>
                                </p:cTn>
                              </p:par>
                            </p:childTnLst>
                          </p:cTn>
                        </p:par>
                        <p:par>
                          <p:cTn id="41" fill="hold">
                            <p:stCondLst>
                              <p:cond delay="2000"/>
                            </p:stCondLst>
                            <p:childTnLst>
                              <p:par>
                                <p:cTn id="42" presetID="12" presetClass="entr" presetSubtype="1"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p:tgtEl>
                                          <p:spTgt spid="14"/>
                                        </p:tgtEl>
                                        <p:attrNameLst>
                                          <p:attrName>ppt_y</p:attrName>
                                        </p:attrNameLst>
                                      </p:cBhvr>
                                      <p:tavLst>
                                        <p:tav tm="0">
                                          <p:val>
                                            <p:strVal val="#ppt_y-#ppt_h*1.125000"/>
                                          </p:val>
                                        </p:tav>
                                        <p:tav tm="100000">
                                          <p:val>
                                            <p:strVal val="#ppt_y"/>
                                          </p:val>
                                        </p:tav>
                                      </p:tavLst>
                                    </p:anim>
                                    <p:animEffect transition="in" filter="wipe(down)">
                                      <p:cBhvr>
                                        <p:cTn id="45" dur="500"/>
                                        <p:tgtEl>
                                          <p:spTgt spid="14"/>
                                        </p:tgtEl>
                                      </p:cBhvr>
                                    </p:animEffect>
                                  </p:childTnLst>
                                </p:cTn>
                              </p:par>
                            </p:childTnLst>
                          </p:cTn>
                        </p:par>
                        <p:par>
                          <p:cTn id="46" fill="hold">
                            <p:stCondLst>
                              <p:cond delay="2500"/>
                            </p:stCondLst>
                            <p:childTnLst>
                              <p:par>
                                <p:cTn id="47" presetID="1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p:tgtEl>
                                          <p:spTgt spid="17"/>
                                        </p:tgtEl>
                                        <p:attrNameLst>
                                          <p:attrName>ppt_y</p:attrName>
                                        </p:attrNameLst>
                                      </p:cBhvr>
                                      <p:tavLst>
                                        <p:tav tm="0">
                                          <p:val>
                                            <p:strVal val="#ppt_y-#ppt_h*1.125000"/>
                                          </p:val>
                                        </p:tav>
                                        <p:tav tm="100000">
                                          <p:val>
                                            <p:strVal val="#ppt_y"/>
                                          </p:val>
                                        </p:tav>
                                      </p:tavLst>
                                    </p:anim>
                                    <p:animEffect transition="in" filter="wipe(down)">
                                      <p:cBhvr>
                                        <p:cTn id="50" dur="500"/>
                                        <p:tgtEl>
                                          <p:spTgt spid="17"/>
                                        </p:tgtEl>
                                      </p:cBhvr>
                                    </p:animEffect>
                                  </p:childTnLst>
                                </p:cTn>
                              </p:par>
                            </p:childTnLst>
                          </p:cTn>
                        </p:par>
                        <p:par>
                          <p:cTn id="51" fill="hold">
                            <p:stCondLst>
                              <p:cond delay="3000"/>
                            </p:stCondLst>
                            <p:childTnLst>
                              <p:par>
                                <p:cTn id="52" presetID="12" presetClass="entr" presetSubtype="1" fill="hold"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ppt_y</p:attrName>
                                        </p:attrNameLst>
                                      </p:cBhvr>
                                      <p:tavLst>
                                        <p:tav tm="0">
                                          <p:val>
                                            <p:strVal val="#ppt_y-#ppt_h*1.125000"/>
                                          </p:val>
                                        </p:tav>
                                        <p:tav tm="100000">
                                          <p:val>
                                            <p:strVal val="#ppt_y"/>
                                          </p:val>
                                        </p:tav>
                                      </p:tavLst>
                                    </p:anim>
                                    <p:animEffect transition="in" filter="wipe(down)">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494970" y="1472471"/>
            <a:ext cx="9202060" cy="3109054"/>
          </a:xfrm>
          <a:prstGeom prst="rect">
            <a:avLst/>
          </a:prstGeom>
        </p:spPr>
      </p:pic>
      <p:sp>
        <p:nvSpPr>
          <p:cNvPr id="5" name="文本框 6"/>
          <p:cNvSpPr txBox="1"/>
          <p:nvPr/>
        </p:nvSpPr>
        <p:spPr bwMode="auto">
          <a:xfrm>
            <a:off x="4403725" y="4745965"/>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6" name="文本框 7"/>
          <p:cNvSpPr txBox="1"/>
          <p:nvPr/>
        </p:nvSpPr>
        <p:spPr bwMode="auto">
          <a:xfrm>
            <a:off x="3861262" y="2787239"/>
            <a:ext cx="4194168" cy="110799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6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2266725" y="2528805"/>
            <a:ext cx="3109241" cy="850175"/>
            <a:chOff x="8402845" y="2972099"/>
            <a:chExt cx="3109241" cy="850175"/>
          </a:xfrm>
        </p:grpSpPr>
        <p:sp>
          <p:nvSpPr>
            <p:cNvPr id="19"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3"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4" name="组合 23"/>
          <p:cNvGrpSpPr/>
          <p:nvPr/>
        </p:nvGrpSpPr>
        <p:grpSpPr>
          <a:xfrm>
            <a:off x="2266725" y="4890490"/>
            <a:ext cx="3109241" cy="850175"/>
            <a:chOff x="8402845" y="2972099"/>
            <a:chExt cx="3109241" cy="850175"/>
          </a:xfrm>
        </p:grpSpPr>
        <p:sp>
          <p:nvSpPr>
            <p:cNvPr id="25"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6"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7" name="组合 26"/>
          <p:cNvGrpSpPr/>
          <p:nvPr/>
        </p:nvGrpSpPr>
        <p:grpSpPr>
          <a:xfrm>
            <a:off x="6900635" y="2528805"/>
            <a:ext cx="3109241" cy="850175"/>
            <a:chOff x="8402845" y="2972099"/>
            <a:chExt cx="3109241" cy="850175"/>
          </a:xfrm>
        </p:grpSpPr>
        <p:sp>
          <p:nvSpPr>
            <p:cNvPr id="32"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33"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34" name="组合 33"/>
          <p:cNvGrpSpPr/>
          <p:nvPr/>
        </p:nvGrpSpPr>
        <p:grpSpPr>
          <a:xfrm>
            <a:off x="6900635" y="4890490"/>
            <a:ext cx="3109241" cy="850175"/>
            <a:chOff x="8402845" y="2972099"/>
            <a:chExt cx="3109241" cy="850175"/>
          </a:xfrm>
        </p:grpSpPr>
        <p:sp>
          <p:nvSpPr>
            <p:cNvPr id="35"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36"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 name="组合 1"/>
          <p:cNvGrpSpPr/>
          <p:nvPr/>
        </p:nvGrpSpPr>
        <p:grpSpPr>
          <a:xfrm>
            <a:off x="1995262" y="1626312"/>
            <a:ext cx="2946400" cy="849313"/>
            <a:chOff x="1995262" y="1626312"/>
            <a:chExt cx="2946400" cy="849313"/>
          </a:xfrm>
        </p:grpSpPr>
        <p:grpSp>
          <p:nvGrpSpPr>
            <p:cNvPr id="28" name="组合 27"/>
            <p:cNvGrpSpPr/>
            <p:nvPr/>
          </p:nvGrpSpPr>
          <p:grpSpPr>
            <a:xfrm>
              <a:off x="1995262" y="1626312"/>
              <a:ext cx="2946400" cy="849313"/>
              <a:chOff x="1400176" y="1989138"/>
              <a:chExt cx="2946400" cy="849313"/>
            </a:xfrm>
          </p:grpSpPr>
          <p:sp>
            <p:nvSpPr>
              <p:cNvPr id="8" name="Freeform 5"/>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9" name="Freeform 6"/>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 name="Freeform 7"/>
              <p:cNvSpPr/>
              <p:nvPr/>
            </p:nvSpPr>
            <p:spPr bwMode="auto">
              <a:xfrm>
                <a:off x="1400176" y="1989138"/>
                <a:ext cx="2895600" cy="755650"/>
              </a:xfrm>
              <a:custGeom>
                <a:avLst/>
                <a:gdLst>
                  <a:gd name="T0" fmla="*/ 110 w 1824"/>
                  <a:gd name="T1" fmla="*/ 476 h 476"/>
                  <a:gd name="T2" fmla="*/ 0 w 1824"/>
                  <a:gd name="T3" fmla="*/ 14 h 476"/>
                  <a:gd name="T4" fmla="*/ 1792 w 1824"/>
                  <a:gd name="T5" fmla="*/ 0 h 476"/>
                  <a:gd name="T6" fmla="*/ 1824 w 1824"/>
                  <a:gd name="T7" fmla="*/ 468 h 476"/>
                  <a:gd name="T8" fmla="*/ 110 w 1824"/>
                  <a:gd name="T9" fmla="*/ 476 h 476"/>
                </a:gdLst>
                <a:ahLst/>
                <a:cxnLst>
                  <a:cxn ang="0">
                    <a:pos x="T0" y="T1"/>
                  </a:cxn>
                  <a:cxn ang="0">
                    <a:pos x="T2" y="T3"/>
                  </a:cxn>
                  <a:cxn ang="0">
                    <a:pos x="T4" y="T5"/>
                  </a:cxn>
                  <a:cxn ang="0">
                    <a:pos x="T6" y="T7"/>
                  </a:cxn>
                  <a:cxn ang="0">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37" name="文本框 7"/>
            <p:cNvSpPr txBox="1"/>
            <p:nvPr/>
          </p:nvSpPr>
          <p:spPr bwMode="auto">
            <a:xfrm>
              <a:off x="1995262" y="1695000"/>
              <a:ext cx="2895600"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3600" kern="0" dirty="0">
                  <a:solidFill>
                    <a:schemeClr val="bg1"/>
                  </a:solidFill>
                  <a:latin typeface="inpin heiti" charset="-122"/>
                  <a:ea typeface="inpin heiti" charset="-122"/>
                </a:rPr>
                <a:t>PART 01</a:t>
              </a:r>
              <a:endParaRPr lang="zh-CN" altLang="en-US" sz="3600" kern="0" dirty="0">
                <a:solidFill>
                  <a:schemeClr val="bg1"/>
                </a:solidFill>
                <a:latin typeface="inpin heiti" charset="-122"/>
                <a:ea typeface="inpin heiti" charset="-122"/>
              </a:endParaRPr>
            </a:p>
          </p:txBody>
        </p:sp>
      </p:grpSp>
      <p:grpSp>
        <p:nvGrpSpPr>
          <p:cNvPr id="4" name="组合 3"/>
          <p:cNvGrpSpPr/>
          <p:nvPr/>
        </p:nvGrpSpPr>
        <p:grpSpPr>
          <a:xfrm>
            <a:off x="1995262" y="3859471"/>
            <a:ext cx="2895600" cy="920750"/>
            <a:chOff x="1995262" y="3859471"/>
            <a:chExt cx="2895600" cy="920750"/>
          </a:xfrm>
        </p:grpSpPr>
        <p:grpSp>
          <p:nvGrpSpPr>
            <p:cNvPr id="31" name="组合 30"/>
            <p:cNvGrpSpPr/>
            <p:nvPr/>
          </p:nvGrpSpPr>
          <p:grpSpPr>
            <a:xfrm>
              <a:off x="2215925" y="3859471"/>
              <a:ext cx="2505075" cy="920750"/>
              <a:chOff x="1620839" y="4222297"/>
              <a:chExt cx="2505075" cy="920750"/>
            </a:xfrm>
          </p:grpSpPr>
          <p:sp>
            <p:nvSpPr>
              <p:cNvPr id="20" name="Freeform 17"/>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1" name="Freeform 18"/>
              <p:cNvSpPr/>
              <p:nvPr/>
            </p:nvSpPr>
            <p:spPr bwMode="auto">
              <a:xfrm>
                <a:off x="1671639" y="4311197"/>
                <a:ext cx="2454275" cy="831850"/>
              </a:xfrm>
              <a:custGeom>
                <a:avLst/>
                <a:gdLst>
                  <a:gd name="T0" fmla="*/ 67 w 1546"/>
                  <a:gd name="T1" fmla="*/ 0 h 524"/>
                  <a:gd name="T2" fmla="*/ 0 w 1546"/>
                  <a:gd name="T3" fmla="*/ 524 h 524"/>
                  <a:gd name="T4" fmla="*/ 1455 w 1546"/>
                  <a:gd name="T5" fmla="*/ 521 h 524"/>
                  <a:gd name="T6" fmla="*/ 1546 w 1546"/>
                  <a:gd name="T7" fmla="*/ 109 h 524"/>
                  <a:gd name="T8" fmla="*/ 67 w 1546"/>
                  <a:gd name="T9" fmla="*/ 0 h 524"/>
                </a:gdLst>
                <a:ahLst/>
                <a:cxnLst>
                  <a:cxn ang="0">
                    <a:pos x="T0" y="T1"/>
                  </a:cxn>
                  <a:cxn ang="0">
                    <a:pos x="T2" y="T3"/>
                  </a:cxn>
                  <a:cxn ang="0">
                    <a:pos x="T4" y="T5"/>
                  </a:cxn>
                  <a:cxn ang="0">
                    <a:pos x="T6" y="T7"/>
                  </a:cxn>
                  <a:cxn ang="0">
                    <a:pos x="T8" y="T9"/>
                  </a:cxn>
                </a:cxnLst>
                <a:rect l="0" t="0" r="r" b="b"/>
                <a:pathLst>
                  <a:path w="1546" h="524">
                    <a:moveTo>
                      <a:pt x="67" y="0"/>
                    </a:moveTo>
                    <a:lnTo>
                      <a:pt x="0" y="524"/>
                    </a:lnTo>
                    <a:lnTo>
                      <a:pt x="1455" y="521"/>
                    </a:lnTo>
                    <a:lnTo>
                      <a:pt x="1546" y="109"/>
                    </a:lnTo>
                    <a:lnTo>
                      <a:pt x="6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2" name="Freeform 19"/>
              <p:cNvSpPr/>
              <p:nvPr/>
            </p:nvSpPr>
            <p:spPr bwMode="auto">
              <a:xfrm>
                <a:off x="1620839" y="4222297"/>
                <a:ext cx="2454275" cy="831850"/>
              </a:xfrm>
              <a:custGeom>
                <a:avLst/>
                <a:gdLst>
                  <a:gd name="T0" fmla="*/ 0 w 1546"/>
                  <a:gd name="T1" fmla="*/ 524 h 524"/>
                  <a:gd name="T2" fmla="*/ 67 w 1546"/>
                  <a:gd name="T3" fmla="*/ 0 h 524"/>
                  <a:gd name="T4" fmla="*/ 1546 w 1546"/>
                  <a:gd name="T5" fmla="*/ 107 h 524"/>
                  <a:gd name="T6" fmla="*/ 1455 w 1546"/>
                  <a:gd name="T7" fmla="*/ 521 h 524"/>
                  <a:gd name="T8" fmla="*/ 0 w 1546"/>
                  <a:gd name="T9" fmla="*/ 524 h 524"/>
                </a:gdLst>
                <a:ahLst/>
                <a:cxnLst>
                  <a:cxn ang="0">
                    <a:pos x="T0" y="T1"/>
                  </a:cxn>
                  <a:cxn ang="0">
                    <a:pos x="T2" y="T3"/>
                  </a:cxn>
                  <a:cxn ang="0">
                    <a:pos x="T4" y="T5"/>
                  </a:cxn>
                  <a:cxn ang="0">
                    <a:pos x="T6" y="T7"/>
                  </a:cxn>
                  <a:cxn ang="0">
                    <a:pos x="T8" y="T9"/>
                  </a:cxn>
                </a:cxnLst>
                <a:rect l="0" t="0" r="r" b="b"/>
                <a:pathLst>
                  <a:path w="1546" h="524">
                    <a:moveTo>
                      <a:pt x="0" y="524"/>
                    </a:moveTo>
                    <a:lnTo>
                      <a:pt x="67" y="0"/>
                    </a:lnTo>
                    <a:lnTo>
                      <a:pt x="1546" y="107"/>
                    </a:lnTo>
                    <a:lnTo>
                      <a:pt x="1455" y="521"/>
                    </a:lnTo>
                    <a:lnTo>
                      <a:pt x="0" y="524"/>
                    </a:lnTo>
                    <a:close/>
                  </a:path>
                </a:pathLst>
              </a:custGeom>
              <a:solidFill>
                <a:srgbClr val="77A5E5"/>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38" name="文本框 7"/>
            <p:cNvSpPr txBox="1"/>
            <p:nvPr/>
          </p:nvSpPr>
          <p:spPr bwMode="auto">
            <a:xfrm>
              <a:off x="1995262" y="3988743"/>
              <a:ext cx="2895600"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3600" kern="0" dirty="0">
                  <a:solidFill>
                    <a:schemeClr val="bg1"/>
                  </a:solidFill>
                  <a:latin typeface="inpin heiti" charset="-122"/>
                  <a:ea typeface="inpin heiti" charset="-122"/>
                </a:rPr>
                <a:t>PART 03</a:t>
              </a:r>
              <a:endParaRPr lang="zh-CN" altLang="en-US" sz="3600" kern="0" dirty="0">
                <a:solidFill>
                  <a:schemeClr val="bg1"/>
                </a:solidFill>
                <a:latin typeface="inpin heiti" charset="-122"/>
                <a:ea typeface="inpin heiti" charset="-122"/>
              </a:endParaRPr>
            </a:p>
          </p:txBody>
        </p:sp>
      </p:grpSp>
      <p:grpSp>
        <p:nvGrpSpPr>
          <p:cNvPr id="3" name="组合 2"/>
          <p:cNvGrpSpPr/>
          <p:nvPr/>
        </p:nvGrpSpPr>
        <p:grpSpPr>
          <a:xfrm>
            <a:off x="6691086" y="1484230"/>
            <a:ext cx="2895600" cy="1133476"/>
            <a:chOff x="6691086" y="1484230"/>
            <a:chExt cx="2895600" cy="1133476"/>
          </a:xfrm>
        </p:grpSpPr>
        <p:grpSp>
          <p:nvGrpSpPr>
            <p:cNvPr id="29" name="组合 28"/>
            <p:cNvGrpSpPr/>
            <p:nvPr/>
          </p:nvGrpSpPr>
          <p:grpSpPr>
            <a:xfrm>
              <a:off x="6903017" y="1484230"/>
              <a:ext cx="2554287" cy="1133476"/>
              <a:chOff x="6307931" y="1847056"/>
              <a:chExt cx="2554287" cy="1133476"/>
            </a:xfrm>
          </p:grpSpPr>
          <p:sp>
            <p:nvSpPr>
              <p:cNvPr id="11" name="Freeform 8"/>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 name="Freeform 9"/>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3" name="Freeform 10"/>
              <p:cNvSpPr/>
              <p:nvPr/>
            </p:nvSpPr>
            <p:spPr bwMode="auto">
              <a:xfrm>
                <a:off x="6307931" y="1847056"/>
                <a:ext cx="2503488" cy="1044575"/>
              </a:xfrm>
              <a:custGeom>
                <a:avLst/>
                <a:gdLst>
                  <a:gd name="T0" fmla="*/ 0 w 1577"/>
                  <a:gd name="T1" fmla="*/ 516 h 658"/>
                  <a:gd name="T2" fmla="*/ 117 w 1577"/>
                  <a:gd name="T3" fmla="*/ 0 h 658"/>
                  <a:gd name="T4" fmla="*/ 1577 w 1577"/>
                  <a:gd name="T5" fmla="*/ 257 h 658"/>
                  <a:gd name="T6" fmla="*/ 1446 w 1577"/>
                  <a:gd name="T7" fmla="*/ 658 h 658"/>
                  <a:gd name="T8" fmla="*/ 0 w 1577"/>
                  <a:gd name="T9" fmla="*/ 516 h 658"/>
                </a:gdLst>
                <a:ahLst/>
                <a:cxnLst>
                  <a:cxn ang="0">
                    <a:pos x="T0" y="T1"/>
                  </a:cxn>
                  <a:cxn ang="0">
                    <a:pos x="T2" y="T3"/>
                  </a:cxn>
                  <a:cxn ang="0">
                    <a:pos x="T4" y="T5"/>
                  </a:cxn>
                  <a:cxn ang="0">
                    <a:pos x="T6" y="T7"/>
                  </a:cxn>
                  <a:cxn ang="0">
                    <a:pos x="T8" y="T9"/>
                  </a:cxn>
                </a:cxnLst>
                <a:rect l="0" t="0" r="r" b="b"/>
                <a:pathLst>
                  <a:path w="1577" h="658">
                    <a:moveTo>
                      <a:pt x="0" y="516"/>
                    </a:moveTo>
                    <a:lnTo>
                      <a:pt x="117" y="0"/>
                    </a:lnTo>
                    <a:lnTo>
                      <a:pt x="1577" y="257"/>
                    </a:lnTo>
                    <a:lnTo>
                      <a:pt x="1446" y="658"/>
                    </a:lnTo>
                    <a:lnTo>
                      <a:pt x="0" y="516"/>
                    </a:lnTo>
                    <a:close/>
                  </a:path>
                </a:pathLst>
              </a:custGeom>
              <a:solidFill>
                <a:srgbClr val="FABC23"/>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39" name="文本框 7"/>
            <p:cNvSpPr txBox="1"/>
            <p:nvPr/>
          </p:nvSpPr>
          <p:spPr bwMode="auto">
            <a:xfrm>
              <a:off x="6691086" y="1695000"/>
              <a:ext cx="2895600"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3600" kern="0" dirty="0">
                  <a:solidFill>
                    <a:schemeClr val="bg1"/>
                  </a:solidFill>
                  <a:latin typeface="inpin heiti" charset="-122"/>
                  <a:ea typeface="inpin heiti" charset="-122"/>
                </a:rPr>
                <a:t>PART 02</a:t>
              </a:r>
              <a:endParaRPr lang="zh-CN" altLang="en-US" sz="3600" kern="0" dirty="0">
                <a:solidFill>
                  <a:schemeClr val="bg1"/>
                </a:solidFill>
                <a:latin typeface="inpin heiti" charset="-122"/>
                <a:ea typeface="inpin heiti" charset="-122"/>
              </a:endParaRPr>
            </a:p>
          </p:txBody>
        </p:sp>
      </p:grpSp>
      <p:grpSp>
        <p:nvGrpSpPr>
          <p:cNvPr id="5" name="组合 4"/>
          <p:cNvGrpSpPr/>
          <p:nvPr/>
        </p:nvGrpSpPr>
        <p:grpSpPr>
          <a:xfrm>
            <a:off x="6691086" y="3857090"/>
            <a:ext cx="2895600" cy="925512"/>
            <a:chOff x="6691086" y="3857090"/>
            <a:chExt cx="2895600" cy="925512"/>
          </a:xfrm>
        </p:grpSpPr>
        <p:grpSp>
          <p:nvGrpSpPr>
            <p:cNvPr id="30" name="组合 29"/>
            <p:cNvGrpSpPr/>
            <p:nvPr/>
          </p:nvGrpSpPr>
          <p:grpSpPr>
            <a:xfrm>
              <a:off x="6900635" y="3857090"/>
              <a:ext cx="2559050" cy="925512"/>
              <a:chOff x="6305549" y="4219916"/>
              <a:chExt cx="2559050" cy="925512"/>
            </a:xfrm>
          </p:grpSpPr>
          <p:sp>
            <p:nvSpPr>
              <p:cNvPr id="14" name="Freeform 11"/>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 name="Freeform 12"/>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 name="Freeform 13"/>
              <p:cNvSpPr/>
              <p:nvPr/>
            </p:nvSpPr>
            <p:spPr bwMode="auto">
              <a:xfrm>
                <a:off x="6305549" y="4219916"/>
                <a:ext cx="2508250" cy="831850"/>
              </a:xfrm>
              <a:custGeom>
                <a:avLst/>
                <a:gdLst>
                  <a:gd name="T0" fmla="*/ 45 w 1580"/>
                  <a:gd name="T1" fmla="*/ 462 h 524"/>
                  <a:gd name="T2" fmla="*/ 0 w 1580"/>
                  <a:gd name="T3" fmla="*/ 104 h 524"/>
                  <a:gd name="T4" fmla="*/ 1580 w 1580"/>
                  <a:gd name="T5" fmla="*/ 0 h 524"/>
                  <a:gd name="T6" fmla="*/ 1494 w 1580"/>
                  <a:gd name="T7" fmla="*/ 524 h 524"/>
                  <a:gd name="T8" fmla="*/ 45 w 1580"/>
                  <a:gd name="T9" fmla="*/ 462 h 524"/>
                </a:gdLst>
                <a:ahLst/>
                <a:cxnLst>
                  <a:cxn ang="0">
                    <a:pos x="T0" y="T1"/>
                  </a:cxn>
                  <a:cxn ang="0">
                    <a:pos x="T2" y="T3"/>
                  </a:cxn>
                  <a:cxn ang="0">
                    <a:pos x="T4" y="T5"/>
                  </a:cxn>
                  <a:cxn ang="0">
                    <a:pos x="T6" y="T7"/>
                  </a:cxn>
                  <a:cxn ang="0">
                    <a:pos x="T8" y="T9"/>
                  </a:cxn>
                </a:cxnLst>
                <a:rect l="0" t="0" r="r" b="b"/>
                <a:pathLst>
                  <a:path w="1580" h="524">
                    <a:moveTo>
                      <a:pt x="45" y="462"/>
                    </a:moveTo>
                    <a:lnTo>
                      <a:pt x="0" y="104"/>
                    </a:lnTo>
                    <a:lnTo>
                      <a:pt x="1580" y="0"/>
                    </a:lnTo>
                    <a:lnTo>
                      <a:pt x="1494" y="524"/>
                    </a:lnTo>
                    <a:lnTo>
                      <a:pt x="45" y="462"/>
                    </a:lnTo>
                    <a:close/>
                  </a:path>
                </a:pathLst>
              </a:custGeom>
              <a:solidFill>
                <a:srgbClr val="FB705A"/>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40" name="文本框 7"/>
            <p:cNvSpPr txBox="1"/>
            <p:nvPr/>
          </p:nvSpPr>
          <p:spPr bwMode="auto">
            <a:xfrm>
              <a:off x="6691086" y="3988743"/>
              <a:ext cx="2895600"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en-US" altLang="zh-CN" sz="3600" kern="0" dirty="0">
                  <a:solidFill>
                    <a:schemeClr val="bg1"/>
                  </a:solidFill>
                  <a:latin typeface="inpin heiti" charset="-122"/>
                  <a:ea typeface="inpin heiti" charset="-122"/>
                </a:rPr>
                <a:t>PART 04</a:t>
              </a:r>
              <a:endParaRPr lang="zh-CN" altLang="en-US" sz="3600" kern="0" dirty="0">
                <a:solidFill>
                  <a:schemeClr val="bg1"/>
                </a:solidFill>
                <a:latin typeface="inpin heiti" charset="-122"/>
                <a:ea typeface="inpin heiti"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500"/>
                                        <p:tgtEl>
                                          <p:spTgt spid="1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rot="20754843">
            <a:off x="2763910" y="2715081"/>
            <a:ext cx="1346457" cy="1830248"/>
            <a:chOff x="2546350" y="1435101"/>
            <a:chExt cx="1100138" cy="1495425"/>
          </a:xfrm>
        </p:grpSpPr>
        <p:sp>
          <p:nvSpPr>
            <p:cNvPr id="7" name="Freeform 7"/>
            <p:cNvSpPr/>
            <p:nvPr/>
          </p:nvSpPr>
          <p:spPr bwMode="auto">
            <a:xfrm>
              <a:off x="2630488" y="1519238"/>
              <a:ext cx="931863" cy="1325563"/>
            </a:xfrm>
            <a:custGeom>
              <a:avLst/>
              <a:gdLst>
                <a:gd name="T0" fmla="*/ 98 w 99"/>
                <a:gd name="T1" fmla="*/ 113 h 140"/>
                <a:gd name="T2" fmla="*/ 99 w 99"/>
                <a:gd name="T3" fmla="*/ 132 h 140"/>
                <a:gd name="T4" fmla="*/ 14 w 99"/>
                <a:gd name="T5" fmla="*/ 140 h 140"/>
                <a:gd name="T6" fmla="*/ 13 w 99"/>
                <a:gd name="T7" fmla="*/ 121 h 140"/>
                <a:gd name="T8" fmla="*/ 46 w 99"/>
                <a:gd name="T9" fmla="*/ 118 h 140"/>
                <a:gd name="T10" fmla="*/ 38 w 99"/>
                <a:gd name="T11" fmla="*/ 25 h 140"/>
                <a:gd name="T12" fmla="*/ 32 w 99"/>
                <a:gd name="T13" fmla="*/ 32 h 140"/>
                <a:gd name="T14" fmla="*/ 23 w 99"/>
                <a:gd name="T15" fmla="*/ 39 h 140"/>
                <a:gd name="T16" fmla="*/ 12 w 99"/>
                <a:gd name="T17" fmla="*/ 44 h 140"/>
                <a:gd name="T18" fmla="*/ 1 w 99"/>
                <a:gd name="T19" fmla="*/ 47 h 140"/>
                <a:gd name="T20" fmla="*/ 0 w 99"/>
                <a:gd name="T21" fmla="*/ 27 h 140"/>
                <a:gd name="T22" fmla="*/ 11 w 99"/>
                <a:gd name="T23" fmla="*/ 23 h 140"/>
                <a:gd name="T24" fmla="*/ 23 w 99"/>
                <a:gd name="T25" fmla="*/ 15 h 140"/>
                <a:gd name="T26" fmla="*/ 32 w 99"/>
                <a:gd name="T27" fmla="*/ 7 h 140"/>
                <a:gd name="T28" fmla="*/ 36 w 99"/>
                <a:gd name="T29" fmla="*/ 2 h 140"/>
                <a:gd name="T30" fmla="*/ 58 w 99"/>
                <a:gd name="T31" fmla="*/ 0 h 140"/>
                <a:gd name="T32" fmla="*/ 68 w 99"/>
                <a:gd name="T33" fmla="*/ 116 h 140"/>
                <a:gd name="T34" fmla="*/ 98 w 99"/>
                <a:gd name="T35" fmla="*/ 1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40">
                  <a:moveTo>
                    <a:pt x="98" y="113"/>
                  </a:moveTo>
                  <a:cubicBezTo>
                    <a:pt x="99" y="132"/>
                    <a:pt x="99" y="132"/>
                    <a:pt x="99" y="132"/>
                  </a:cubicBezTo>
                  <a:cubicBezTo>
                    <a:pt x="14" y="140"/>
                    <a:pt x="14" y="140"/>
                    <a:pt x="14" y="140"/>
                  </a:cubicBezTo>
                  <a:cubicBezTo>
                    <a:pt x="13" y="121"/>
                    <a:pt x="13" y="121"/>
                    <a:pt x="13" y="121"/>
                  </a:cubicBezTo>
                  <a:cubicBezTo>
                    <a:pt x="46" y="118"/>
                    <a:pt x="46" y="118"/>
                    <a:pt x="46" y="118"/>
                  </a:cubicBezTo>
                  <a:cubicBezTo>
                    <a:pt x="38" y="25"/>
                    <a:pt x="38" y="25"/>
                    <a:pt x="38" y="25"/>
                  </a:cubicBezTo>
                  <a:cubicBezTo>
                    <a:pt x="37" y="27"/>
                    <a:pt x="35" y="30"/>
                    <a:pt x="32" y="32"/>
                  </a:cubicBezTo>
                  <a:cubicBezTo>
                    <a:pt x="29" y="34"/>
                    <a:pt x="26" y="37"/>
                    <a:pt x="23" y="39"/>
                  </a:cubicBezTo>
                  <a:cubicBezTo>
                    <a:pt x="19" y="41"/>
                    <a:pt x="15" y="43"/>
                    <a:pt x="12" y="44"/>
                  </a:cubicBezTo>
                  <a:cubicBezTo>
                    <a:pt x="8" y="46"/>
                    <a:pt x="4" y="47"/>
                    <a:pt x="1" y="47"/>
                  </a:cubicBezTo>
                  <a:cubicBezTo>
                    <a:pt x="0" y="27"/>
                    <a:pt x="0" y="27"/>
                    <a:pt x="0" y="27"/>
                  </a:cubicBezTo>
                  <a:cubicBezTo>
                    <a:pt x="3" y="27"/>
                    <a:pt x="7" y="26"/>
                    <a:pt x="11" y="23"/>
                  </a:cubicBezTo>
                  <a:cubicBezTo>
                    <a:pt x="15" y="21"/>
                    <a:pt x="19" y="18"/>
                    <a:pt x="23" y="15"/>
                  </a:cubicBezTo>
                  <a:cubicBezTo>
                    <a:pt x="26" y="13"/>
                    <a:pt x="29" y="10"/>
                    <a:pt x="32" y="7"/>
                  </a:cubicBezTo>
                  <a:cubicBezTo>
                    <a:pt x="34" y="4"/>
                    <a:pt x="36" y="3"/>
                    <a:pt x="36" y="2"/>
                  </a:cubicBezTo>
                  <a:cubicBezTo>
                    <a:pt x="58" y="0"/>
                    <a:pt x="58" y="0"/>
                    <a:pt x="58" y="0"/>
                  </a:cubicBezTo>
                  <a:cubicBezTo>
                    <a:pt x="68" y="116"/>
                    <a:pt x="68" y="116"/>
                    <a:pt x="68" y="116"/>
                  </a:cubicBezTo>
                  <a:lnTo>
                    <a:pt x="98" y="113"/>
                  </a:lnTo>
                  <a:close/>
                </a:path>
              </a:pathLst>
            </a:custGeom>
            <a:solidFill>
              <a:srgbClr val="71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8" name="Freeform 8"/>
            <p:cNvSpPr>
              <a:spLocks noEditPoints="1"/>
            </p:cNvSpPr>
            <p:nvPr/>
          </p:nvSpPr>
          <p:spPr bwMode="auto">
            <a:xfrm>
              <a:off x="2546350" y="1435101"/>
              <a:ext cx="1100138" cy="1495425"/>
            </a:xfrm>
            <a:custGeom>
              <a:avLst/>
              <a:gdLst>
                <a:gd name="T0" fmla="*/ 67 w 117"/>
                <a:gd name="T1" fmla="*/ 9 h 158"/>
                <a:gd name="T2" fmla="*/ 77 w 117"/>
                <a:gd name="T3" fmla="*/ 125 h 158"/>
                <a:gd name="T4" fmla="*/ 107 w 117"/>
                <a:gd name="T5" fmla="*/ 122 h 158"/>
                <a:gd name="T6" fmla="*/ 108 w 117"/>
                <a:gd name="T7" fmla="*/ 141 h 158"/>
                <a:gd name="T8" fmla="*/ 23 w 117"/>
                <a:gd name="T9" fmla="*/ 149 h 158"/>
                <a:gd name="T10" fmla="*/ 22 w 117"/>
                <a:gd name="T11" fmla="*/ 130 h 158"/>
                <a:gd name="T12" fmla="*/ 55 w 117"/>
                <a:gd name="T13" fmla="*/ 127 h 158"/>
                <a:gd name="T14" fmla="*/ 47 w 117"/>
                <a:gd name="T15" fmla="*/ 34 h 158"/>
                <a:gd name="T16" fmla="*/ 41 w 117"/>
                <a:gd name="T17" fmla="*/ 41 h 158"/>
                <a:gd name="T18" fmla="*/ 32 w 117"/>
                <a:gd name="T19" fmla="*/ 48 h 158"/>
                <a:gd name="T20" fmla="*/ 21 w 117"/>
                <a:gd name="T21" fmla="*/ 53 h 158"/>
                <a:gd name="T22" fmla="*/ 10 w 117"/>
                <a:gd name="T23" fmla="*/ 56 h 158"/>
                <a:gd name="T24" fmla="*/ 9 w 117"/>
                <a:gd name="T25" fmla="*/ 36 h 158"/>
                <a:gd name="T26" fmla="*/ 20 w 117"/>
                <a:gd name="T27" fmla="*/ 32 h 158"/>
                <a:gd name="T28" fmla="*/ 32 w 117"/>
                <a:gd name="T29" fmla="*/ 24 h 158"/>
                <a:gd name="T30" fmla="*/ 41 w 117"/>
                <a:gd name="T31" fmla="*/ 16 h 158"/>
                <a:gd name="T32" fmla="*/ 45 w 117"/>
                <a:gd name="T33" fmla="*/ 11 h 158"/>
                <a:gd name="T34" fmla="*/ 67 w 117"/>
                <a:gd name="T35" fmla="*/ 9 h 158"/>
                <a:gd name="T36" fmla="*/ 66 w 117"/>
                <a:gd name="T37" fmla="*/ 0 h 158"/>
                <a:gd name="T38" fmla="*/ 45 w 117"/>
                <a:gd name="T39" fmla="*/ 2 h 158"/>
                <a:gd name="T40" fmla="*/ 38 w 117"/>
                <a:gd name="T41" fmla="*/ 7 h 158"/>
                <a:gd name="T42" fmla="*/ 35 w 117"/>
                <a:gd name="T43" fmla="*/ 10 h 158"/>
                <a:gd name="T44" fmla="*/ 26 w 117"/>
                <a:gd name="T45" fmla="*/ 18 h 158"/>
                <a:gd name="T46" fmla="*/ 16 w 117"/>
                <a:gd name="T47" fmla="*/ 25 h 158"/>
                <a:gd name="T48" fmla="*/ 8 w 117"/>
                <a:gd name="T49" fmla="*/ 28 h 158"/>
                <a:gd name="T50" fmla="*/ 0 w 117"/>
                <a:gd name="T51" fmla="*/ 37 h 158"/>
                <a:gd name="T52" fmla="*/ 2 w 117"/>
                <a:gd name="T53" fmla="*/ 57 h 158"/>
                <a:gd name="T54" fmla="*/ 11 w 117"/>
                <a:gd name="T55" fmla="*/ 65 h 158"/>
                <a:gd name="T56" fmla="*/ 24 w 117"/>
                <a:gd name="T57" fmla="*/ 61 h 158"/>
                <a:gd name="T58" fmla="*/ 36 w 117"/>
                <a:gd name="T59" fmla="*/ 55 h 158"/>
                <a:gd name="T60" fmla="*/ 40 w 117"/>
                <a:gd name="T61" fmla="*/ 52 h 158"/>
                <a:gd name="T62" fmla="*/ 46 w 117"/>
                <a:gd name="T63" fmla="*/ 119 h 158"/>
                <a:gd name="T64" fmla="*/ 21 w 117"/>
                <a:gd name="T65" fmla="*/ 121 h 158"/>
                <a:gd name="T66" fmla="*/ 13 w 117"/>
                <a:gd name="T67" fmla="*/ 131 h 158"/>
                <a:gd name="T68" fmla="*/ 15 w 117"/>
                <a:gd name="T69" fmla="*/ 150 h 158"/>
                <a:gd name="T70" fmla="*/ 24 w 117"/>
                <a:gd name="T71" fmla="*/ 157 h 158"/>
                <a:gd name="T72" fmla="*/ 109 w 117"/>
                <a:gd name="T73" fmla="*/ 150 h 158"/>
                <a:gd name="T74" fmla="*/ 117 w 117"/>
                <a:gd name="T75" fmla="*/ 141 h 158"/>
                <a:gd name="T76" fmla="*/ 115 w 117"/>
                <a:gd name="T77" fmla="*/ 122 h 158"/>
                <a:gd name="T78" fmla="*/ 106 w 117"/>
                <a:gd name="T79" fmla="*/ 114 h 158"/>
                <a:gd name="T80" fmla="*/ 84 w 117"/>
                <a:gd name="T81" fmla="*/ 116 h 158"/>
                <a:gd name="T82" fmla="*/ 75 w 117"/>
                <a:gd name="T83" fmla="*/ 8 h 158"/>
                <a:gd name="T84" fmla="*/ 66 w 117"/>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58">
                  <a:moveTo>
                    <a:pt x="67" y="9"/>
                  </a:moveTo>
                  <a:cubicBezTo>
                    <a:pt x="77" y="125"/>
                    <a:pt x="77" y="125"/>
                    <a:pt x="77" y="125"/>
                  </a:cubicBezTo>
                  <a:cubicBezTo>
                    <a:pt x="107" y="122"/>
                    <a:pt x="107" y="122"/>
                    <a:pt x="107" y="122"/>
                  </a:cubicBezTo>
                  <a:cubicBezTo>
                    <a:pt x="108" y="141"/>
                    <a:pt x="108" y="141"/>
                    <a:pt x="108" y="141"/>
                  </a:cubicBezTo>
                  <a:cubicBezTo>
                    <a:pt x="23" y="149"/>
                    <a:pt x="23" y="149"/>
                    <a:pt x="23" y="149"/>
                  </a:cubicBezTo>
                  <a:cubicBezTo>
                    <a:pt x="22" y="130"/>
                    <a:pt x="22" y="130"/>
                    <a:pt x="22" y="130"/>
                  </a:cubicBezTo>
                  <a:cubicBezTo>
                    <a:pt x="55" y="127"/>
                    <a:pt x="55" y="127"/>
                    <a:pt x="55" y="127"/>
                  </a:cubicBezTo>
                  <a:cubicBezTo>
                    <a:pt x="47" y="34"/>
                    <a:pt x="47" y="34"/>
                    <a:pt x="47" y="34"/>
                  </a:cubicBezTo>
                  <a:cubicBezTo>
                    <a:pt x="46" y="36"/>
                    <a:pt x="44" y="39"/>
                    <a:pt x="41" y="41"/>
                  </a:cubicBezTo>
                  <a:cubicBezTo>
                    <a:pt x="38" y="43"/>
                    <a:pt x="35" y="46"/>
                    <a:pt x="32" y="48"/>
                  </a:cubicBezTo>
                  <a:cubicBezTo>
                    <a:pt x="28" y="50"/>
                    <a:pt x="24" y="52"/>
                    <a:pt x="21" y="53"/>
                  </a:cubicBezTo>
                  <a:cubicBezTo>
                    <a:pt x="17" y="55"/>
                    <a:pt x="13" y="56"/>
                    <a:pt x="10" y="56"/>
                  </a:cubicBezTo>
                  <a:cubicBezTo>
                    <a:pt x="9" y="36"/>
                    <a:pt x="9" y="36"/>
                    <a:pt x="9" y="36"/>
                  </a:cubicBezTo>
                  <a:cubicBezTo>
                    <a:pt x="12" y="36"/>
                    <a:pt x="16" y="35"/>
                    <a:pt x="20" y="32"/>
                  </a:cubicBezTo>
                  <a:cubicBezTo>
                    <a:pt x="24" y="30"/>
                    <a:pt x="28" y="27"/>
                    <a:pt x="32" y="24"/>
                  </a:cubicBezTo>
                  <a:cubicBezTo>
                    <a:pt x="35" y="22"/>
                    <a:pt x="38" y="19"/>
                    <a:pt x="41" y="16"/>
                  </a:cubicBezTo>
                  <a:cubicBezTo>
                    <a:pt x="43" y="13"/>
                    <a:pt x="45" y="12"/>
                    <a:pt x="45" y="11"/>
                  </a:cubicBezTo>
                  <a:cubicBezTo>
                    <a:pt x="67" y="9"/>
                    <a:pt x="67" y="9"/>
                    <a:pt x="67" y="9"/>
                  </a:cubicBezTo>
                  <a:moveTo>
                    <a:pt x="66" y="0"/>
                  </a:moveTo>
                  <a:cubicBezTo>
                    <a:pt x="45" y="2"/>
                    <a:pt x="45" y="2"/>
                    <a:pt x="45" y="2"/>
                  </a:cubicBezTo>
                  <a:cubicBezTo>
                    <a:pt x="42" y="2"/>
                    <a:pt x="39" y="4"/>
                    <a:pt x="38" y="7"/>
                  </a:cubicBezTo>
                  <a:cubicBezTo>
                    <a:pt x="37" y="7"/>
                    <a:pt x="37" y="8"/>
                    <a:pt x="35" y="10"/>
                  </a:cubicBezTo>
                  <a:cubicBezTo>
                    <a:pt x="32" y="13"/>
                    <a:pt x="30" y="15"/>
                    <a:pt x="26" y="18"/>
                  </a:cubicBezTo>
                  <a:cubicBezTo>
                    <a:pt x="23" y="21"/>
                    <a:pt x="19" y="23"/>
                    <a:pt x="16" y="25"/>
                  </a:cubicBezTo>
                  <a:cubicBezTo>
                    <a:pt x="13" y="27"/>
                    <a:pt x="10" y="28"/>
                    <a:pt x="8" y="28"/>
                  </a:cubicBezTo>
                  <a:cubicBezTo>
                    <a:pt x="3" y="28"/>
                    <a:pt x="0" y="32"/>
                    <a:pt x="0" y="37"/>
                  </a:cubicBezTo>
                  <a:cubicBezTo>
                    <a:pt x="2" y="57"/>
                    <a:pt x="2" y="57"/>
                    <a:pt x="2" y="57"/>
                  </a:cubicBezTo>
                  <a:cubicBezTo>
                    <a:pt x="2" y="62"/>
                    <a:pt x="6" y="65"/>
                    <a:pt x="11" y="65"/>
                  </a:cubicBezTo>
                  <a:cubicBezTo>
                    <a:pt x="15" y="64"/>
                    <a:pt x="19" y="63"/>
                    <a:pt x="24" y="61"/>
                  </a:cubicBezTo>
                  <a:cubicBezTo>
                    <a:pt x="28" y="60"/>
                    <a:pt x="32" y="57"/>
                    <a:pt x="36" y="55"/>
                  </a:cubicBezTo>
                  <a:cubicBezTo>
                    <a:pt x="38" y="54"/>
                    <a:pt x="39" y="53"/>
                    <a:pt x="40" y="52"/>
                  </a:cubicBezTo>
                  <a:cubicBezTo>
                    <a:pt x="46" y="119"/>
                    <a:pt x="46" y="119"/>
                    <a:pt x="46" y="119"/>
                  </a:cubicBezTo>
                  <a:cubicBezTo>
                    <a:pt x="21" y="121"/>
                    <a:pt x="21" y="121"/>
                    <a:pt x="21" y="121"/>
                  </a:cubicBezTo>
                  <a:cubicBezTo>
                    <a:pt x="16" y="122"/>
                    <a:pt x="13" y="126"/>
                    <a:pt x="13" y="131"/>
                  </a:cubicBezTo>
                  <a:cubicBezTo>
                    <a:pt x="15" y="150"/>
                    <a:pt x="15" y="150"/>
                    <a:pt x="15" y="150"/>
                  </a:cubicBezTo>
                  <a:cubicBezTo>
                    <a:pt x="15" y="154"/>
                    <a:pt x="19" y="158"/>
                    <a:pt x="24" y="157"/>
                  </a:cubicBezTo>
                  <a:cubicBezTo>
                    <a:pt x="109" y="150"/>
                    <a:pt x="109" y="150"/>
                    <a:pt x="109" y="150"/>
                  </a:cubicBezTo>
                  <a:cubicBezTo>
                    <a:pt x="114" y="149"/>
                    <a:pt x="117" y="145"/>
                    <a:pt x="117" y="141"/>
                  </a:cubicBezTo>
                  <a:cubicBezTo>
                    <a:pt x="115" y="122"/>
                    <a:pt x="115" y="122"/>
                    <a:pt x="115" y="122"/>
                  </a:cubicBezTo>
                  <a:cubicBezTo>
                    <a:pt x="115" y="117"/>
                    <a:pt x="111" y="114"/>
                    <a:pt x="106" y="114"/>
                  </a:cubicBezTo>
                  <a:cubicBezTo>
                    <a:pt x="84" y="116"/>
                    <a:pt x="84" y="116"/>
                    <a:pt x="84" y="116"/>
                  </a:cubicBezTo>
                  <a:cubicBezTo>
                    <a:pt x="75" y="8"/>
                    <a:pt x="75" y="8"/>
                    <a:pt x="75" y="8"/>
                  </a:cubicBezTo>
                  <a:cubicBezTo>
                    <a:pt x="75" y="3"/>
                    <a:pt x="71" y="0"/>
                    <a:pt x="66" y="0"/>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4" name="组合 13"/>
          <p:cNvGrpSpPr/>
          <p:nvPr/>
        </p:nvGrpSpPr>
        <p:grpSpPr>
          <a:xfrm>
            <a:off x="5335339" y="2211704"/>
            <a:ext cx="1521322" cy="1853564"/>
            <a:chOff x="3816350" y="1301751"/>
            <a:chExt cx="1243013" cy="1514475"/>
          </a:xfrm>
        </p:grpSpPr>
        <p:sp>
          <p:nvSpPr>
            <p:cNvPr id="9" name="Freeform 9"/>
            <p:cNvSpPr/>
            <p:nvPr/>
          </p:nvSpPr>
          <p:spPr bwMode="auto">
            <a:xfrm>
              <a:off x="3910013" y="1377951"/>
              <a:ext cx="1063625" cy="1363663"/>
            </a:xfrm>
            <a:custGeom>
              <a:avLst/>
              <a:gdLst>
                <a:gd name="T0" fmla="*/ 8 w 113"/>
                <a:gd name="T1" fmla="*/ 144 h 144"/>
                <a:gd name="T2" fmla="*/ 8 w 113"/>
                <a:gd name="T3" fmla="*/ 126 h 144"/>
                <a:gd name="T4" fmla="*/ 12 w 113"/>
                <a:gd name="T5" fmla="*/ 109 h 144"/>
                <a:gd name="T6" fmla="*/ 23 w 113"/>
                <a:gd name="T7" fmla="*/ 94 h 144"/>
                <a:gd name="T8" fmla="*/ 41 w 113"/>
                <a:gd name="T9" fmla="*/ 78 h 144"/>
                <a:gd name="T10" fmla="*/ 55 w 113"/>
                <a:gd name="T11" fmla="*/ 70 h 144"/>
                <a:gd name="T12" fmla="*/ 68 w 113"/>
                <a:gd name="T13" fmla="*/ 61 h 144"/>
                <a:gd name="T14" fmla="*/ 77 w 113"/>
                <a:gd name="T15" fmla="*/ 51 h 144"/>
                <a:gd name="T16" fmla="*/ 80 w 113"/>
                <a:gd name="T17" fmla="*/ 39 h 144"/>
                <a:gd name="T18" fmla="*/ 77 w 113"/>
                <a:gd name="T19" fmla="*/ 32 h 144"/>
                <a:gd name="T20" fmla="*/ 71 w 113"/>
                <a:gd name="T21" fmla="*/ 25 h 144"/>
                <a:gd name="T22" fmla="*/ 62 w 113"/>
                <a:gd name="T23" fmla="*/ 21 h 144"/>
                <a:gd name="T24" fmla="*/ 49 w 113"/>
                <a:gd name="T25" fmla="*/ 20 h 144"/>
                <a:gd name="T26" fmla="*/ 37 w 113"/>
                <a:gd name="T27" fmla="*/ 23 h 144"/>
                <a:gd name="T28" fmla="*/ 27 w 113"/>
                <a:gd name="T29" fmla="*/ 29 h 144"/>
                <a:gd name="T30" fmla="*/ 20 w 113"/>
                <a:gd name="T31" fmla="*/ 36 h 144"/>
                <a:gd name="T32" fmla="*/ 15 w 113"/>
                <a:gd name="T33" fmla="*/ 42 h 144"/>
                <a:gd name="T34" fmla="*/ 0 w 113"/>
                <a:gd name="T35" fmla="*/ 28 h 144"/>
                <a:gd name="T36" fmla="*/ 6 w 113"/>
                <a:gd name="T37" fmla="*/ 22 h 144"/>
                <a:gd name="T38" fmla="*/ 16 w 113"/>
                <a:gd name="T39" fmla="*/ 13 h 144"/>
                <a:gd name="T40" fmla="*/ 32 w 113"/>
                <a:gd name="T41" fmla="*/ 6 h 144"/>
                <a:gd name="T42" fmla="*/ 52 w 113"/>
                <a:gd name="T43" fmla="*/ 1 h 144"/>
                <a:gd name="T44" fmla="*/ 72 w 113"/>
                <a:gd name="T45" fmla="*/ 2 h 144"/>
                <a:gd name="T46" fmla="*/ 87 w 113"/>
                <a:gd name="T47" fmla="*/ 9 h 144"/>
                <a:gd name="T48" fmla="*/ 97 w 113"/>
                <a:gd name="T49" fmla="*/ 21 h 144"/>
                <a:gd name="T50" fmla="*/ 102 w 113"/>
                <a:gd name="T51" fmla="*/ 35 h 144"/>
                <a:gd name="T52" fmla="*/ 99 w 113"/>
                <a:gd name="T53" fmla="*/ 52 h 144"/>
                <a:gd name="T54" fmla="*/ 91 w 113"/>
                <a:gd name="T55" fmla="*/ 65 h 144"/>
                <a:gd name="T56" fmla="*/ 79 w 113"/>
                <a:gd name="T57" fmla="*/ 75 h 144"/>
                <a:gd name="T58" fmla="*/ 68 w 113"/>
                <a:gd name="T59" fmla="*/ 82 h 144"/>
                <a:gd name="T60" fmla="*/ 56 w 113"/>
                <a:gd name="T61" fmla="*/ 89 h 144"/>
                <a:gd name="T62" fmla="*/ 45 w 113"/>
                <a:gd name="T63" fmla="*/ 99 h 144"/>
                <a:gd name="T64" fmla="*/ 35 w 113"/>
                <a:gd name="T65" fmla="*/ 110 h 144"/>
                <a:gd name="T66" fmla="*/ 31 w 113"/>
                <a:gd name="T67" fmla="*/ 123 h 144"/>
                <a:gd name="T68" fmla="*/ 112 w 113"/>
                <a:gd name="T69" fmla="*/ 116 h 144"/>
                <a:gd name="T70" fmla="*/ 113 w 113"/>
                <a:gd name="T71" fmla="*/ 135 h 144"/>
                <a:gd name="T72" fmla="*/ 8 w 113"/>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44">
                  <a:moveTo>
                    <a:pt x="8" y="144"/>
                  </a:moveTo>
                  <a:cubicBezTo>
                    <a:pt x="7" y="137"/>
                    <a:pt x="7" y="131"/>
                    <a:pt x="8" y="126"/>
                  </a:cubicBezTo>
                  <a:cubicBezTo>
                    <a:pt x="8" y="120"/>
                    <a:pt x="10" y="115"/>
                    <a:pt x="12" y="109"/>
                  </a:cubicBezTo>
                  <a:cubicBezTo>
                    <a:pt x="15" y="104"/>
                    <a:pt x="18" y="99"/>
                    <a:pt x="23" y="94"/>
                  </a:cubicBezTo>
                  <a:cubicBezTo>
                    <a:pt x="27" y="89"/>
                    <a:pt x="33" y="84"/>
                    <a:pt x="41" y="78"/>
                  </a:cubicBezTo>
                  <a:cubicBezTo>
                    <a:pt x="46" y="75"/>
                    <a:pt x="50" y="73"/>
                    <a:pt x="55" y="70"/>
                  </a:cubicBezTo>
                  <a:cubicBezTo>
                    <a:pt x="60" y="67"/>
                    <a:pt x="64" y="64"/>
                    <a:pt x="68" y="61"/>
                  </a:cubicBezTo>
                  <a:cubicBezTo>
                    <a:pt x="71" y="58"/>
                    <a:pt x="74" y="54"/>
                    <a:pt x="77" y="51"/>
                  </a:cubicBezTo>
                  <a:cubicBezTo>
                    <a:pt x="79" y="48"/>
                    <a:pt x="80" y="44"/>
                    <a:pt x="80" y="39"/>
                  </a:cubicBezTo>
                  <a:cubicBezTo>
                    <a:pt x="80" y="37"/>
                    <a:pt x="79" y="34"/>
                    <a:pt x="77" y="32"/>
                  </a:cubicBezTo>
                  <a:cubicBezTo>
                    <a:pt x="76" y="29"/>
                    <a:pt x="74" y="27"/>
                    <a:pt x="71" y="25"/>
                  </a:cubicBezTo>
                  <a:cubicBezTo>
                    <a:pt x="69" y="23"/>
                    <a:pt x="65" y="22"/>
                    <a:pt x="62" y="21"/>
                  </a:cubicBezTo>
                  <a:cubicBezTo>
                    <a:pt x="58" y="20"/>
                    <a:pt x="54" y="19"/>
                    <a:pt x="49" y="20"/>
                  </a:cubicBezTo>
                  <a:cubicBezTo>
                    <a:pt x="45" y="20"/>
                    <a:pt x="40" y="21"/>
                    <a:pt x="37" y="23"/>
                  </a:cubicBezTo>
                  <a:cubicBezTo>
                    <a:pt x="33" y="25"/>
                    <a:pt x="30" y="27"/>
                    <a:pt x="27" y="29"/>
                  </a:cubicBezTo>
                  <a:cubicBezTo>
                    <a:pt x="24" y="31"/>
                    <a:pt x="22" y="33"/>
                    <a:pt x="20" y="36"/>
                  </a:cubicBezTo>
                  <a:cubicBezTo>
                    <a:pt x="17" y="38"/>
                    <a:pt x="16" y="40"/>
                    <a:pt x="15" y="42"/>
                  </a:cubicBezTo>
                  <a:cubicBezTo>
                    <a:pt x="0" y="28"/>
                    <a:pt x="0" y="28"/>
                    <a:pt x="0" y="28"/>
                  </a:cubicBezTo>
                  <a:cubicBezTo>
                    <a:pt x="1" y="27"/>
                    <a:pt x="3" y="25"/>
                    <a:pt x="6" y="22"/>
                  </a:cubicBezTo>
                  <a:cubicBezTo>
                    <a:pt x="8" y="19"/>
                    <a:pt x="12" y="16"/>
                    <a:pt x="16" y="13"/>
                  </a:cubicBezTo>
                  <a:cubicBezTo>
                    <a:pt x="21" y="11"/>
                    <a:pt x="26" y="8"/>
                    <a:pt x="32" y="6"/>
                  </a:cubicBezTo>
                  <a:cubicBezTo>
                    <a:pt x="38" y="3"/>
                    <a:pt x="44" y="2"/>
                    <a:pt x="52" y="1"/>
                  </a:cubicBezTo>
                  <a:cubicBezTo>
                    <a:pt x="59" y="0"/>
                    <a:pt x="66" y="1"/>
                    <a:pt x="72" y="2"/>
                  </a:cubicBezTo>
                  <a:cubicBezTo>
                    <a:pt x="78" y="4"/>
                    <a:pt x="83" y="6"/>
                    <a:pt x="87" y="9"/>
                  </a:cubicBezTo>
                  <a:cubicBezTo>
                    <a:pt x="91" y="12"/>
                    <a:pt x="95" y="16"/>
                    <a:pt x="97" y="21"/>
                  </a:cubicBezTo>
                  <a:cubicBezTo>
                    <a:pt x="100" y="25"/>
                    <a:pt x="102" y="30"/>
                    <a:pt x="102" y="35"/>
                  </a:cubicBezTo>
                  <a:cubicBezTo>
                    <a:pt x="103" y="41"/>
                    <a:pt x="102" y="47"/>
                    <a:pt x="99" y="52"/>
                  </a:cubicBezTo>
                  <a:cubicBezTo>
                    <a:pt x="97" y="56"/>
                    <a:pt x="94" y="61"/>
                    <a:pt x="91" y="65"/>
                  </a:cubicBezTo>
                  <a:cubicBezTo>
                    <a:pt x="87" y="68"/>
                    <a:pt x="83" y="72"/>
                    <a:pt x="79" y="75"/>
                  </a:cubicBezTo>
                  <a:cubicBezTo>
                    <a:pt x="75" y="77"/>
                    <a:pt x="71" y="80"/>
                    <a:pt x="68" y="82"/>
                  </a:cubicBezTo>
                  <a:cubicBezTo>
                    <a:pt x="64" y="84"/>
                    <a:pt x="61" y="86"/>
                    <a:pt x="56" y="89"/>
                  </a:cubicBezTo>
                  <a:cubicBezTo>
                    <a:pt x="52" y="92"/>
                    <a:pt x="48" y="95"/>
                    <a:pt x="45" y="99"/>
                  </a:cubicBezTo>
                  <a:cubicBezTo>
                    <a:pt x="41" y="102"/>
                    <a:pt x="38" y="106"/>
                    <a:pt x="35" y="110"/>
                  </a:cubicBezTo>
                  <a:cubicBezTo>
                    <a:pt x="33" y="114"/>
                    <a:pt x="31" y="118"/>
                    <a:pt x="31" y="123"/>
                  </a:cubicBezTo>
                  <a:cubicBezTo>
                    <a:pt x="112" y="116"/>
                    <a:pt x="112" y="116"/>
                    <a:pt x="112" y="116"/>
                  </a:cubicBezTo>
                  <a:cubicBezTo>
                    <a:pt x="113" y="135"/>
                    <a:pt x="113" y="135"/>
                    <a:pt x="113" y="135"/>
                  </a:cubicBezTo>
                  <a:lnTo>
                    <a:pt x="8" y="144"/>
                  </a:lnTo>
                  <a:close/>
                </a:path>
              </a:pathLst>
            </a:custGeom>
            <a:solidFill>
              <a:srgbClr val="FCBE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 name="Freeform 10"/>
            <p:cNvSpPr>
              <a:spLocks noEditPoints="1"/>
            </p:cNvSpPr>
            <p:nvPr/>
          </p:nvSpPr>
          <p:spPr bwMode="auto">
            <a:xfrm>
              <a:off x="3816350" y="1301751"/>
              <a:ext cx="1243013" cy="1514475"/>
            </a:xfrm>
            <a:custGeom>
              <a:avLst/>
              <a:gdLst>
                <a:gd name="T0" fmla="*/ 82 w 132"/>
                <a:gd name="T1" fmla="*/ 10 h 160"/>
                <a:gd name="T2" fmla="*/ 107 w 132"/>
                <a:gd name="T3" fmla="*/ 29 h 160"/>
                <a:gd name="T4" fmla="*/ 109 w 132"/>
                <a:gd name="T5" fmla="*/ 60 h 160"/>
                <a:gd name="T6" fmla="*/ 89 w 132"/>
                <a:gd name="T7" fmla="*/ 83 h 160"/>
                <a:gd name="T8" fmla="*/ 66 w 132"/>
                <a:gd name="T9" fmla="*/ 97 h 160"/>
                <a:gd name="T10" fmla="*/ 45 w 132"/>
                <a:gd name="T11" fmla="*/ 118 h 160"/>
                <a:gd name="T12" fmla="*/ 122 w 132"/>
                <a:gd name="T13" fmla="*/ 124 h 160"/>
                <a:gd name="T14" fmla="*/ 18 w 132"/>
                <a:gd name="T15" fmla="*/ 152 h 160"/>
                <a:gd name="T16" fmla="*/ 22 w 132"/>
                <a:gd name="T17" fmla="*/ 117 h 160"/>
                <a:gd name="T18" fmla="*/ 51 w 132"/>
                <a:gd name="T19" fmla="*/ 86 h 160"/>
                <a:gd name="T20" fmla="*/ 78 w 132"/>
                <a:gd name="T21" fmla="*/ 69 h 160"/>
                <a:gd name="T22" fmla="*/ 90 w 132"/>
                <a:gd name="T23" fmla="*/ 47 h 160"/>
                <a:gd name="T24" fmla="*/ 81 w 132"/>
                <a:gd name="T25" fmla="*/ 33 h 160"/>
                <a:gd name="T26" fmla="*/ 59 w 132"/>
                <a:gd name="T27" fmla="*/ 28 h 160"/>
                <a:gd name="T28" fmla="*/ 37 w 132"/>
                <a:gd name="T29" fmla="*/ 37 h 160"/>
                <a:gd name="T30" fmla="*/ 25 w 132"/>
                <a:gd name="T31" fmla="*/ 50 h 160"/>
                <a:gd name="T32" fmla="*/ 16 w 132"/>
                <a:gd name="T33" fmla="*/ 30 h 160"/>
                <a:gd name="T34" fmla="*/ 42 w 132"/>
                <a:gd name="T35" fmla="*/ 14 h 160"/>
                <a:gd name="T36" fmla="*/ 61 w 132"/>
                <a:gd name="T37" fmla="*/ 1 h 160"/>
                <a:gd name="T38" fmla="*/ 22 w 132"/>
                <a:gd name="T39" fmla="*/ 14 h 160"/>
                <a:gd name="T40" fmla="*/ 3 w 132"/>
                <a:gd name="T41" fmla="*/ 31 h 160"/>
                <a:gd name="T42" fmla="*/ 19 w 132"/>
                <a:gd name="T43" fmla="*/ 56 h 160"/>
                <a:gd name="T44" fmla="*/ 25 w 132"/>
                <a:gd name="T45" fmla="*/ 59 h 160"/>
                <a:gd name="T46" fmla="*/ 36 w 132"/>
                <a:gd name="T47" fmla="*/ 49 h 160"/>
                <a:gd name="T48" fmla="*/ 50 w 132"/>
                <a:gd name="T49" fmla="*/ 39 h 160"/>
                <a:gd name="T50" fmla="*/ 70 w 132"/>
                <a:gd name="T51" fmla="*/ 37 h 160"/>
                <a:gd name="T52" fmla="*/ 80 w 132"/>
                <a:gd name="T53" fmla="*/ 44 h 160"/>
                <a:gd name="T54" fmla="*/ 80 w 132"/>
                <a:gd name="T55" fmla="*/ 54 h 160"/>
                <a:gd name="T56" fmla="*/ 60 w 132"/>
                <a:gd name="T57" fmla="*/ 70 h 160"/>
                <a:gd name="T58" fmla="*/ 46 w 132"/>
                <a:gd name="T59" fmla="*/ 79 h 160"/>
                <a:gd name="T60" fmla="*/ 15 w 132"/>
                <a:gd name="T61" fmla="*/ 114 h 160"/>
                <a:gd name="T62" fmla="*/ 9 w 132"/>
                <a:gd name="T63" fmla="*/ 152 h 160"/>
                <a:gd name="T64" fmla="*/ 19 w 132"/>
                <a:gd name="T65" fmla="*/ 160 h 160"/>
                <a:gd name="T66" fmla="*/ 132 w 132"/>
                <a:gd name="T67" fmla="*/ 142 h 160"/>
                <a:gd name="T68" fmla="*/ 121 w 132"/>
                <a:gd name="T69" fmla="*/ 115 h 160"/>
                <a:gd name="T70" fmla="*/ 61 w 132"/>
                <a:gd name="T71" fmla="*/ 113 h 160"/>
                <a:gd name="T72" fmla="*/ 82 w 132"/>
                <a:gd name="T73" fmla="*/ 97 h 160"/>
                <a:gd name="T74" fmla="*/ 107 w 132"/>
                <a:gd name="T75" fmla="*/ 78 h 160"/>
                <a:gd name="T76" fmla="*/ 121 w 132"/>
                <a:gd name="T77" fmla="*/ 42 h 160"/>
                <a:gd name="T78" fmla="*/ 102 w 132"/>
                <a:gd name="T79" fmla="*/ 10 h 160"/>
                <a:gd name="T80" fmla="*/ 61 w 132"/>
                <a:gd name="T81"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60">
                  <a:moveTo>
                    <a:pt x="62" y="9"/>
                  </a:moveTo>
                  <a:cubicBezTo>
                    <a:pt x="69" y="8"/>
                    <a:pt x="76" y="9"/>
                    <a:pt x="82" y="10"/>
                  </a:cubicBezTo>
                  <a:cubicBezTo>
                    <a:pt x="88" y="12"/>
                    <a:pt x="93" y="14"/>
                    <a:pt x="97" y="17"/>
                  </a:cubicBezTo>
                  <a:cubicBezTo>
                    <a:pt x="101" y="20"/>
                    <a:pt x="105" y="24"/>
                    <a:pt x="107" y="29"/>
                  </a:cubicBezTo>
                  <a:cubicBezTo>
                    <a:pt x="110" y="33"/>
                    <a:pt x="112" y="38"/>
                    <a:pt x="112" y="43"/>
                  </a:cubicBezTo>
                  <a:cubicBezTo>
                    <a:pt x="113" y="49"/>
                    <a:pt x="112" y="55"/>
                    <a:pt x="109" y="60"/>
                  </a:cubicBezTo>
                  <a:cubicBezTo>
                    <a:pt x="107" y="64"/>
                    <a:pt x="104" y="69"/>
                    <a:pt x="101" y="73"/>
                  </a:cubicBezTo>
                  <a:cubicBezTo>
                    <a:pt x="97" y="76"/>
                    <a:pt x="93" y="80"/>
                    <a:pt x="89" y="83"/>
                  </a:cubicBezTo>
                  <a:cubicBezTo>
                    <a:pt x="85" y="85"/>
                    <a:pt x="81" y="88"/>
                    <a:pt x="78" y="90"/>
                  </a:cubicBezTo>
                  <a:cubicBezTo>
                    <a:pt x="74" y="92"/>
                    <a:pt x="71" y="94"/>
                    <a:pt x="66" y="97"/>
                  </a:cubicBezTo>
                  <a:cubicBezTo>
                    <a:pt x="62" y="100"/>
                    <a:pt x="58" y="103"/>
                    <a:pt x="55" y="107"/>
                  </a:cubicBezTo>
                  <a:cubicBezTo>
                    <a:pt x="51" y="110"/>
                    <a:pt x="48" y="114"/>
                    <a:pt x="45" y="118"/>
                  </a:cubicBezTo>
                  <a:cubicBezTo>
                    <a:pt x="43" y="122"/>
                    <a:pt x="41" y="126"/>
                    <a:pt x="41" y="131"/>
                  </a:cubicBezTo>
                  <a:cubicBezTo>
                    <a:pt x="122" y="124"/>
                    <a:pt x="122" y="124"/>
                    <a:pt x="122" y="124"/>
                  </a:cubicBezTo>
                  <a:cubicBezTo>
                    <a:pt x="123" y="143"/>
                    <a:pt x="123" y="143"/>
                    <a:pt x="123" y="143"/>
                  </a:cubicBezTo>
                  <a:cubicBezTo>
                    <a:pt x="18" y="152"/>
                    <a:pt x="18" y="152"/>
                    <a:pt x="18" y="152"/>
                  </a:cubicBezTo>
                  <a:cubicBezTo>
                    <a:pt x="17" y="145"/>
                    <a:pt x="17" y="139"/>
                    <a:pt x="18" y="134"/>
                  </a:cubicBezTo>
                  <a:cubicBezTo>
                    <a:pt x="18" y="128"/>
                    <a:pt x="20" y="123"/>
                    <a:pt x="22" y="117"/>
                  </a:cubicBezTo>
                  <a:cubicBezTo>
                    <a:pt x="25" y="112"/>
                    <a:pt x="28" y="107"/>
                    <a:pt x="33" y="102"/>
                  </a:cubicBezTo>
                  <a:cubicBezTo>
                    <a:pt x="37" y="97"/>
                    <a:pt x="43" y="92"/>
                    <a:pt x="51" y="86"/>
                  </a:cubicBezTo>
                  <a:cubicBezTo>
                    <a:pt x="56" y="83"/>
                    <a:pt x="60" y="81"/>
                    <a:pt x="65" y="78"/>
                  </a:cubicBezTo>
                  <a:cubicBezTo>
                    <a:pt x="70" y="75"/>
                    <a:pt x="74" y="72"/>
                    <a:pt x="78" y="69"/>
                  </a:cubicBezTo>
                  <a:cubicBezTo>
                    <a:pt x="81" y="66"/>
                    <a:pt x="84" y="62"/>
                    <a:pt x="87" y="59"/>
                  </a:cubicBezTo>
                  <a:cubicBezTo>
                    <a:pt x="89" y="56"/>
                    <a:pt x="90" y="52"/>
                    <a:pt x="90" y="47"/>
                  </a:cubicBezTo>
                  <a:cubicBezTo>
                    <a:pt x="90" y="45"/>
                    <a:pt x="89" y="42"/>
                    <a:pt x="87" y="40"/>
                  </a:cubicBezTo>
                  <a:cubicBezTo>
                    <a:pt x="86" y="37"/>
                    <a:pt x="84" y="35"/>
                    <a:pt x="81" y="33"/>
                  </a:cubicBezTo>
                  <a:cubicBezTo>
                    <a:pt x="79" y="31"/>
                    <a:pt x="75" y="30"/>
                    <a:pt x="72" y="29"/>
                  </a:cubicBezTo>
                  <a:cubicBezTo>
                    <a:pt x="68" y="28"/>
                    <a:pt x="64" y="27"/>
                    <a:pt x="59" y="28"/>
                  </a:cubicBezTo>
                  <a:cubicBezTo>
                    <a:pt x="55" y="28"/>
                    <a:pt x="50" y="29"/>
                    <a:pt x="47" y="31"/>
                  </a:cubicBezTo>
                  <a:cubicBezTo>
                    <a:pt x="43" y="33"/>
                    <a:pt x="40" y="35"/>
                    <a:pt x="37" y="37"/>
                  </a:cubicBezTo>
                  <a:cubicBezTo>
                    <a:pt x="34" y="39"/>
                    <a:pt x="32" y="41"/>
                    <a:pt x="30" y="44"/>
                  </a:cubicBezTo>
                  <a:cubicBezTo>
                    <a:pt x="27" y="46"/>
                    <a:pt x="26" y="48"/>
                    <a:pt x="25" y="50"/>
                  </a:cubicBezTo>
                  <a:cubicBezTo>
                    <a:pt x="10" y="36"/>
                    <a:pt x="10" y="36"/>
                    <a:pt x="10" y="36"/>
                  </a:cubicBezTo>
                  <a:cubicBezTo>
                    <a:pt x="11" y="35"/>
                    <a:pt x="13" y="33"/>
                    <a:pt x="16" y="30"/>
                  </a:cubicBezTo>
                  <a:cubicBezTo>
                    <a:pt x="18" y="27"/>
                    <a:pt x="22" y="24"/>
                    <a:pt x="26" y="21"/>
                  </a:cubicBezTo>
                  <a:cubicBezTo>
                    <a:pt x="31" y="19"/>
                    <a:pt x="36" y="16"/>
                    <a:pt x="42" y="14"/>
                  </a:cubicBezTo>
                  <a:cubicBezTo>
                    <a:pt x="48" y="11"/>
                    <a:pt x="54" y="10"/>
                    <a:pt x="62" y="9"/>
                  </a:cubicBezTo>
                  <a:moveTo>
                    <a:pt x="61" y="1"/>
                  </a:moveTo>
                  <a:cubicBezTo>
                    <a:pt x="53" y="1"/>
                    <a:pt x="45" y="3"/>
                    <a:pt x="39" y="6"/>
                  </a:cubicBezTo>
                  <a:cubicBezTo>
                    <a:pt x="32" y="8"/>
                    <a:pt x="26" y="11"/>
                    <a:pt x="22" y="14"/>
                  </a:cubicBezTo>
                  <a:cubicBezTo>
                    <a:pt x="17" y="18"/>
                    <a:pt x="13" y="21"/>
                    <a:pt x="10" y="24"/>
                  </a:cubicBezTo>
                  <a:cubicBezTo>
                    <a:pt x="7" y="27"/>
                    <a:pt x="4" y="29"/>
                    <a:pt x="3" y="31"/>
                  </a:cubicBezTo>
                  <a:cubicBezTo>
                    <a:pt x="0" y="35"/>
                    <a:pt x="1" y="39"/>
                    <a:pt x="4" y="42"/>
                  </a:cubicBezTo>
                  <a:cubicBezTo>
                    <a:pt x="19" y="56"/>
                    <a:pt x="19" y="56"/>
                    <a:pt x="19" y="56"/>
                  </a:cubicBezTo>
                  <a:cubicBezTo>
                    <a:pt x="20" y="58"/>
                    <a:pt x="23" y="59"/>
                    <a:pt x="25" y="59"/>
                  </a:cubicBezTo>
                  <a:cubicBezTo>
                    <a:pt x="25" y="59"/>
                    <a:pt x="25" y="59"/>
                    <a:pt x="25" y="59"/>
                  </a:cubicBezTo>
                  <a:cubicBezTo>
                    <a:pt x="28" y="58"/>
                    <a:pt x="30" y="57"/>
                    <a:pt x="32" y="55"/>
                  </a:cubicBezTo>
                  <a:cubicBezTo>
                    <a:pt x="33" y="53"/>
                    <a:pt x="34" y="51"/>
                    <a:pt x="36" y="49"/>
                  </a:cubicBezTo>
                  <a:cubicBezTo>
                    <a:pt x="38" y="47"/>
                    <a:pt x="40" y="45"/>
                    <a:pt x="42" y="44"/>
                  </a:cubicBezTo>
                  <a:cubicBezTo>
                    <a:pt x="44" y="42"/>
                    <a:pt x="47" y="40"/>
                    <a:pt x="50" y="39"/>
                  </a:cubicBezTo>
                  <a:cubicBezTo>
                    <a:pt x="53" y="37"/>
                    <a:pt x="56" y="37"/>
                    <a:pt x="60" y="36"/>
                  </a:cubicBezTo>
                  <a:cubicBezTo>
                    <a:pt x="64" y="36"/>
                    <a:pt x="67" y="36"/>
                    <a:pt x="70" y="37"/>
                  </a:cubicBezTo>
                  <a:cubicBezTo>
                    <a:pt x="72" y="38"/>
                    <a:pt x="74" y="39"/>
                    <a:pt x="76" y="40"/>
                  </a:cubicBezTo>
                  <a:cubicBezTo>
                    <a:pt x="78" y="41"/>
                    <a:pt x="79" y="42"/>
                    <a:pt x="80" y="44"/>
                  </a:cubicBezTo>
                  <a:cubicBezTo>
                    <a:pt x="81" y="45"/>
                    <a:pt x="81" y="47"/>
                    <a:pt x="81" y="48"/>
                  </a:cubicBezTo>
                  <a:cubicBezTo>
                    <a:pt x="82" y="51"/>
                    <a:pt x="81" y="52"/>
                    <a:pt x="80" y="54"/>
                  </a:cubicBezTo>
                  <a:cubicBezTo>
                    <a:pt x="78" y="57"/>
                    <a:pt x="75" y="60"/>
                    <a:pt x="72" y="62"/>
                  </a:cubicBezTo>
                  <a:cubicBezTo>
                    <a:pt x="69" y="65"/>
                    <a:pt x="65" y="68"/>
                    <a:pt x="60" y="70"/>
                  </a:cubicBezTo>
                  <a:cubicBezTo>
                    <a:pt x="56" y="73"/>
                    <a:pt x="51" y="76"/>
                    <a:pt x="46" y="79"/>
                  </a:cubicBezTo>
                  <a:cubicBezTo>
                    <a:pt x="46" y="79"/>
                    <a:pt x="46" y="79"/>
                    <a:pt x="46" y="79"/>
                  </a:cubicBezTo>
                  <a:cubicBezTo>
                    <a:pt x="38" y="85"/>
                    <a:pt x="31" y="91"/>
                    <a:pt x="26" y="96"/>
                  </a:cubicBezTo>
                  <a:cubicBezTo>
                    <a:pt x="21" y="102"/>
                    <a:pt x="17" y="108"/>
                    <a:pt x="15" y="114"/>
                  </a:cubicBezTo>
                  <a:cubicBezTo>
                    <a:pt x="12" y="120"/>
                    <a:pt x="10" y="126"/>
                    <a:pt x="9" y="133"/>
                  </a:cubicBezTo>
                  <a:cubicBezTo>
                    <a:pt x="9" y="139"/>
                    <a:pt x="9" y="146"/>
                    <a:pt x="9" y="152"/>
                  </a:cubicBezTo>
                  <a:cubicBezTo>
                    <a:pt x="10" y="155"/>
                    <a:pt x="11" y="157"/>
                    <a:pt x="12" y="158"/>
                  </a:cubicBezTo>
                  <a:cubicBezTo>
                    <a:pt x="14" y="160"/>
                    <a:pt x="16" y="160"/>
                    <a:pt x="19" y="160"/>
                  </a:cubicBezTo>
                  <a:cubicBezTo>
                    <a:pt x="124" y="151"/>
                    <a:pt x="124" y="151"/>
                    <a:pt x="124" y="151"/>
                  </a:cubicBezTo>
                  <a:cubicBezTo>
                    <a:pt x="129" y="151"/>
                    <a:pt x="132" y="146"/>
                    <a:pt x="132" y="142"/>
                  </a:cubicBezTo>
                  <a:cubicBezTo>
                    <a:pt x="130" y="123"/>
                    <a:pt x="130" y="123"/>
                    <a:pt x="130" y="123"/>
                  </a:cubicBezTo>
                  <a:cubicBezTo>
                    <a:pt x="130" y="118"/>
                    <a:pt x="126" y="115"/>
                    <a:pt x="121" y="115"/>
                  </a:cubicBezTo>
                  <a:cubicBezTo>
                    <a:pt x="53" y="121"/>
                    <a:pt x="53" y="121"/>
                    <a:pt x="53" y="121"/>
                  </a:cubicBezTo>
                  <a:cubicBezTo>
                    <a:pt x="55" y="118"/>
                    <a:pt x="58" y="115"/>
                    <a:pt x="61" y="113"/>
                  </a:cubicBezTo>
                  <a:cubicBezTo>
                    <a:pt x="64" y="110"/>
                    <a:pt x="67" y="107"/>
                    <a:pt x="71" y="104"/>
                  </a:cubicBezTo>
                  <a:cubicBezTo>
                    <a:pt x="75" y="101"/>
                    <a:pt x="79" y="99"/>
                    <a:pt x="82" y="97"/>
                  </a:cubicBezTo>
                  <a:cubicBezTo>
                    <a:pt x="86" y="95"/>
                    <a:pt x="89" y="92"/>
                    <a:pt x="94" y="90"/>
                  </a:cubicBezTo>
                  <a:cubicBezTo>
                    <a:pt x="98" y="86"/>
                    <a:pt x="103" y="83"/>
                    <a:pt x="107" y="78"/>
                  </a:cubicBezTo>
                  <a:cubicBezTo>
                    <a:pt x="111" y="74"/>
                    <a:pt x="114" y="69"/>
                    <a:pt x="117" y="63"/>
                  </a:cubicBezTo>
                  <a:cubicBezTo>
                    <a:pt x="120" y="57"/>
                    <a:pt x="121" y="50"/>
                    <a:pt x="121" y="42"/>
                  </a:cubicBezTo>
                  <a:cubicBezTo>
                    <a:pt x="120" y="36"/>
                    <a:pt x="118" y="30"/>
                    <a:pt x="115" y="24"/>
                  </a:cubicBezTo>
                  <a:cubicBezTo>
                    <a:pt x="112" y="19"/>
                    <a:pt x="107" y="14"/>
                    <a:pt x="102" y="10"/>
                  </a:cubicBezTo>
                  <a:cubicBezTo>
                    <a:pt x="97" y="7"/>
                    <a:pt x="91" y="4"/>
                    <a:pt x="84" y="2"/>
                  </a:cubicBezTo>
                  <a:cubicBezTo>
                    <a:pt x="77" y="0"/>
                    <a:pt x="69" y="0"/>
                    <a:pt x="61" y="1"/>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3" name="组合 12"/>
          <p:cNvGrpSpPr/>
          <p:nvPr/>
        </p:nvGrpSpPr>
        <p:grpSpPr>
          <a:xfrm rot="1387767">
            <a:off x="8081632" y="2642825"/>
            <a:ext cx="1379692" cy="1966277"/>
            <a:chOff x="5275263" y="1189038"/>
            <a:chExt cx="1262063" cy="1798638"/>
          </a:xfrm>
        </p:grpSpPr>
        <p:sp>
          <p:nvSpPr>
            <p:cNvPr id="11" name="Freeform 11"/>
            <p:cNvSpPr/>
            <p:nvPr/>
          </p:nvSpPr>
          <p:spPr bwMode="auto">
            <a:xfrm>
              <a:off x="5359400" y="1263651"/>
              <a:ext cx="1092200" cy="1647825"/>
            </a:xfrm>
            <a:custGeom>
              <a:avLst/>
              <a:gdLst>
                <a:gd name="T0" fmla="*/ 79 w 116"/>
                <a:gd name="T1" fmla="*/ 80 h 174"/>
                <a:gd name="T2" fmla="*/ 104 w 116"/>
                <a:gd name="T3" fmla="*/ 92 h 174"/>
                <a:gd name="T4" fmla="*/ 116 w 116"/>
                <a:gd name="T5" fmla="*/ 119 h 174"/>
                <a:gd name="T6" fmla="*/ 113 w 116"/>
                <a:gd name="T7" fmla="*/ 139 h 174"/>
                <a:gd name="T8" fmla="*/ 103 w 116"/>
                <a:gd name="T9" fmla="*/ 156 h 174"/>
                <a:gd name="T10" fmla="*/ 86 w 116"/>
                <a:gd name="T11" fmla="*/ 167 h 174"/>
                <a:gd name="T12" fmla="*/ 63 w 116"/>
                <a:gd name="T13" fmla="*/ 173 h 174"/>
                <a:gd name="T14" fmla="*/ 31 w 116"/>
                <a:gd name="T15" fmla="*/ 169 h 174"/>
                <a:gd name="T16" fmla="*/ 8 w 116"/>
                <a:gd name="T17" fmla="*/ 151 h 174"/>
                <a:gd name="T18" fmla="*/ 21 w 116"/>
                <a:gd name="T19" fmla="*/ 136 h 174"/>
                <a:gd name="T20" fmla="*/ 37 w 116"/>
                <a:gd name="T21" fmla="*/ 150 h 174"/>
                <a:gd name="T22" fmla="*/ 61 w 116"/>
                <a:gd name="T23" fmla="*/ 154 h 174"/>
                <a:gd name="T24" fmla="*/ 87 w 116"/>
                <a:gd name="T25" fmla="*/ 144 h 174"/>
                <a:gd name="T26" fmla="*/ 94 w 116"/>
                <a:gd name="T27" fmla="*/ 121 h 174"/>
                <a:gd name="T28" fmla="*/ 82 w 116"/>
                <a:gd name="T29" fmla="*/ 98 h 174"/>
                <a:gd name="T30" fmla="*/ 52 w 116"/>
                <a:gd name="T31" fmla="*/ 92 h 174"/>
                <a:gd name="T32" fmla="*/ 46 w 116"/>
                <a:gd name="T33" fmla="*/ 92 h 174"/>
                <a:gd name="T34" fmla="*/ 44 w 116"/>
                <a:gd name="T35" fmla="*/ 75 h 174"/>
                <a:gd name="T36" fmla="*/ 51 w 116"/>
                <a:gd name="T37" fmla="*/ 74 h 174"/>
                <a:gd name="T38" fmla="*/ 76 w 116"/>
                <a:gd name="T39" fmla="*/ 64 h 174"/>
                <a:gd name="T40" fmla="*/ 84 w 116"/>
                <a:gd name="T41" fmla="*/ 42 h 174"/>
                <a:gd name="T42" fmla="*/ 73 w 116"/>
                <a:gd name="T43" fmla="*/ 24 h 174"/>
                <a:gd name="T44" fmla="*/ 51 w 116"/>
                <a:gd name="T45" fmla="*/ 20 h 174"/>
                <a:gd name="T46" fmla="*/ 28 w 116"/>
                <a:gd name="T47" fmla="*/ 27 h 174"/>
                <a:gd name="T48" fmla="*/ 14 w 116"/>
                <a:gd name="T49" fmla="*/ 44 h 174"/>
                <a:gd name="T50" fmla="*/ 0 w 116"/>
                <a:gd name="T51" fmla="*/ 32 h 174"/>
                <a:gd name="T52" fmla="*/ 8 w 116"/>
                <a:gd name="T53" fmla="*/ 21 h 174"/>
                <a:gd name="T54" fmla="*/ 19 w 116"/>
                <a:gd name="T55" fmla="*/ 11 h 174"/>
                <a:gd name="T56" fmla="*/ 34 w 116"/>
                <a:gd name="T57" fmla="*/ 4 h 174"/>
                <a:gd name="T58" fmla="*/ 51 w 116"/>
                <a:gd name="T59" fmla="*/ 1 h 174"/>
                <a:gd name="T60" fmla="*/ 72 w 116"/>
                <a:gd name="T61" fmla="*/ 2 h 174"/>
                <a:gd name="T62" fmla="*/ 89 w 116"/>
                <a:gd name="T63" fmla="*/ 9 h 174"/>
                <a:gd name="T64" fmla="*/ 100 w 116"/>
                <a:gd name="T65" fmla="*/ 22 h 174"/>
                <a:gd name="T66" fmla="*/ 105 w 116"/>
                <a:gd name="T67" fmla="*/ 39 h 174"/>
                <a:gd name="T68" fmla="*/ 105 w 116"/>
                <a:gd name="T69" fmla="*/ 53 h 174"/>
                <a:gd name="T70" fmla="*/ 100 w 116"/>
                <a:gd name="T71" fmla="*/ 65 h 174"/>
                <a:gd name="T72" fmla="*/ 91 w 116"/>
                <a:gd name="T73" fmla="*/ 74 h 174"/>
                <a:gd name="T74" fmla="*/ 79 w 116"/>
                <a:gd name="T75" fmla="*/ 8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74">
                  <a:moveTo>
                    <a:pt x="79" y="80"/>
                  </a:moveTo>
                  <a:cubicBezTo>
                    <a:pt x="89" y="81"/>
                    <a:pt x="98" y="85"/>
                    <a:pt x="104" y="92"/>
                  </a:cubicBezTo>
                  <a:cubicBezTo>
                    <a:pt x="111" y="99"/>
                    <a:pt x="115" y="108"/>
                    <a:pt x="116" y="119"/>
                  </a:cubicBezTo>
                  <a:cubicBezTo>
                    <a:pt x="116" y="126"/>
                    <a:pt x="115" y="133"/>
                    <a:pt x="113" y="139"/>
                  </a:cubicBezTo>
                  <a:cubicBezTo>
                    <a:pt x="111" y="146"/>
                    <a:pt x="108" y="151"/>
                    <a:pt x="103" y="156"/>
                  </a:cubicBezTo>
                  <a:cubicBezTo>
                    <a:pt x="98" y="161"/>
                    <a:pt x="93" y="164"/>
                    <a:pt x="86" y="167"/>
                  </a:cubicBezTo>
                  <a:cubicBezTo>
                    <a:pt x="79" y="170"/>
                    <a:pt x="72" y="172"/>
                    <a:pt x="63" y="173"/>
                  </a:cubicBezTo>
                  <a:cubicBezTo>
                    <a:pt x="51" y="174"/>
                    <a:pt x="40" y="172"/>
                    <a:pt x="31" y="169"/>
                  </a:cubicBezTo>
                  <a:cubicBezTo>
                    <a:pt x="21" y="165"/>
                    <a:pt x="14" y="159"/>
                    <a:pt x="8" y="151"/>
                  </a:cubicBezTo>
                  <a:cubicBezTo>
                    <a:pt x="21" y="136"/>
                    <a:pt x="21" y="136"/>
                    <a:pt x="21" y="136"/>
                  </a:cubicBezTo>
                  <a:cubicBezTo>
                    <a:pt x="25" y="142"/>
                    <a:pt x="30" y="147"/>
                    <a:pt x="37" y="150"/>
                  </a:cubicBezTo>
                  <a:cubicBezTo>
                    <a:pt x="43" y="153"/>
                    <a:pt x="51" y="155"/>
                    <a:pt x="61" y="154"/>
                  </a:cubicBezTo>
                  <a:cubicBezTo>
                    <a:pt x="72" y="153"/>
                    <a:pt x="81" y="150"/>
                    <a:pt x="87" y="144"/>
                  </a:cubicBezTo>
                  <a:cubicBezTo>
                    <a:pt x="92" y="139"/>
                    <a:pt x="95" y="131"/>
                    <a:pt x="94" y="121"/>
                  </a:cubicBezTo>
                  <a:cubicBezTo>
                    <a:pt x="93" y="111"/>
                    <a:pt x="89" y="103"/>
                    <a:pt x="82" y="98"/>
                  </a:cubicBezTo>
                  <a:cubicBezTo>
                    <a:pt x="75" y="93"/>
                    <a:pt x="65" y="91"/>
                    <a:pt x="52" y="92"/>
                  </a:cubicBezTo>
                  <a:cubicBezTo>
                    <a:pt x="46" y="92"/>
                    <a:pt x="46" y="92"/>
                    <a:pt x="46" y="92"/>
                  </a:cubicBezTo>
                  <a:cubicBezTo>
                    <a:pt x="44" y="75"/>
                    <a:pt x="44" y="75"/>
                    <a:pt x="44" y="75"/>
                  </a:cubicBezTo>
                  <a:cubicBezTo>
                    <a:pt x="51" y="74"/>
                    <a:pt x="51" y="74"/>
                    <a:pt x="51" y="74"/>
                  </a:cubicBezTo>
                  <a:cubicBezTo>
                    <a:pt x="62" y="73"/>
                    <a:pt x="71" y="70"/>
                    <a:pt x="76" y="64"/>
                  </a:cubicBezTo>
                  <a:cubicBezTo>
                    <a:pt x="82" y="58"/>
                    <a:pt x="84" y="51"/>
                    <a:pt x="84" y="42"/>
                  </a:cubicBezTo>
                  <a:cubicBezTo>
                    <a:pt x="83" y="34"/>
                    <a:pt x="79" y="28"/>
                    <a:pt x="73" y="24"/>
                  </a:cubicBezTo>
                  <a:cubicBezTo>
                    <a:pt x="67" y="21"/>
                    <a:pt x="59" y="19"/>
                    <a:pt x="51" y="20"/>
                  </a:cubicBezTo>
                  <a:cubicBezTo>
                    <a:pt x="42" y="21"/>
                    <a:pt x="34" y="23"/>
                    <a:pt x="28" y="27"/>
                  </a:cubicBezTo>
                  <a:cubicBezTo>
                    <a:pt x="22" y="32"/>
                    <a:pt x="17" y="37"/>
                    <a:pt x="14" y="44"/>
                  </a:cubicBezTo>
                  <a:cubicBezTo>
                    <a:pt x="0" y="32"/>
                    <a:pt x="0" y="32"/>
                    <a:pt x="0" y="32"/>
                  </a:cubicBezTo>
                  <a:cubicBezTo>
                    <a:pt x="2" y="28"/>
                    <a:pt x="4" y="24"/>
                    <a:pt x="8" y="21"/>
                  </a:cubicBezTo>
                  <a:cubicBezTo>
                    <a:pt x="11" y="17"/>
                    <a:pt x="15" y="14"/>
                    <a:pt x="19" y="11"/>
                  </a:cubicBezTo>
                  <a:cubicBezTo>
                    <a:pt x="24" y="8"/>
                    <a:pt x="29" y="6"/>
                    <a:pt x="34" y="4"/>
                  </a:cubicBezTo>
                  <a:cubicBezTo>
                    <a:pt x="39" y="3"/>
                    <a:pt x="45" y="2"/>
                    <a:pt x="51" y="1"/>
                  </a:cubicBezTo>
                  <a:cubicBezTo>
                    <a:pt x="59" y="0"/>
                    <a:pt x="65" y="1"/>
                    <a:pt x="72" y="2"/>
                  </a:cubicBezTo>
                  <a:cubicBezTo>
                    <a:pt x="78" y="4"/>
                    <a:pt x="84" y="6"/>
                    <a:pt x="89" y="9"/>
                  </a:cubicBezTo>
                  <a:cubicBezTo>
                    <a:pt x="94" y="13"/>
                    <a:pt x="97" y="17"/>
                    <a:pt x="100" y="22"/>
                  </a:cubicBezTo>
                  <a:cubicBezTo>
                    <a:pt x="103" y="27"/>
                    <a:pt x="105" y="33"/>
                    <a:pt x="105" y="39"/>
                  </a:cubicBezTo>
                  <a:cubicBezTo>
                    <a:pt x="106" y="44"/>
                    <a:pt x="106" y="48"/>
                    <a:pt x="105" y="53"/>
                  </a:cubicBezTo>
                  <a:cubicBezTo>
                    <a:pt x="104" y="57"/>
                    <a:pt x="102" y="61"/>
                    <a:pt x="100" y="65"/>
                  </a:cubicBezTo>
                  <a:cubicBezTo>
                    <a:pt x="97" y="68"/>
                    <a:pt x="94" y="72"/>
                    <a:pt x="91" y="74"/>
                  </a:cubicBezTo>
                  <a:cubicBezTo>
                    <a:pt x="87" y="77"/>
                    <a:pt x="83" y="79"/>
                    <a:pt x="79" y="80"/>
                  </a:cubicBezTo>
                  <a:close/>
                </a:path>
              </a:pathLst>
            </a:custGeom>
            <a:solidFill>
              <a:srgbClr val="FE70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2" name="Freeform 12"/>
            <p:cNvSpPr>
              <a:spLocks noEditPoints="1"/>
            </p:cNvSpPr>
            <p:nvPr/>
          </p:nvSpPr>
          <p:spPr bwMode="auto">
            <a:xfrm>
              <a:off x="5275263" y="1189038"/>
              <a:ext cx="1262063" cy="1798638"/>
            </a:xfrm>
            <a:custGeom>
              <a:avLst/>
              <a:gdLst>
                <a:gd name="T0" fmla="*/ 81 w 134"/>
                <a:gd name="T1" fmla="*/ 10 h 190"/>
                <a:gd name="T2" fmla="*/ 109 w 134"/>
                <a:gd name="T3" fmla="*/ 30 h 190"/>
                <a:gd name="T4" fmla="*/ 114 w 134"/>
                <a:gd name="T5" fmla="*/ 61 h 190"/>
                <a:gd name="T6" fmla="*/ 100 w 134"/>
                <a:gd name="T7" fmla="*/ 82 h 190"/>
                <a:gd name="T8" fmla="*/ 113 w 134"/>
                <a:gd name="T9" fmla="*/ 100 h 190"/>
                <a:gd name="T10" fmla="*/ 122 w 134"/>
                <a:gd name="T11" fmla="*/ 147 h 190"/>
                <a:gd name="T12" fmla="*/ 95 w 134"/>
                <a:gd name="T13" fmla="*/ 175 h 190"/>
                <a:gd name="T14" fmla="*/ 40 w 134"/>
                <a:gd name="T15" fmla="*/ 177 h 190"/>
                <a:gd name="T16" fmla="*/ 30 w 134"/>
                <a:gd name="T17" fmla="*/ 144 h 190"/>
                <a:gd name="T18" fmla="*/ 70 w 134"/>
                <a:gd name="T19" fmla="*/ 162 h 190"/>
                <a:gd name="T20" fmla="*/ 103 w 134"/>
                <a:gd name="T21" fmla="*/ 129 h 190"/>
                <a:gd name="T22" fmla="*/ 61 w 134"/>
                <a:gd name="T23" fmla="*/ 100 h 190"/>
                <a:gd name="T24" fmla="*/ 53 w 134"/>
                <a:gd name="T25" fmla="*/ 83 h 190"/>
                <a:gd name="T26" fmla="*/ 85 w 134"/>
                <a:gd name="T27" fmla="*/ 72 h 190"/>
                <a:gd name="T28" fmla="*/ 82 w 134"/>
                <a:gd name="T29" fmla="*/ 32 h 190"/>
                <a:gd name="T30" fmla="*/ 37 w 134"/>
                <a:gd name="T31" fmla="*/ 35 h 190"/>
                <a:gd name="T32" fmla="*/ 9 w 134"/>
                <a:gd name="T33" fmla="*/ 40 h 190"/>
                <a:gd name="T34" fmla="*/ 28 w 134"/>
                <a:gd name="T35" fmla="*/ 19 h 190"/>
                <a:gd name="T36" fmla="*/ 60 w 134"/>
                <a:gd name="T37" fmla="*/ 9 h 190"/>
                <a:gd name="T38" fmla="*/ 40 w 134"/>
                <a:gd name="T39" fmla="*/ 4 h 190"/>
                <a:gd name="T40" fmla="*/ 11 w 134"/>
                <a:gd name="T41" fmla="*/ 23 h 190"/>
                <a:gd name="T42" fmla="*/ 4 w 134"/>
                <a:gd name="T43" fmla="*/ 47 h 190"/>
                <a:gd name="T44" fmla="*/ 24 w 134"/>
                <a:gd name="T45" fmla="*/ 61 h 190"/>
                <a:gd name="T46" fmla="*/ 31 w 134"/>
                <a:gd name="T47" fmla="*/ 56 h 190"/>
                <a:gd name="T48" fmla="*/ 60 w 134"/>
                <a:gd name="T49" fmla="*/ 36 h 190"/>
                <a:gd name="T50" fmla="*/ 84 w 134"/>
                <a:gd name="T51" fmla="*/ 51 h 190"/>
                <a:gd name="T52" fmla="*/ 59 w 134"/>
                <a:gd name="T53" fmla="*/ 74 h 190"/>
                <a:gd name="T54" fmla="*/ 45 w 134"/>
                <a:gd name="T55" fmla="*/ 83 h 190"/>
                <a:gd name="T56" fmla="*/ 55 w 134"/>
                <a:gd name="T57" fmla="*/ 109 h 190"/>
                <a:gd name="T58" fmla="*/ 86 w 134"/>
                <a:gd name="T59" fmla="*/ 113 h 190"/>
                <a:gd name="T60" fmla="*/ 90 w 134"/>
                <a:gd name="T61" fmla="*/ 146 h 190"/>
                <a:gd name="T62" fmla="*/ 49 w 134"/>
                <a:gd name="T63" fmla="*/ 151 h 190"/>
                <a:gd name="T64" fmla="*/ 30 w 134"/>
                <a:gd name="T65" fmla="*/ 136 h 190"/>
                <a:gd name="T66" fmla="*/ 23 w 134"/>
                <a:gd name="T67" fmla="*/ 139 h 190"/>
                <a:gd name="T68" fmla="*/ 10 w 134"/>
                <a:gd name="T69" fmla="*/ 164 h 190"/>
                <a:gd name="T70" fmla="*/ 73 w 134"/>
                <a:gd name="T71" fmla="*/ 189 h 190"/>
                <a:gd name="T72" fmla="*/ 118 w 134"/>
                <a:gd name="T73" fmla="*/ 170 h 190"/>
                <a:gd name="T74" fmla="*/ 133 w 134"/>
                <a:gd name="T75" fmla="*/ 126 h 190"/>
                <a:gd name="T76" fmla="*/ 109 w 134"/>
                <a:gd name="T77" fmla="*/ 86 h 190"/>
                <a:gd name="T78" fmla="*/ 122 w 134"/>
                <a:gd name="T79" fmla="*/ 62 h 190"/>
                <a:gd name="T80" fmla="*/ 117 w 134"/>
                <a:gd name="T81" fmla="*/ 26 h 190"/>
                <a:gd name="T82" fmla="*/ 83 w 134"/>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90">
                  <a:moveTo>
                    <a:pt x="60" y="9"/>
                  </a:moveTo>
                  <a:cubicBezTo>
                    <a:pt x="68" y="8"/>
                    <a:pt x="74" y="9"/>
                    <a:pt x="81" y="10"/>
                  </a:cubicBezTo>
                  <a:cubicBezTo>
                    <a:pt x="87" y="12"/>
                    <a:pt x="93" y="14"/>
                    <a:pt x="98" y="17"/>
                  </a:cubicBezTo>
                  <a:cubicBezTo>
                    <a:pt x="103" y="21"/>
                    <a:pt x="106" y="25"/>
                    <a:pt x="109" y="30"/>
                  </a:cubicBezTo>
                  <a:cubicBezTo>
                    <a:pt x="112" y="35"/>
                    <a:pt x="114" y="41"/>
                    <a:pt x="114" y="47"/>
                  </a:cubicBezTo>
                  <a:cubicBezTo>
                    <a:pt x="115" y="52"/>
                    <a:pt x="115" y="56"/>
                    <a:pt x="114" y="61"/>
                  </a:cubicBezTo>
                  <a:cubicBezTo>
                    <a:pt x="113" y="65"/>
                    <a:pt x="111" y="69"/>
                    <a:pt x="109" y="73"/>
                  </a:cubicBezTo>
                  <a:cubicBezTo>
                    <a:pt x="106" y="76"/>
                    <a:pt x="103" y="80"/>
                    <a:pt x="100" y="82"/>
                  </a:cubicBezTo>
                  <a:cubicBezTo>
                    <a:pt x="96" y="85"/>
                    <a:pt x="92" y="87"/>
                    <a:pt x="88" y="88"/>
                  </a:cubicBezTo>
                  <a:cubicBezTo>
                    <a:pt x="98" y="89"/>
                    <a:pt x="107" y="93"/>
                    <a:pt x="113" y="100"/>
                  </a:cubicBezTo>
                  <a:cubicBezTo>
                    <a:pt x="120" y="107"/>
                    <a:pt x="124" y="116"/>
                    <a:pt x="125" y="127"/>
                  </a:cubicBezTo>
                  <a:cubicBezTo>
                    <a:pt x="125" y="134"/>
                    <a:pt x="124" y="141"/>
                    <a:pt x="122" y="147"/>
                  </a:cubicBezTo>
                  <a:cubicBezTo>
                    <a:pt x="120" y="154"/>
                    <a:pt x="117" y="159"/>
                    <a:pt x="112" y="164"/>
                  </a:cubicBezTo>
                  <a:cubicBezTo>
                    <a:pt x="107" y="169"/>
                    <a:pt x="102" y="172"/>
                    <a:pt x="95" y="175"/>
                  </a:cubicBezTo>
                  <a:cubicBezTo>
                    <a:pt x="88" y="178"/>
                    <a:pt x="81" y="180"/>
                    <a:pt x="72" y="181"/>
                  </a:cubicBezTo>
                  <a:cubicBezTo>
                    <a:pt x="60" y="182"/>
                    <a:pt x="49" y="180"/>
                    <a:pt x="40" y="177"/>
                  </a:cubicBezTo>
                  <a:cubicBezTo>
                    <a:pt x="30" y="173"/>
                    <a:pt x="23" y="167"/>
                    <a:pt x="17" y="159"/>
                  </a:cubicBezTo>
                  <a:cubicBezTo>
                    <a:pt x="30" y="144"/>
                    <a:pt x="30" y="144"/>
                    <a:pt x="30" y="144"/>
                  </a:cubicBezTo>
                  <a:cubicBezTo>
                    <a:pt x="34" y="150"/>
                    <a:pt x="39" y="155"/>
                    <a:pt x="46" y="158"/>
                  </a:cubicBezTo>
                  <a:cubicBezTo>
                    <a:pt x="52" y="161"/>
                    <a:pt x="60" y="163"/>
                    <a:pt x="70" y="162"/>
                  </a:cubicBezTo>
                  <a:cubicBezTo>
                    <a:pt x="81" y="161"/>
                    <a:pt x="90" y="158"/>
                    <a:pt x="96" y="152"/>
                  </a:cubicBezTo>
                  <a:cubicBezTo>
                    <a:pt x="101" y="147"/>
                    <a:pt x="104" y="139"/>
                    <a:pt x="103" y="129"/>
                  </a:cubicBezTo>
                  <a:cubicBezTo>
                    <a:pt x="102" y="119"/>
                    <a:pt x="98" y="111"/>
                    <a:pt x="91" y="106"/>
                  </a:cubicBezTo>
                  <a:cubicBezTo>
                    <a:pt x="84" y="101"/>
                    <a:pt x="74" y="99"/>
                    <a:pt x="61" y="100"/>
                  </a:cubicBezTo>
                  <a:cubicBezTo>
                    <a:pt x="55" y="100"/>
                    <a:pt x="55" y="100"/>
                    <a:pt x="55" y="100"/>
                  </a:cubicBezTo>
                  <a:cubicBezTo>
                    <a:pt x="53" y="83"/>
                    <a:pt x="53" y="83"/>
                    <a:pt x="53" y="83"/>
                  </a:cubicBezTo>
                  <a:cubicBezTo>
                    <a:pt x="60" y="82"/>
                    <a:pt x="60" y="82"/>
                    <a:pt x="60" y="82"/>
                  </a:cubicBezTo>
                  <a:cubicBezTo>
                    <a:pt x="71" y="81"/>
                    <a:pt x="80" y="78"/>
                    <a:pt x="85" y="72"/>
                  </a:cubicBezTo>
                  <a:cubicBezTo>
                    <a:pt x="91" y="66"/>
                    <a:pt x="93" y="59"/>
                    <a:pt x="93" y="50"/>
                  </a:cubicBezTo>
                  <a:cubicBezTo>
                    <a:pt x="92" y="42"/>
                    <a:pt x="88" y="36"/>
                    <a:pt x="82" y="32"/>
                  </a:cubicBezTo>
                  <a:cubicBezTo>
                    <a:pt x="76" y="29"/>
                    <a:pt x="68" y="27"/>
                    <a:pt x="60" y="28"/>
                  </a:cubicBezTo>
                  <a:cubicBezTo>
                    <a:pt x="51" y="29"/>
                    <a:pt x="43" y="31"/>
                    <a:pt x="37" y="35"/>
                  </a:cubicBezTo>
                  <a:cubicBezTo>
                    <a:pt x="31" y="40"/>
                    <a:pt x="26" y="45"/>
                    <a:pt x="23" y="52"/>
                  </a:cubicBezTo>
                  <a:cubicBezTo>
                    <a:pt x="9" y="40"/>
                    <a:pt x="9" y="40"/>
                    <a:pt x="9" y="40"/>
                  </a:cubicBezTo>
                  <a:cubicBezTo>
                    <a:pt x="11" y="36"/>
                    <a:pt x="13" y="32"/>
                    <a:pt x="17" y="29"/>
                  </a:cubicBezTo>
                  <a:cubicBezTo>
                    <a:pt x="20" y="25"/>
                    <a:pt x="24" y="22"/>
                    <a:pt x="28" y="19"/>
                  </a:cubicBezTo>
                  <a:cubicBezTo>
                    <a:pt x="33" y="16"/>
                    <a:pt x="38" y="14"/>
                    <a:pt x="43" y="12"/>
                  </a:cubicBezTo>
                  <a:cubicBezTo>
                    <a:pt x="48" y="11"/>
                    <a:pt x="54" y="10"/>
                    <a:pt x="60" y="9"/>
                  </a:cubicBezTo>
                  <a:moveTo>
                    <a:pt x="59" y="1"/>
                  </a:moveTo>
                  <a:cubicBezTo>
                    <a:pt x="53" y="1"/>
                    <a:pt x="46" y="2"/>
                    <a:pt x="40" y="4"/>
                  </a:cubicBezTo>
                  <a:cubicBezTo>
                    <a:pt x="34" y="6"/>
                    <a:pt x="29" y="9"/>
                    <a:pt x="24" y="12"/>
                  </a:cubicBezTo>
                  <a:cubicBezTo>
                    <a:pt x="19" y="15"/>
                    <a:pt x="14" y="19"/>
                    <a:pt x="11" y="23"/>
                  </a:cubicBezTo>
                  <a:cubicBezTo>
                    <a:pt x="7" y="27"/>
                    <a:pt x="4" y="32"/>
                    <a:pt x="1" y="37"/>
                  </a:cubicBezTo>
                  <a:cubicBezTo>
                    <a:pt x="0" y="40"/>
                    <a:pt x="1" y="44"/>
                    <a:pt x="4" y="47"/>
                  </a:cubicBezTo>
                  <a:cubicBezTo>
                    <a:pt x="18" y="59"/>
                    <a:pt x="18" y="59"/>
                    <a:pt x="18" y="59"/>
                  </a:cubicBezTo>
                  <a:cubicBezTo>
                    <a:pt x="19" y="60"/>
                    <a:pt x="22" y="61"/>
                    <a:pt x="24" y="61"/>
                  </a:cubicBezTo>
                  <a:cubicBezTo>
                    <a:pt x="24" y="61"/>
                    <a:pt x="25" y="61"/>
                    <a:pt x="25" y="61"/>
                  </a:cubicBezTo>
                  <a:cubicBezTo>
                    <a:pt x="28" y="60"/>
                    <a:pt x="30" y="58"/>
                    <a:pt x="31" y="56"/>
                  </a:cubicBezTo>
                  <a:cubicBezTo>
                    <a:pt x="33" y="50"/>
                    <a:pt x="37" y="46"/>
                    <a:pt x="42" y="42"/>
                  </a:cubicBezTo>
                  <a:cubicBezTo>
                    <a:pt x="47" y="39"/>
                    <a:pt x="53" y="37"/>
                    <a:pt x="60" y="36"/>
                  </a:cubicBezTo>
                  <a:cubicBezTo>
                    <a:pt x="67" y="36"/>
                    <a:pt x="73" y="37"/>
                    <a:pt x="78" y="40"/>
                  </a:cubicBezTo>
                  <a:cubicBezTo>
                    <a:pt x="80" y="41"/>
                    <a:pt x="83" y="44"/>
                    <a:pt x="84" y="51"/>
                  </a:cubicBezTo>
                  <a:cubicBezTo>
                    <a:pt x="85" y="57"/>
                    <a:pt x="83" y="62"/>
                    <a:pt x="79" y="66"/>
                  </a:cubicBezTo>
                  <a:cubicBezTo>
                    <a:pt x="75" y="70"/>
                    <a:pt x="68" y="73"/>
                    <a:pt x="59" y="74"/>
                  </a:cubicBezTo>
                  <a:cubicBezTo>
                    <a:pt x="52" y="74"/>
                    <a:pt x="52" y="74"/>
                    <a:pt x="52" y="74"/>
                  </a:cubicBezTo>
                  <a:cubicBezTo>
                    <a:pt x="48" y="75"/>
                    <a:pt x="44" y="79"/>
                    <a:pt x="45" y="83"/>
                  </a:cubicBezTo>
                  <a:cubicBezTo>
                    <a:pt x="46" y="101"/>
                    <a:pt x="46" y="101"/>
                    <a:pt x="46" y="101"/>
                  </a:cubicBezTo>
                  <a:cubicBezTo>
                    <a:pt x="47" y="106"/>
                    <a:pt x="51" y="109"/>
                    <a:pt x="55" y="109"/>
                  </a:cubicBezTo>
                  <a:cubicBezTo>
                    <a:pt x="61" y="108"/>
                    <a:pt x="61" y="108"/>
                    <a:pt x="61" y="108"/>
                  </a:cubicBezTo>
                  <a:cubicBezTo>
                    <a:pt x="72" y="107"/>
                    <a:pt x="80" y="109"/>
                    <a:pt x="86" y="113"/>
                  </a:cubicBezTo>
                  <a:cubicBezTo>
                    <a:pt x="91" y="117"/>
                    <a:pt x="94" y="122"/>
                    <a:pt x="95" y="130"/>
                  </a:cubicBezTo>
                  <a:cubicBezTo>
                    <a:pt x="95" y="137"/>
                    <a:pt x="94" y="142"/>
                    <a:pt x="90" y="146"/>
                  </a:cubicBezTo>
                  <a:cubicBezTo>
                    <a:pt x="85" y="150"/>
                    <a:pt x="79" y="152"/>
                    <a:pt x="70" y="153"/>
                  </a:cubicBezTo>
                  <a:cubicBezTo>
                    <a:pt x="61" y="154"/>
                    <a:pt x="55" y="153"/>
                    <a:pt x="49" y="151"/>
                  </a:cubicBezTo>
                  <a:cubicBezTo>
                    <a:pt x="44" y="148"/>
                    <a:pt x="40" y="144"/>
                    <a:pt x="37" y="139"/>
                  </a:cubicBezTo>
                  <a:cubicBezTo>
                    <a:pt x="35" y="137"/>
                    <a:pt x="33" y="136"/>
                    <a:pt x="30" y="136"/>
                  </a:cubicBezTo>
                  <a:cubicBezTo>
                    <a:pt x="30" y="136"/>
                    <a:pt x="29" y="136"/>
                    <a:pt x="29" y="136"/>
                  </a:cubicBezTo>
                  <a:cubicBezTo>
                    <a:pt x="27" y="136"/>
                    <a:pt x="25" y="137"/>
                    <a:pt x="23" y="139"/>
                  </a:cubicBezTo>
                  <a:cubicBezTo>
                    <a:pt x="10" y="154"/>
                    <a:pt x="10" y="154"/>
                    <a:pt x="10" y="154"/>
                  </a:cubicBezTo>
                  <a:cubicBezTo>
                    <a:pt x="8" y="157"/>
                    <a:pt x="8" y="161"/>
                    <a:pt x="10" y="164"/>
                  </a:cubicBezTo>
                  <a:cubicBezTo>
                    <a:pt x="17" y="173"/>
                    <a:pt x="26" y="180"/>
                    <a:pt x="37" y="185"/>
                  </a:cubicBezTo>
                  <a:cubicBezTo>
                    <a:pt x="47" y="189"/>
                    <a:pt x="60" y="190"/>
                    <a:pt x="73" y="189"/>
                  </a:cubicBezTo>
                  <a:cubicBezTo>
                    <a:pt x="82" y="188"/>
                    <a:pt x="91" y="186"/>
                    <a:pt x="98" y="183"/>
                  </a:cubicBezTo>
                  <a:cubicBezTo>
                    <a:pt x="106" y="180"/>
                    <a:pt x="113" y="175"/>
                    <a:pt x="118" y="170"/>
                  </a:cubicBezTo>
                  <a:cubicBezTo>
                    <a:pt x="124" y="164"/>
                    <a:pt x="128" y="158"/>
                    <a:pt x="130" y="150"/>
                  </a:cubicBezTo>
                  <a:cubicBezTo>
                    <a:pt x="133" y="143"/>
                    <a:pt x="134" y="135"/>
                    <a:pt x="133" y="126"/>
                  </a:cubicBezTo>
                  <a:cubicBezTo>
                    <a:pt x="132" y="113"/>
                    <a:pt x="127" y="102"/>
                    <a:pt x="119" y="94"/>
                  </a:cubicBezTo>
                  <a:cubicBezTo>
                    <a:pt x="116" y="91"/>
                    <a:pt x="113" y="88"/>
                    <a:pt x="109" y="86"/>
                  </a:cubicBezTo>
                  <a:cubicBezTo>
                    <a:pt x="112" y="83"/>
                    <a:pt x="114" y="80"/>
                    <a:pt x="116" y="77"/>
                  </a:cubicBezTo>
                  <a:cubicBezTo>
                    <a:pt x="119" y="73"/>
                    <a:pt x="121" y="68"/>
                    <a:pt x="122" y="62"/>
                  </a:cubicBezTo>
                  <a:cubicBezTo>
                    <a:pt x="123" y="57"/>
                    <a:pt x="123" y="52"/>
                    <a:pt x="123" y="46"/>
                  </a:cubicBezTo>
                  <a:cubicBezTo>
                    <a:pt x="122" y="39"/>
                    <a:pt x="120" y="32"/>
                    <a:pt x="117" y="26"/>
                  </a:cubicBezTo>
                  <a:cubicBezTo>
                    <a:pt x="113" y="19"/>
                    <a:pt x="108" y="14"/>
                    <a:pt x="102" y="10"/>
                  </a:cubicBezTo>
                  <a:cubicBezTo>
                    <a:pt x="97" y="7"/>
                    <a:pt x="90" y="4"/>
                    <a:pt x="83" y="2"/>
                  </a:cubicBezTo>
                  <a:cubicBezTo>
                    <a:pt x="76" y="0"/>
                    <a:pt x="68" y="0"/>
                    <a:pt x="59" y="1"/>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6" name="组合 15"/>
          <p:cNvGrpSpPr/>
          <p:nvPr/>
        </p:nvGrpSpPr>
        <p:grpSpPr>
          <a:xfrm>
            <a:off x="2082799" y="4900934"/>
            <a:ext cx="8051802" cy="850175"/>
            <a:chOff x="5931565" y="2972099"/>
            <a:chExt cx="8051802" cy="850175"/>
          </a:xfrm>
        </p:grpSpPr>
        <p:sp>
          <p:nvSpPr>
            <p:cNvPr id="17" name="文本框 6"/>
            <p:cNvSpPr txBox="1"/>
            <p:nvPr/>
          </p:nvSpPr>
          <p:spPr bwMode="auto">
            <a:xfrm>
              <a:off x="5931565" y="3329831"/>
              <a:ext cx="8051802"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8"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9" name="组合 18"/>
          <p:cNvGrpSpPr/>
          <p:nvPr/>
        </p:nvGrpSpPr>
        <p:grpSpPr>
          <a:xfrm>
            <a:off x="4816475" y="556986"/>
            <a:ext cx="2559050" cy="925512"/>
            <a:chOff x="6305549" y="4219916"/>
            <a:chExt cx="2559050" cy="925512"/>
          </a:xfrm>
        </p:grpSpPr>
        <p:sp>
          <p:nvSpPr>
            <p:cNvPr id="20" name="Freeform 11"/>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1" name="Freeform 12"/>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2" name="Freeform 13"/>
            <p:cNvSpPr/>
            <p:nvPr/>
          </p:nvSpPr>
          <p:spPr bwMode="auto">
            <a:xfrm>
              <a:off x="6305549" y="4219916"/>
              <a:ext cx="2508250" cy="831850"/>
            </a:xfrm>
            <a:custGeom>
              <a:avLst/>
              <a:gdLst>
                <a:gd name="T0" fmla="*/ 45 w 1580"/>
                <a:gd name="T1" fmla="*/ 462 h 524"/>
                <a:gd name="T2" fmla="*/ 0 w 1580"/>
                <a:gd name="T3" fmla="*/ 104 h 524"/>
                <a:gd name="T4" fmla="*/ 1580 w 1580"/>
                <a:gd name="T5" fmla="*/ 0 h 524"/>
                <a:gd name="T6" fmla="*/ 1494 w 1580"/>
                <a:gd name="T7" fmla="*/ 524 h 524"/>
                <a:gd name="T8" fmla="*/ 45 w 1580"/>
                <a:gd name="T9" fmla="*/ 462 h 524"/>
              </a:gdLst>
              <a:ahLst/>
              <a:cxnLst>
                <a:cxn ang="0">
                  <a:pos x="T0" y="T1"/>
                </a:cxn>
                <a:cxn ang="0">
                  <a:pos x="T2" y="T3"/>
                </a:cxn>
                <a:cxn ang="0">
                  <a:pos x="T4" y="T5"/>
                </a:cxn>
                <a:cxn ang="0">
                  <a:pos x="T6" y="T7"/>
                </a:cxn>
                <a:cxn ang="0">
                  <a:pos x="T8" y="T9"/>
                </a:cxn>
              </a:cxnLst>
              <a:rect l="0" t="0" r="r" b="b"/>
              <a:pathLst>
                <a:path w="1580" h="524">
                  <a:moveTo>
                    <a:pt x="45" y="462"/>
                  </a:moveTo>
                  <a:lnTo>
                    <a:pt x="0" y="104"/>
                  </a:lnTo>
                  <a:lnTo>
                    <a:pt x="1580" y="0"/>
                  </a:lnTo>
                  <a:lnTo>
                    <a:pt x="1494" y="524"/>
                  </a:lnTo>
                  <a:lnTo>
                    <a:pt x="45" y="462"/>
                  </a:lnTo>
                  <a:close/>
                </a:path>
              </a:pathLst>
            </a:custGeom>
            <a:solidFill>
              <a:srgbClr val="FB705A"/>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3"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2000440" y="2498679"/>
            <a:ext cx="654043" cy="650876"/>
          </a:xfrm>
          <a:prstGeom prst="rect">
            <a:avLst/>
          </a:prstGeom>
        </p:spPr>
      </p:pic>
      <p:pic>
        <p:nvPicPr>
          <p:cNvPr id="4" name="图片 3"/>
          <p:cNvPicPr>
            <a:picLocks noChangeAspect="1"/>
          </p:cNvPicPr>
          <p:nvPr/>
        </p:nvPicPr>
        <p:blipFill>
          <a:blip r:embed="rId3" cstate="screen"/>
          <a:stretch>
            <a:fillRect/>
          </a:stretch>
        </p:blipFill>
        <p:spPr>
          <a:xfrm>
            <a:off x="2000440" y="3806517"/>
            <a:ext cx="654043" cy="650876"/>
          </a:xfrm>
          <a:prstGeom prst="rect">
            <a:avLst/>
          </a:prstGeom>
        </p:spPr>
      </p:pic>
      <p:pic>
        <p:nvPicPr>
          <p:cNvPr id="5" name="图片 4"/>
          <p:cNvPicPr>
            <a:picLocks noChangeAspect="1"/>
          </p:cNvPicPr>
          <p:nvPr/>
        </p:nvPicPr>
        <p:blipFill>
          <a:blip r:embed="rId3" cstate="screen"/>
          <a:stretch>
            <a:fillRect/>
          </a:stretch>
        </p:blipFill>
        <p:spPr>
          <a:xfrm>
            <a:off x="2000440" y="5108686"/>
            <a:ext cx="654043" cy="650876"/>
          </a:xfrm>
          <a:prstGeom prst="rect">
            <a:avLst/>
          </a:prstGeom>
        </p:spPr>
      </p:pic>
      <p:grpSp>
        <p:nvGrpSpPr>
          <p:cNvPr id="6" name="组合 5"/>
          <p:cNvGrpSpPr/>
          <p:nvPr/>
        </p:nvGrpSpPr>
        <p:grpSpPr>
          <a:xfrm>
            <a:off x="2856593" y="2413232"/>
            <a:ext cx="3109241" cy="850175"/>
            <a:chOff x="8402845" y="2972099"/>
            <a:chExt cx="3109241" cy="850175"/>
          </a:xfrm>
        </p:grpSpPr>
        <p:sp>
          <p:nvSpPr>
            <p:cNvPr id="7"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8"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9" name="组合 8"/>
          <p:cNvGrpSpPr/>
          <p:nvPr/>
        </p:nvGrpSpPr>
        <p:grpSpPr>
          <a:xfrm>
            <a:off x="2856593" y="3721070"/>
            <a:ext cx="3109241" cy="850175"/>
            <a:chOff x="8402845" y="2972099"/>
            <a:chExt cx="3109241" cy="850175"/>
          </a:xfrm>
        </p:grpSpPr>
        <p:sp>
          <p:nvSpPr>
            <p:cNvPr id="10" name="文本框 9"/>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1" name="文本框 10"/>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2" name="组合 11"/>
          <p:cNvGrpSpPr/>
          <p:nvPr/>
        </p:nvGrpSpPr>
        <p:grpSpPr>
          <a:xfrm>
            <a:off x="2856593" y="5023239"/>
            <a:ext cx="3109241" cy="850175"/>
            <a:chOff x="8402845" y="2972099"/>
            <a:chExt cx="3109241" cy="850175"/>
          </a:xfrm>
        </p:grpSpPr>
        <p:sp>
          <p:nvSpPr>
            <p:cNvPr id="13" name="文本框 12"/>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4" name="文本框 13"/>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 name="组合 1"/>
          <p:cNvGrpSpPr/>
          <p:nvPr/>
        </p:nvGrpSpPr>
        <p:grpSpPr>
          <a:xfrm>
            <a:off x="6580982" y="1948817"/>
            <a:ext cx="4087018" cy="4419815"/>
            <a:chOff x="6580982" y="1948817"/>
            <a:chExt cx="4087018" cy="4419815"/>
          </a:xfrm>
        </p:grpSpPr>
        <p:grpSp>
          <p:nvGrpSpPr>
            <p:cNvPr id="15" name="组合 14"/>
            <p:cNvGrpSpPr/>
            <p:nvPr/>
          </p:nvGrpSpPr>
          <p:grpSpPr>
            <a:xfrm>
              <a:off x="6580982" y="1948817"/>
              <a:ext cx="4087018" cy="4101099"/>
              <a:chOff x="4946651" y="2265363"/>
              <a:chExt cx="2303463" cy="2311400"/>
            </a:xfrm>
          </p:grpSpPr>
          <p:sp>
            <p:nvSpPr>
              <p:cNvPr id="16" name="Freeform 5"/>
              <p:cNvSpPr/>
              <p:nvPr/>
            </p:nvSpPr>
            <p:spPr bwMode="auto">
              <a:xfrm>
                <a:off x="5384801" y="2579688"/>
                <a:ext cx="1865313" cy="1997075"/>
              </a:xfrm>
              <a:custGeom>
                <a:avLst/>
                <a:gdLst>
                  <a:gd name="T0" fmla="*/ 409 w 438"/>
                  <a:gd name="T1" fmla="*/ 118 h 469"/>
                  <a:gd name="T2" fmla="*/ 412 w 438"/>
                  <a:gd name="T3" fmla="*/ 131 h 469"/>
                  <a:gd name="T4" fmla="*/ 417 w 438"/>
                  <a:gd name="T5" fmla="*/ 154 h 469"/>
                  <a:gd name="T6" fmla="*/ 418 w 438"/>
                  <a:gd name="T7" fmla="*/ 163 h 469"/>
                  <a:gd name="T8" fmla="*/ 419 w 438"/>
                  <a:gd name="T9" fmla="*/ 177 h 469"/>
                  <a:gd name="T10" fmla="*/ 420 w 438"/>
                  <a:gd name="T11" fmla="*/ 196 h 469"/>
                  <a:gd name="T12" fmla="*/ 419 w 438"/>
                  <a:gd name="T13" fmla="*/ 211 h 469"/>
                  <a:gd name="T14" fmla="*/ 418 w 438"/>
                  <a:gd name="T15" fmla="*/ 221 h 469"/>
                  <a:gd name="T16" fmla="*/ 350 w 438"/>
                  <a:gd name="T17" fmla="*/ 370 h 469"/>
                  <a:gd name="T18" fmla="*/ 342 w 438"/>
                  <a:gd name="T19" fmla="*/ 378 h 469"/>
                  <a:gd name="T20" fmla="*/ 333 w 438"/>
                  <a:gd name="T21" fmla="*/ 387 h 469"/>
                  <a:gd name="T22" fmla="*/ 322 w 438"/>
                  <a:gd name="T23" fmla="*/ 396 h 469"/>
                  <a:gd name="T24" fmla="*/ 310 w 438"/>
                  <a:gd name="T25" fmla="*/ 405 h 469"/>
                  <a:gd name="T26" fmla="*/ 300 w 438"/>
                  <a:gd name="T27" fmla="*/ 412 h 469"/>
                  <a:gd name="T28" fmla="*/ 288 w 438"/>
                  <a:gd name="T29" fmla="*/ 419 h 469"/>
                  <a:gd name="T30" fmla="*/ 271 w 438"/>
                  <a:gd name="T31" fmla="*/ 429 h 469"/>
                  <a:gd name="T32" fmla="*/ 181 w 438"/>
                  <a:gd name="T33" fmla="*/ 453 h 469"/>
                  <a:gd name="T34" fmla="*/ 97 w 438"/>
                  <a:gd name="T35" fmla="*/ 447 h 469"/>
                  <a:gd name="T36" fmla="*/ 67 w 438"/>
                  <a:gd name="T37" fmla="*/ 438 h 469"/>
                  <a:gd name="T38" fmla="*/ 54 w 438"/>
                  <a:gd name="T39" fmla="*/ 432 h 469"/>
                  <a:gd name="T40" fmla="*/ 48 w 438"/>
                  <a:gd name="T41" fmla="*/ 429 h 469"/>
                  <a:gd name="T42" fmla="*/ 36 w 438"/>
                  <a:gd name="T43" fmla="*/ 423 h 469"/>
                  <a:gd name="T44" fmla="*/ 24 w 438"/>
                  <a:gd name="T45" fmla="*/ 417 h 469"/>
                  <a:gd name="T46" fmla="*/ 9 w 438"/>
                  <a:gd name="T47" fmla="*/ 407 h 469"/>
                  <a:gd name="T48" fmla="*/ 0 w 438"/>
                  <a:gd name="T49" fmla="*/ 400 h 469"/>
                  <a:gd name="T50" fmla="*/ 22 w 438"/>
                  <a:gd name="T51" fmla="*/ 419 h 469"/>
                  <a:gd name="T52" fmla="*/ 39 w 438"/>
                  <a:gd name="T53" fmla="*/ 430 h 469"/>
                  <a:gd name="T54" fmla="*/ 51 w 438"/>
                  <a:gd name="T55" fmla="*/ 437 h 469"/>
                  <a:gd name="T56" fmla="*/ 62 w 438"/>
                  <a:gd name="T57" fmla="*/ 443 h 469"/>
                  <a:gd name="T58" fmla="*/ 69 w 438"/>
                  <a:gd name="T59" fmla="*/ 446 h 469"/>
                  <a:gd name="T60" fmla="*/ 78 w 438"/>
                  <a:gd name="T61" fmla="*/ 450 h 469"/>
                  <a:gd name="T62" fmla="*/ 108 w 438"/>
                  <a:gd name="T63" fmla="*/ 460 h 469"/>
                  <a:gd name="T64" fmla="*/ 177 w 438"/>
                  <a:gd name="T65" fmla="*/ 469 h 469"/>
                  <a:gd name="T66" fmla="*/ 282 w 438"/>
                  <a:gd name="T67" fmla="*/ 447 h 469"/>
                  <a:gd name="T68" fmla="*/ 299 w 438"/>
                  <a:gd name="T69" fmla="*/ 439 h 469"/>
                  <a:gd name="T70" fmla="*/ 315 w 438"/>
                  <a:gd name="T71" fmla="*/ 429 h 469"/>
                  <a:gd name="T72" fmla="*/ 323 w 438"/>
                  <a:gd name="T73" fmla="*/ 425 h 469"/>
                  <a:gd name="T74" fmla="*/ 337 w 438"/>
                  <a:gd name="T75" fmla="*/ 415 h 469"/>
                  <a:gd name="T76" fmla="*/ 346 w 438"/>
                  <a:gd name="T77" fmla="*/ 407 h 469"/>
                  <a:gd name="T78" fmla="*/ 356 w 438"/>
                  <a:gd name="T79" fmla="*/ 398 h 469"/>
                  <a:gd name="T80" fmla="*/ 366 w 438"/>
                  <a:gd name="T81" fmla="*/ 388 h 469"/>
                  <a:gd name="T82" fmla="*/ 436 w 438"/>
                  <a:gd name="T83" fmla="*/ 241 h 469"/>
                  <a:gd name="T84" fmla="*/ 437 w 438"/>
                  <a:gd name="T85" fmla="*/ 227 h 469"/>
                  <a:gd name="T86" fmla="*/ 438 w 438"/>
                  <a:gd name="T87" fmla="*/ 214 h 469"/>
                  <a:gd name="T88" fmla="*/ 438 w 438"/>
                  <a:gd name="T89" fmla="*/ 198 h 469"/>
                  <a:gd name="T90" fmla="*/ 437 w 438"/>
                  <a:gd name="T91" fmla="*/ 181 h 469"/>
                  <a:gd name="T92" fmla="*/ 435 w 438"/>
                  <a:gd name="T93" fmla="*/ 170 h 469"/>
                  <a:gd name="T94" fmla="*/ 433 w 438"/>
                  <a:gd name="T95" fmla="*/ 157 h 469"/>
                  <a:gd name="T96" fmla="*/ 429 w 438"/>
                  <a:gd name="T97" fmla="*/ 141 h 469"/>
                  <a:gd name="T98" fmla="*/ 337 w 438"/>
                  <a:gd name="T99" fmla="*/ 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69">
                    <a:moveTo>
                      <a:pt x="335" y="0"/>
                    </a:moveTo>
                    <a:cubicBezTo>
                      <a:pt x="369" y="31"/>
                      <a:pt x="394" y="71"/>
                      <a:pt x="408" y="114"/>
                    </a:cubicBezTo>
                    <a:cubicBezTo>
                      <a:pt x="408" y="116"/>
                      <a:pt x="409" y="117"/>
                      <a:pt x="409" y="118"/>
                    </a:cubicBezTo>
                    <a:cubicBezTo>
                      <a:pt x="411" y="125"/>
                      <a:pt x="411" y="125"/>
                      <a:pt x="411" y="125"/>
                    </a:cubicBezTo>
                    <a:cubicBezTo>
                      <a:pt x="411" y="126"/>
                      <a:pt x="411" y="127"/>
                      <a:pt x="412" y="128"/>
                    </a:cubicBezTo>
                    <a:cubicBezTo>
                      <a:pt x="412" y="131"/>
                      <a:pt x="412" y="131"/>
                      <a:pt x="412" y="131"/>
                    </a:cubicBezTo>
                    <a:cubicBezTo>
                      <a:pt x="413" y="134"/>
                      <a:pt x="414" y="138"/>
                      <a:pt x="415" y="141"/>
                    </a:cubicBezTo>
                    <a:cubicBezTo>
                      <a:pt x="415" y="142"/>
                      <a:pt x="415" y="143"/>
                      <a:pt x="415" y="145"/>
                    </a:cubicBezTo>
                    <a:cubicBezTo>
                      <a:pt x="416" y="148"/>
                      <a:pt x="416" y="151"/>
                      <a:pt x="417" y="154"/>
                    </a:cubicBezTo>
                    <a:cubicBezTo>
                      <a:pt x="417" y="155"/>
                      <a:pt x="417" y="155"/>
                      <a:pt x="417" y="155"/>
                    </a:cubicBezTo>
                    <a:cubicBezTo>
                      <a:pt x="417" y="156"/>
                      <a:pt x="417" y="157"/>
                      <a:pt x="417" y="157"/>
                    </a:cubicBezTo>
                    <a:cubicBezTo>
                      <a:pt x="417" y="159"/>
                      <a:pt x="418" y="161"/>
                      <a:pt x="418" y="163"/>
                    </a:cubicBezTo>
                    <a:cubicBezTo>
                      <a:pt x="418" y="164"/>
                      <a:pt x="418" y="165"/>
                      <a:pt x="418" y="166"/>
                    </a:cubicBezTo>
                    <a:cubicBezTo>
                      <a:pt x="419" y="174"/>
                      <a:pt x="419" y="174"/>
                      <a:pt x="419" y="174"/>
                    </a:cubicBezTo>
                    <a:cubicBezTo>
                      <a:pt x="419" y="175"/>
                      <a:pt x="419" y="176"/>
                      <a:pt x="419" y="177"/>
                    </a:cubicBezTo>
                    <a:cubicBezTo>
                      <a:pt x="419" y="179"/>
                      <a:pt x="419" y="181"/>
                      <a:pt x="419" y="183"/>
                    </a:cubicBezTo>
                    <a:cubicBezTo>
                      <a:pt x="420" y="186"/>
                      <a:pt x="420" y="186"/>
                      <a:pt x="420" y="186"/>
                    </a:cubicBezTo>
                    <a:cubicBezTo>
                      <a:pt x="420" y="189"/>
                      <a:pt x="420" y="192"/>
                      <a:pt x="420" y="196"/>
                    </a:cubicBezTo>
                    <a:cubicBezTo>
                      <a:pt x="420" y="199"/>
                      <a:pt x="420" y="199"/>
                      <a:pt x="420" y="199"/>
                    </a:cubicBezTo>
                    <a:cubicBezTo>
                      <a:pt x="419" y="202"/>
                      <a:pt x="419" y="206"/>
                      <a:pt x="419" y="210"/>
                    </a:cubicBezTo>
                    <a:cubicBezTo>
                      <a:pt x="419" y="211"/>
                      <a:pt x="419" y="211"/>
                      <a:pt x="419" y="211"/>
                    </a:cubicBezTo>
                    <a:cubicBezTo>
                      <a:pt x="419" y="211"/>
                      <a:pt x="419" y="211"/>
                      <a:pt x="419" y="211"/>
                    </a:cubicBezTo>
                    <a:cubicBezTo>
                      <a:pt x="419" y="212"/>
                      <a:pt x="419" y="213"/>
                      <a:pt x="419" y="214"/>
                    </a:cubicBezTo>
                    <a:cubicBezTo>
                      <a:pt x="418" y="221"/>
                      <a:pt x="418" y="221"/>
                      <a:pt x="418" y="221"/>
                    </a:cubicBezTo>
                    <a:cubicBezTo>
                      <a:pt x="418" y="222"/>
                      <a:pt x="418" y="224"/>
                      <a:pt x="417" y="226"/>
                    </a:cubicBezTo>
                    <a:cubicBezTo>
                      <a:pt x="411" y="279"/>
                      <a:pt x="387" y="329"/>
                      <a:pt x="351" y="369"/>
                    </a:cubicBezTo>
                    <a:cubicBezTo>
                      <a:pt x="351" y="369"/>
                      <a:pt x="350" y="370"/>
                      <a:pt x="350" y="370"/>
                    </a:cubicBezTo>
                    <a:cubicBezTo>
                      <a:pt x="349" y="371"/>
                      <a:pt x="348" y="372"/>
                      <a:pt x="348" y="373"/>
                    </a:cubicBezTo>
                    <a:cubicBezTo>
                      <a:pt x="343" y="378"/>
                      <a:pt x="343" y="378"/>
                      <a:pt x="343" y="378"/>
                    </a:cubicBezTo>
                    <a:cubicBezTo>
                      <a:pt x="342" y="378"/>
                      <a:pt x="342" y="378"/>
                      <a:pt x="342" y="378"/>
                    </a:cubicBezTo>
                    <a:cubicBezTo>
                      <a:pt x="341" y="379"/>
                      <a:pt x="340" y="381"/>
                      <a:pt x="338" y="382"/>
                    </a:cubicBezTo>
                    <a:cubicBezTo>
                      <a:pt x="337" y="383"/>
                      <a:pt x="337" y="383"/>
                      <a:pt x="337" y="383"/>
                    </a:cubicBezTo>
                    <a:cubicBezTo>
                      <a:pt x="336" y="384"/>
                      <a:pt x="334" y="385"/>
                      <a:pt x="333" y="387"/>
                    </a:cubicBezTo>
                    <a:cubicBezTo>
                      <a:pt x="331" y="388"/>
                      <a:pt x="330" y="390"/>
                      <a:pt x="328" y="391"/>
                    </a:cubicBezTo>
                    <a:cubicBezTo>
                      <a:pt x="326" y="393"/>
                      <a:pt x="324" y="394"/>
                      <a:pt x="322" y="396"/>
                    </a:cubicBezTo>
                    <a:cubicBezTo>
                      <a:pt x="322" y="396"/>
                      <a:pt x="322" y="396"/>
                      <a:pt x="322" y="396"/>
                    </a:cubicBezTo>
                    <a:cubicBezTo>
                      <a:pt x="320" y="397"/>
                      <a:pt x="319" y="398"/>
                      <a:pt x="318" y="399"/>
                    </a:cubicBezTo>
                    <a:cubicBezTo>
                      <a:pt x="317" y="400"/>
                      <a:pt x="316" y="400"/>
                      <a:pt x="316" y="401"/>
                    </a:cubicBezTo>
                    <a:cubicBezTo>
                      <a:pt x="314" y="403"/>
                      <a:pt x="312" y="404"/>
                      <a:pt x="310" y="405"/>
                    </a:cubicBezTo>
                    <a:cubicBezTo>
                      <a:pt x="304" y="409"/>
                      <a:pt x="304" y="409"/>
                      <a:pt x="304" y="409"/>
                    </a:cubicBezTo>
                    <a:cubicBezTo>
                      <a:pt x="304" y="410"/>
                      <a:pt x="303" y="410"/>
                      <a:pt x="302" y="411"/>
                    </a:cubicBezTo>
                    <a:cubicBezTo>
                      <a:pt x="301" y="411"/>
                      <a:pt x="300" y="412"/>
                      <a:pt x="300" y="412"/>
                    </a:cubicBezTo>
                    <a:cubicBezTo>
                      <a:pt x="297" y="414"/>
                      <a:pt x="297" y="414"/>
                      <a:pt x="297" y="414"/>
                    </a:cubicBezTo>
                    <a:cubicBezTo>
                      <a:pt x="295" y="415"/>
                      <a:pt x="293" y="416"/>
                      <a:pt x="291" y="418"/>
                    </a:cubicBezTo>
                    <a:cubicBezTo>
                      <a:pt x="288" y="419"/>
                      <a:pt x="288" y="419"/>
                      <a:pt x="288" y="419"/>
                    </a:cubicBezTo>
                    <a:cubicBezTo>
                      <a:pt x="286" y="421"/>
                      <a:pt x="283" y="422"/>
                      <a:pt x="281" y="423"/>
                    </a:cubicBezTo>
                    <a:cubicBezTo>
                      <a:pt x="279" y="424"/>
                      <a:pt x="279" y="424"/>
                      <a:pt x="279" y="424"/>
                    </a:cubicBezTo>
                    <a:cubicBezTo>
                      <a:pt x="276" y="426"/>
                      <a:pt x="274" y="427"/>
                      <a:pt x="271" y="429"/>
                    </a:cubicBezTo>
                    <a:cubicBezTo>
                      <a:pt x="264" y="432"/>
                      <a:pt x="264" y="432"/>
                      <a:pt x="264" y="432"/>
                    </a:cubicBezTo>
                    <a:cubicBezTo>
                      <a:pt x="262" y="432"/>
                      <a:pt x="261" y="433"/>
                      <a:pt x="260" y="433"/>
                    </a:cubicBezTo>
                    <a:cubicBezTo>
                      <a:pt x="235" y="444"/>
                      <a:pt x="208" y="451"/>
                      <a:pt x="181" y="453"/>
                    </a:cubicBezTo>
                    <a:cubicBezTo>
                      <a:pt x="173" y="454"/>
                      <a:pt x="166" y="454"/>
                      <a:pt x="158" y="454"/>
                    </a:cubicBezTo>
                    <a:cubicBezTo>
                      <a:pt x="139" y="454"/>
                      <a:pt x="120" y="452"/>
                      <a:pt x="101" y="448"/>
                    </a:cubicBezTo>
                    <a:cubicBezTo>
                      <a:pt x="100" y="447"/>
                      <a:pt x="99" y="447"/>
                      <a:pt x="97" y="447"/>
                    </a:cubicBezTo>
                    <a:cubicBezTo>
                      <a:pt x="89" y="445"/>
                      <a:pt x="89" y="445"/>
                      <a:pt x="89" y="445"/>
                    </a:cubicBezTo>
                    <a:cubicBezTo>
                      <a:pt x="83" y="443"/>
                      <a:pt x="76" y="441"/>
                      <a:pt x="69" y="438"/>
                    </a:cubicBezTo>
                    <a:cubicBezTo>
                      <a:pt x="67" y="438"/>
                      <a:pt x="67" y="438"/>
                      <a:pt x="67" y="438"/>
                    </a:cubicBezTo>
                    <a:cubicBezTo>
                      <a:pt x="65" y="437"/>
                      <a:pt x="62" y="436"/>
                      <a:pt x="60" y="434"/>
                    </a:cubicBezTo>
                    <a:cubicBezTo>
                      <a:pt x="57" y="433"/>
                      <a:pt x="57" y="433"/>
                      <a:pt x="57" y="433"/>
                    </a:cubicBezTo>
                    <a:cubicBezTo>
                      <a:pt x="56" y="433"/>
                      <a:pt x="55" y="433"/>
                      <a:pt x="54" y="432"/>
                    </a:cubicBezTo>
                    <a:cubicBezTo>
                      <a:pt x="53" y="432"/>
                      <a:pt x="52" y="431"/>
                      <a:pt x="51" y="431"/>
                    </a:cubicBezTo>
                    <a:cubicBezTo>
                      <a:pt x="48" y="429"/>
                      <a:pt x="48" y="429"/>
                      <a:pt x="48" y="429"/>
                    </a:cubicBezTo>
                    <a:cubicBezTo>
                      <a:pt x="48" y="429"/>
                      <a:pt x="48" y="429"/>
                      <a:pt x="48" y="429"/>
                    </a:cubicBezTo>
                    <a:cubicBezTo>
                      <a:pt x="44" y="427"/>
                      <a:pt x="44" y="427"/>
                      <a:pt x="44" y="427"/>
                    </a:cubicBezTo>
                    <a:cubicBezTo>
                      <a:pt x="43" y="427"/>
                      <a:pt x="42" y="426"/>
                      <a:pt x="41" y="426"/>
                    </a:cubicBezTo>
                    <a:cubicBezTo>
                      <a:pt x="39" y="425"/>
                      <a:pt x="37" y="424"/>
                      <a:pt x="36" y="423"/>
                    </a:cubicBezTo>
                    <a:cubicBezTo>
                      <a:pt x="35" y="423"/>
                      <a:pt x="33" y="422"/>
                      <a:pt x="32" y="421"/>
                    </a:cubicBezTo>
                    <a:cubicBezTo>
                      <a:pt x="32" y="421"/>
                      <a:pt x="32" y="421"/>
                      <a:pt x="32" y="421"/>
                    </a:cubicBezTo>
                    <a:cubicBezTo>
                      <a:pt x="29" y="420"/>
                      <a:pt x="27" y="418"/>
                      <a:pt x="24" y="417"/>
                    </a:cubicBezTo>
                    <a:cubicBezTo>
                      <a:pt x="23" y="416"/>
                      <a:pt x="22" y="415"/>
                      <a:pt x="20" y="415"/>
                    </a:cubicBezTo>
                    <a:cubicBezTo>
                      <a:pt x="17" y="412"/>
                      <a:pt x="14" y="410"/>
                      <a:pt x="11" y="408"/>
                    </a:cubicBezTo>
                    <a:cubicBezTo>
                      <a:pt x="10" y="408"/>
                      <a:pt x="10" y="408"/>
                      <a:pt x="9" y="407"/>
                    </a:cubicBezTo>
                    <a:cubicBezTo>
                      <a:pt x="4" y="404"/>
                      <a:pt x="4" y="404"/>
                      <a:pt x="4" y="404"/>
                    </a:cubicBezTo>
                    <a:cubicBezTo>
                      <a:pt x="3" y="403"/>
                      <a:pt x="2" y="402"/>
                      <a:pt x="1" y="401"/>
                    </a:cubicBezTo>
                    <a:cubicBezTo>
                      <a:pt x="0" y="401"/>
                      <a:pt x="0" y="400"/>
                      <a:pt x="0" y="400"/>
                    </a:cubicBezTo>
                    <a:cubicBezTo>
                      <a:pt x="5" y="405"/>
                      <a:pt x="11" y="410"/>
                      <a:pt x="17" y="415"/>
                    </a:cubicBezTo>
                    <a:cubicBezTo>
                      <a:pt x="17" y="415"/>
                      <a:pt x="18" y="416"/>
                      <a:pt x="19" y="417"/>
                    </a:cubicBezTo>
                    <a:cubicBezTo>
                      <a:pt x="20" y="417"/>
                      <a:pt x="21" y="418"/>
                      <a:pt x="22" y="419"/>
                    </a:cubicBezTo>
                    <a:cubicBezTo>
                      <a:pt x="28" y="423"/>
                      <a:pt x="28" y="423"/>
                      <a:pt x="28" y="423"/>
                    </a:cubicBezTo>
                    <a:cubicBezTo>
                      <a:pt x="28" y="423"/>
                      <a:pt x="29" y="423"/>
                      <a:pt x="29" y="424"/>
                    </a:cubicBezTo>
                    <a:cubicBezTo>
                      <a:pt x="32" y="426"/>
                      <a:pt x="35" y="428"/>
                      <a:pt x="39" y="430"/>
                    </a:cubicBezTo>
                    <a:cubicBezTo>
                      <a:pt x="40" y="431"/>
                      <a:pt x="41" y="431"/>
                      <a:pt x="42" y="432"/>
                    </a:cubicBezTo>
                    <a:cubicBezTo>
                      <a:pt x="45" y="434"/>
                      <a:pt x="48" y="435"/>
                      <a:pt x="50" y="437"/>
                    </a:cubicBezTo>
                    <a:cubicBezTo>
                      <a:pt x="51" y="437"/>
                      <a:pt x="51" y="437"/>
                      <a:pt x="51" y="437"/>
                    </a:cubicBezTo>
                    <a:cubicBezTo>
                      <a:pt x="52" y="438"/>
                      <a:pt x="53" y="438"/>
                      <a:pt x="54" y="439"/>
                    </a:cubicBezTo>
                    <a:cubicBezTo>
                      <a:pt x="56" y="440"/>
                      <a:pt x="57" y="441"/>
                      <a:pt x="59" y="441"/>
                    </a:cubicBezTo>
                    <a:cubicBezTo>
                      <a:pt x="60" y="442"/>
                      <a:pt x="61" y="442"/>
                      <a:pt x="62" y="443"/>
                    </a:cubicBezTo>
                    <a:cubicBezTo>
                      <a:pt x="66" y="445"/>
                      <a:pt x="66" y="445"/>
                      <a:pt x="66" y="445"/>
                    </a:cubicBezTo>
                    <a:cubicBezTo>
                      <a:pt x="66" y="445"/>
                      <a:pt x="66" y="445"/>
                      <a:pt x="66" y="445"/>
                    </a:cubicBezTo>
                    <a:cubicBezTo>
                      <a:pt x="69" y="446"/>
                      <a:pt x="69" y="446"/>
                      <a:pt x="69" y="446"/>
                    </a:cubicBezTo>
                    <a:cubicBezTo>
                      <a:pt x="70" y="447"/>
                      <a:pt x="71" y="447"/>
                      <a:pt x="72" y="448"/>
                    </a:cubicBezTo>
                    <a:cubicBezTo>
                      <a:pt x="73" y="448"/>
                      <a:pt x="74" y="448"/>
                      <a:pt x="75" y="449"/>
                    </a:cubicBezTo>
                    <a:cubicBezTo>
                      <a:pt x="78" y="450"/>
                      <a:pt x="78" y="450"/>
                      <a:pt x="78" y="450"/>
                    </a:cubicBezTo>
                    <a:cubicBezTo>
                      <a:pt x="80" y="451"/>
                      <a:pt x="83" y="452"/>
                      <a:pt x="86" y="453"/>
                    </a:cubicBezTo>
                    <a:cubicBezTo>
                      <a:pt x="88" y="454"/>
                      <a:pt x="88" y="454"/>
                      <a:pt x="88" y="454"/>
                    </a:cubicBezTo>
                    <a:cubicBezTo>
                      <a:pt x="94" y="456"/>
                      <a:pt x="101" y="458"/>
                      <a:pt x="108" y="460"/>
                    </a:cubicBezTo>
                    <a:cubicBezTo>
                      <a:pt x="116" y="462"/>
                      <a:pt x="116" y="462"/>
                      <a:pt x="116" y="462"/>
                    </a:cubicBezTo>
                    <a:cubicBezTo>
                      <a:pt x="117" y="463"/>
                      <a:pt x="118" y="463"/>
                      <a:pt x="120" y="463"/>
                    </a:cubicBezTo>
                    <a:cubicBezTo>
                      <a:pt x="138" y="467"/>
                      <a:pt x="157" y="469"/>
                      <a:pt x="177" y="469"/>
                    </a:cubicBezTo>
                    <a:cubicBezTo>
                      <a:pt x="184" y="469"/>
                      <a:pt x="192" y="469"/>
                      <a:pt x="199" y="468"/>
                    </a:cubicBezTo>
                    <a:cubicBezTo>
                      <a:pt x="226" y="466"/>
                      <a:pt x="253" y="459"/>
                      <a:pt x="278" y="449"/>
                    </a:cubicBezTo>
                    <a:cubicBezTo>
                      <a:pt x="280" y="448"/>
                      <a:pt x="281" y="448"/>
                      <a:pt x="282" y="447"/>
                    </a:cubicBezTo>
                    <a:cubicBezTo>
                      <a:pt x="289" y="444"/>
                      <a:pt x="289" y="444"/>
                      <a:pt x="289" y="444"/>
                    </a:cubicBezTo>
                    <a:cubicBezTo>
                      <a:pt x="292" y="443"/>
                      <a:pt x="295" y="441"/>
                      <a:pt x="298" y="440"/>
                    </a:cubicBezTo>
                    <a:cubicBezTo>
                      <a:pt x="299" y="439"/>
                      <a:pt x="299" y="439"/>
                      <a:pt x="299" y="439"/>
                    </a:cubicBezTo>
                    <a:cubicBezTo>
                      <a:pt x="302" y="437"/>
                      <a:pt x="304" y="436"/>
                      <a:pt x="307" y="435"/>
                    </a:cubicBezTo>
                    <a:cubicBezTo>
                      <a:pt x="309" y="433"/>
                      <a:pt x="309" y="433"/>
                      <a:pt x="309" y="433"/>
                    </a:cubicBezTo>
                    <a:cubicBezTo>
                      <a:pt x="311" y="432"/>
                      <a:pt x="313" y="431"/>
                      <a:pt x="315" y="429"/>
                    </a:cubicBezTo>
                    <a:cubicBezTo>
                      <a:pt x="318" y="428"/>
                      <a:pt x="318" y="428"/>
                      <a:pt x="318" y="428"/>
                    </a:cubicBezTo>
                    <a:cubicBezTo>
                      <a:pt x="319" y="427"/>
                      <a:pt x="320" y="427"/>
                      <a:pt x="320" y="426"/>
                    </a:cubicBezTo>
                    <a:cubicBezTo>
                      <a:pt x="321" y="426"/>
                      <a:pt x="322" y="425"/>
                      <a:pt x="323" y="425"/>
                    </a:cubicBezTo>
                    <a:cubicBezTo>
                      <a:pt x="328" y="421"/>
                      <a:pt x="328" y="421"/>
                      <a:pt x="328" y="421"/>
                    </a:cubicBezTo>
                    <a:cubicBezTo>
                      <a:pt x="330" y="420"/>
                      <a:pt x="332" y="418"/>
                      <a:pt x="334" y="417"/>
                    </a:cubicBezTo>
                    <a:cubicBezTo>
                      <a:pt x="335" y="416"/>
                      <a:pt x="336" y="415"/>
                      <a:pt x="337" y="415"/>
                    </a:cubicBezTo>
                    <a:cubicBezTo>
                      <a:pt x="338" y="414"/>
                      <a:pt x="339" y="413"/>
                      <a:pt x="340" y="412"/>
                    </a:cubicBezTo>
                    <a:cubicBezTo>
                      <a:pt x="341" y="411"/>
                      <a:pt x="341" y="411"/>
                      <a:pt x="341" y="411"/>
                    </a:cubicBezTo>
                    <a:cubicBezTo>
                      <a:pt x="343" y="410"/>
                      <a:pt x="345" y="408"/>
                      <a:pt x="346" y="407"/>
                    </a:cubicBezTo>
                    <a:cubicBezTo>
                      <a:pt x="348" y="405"/>
                      <a:pt x="350" y="404"/>
                      <a:pt x="351" y="402"/>
                    </a:cubicBezTo>
                    <a:cubicBezTo>
                      <a:pt x="353" y="401"/>
                      <a:pt x="354" y="400"/>
                      <a:pt x="356" y="398"/>
                    </a:cubicBezTo>
                    <a:cubicBezTo>
                      <a:pt x="356" y="398"/>
                      <a:pt x="356" y="398"/>
                      <a:pt x="356" y="398"/>
                    </a:cubicBezTo>
                    <a:cubicBezTo>
                      <a:pt x="358" y="396"/>
                      <a:pt x="359" y="395"/>
                      <a:pt x="361" y="393"/>
                    </a:cubicBezTo>
                    <a:cubicBezTo>
                      <a:pt x="361" y="393"/>
                      <a:pt x="361" y="393"/>
                      <a:pt x="361" y="393"/>
                    </a:cubicBezTo>
                    <a:cubicBezTo>
                      <a:pt x="366" y="388"/>
                      <a:pt x="366" y="388"/>
                      <a:pt x="366" y="388"/>
                    </a:cubicBezTo>
                    <a:cubicBezTo>
                      <a:pt x="367" y="387"/>
                      <a:pt x="368" y="386"/>
                      <a:pt x="368" y="386"/>
                    </a:cubicBezTo>
                    <a:cubicBezTo>
                      <a:pt x="369" y="385"/>
                      <a:pt x="369" y="385"/>
                      <a:pt x="370" y="384"/>
                    </a:cubicBezTo>
                    <a:cubicBezTo>
                      <a:pt x="406" y="345"/>
                      <a:pt x="429" y="294"/>
                      <a:pt x="436" y="241"/>
                    </a:cubicBezTo>
                    <a:cubicBezTo>
                      <a:pt x="436" y="239"/>
                      <a:pt x="436" y="238"/>
                      <a:pt x="437" y="236"/>
                    </a:cubicBezTo>
                    <a:cubicBezTo>
                      <a:pt x="437" y="229"/>
                      <a:pt x="437" y="229"/>
                      <a:pt x="437" y="229"/>
                    </a:cubicBezTo>
                    <a:cubicBezTo>
                      <a:pt x="437" y="229"/>
                      <a:pt x="437" y="228"/>
                      <a:pt x="437" y="227"/>
                    </a:cubicBezTo>
                    <a:cubicBezTo>
                      <a:pt x="437" y="226"/>
                      <a:pt x="437" y="226"/>
                      <a:pt x="437" y="226"/>
                    </a:cubicBezTo>
                    <a:cubicBezTo>
                      <a:pt x="437" y="226"/>
                      <a:pt x="437" y="226"/>
                      <a:pt x="437" y="226"/>
                    </a:cubicBezTo>
                    <a:cubicBezTo>
                      <a:pt x="438" y="222"/>
                      <a:pt x="438" y="218"/>
                      <a:pt x="438" y="214"/>
                    </a:cubicBezTo>
                    <a:cubicBezTo>
                      <a:pt x="438" y="211"/>
                      <a:pt x="438" y="211"/>
                      <a:pt x="438" y="211"/>
                    </a:cubicBezTo>
                    <a:cubicBezTo>
                      <a:pt x="438" y="208"/>
                      <a:pt x="438" y="205"/>
                      <a:pt x="438" y="201"/>
                    </a:cubicBezTo>
                    <a:cubicBezTo>
                      <a:pt x="438" y="198"/>
                      <a:pt x="438" y="198"/>
                      <a:pt x="438" y="198"/>
                    </a:cubicBezTo>
                    <a:cubicBezTo>
                      <a:pt x="438" y="196"/>
                      <a:pt x="438" y="194"/>
                      <a:pt x="437" y="193"/>
                    </a:cubicBezTo>
                    <a:cubicBezTo>
                      <a:pt x="438" y="192"/>
                      <a:pt x="437" y="191"/>
                      <a:pt x="437" y="190"/>
                    </a:cubicBezTo>
                    <a:cubicBezTo>
                      <a:pt x="437" y="181"/>
                      <a:pt x="437" y="181"/>
                      <a:pt x="437" y="181"/>
                    </a:cubicBezTo>
                    <a:cubicBezTo>
                      <a:pt x="437" y="180"/>
                      <a:pt x="436" y="179"/>
                      <a:pt x="436" y="178"/>
                    </a:cubicBezTo>
                    <a:cubicBezTo>
                      <a:pt x="436" y="176"/>
                      <a:pt x="436" y="175"/>
                      <a:pt x="436" y="173"/>
                    </a:cubicBezTo>
                    <a:cubicBezTo>
                      <a:pt x="435" y="172"/>
                      <a:pt x="435" y="171"/>
                      <a:pt x="435" y="170"/>
                    </a:cubicBezTo>
                    <a:cubicBezTo>
                      <a:pt x="435" y="169"/>
                      <a:pt x="435" y="169"/>
                      <a:pt x="435" y="169"/>
                    </a:cubicBezTo>
                    <a:cubicBezTo>
                      <a:pt x="435" y="166"/>
                      <a:pt x="434" y="163"/>
                      <a:pt x="434" y="160"/>
                    </a:cubicBezTo>
                    <a:cubicBezTo>
                      <a:pt x="433" y="159"/>
                      <a:pt x="433" y="158"/>
                      <a:pt x="433" y="157"/>
                    </a:cubicBezTo>
                    <a:cubicBezTo>
                      <a:pt x="432" y="153"/>
                      <a:pt x="431" y="150"/>
                      <a:pt x="430" y="146"/>
                    </a:cubicBezTo>
                    <a:cubicBezTo>
                      <a:pt x="430" y="144"/>
                      <a:pt x="430" y="144"/>
                      <a:pt x="430" y="144"/>
                    </a:cubicBezTo>
                    <a:cubicBezTo>
                      <a:pt x="430" y="143"/>
                      <a:pt x="429" y="142"/>
                      <a:pt x="429" y="141"/>
                    </a:cubicBezTo>
                    <a:cubicBezTo>
                      <a:pt x="427" y="134"/>
                      <a:pt x="427" y="134"/>
                      <a:pt x="427" y="134"/>
                    </a:cubicBezTo>
                    <a:cubicBezTo>
                      <a:pt x="427" y="132"/>
                      <a:pt x="427" y="131"/>
                      <a:pt x="426" y="130"/>
                    </a:cubicBezTo>
                    <a:cubicBezTo>
                      <a:pt x="410" y="79"/>
                      <a:pt x="378" y="34"/>
                      <a:pt x="337" y="1"/>
                    </a:cubicBezTo>
                    <a:cubicBezTo>
                      <a:pt x="336" y="1"/>
                      <a:pt x="336" y="1"/>
                      <a:pt x="335"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 name="Freeform 6"/>
              <p:cNvSpPr/>
              <p:nvPr/>
            </p:nvSpPr>
            <p:spPr bwMode="auto">
              <a:xfrm>
                <a:off x="4946651" y="2265363"/>
                <a:ext cx="2225675" cy="2251075"/>
              </a:xfrm>
              <a:custGeom>
                <a:avLst/>
                <a:gdLst>
                  <a:gd name="T0" fmla="*/ 3 w 523"/>
                  <a:gd name="T1" fmla="*/ 305 h 529"/>
                  <a:gd name="T2" fmla="*/ 7 w 523"/>
                  <a:gd name="T3" fmla="*/ 328 h 529"/>
                  <a:gd name="T4" fmla="*/ 10 w 523"/>
                  <a:gd name="T5" fmla="*/ 341 h 529"/>
                  <a:gd name="T6" fmla="*/ 104 w 523"/>
                  <a:gd name="T7" fmla="*/ 475 h 529"/>
                  <a:gd name="T8" fmla="*/ 114 w 523"/>
                  <a:gd name="T9" fmla="*/ 482 h 529"/>
                  <a:gd name="T10" fmla="*/ 135 w 523"/>
                  <a:gd name="T11" fmla="*/ 495 h 529"/>
                  <a:gd name="T12" fmla="*/ 144 w 523"/>
                  <a:gd name="T13" fmla="*/ 500 h 529"/>
                  <a:gd name="T14" fmla="*/ 151 w 523"/>
                  <a:gd name="T15" fmla="*/ 503 h 529"/>
                  <a:gd name="T16" fmla="*/ 160 w 523"/>
                  <a:gd name="T17" fmla="*/ 507 h 529"/>
                  <a:gd name="T18" fmla="*/ 172 w 523"/>
                  <a:gd name="T19" fmla="*/ 512 h 529"/>
                  <a:gd name="T20" fmla="*/ 204 w 523"/>
                  <a:gd name="T21" fmla="*/ 522 h 529"/>
                  <a:gd name="T22" fmla="*/ 367 w 523"/>
                  <a:gd name="T23" fmla="*/ 506 h 529"/>
                  <a:gd name="T24" fmla="*/ 384 w 523"/>
                  <a:gd name="T25" fmla="*/ 497 h 529"/>
                  <a:gd name="T26" fmla="*/ 400 w 523"/>
                  <a:gd name="T27" fmla="*/ 488 h 529"/>
                  <a:gd name="T28" fmla="*/ 407 w 523"/>
                  <a:gd name="T29" fmla="*/ 483 h 529"/>
                  <a:gd name="T30" fmla="*/ 421 w 523"/>
                  <a:gd name="T31" fmla="*/ 473 h 529"/>
                  <a:gd name="T32" fmla="*/ 431 w 523"/>
                  <a:gd name="T33" fmla="*/ 465 h 529"/>
                  <a:gd name="T34" fmla="*/ 441 w 523"/>
                  <a:gd name="T35" fmla="*/ 456 h 529"/>
                  <a:gd name="T36" fmla="*/ 451 w 523"/>
                  <a:gd name="T37" fmla="*/ 447 h 529"/>
                  <a:gd name="T38" fmla="*/ 520 w 523"/>
                  <a:gd name="T39" fmla="*/ 300 h 529"/>
                  <a:gd name="T40" fmla="*/ 522 w 523"/>
                  <a:gd name="T41" fmla="*/ 285 h 529"/>
                  <a:gd name="T42" fmla="*/ 523 w 523"/>
                  <a:gd name="T43" fmla="*/ 273 h 529"/>
                  <a:gd name="T44" fmla="*/ 522 w 523"/>
                  <a:gd name="T45" fmla="*/ 257 h 529"/>
                  <a:gd name="T46" fmla="*/ 521 w 523"/>
                  <a:gd name="T47" fmla="*/ 240 h 529"/>
                  <a:gd name="T48" fmla="*/ 520 w 523"/>
                  <a:gd name="T49" fmla="*/ 229 h 529"/>
                  <a:gd name="T50" fmla="*/ 518 w 523"/>
                  <a:gd name="T51" fmla="*/ 215 h 529"/>
                  <a:gd name="T52" fmla="*/ 514 w 523"/>
                  <a:gd name="T53" fmla="*/ 199 h 529"/>
                  <a:gd name="T54" fmla="*/ 421 w 523"/>
                  <a:gd name="T55" fmla="*/ 60 h 529"/>
                  <a:gd name="T56" fmla="*/ 410 w 523"/>
                  <a:gd name="T57" fmla="*/ 52 h 529"/>
                  <a:gd name="T58" fmla="*/ 399 w 523"/>
                  <a:gd name="T59" fmla="*/ 45 h 529"/>
                  <a:gd name="T60" fmla="*/ 387 w 523"/>
                  <a:gd name="T61" fmla="*/ 38 h 529"/>
                  <a:gd name="T62" fmla="*/ 381 w 523"/>
                  <a:gd name="T63" fmla="*/ 34 h 529"/>
                  <a:gd name="T64" fmla="*/ 366 w 523"/>
                  <a:gd name="T65" fmla="*/ 27 h 529"/>
                  <a:gd name="T66" fmla="*/ 352 w 523"/>
                  <a:gd name="T67" fmla="*/ 21 h 529"/>
                  <a:gd name="T68" fmla="*/ 329 w 523"/>
                  <a:gd name="T69" fmla="*/ 14 h 529"/>
                  <a:gd name="T70" fmla="*/ 159 w 523"/>
                  <a:gd name="T71" fmla="*/ 26 h 529"/>
                  <a:gd name="T72" fmla="*/ 140 w 523"/>
                  <a:gd name="T73" fmla="*/ 35 h 529"/>
                  <a:gd name="T74" fmla="*/ 129 w 523"/>
                  <a:gd name="T75" fmla="*/ 41 h 529"/>
                  <a:gd name="T76" fmla="*/ 117 w 523"/>
                  <a:gd name="T77" fmla="*/ 48 h 529"/>
                  <a:gd name="T78" fmla="*/ 112 w 523"/>
                  <a:gd name="T79" fmla="*/ 52 h 529"/>
                  <a:gd name="T80" fmla="*/ 105 w 523"/>
                  <a:gd name="T81" fmla="*/ 57 h 529"/>
                  <a:gd name="T82" fmla="*/ 97 w 523"/>
                  <a:gd name="T83" fmla="*/ 63 h 529"/>
                  <a:gd name="T84" fmla="*/ 83 w 523"/>
                  <a:gd name="T85" fmla="*/ 76 h 529"/>
                  <a:gd name="T86" fmla="*/ 72 w 523"/>
                  <a:gd name="T87" fmla="*/ 86 h 529"/>
                  <a:gd name="T88" fmla="*/ 2 w 523"/>
                  <a:gd name="T89" fmla="*/ 234 h 529"/>
                  <a:gd name="T90" fmla="*/ 1 w 523"/>
                  <a:gd name="T91" fmla="*/ 248 h 529"/>
                  <a:gd name="T92" fmla="*/ 0 w 523"/>
                  <a:gd name="T93" fmla="*/ 260 h 529"/>
                  <a:gd name="T94" fmla="*/ 0 w 523"/>
                  <a:gd name="T95" fmla="*/ 274 h 529"/>
                  <a:gd name="T96" fmla="*/ 0 w 523"/>
                  <a:gd name="T97" fmla="*/ 285 h 529"/>
                  <a:gd name="T98" fmla="*/ 2 w 523"/>
                  <a:gd name="T99" fmla="*/ 30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 h="529">
                    <a:moveTo>
                      <a:pt x="2" y="302"/>
                    </a:moveTo>
                    <a:cubicBezTo>
                      <a:pt x="2" y="302"/>
                      <a:pt x="2" y="303"/>
                      <a:pt x="3" y="304"/>
                    </a:cubicBezTo>
                    <a:cubicBezTo>
                      <a:pt x="3" y="305"/>
                      <a:pt x="3" y="305"/>
                      <a:pt x="3" y="305"/>
                    </a:cubicBezTo>
                    <a:cubicBezTo>
                      <a:pt x="3" y="308"/>
                      <a:pt x="4" y="311"/>
                      <a:pt x="4" y="314"/>
                    </a:cubicBezTo>
                    <a:cubicBezTo>
                      <a:pt x="5" y="318"/>
                      <a:pt x="5" y="318"/>
                      <a:pt x="5" y="318"/>
                    </a:cubicBezTo>
                    <a:cubicBezTo>
                      <a:pt x="6" y="321"/>
                      <a:pt x="6" y="325"/>
                      <a:pt x="7" y="328"/>
                    </a:cubicBezTo>
                    <a:cubicBezTo>
                      <a:pt x="8" y="331"/>
                      <a:pt x="8" y="331"/>
                      <a:pt x="8" y="331"/>
                    </a:cubicBezTo>
                    <a:cubicBezTo>
                      <a:pt x="8" y="332"/>
                      <a:pt x="8" y="333"/>
                      <a:pt x="9" y="334"/>
                    </a:cubicBezTo>
                    <a:cubicBezTo>
                      <a:pt x="10" y="341"/>
                      <a:pt x="10" y="341"/>
                      <a:pt x="10" y="341"/>
                    </a:cubicBezTo>
                    <a:cubicBezTo>
                      <a:pt x="11" y="342"/>
                      <a:pt x="11" y="344"/>
                      <a:pt x="12" y="345"/>
                    </a:cubicBezTo>
                    <a:cubicBezTo>
                      <a:pt x="28" y="395"/>
                      <a:pt x="59" y="441"/>
                      <a:pt x="101" y="473"/>
                    </a:cubicBezTo>
                    <a:cubicBezTo>
                      <a:pt x="102" y="474"/>
                      <a:pt x="103" y="474"/>
                      <a:pt x="104" y="475"/>
                    </a:cubicBezTo>
                    <a:cubicBezTo>
                      <a:pt x="105" y="476"/>
                      <a:pt x="106" y="477"/>
                      <a:pt x="107" y="478"/>
                    </a:cubicBezTo>
                    <a:cubicBezTo>
                      <a:pt x="112" y="481"/>
                      <a:pt x="112" y="481"/>
                      <a:pt x="112" y="481"/>
                    </a:cubicBezTo>
                    <a:cubicBezTo>
                      <a:pt x="113" y="482"/>
                      <a:pt x="113" y="482"/>
                      <a:pt x="114" y="482"/>
                    </a:cubicBezTo>
                    <a:cubicBezTo>
                      <a:pt x="117" y="484"/>
                      <a:pt x="120" y="486"/>
                      <a:pt x="123" y="489"/>
                    </a:cubicBezTo>
                    <a:cubicBezTo>
                      <a:pt x="125" y="489"/>
                      <a:pt x="126" y="490"/>
                      <a:pt x="127" y="491"/>
                    </a:cubicBezTo>
                    <a:cubicBezTo>
                      <a:pt x="130" y="492"/>
                      <a:pt x="132" y="494"/>
                      <a:pt x="135" y="495"/>
                    </a:cubicBezTo>
                    <a:cubicBezTo>
                      <a:pt x="135" y="495"/>
                      <a:pt x="135" y="495"/>
                      <a:pt x="135" y="495"/>
                    </a:cubicBezTo>
                    <a:cubicBezTo>
                      <a:pt x="136" y="496"/>
                      <a:pt x="138" y="497"/>
                      <a:pt x="139" y="497"/>
                    </a:cubicBezTo>
                    <a:cubicBezTo>
                      <a:pt x="140" y="498"/>
                      <a:pt x="142" y="499"/>
                      <a:pt x="144" y="500"/>
                    </a:cubicBezTo>
                    <a:cubicBezTo>
                      <a:pt x="145" y="500"/>
                      <a:pt x="146" y="501"/>
                      <a:pt x="147" y="501"/>
                    </a:cubicBezTo>
                    <a:cubicBezTo>
                      <a:pt x="151" y="503"/>
                      <a:pt x="151" y="503"/>
                      <a:pt x="151" y="503"/>
                    </a:cubicBezTo>
                    <a:cubicBezTo>
                      <a:pt x="151" y="503"/>
                      <a:pt x="151" y="503"/>
                      <a:pt x="151" y="503"/>
                    </a:cubicBezTo>
                    <a:cubicBezTo>
                      <a:pt x="154" y="505"/>
                      <a:pt x="154" y="505"/>
                      <a:pt x="154" y="505"/>
                    </a:cubicBezTo>
                    <a:cubicBezTo>
                      <a:pt x="155" y="505"/>
                      <a:pt x="156" y="506"/>
                      <a:pt x="157" y="506"/>
                    </a:cubicBezTo>
                    <a:cubicBezTo>
                      <a:pt x="158" y="507"/>
                      <a:pt x="159" y="507"/>
                      <a:pt x="160" y="507"/>
                    </a:cubicBezTo>
                    <a:cubicBezTo>
                      <a:pt x="163" y="508"/>
                      <a:pt x="163" y="508"/>
                      <a:pt x="163" y="508"/>
                    </a:cubicBezTo>
                    <a:cubicBezTo>
                      <a:pt x="165" y="510"/>
                      <a:pt x="168" y="511"/>
                      <a:pt x="170" y="512"/>
                    </a:cubicBezTo>
                    <a:cubicBezTo>
                      <a:pt x="172" y="512"/>
                      <a:pt x="172" y="512"/>
                      <a:pt x="172" y="512"/>
                    </a:cubicBezTo>
                    <a:cubicBezTo>
                      <a:pt x="179" y="515"/>
                      <a:pt x="186" y="517"/>
                      <a:pt x="192" y="519"/>
                    </a:cubicBezTo>
                    <a:cubicBezTo>
                      <a:pt x="200" y="521"/>
                      <a:pt x="200" y="521"/>
                      <a:pt x="200" y="521"/>
                    </a:cubicBezTo>
                    <a:cubicBezTo>
                      <a:pt x="202" y="521"/>
                      <a:pt x="203" y="521"/>
                      <a:pt x="204" y="522"/>
                    </a:cubicBezTo>
                    <a:cubicBezTo>
                      <a:pt x="230" y="527"/>
                      <a:pt x="257" y="529"/>
                      <a:pt x="284" y="527"/>
                    </a:cubicBezTo>
                    <a:cubicBezTo>
                      <a:pt x="311" y="525"/>
                      <a:pt x="338" y="518"/>
                      <a:pt x="363" y="507"/>
                    </a:cubicBezTo>
                    <a:cubicBezTo>
                      <a:pt x="364" y="507"/>
                      <a:pt x="365" y="506"/>
                      <a:pt x="367" y="506"/>
                    </a:cubicBezTo>
                    <a:cubicBezTo>
                      <a:pt x="374" y="503"/>
                      <a:pt x="374" y="503"/>
                      <a:pt x="374" y="503"/>
                    </a:cubicBezTo>
                    <a:cubicBezTo>
                      <a:pt x="377" y="501"/>
                      <a:pt x="379" y="500"/>
                      <a:pt x="382" y="498"/>
                    </a:cubicBezTo>
                    <a:cubicBezTo>
                      <a:pt x="384" y="497"/>
                      <a:pt x="384" y="497"/>
                      <a:pt x="384" y="497"/>
                    </a:cubicBezTo>
                    <a:cubicBezTo>
                      <a:pt x="386" y="496"/>
                      <a:pt x="389" y="495"/>
                      <a:pt x="391" y="493"/>
                    </a:cubicBezTo>
                    <a:cubicBezTo>
                      <a:pt x="394" y="492"/>
                      <a:pt x="394" y="492"/>
                      <a:pt x="394" y="492"/>
                    </a:cubicBezTo>
                    <a:cubicBezTo>
                      <a:pt x="396" y="490"/>
                      <a:pt x="398" y="489"/>
                      <a:pt x="400" y="488"/>
                    </a:cubicBezTo>
                    <a:cubicBezTo>
                      <a:pt x="403" y="486"/>
                      <a:pt x="403" y="486"/>
                      <a:pt x="403" y="486"/>
                    </a:cubicBezTo>
                    <a:cubicBezTo>
                      <a:pt x="403" y="486"/>
                      <a:pt x="404" y="485"/>
                      <a:pt x="405" y="485"/>
                    </a:cubicBezTo>
                    <a:cubicBezTo>
                      <a:pt x="406" y="484"/>
                      <a:pt x="407" y="484"/>
                      <a:pt x="407" y="483"/>
                    </a:cubicBezTo>
                    <a:cubicBezTo>
                      <a:pt x="413" y="479"/>
                      <a:pt x="413" y="479"/>
                      <a:pt x="413" y="479"/>
                    </a:cubicBezTo>
                    <a:cubicBezTo>
                      <a:pt x="415" y="478"/>
                      <a:pt x="417" y="477"/>
                      <a:pt x="419" y="475"/>
                    </a:cubicBezTo>
                    <a:cubicBezTo>
                      <a:pt x="419" y="474"/>
                      <a:pt x="420" y="474"/>
                      <a:pt x="421" y="473"/>
                    </a:cubicBezTo>
                    <a:cubicBezTo>
                      <a:pt x="422" y="472"/>
                      <a:pt x="423" y="471"/>
                      <a:pt x="425" y="470"/>
                    </a:cubicBezTo>
                    <a:cubicBezTo>
                      <a:pt x="425" y="470"/>
                      <a:pt x="425" y="470"/>
                      <a:pt x="425" y="470"/>
                    </a:cubicBezTo>
                    <a:cubicBezTo>
                      <a:pt x="427" y="468"/>
                      <a:pt x="429" y="467"/>
                      <a:pt x="431" y="465"/>
                    </a:cubicBezTo>
                    <a:cubicBezTo>
                      <a:pt x="433" y="464"/>
                      <a:pt x="434" y="462"/>
                      <a:pt x="436" y="461"/>
                    </a:cubicBezTo>
                    <a:cubicBezTo>
                      <a:pt x="437" y="459"/>
                      <a:pt x="439" y="458"/>
                      <a:pt x="440" y="457"/>
                    </a:cubicBezTo>
                    <a:cubicBezTo>
                      <a:pt x="441" y="456"/>
                      <a:pt x="441" y="456"/>
                      <a:pt x="441" y="456"/>
                    </a:cubicBezTo>
                    <a:cubicBezTo>
                      <a:pt x="443" y="455"/>
                      <a:pt x="444" y="453"/>
                      <a:pt x="445" y="452"/>
                    </a:cubicBezTo>
                    <a:cubicBezTo>
                      <a:pt x="446" y="452"/>
                      <a:pt x="446" y="452"/>
                      <a:pt x="446" y="452"/>
                    </a:cubicBezTo>
                    <a:cubicBezTo>
                      <a:pt x="451" y="447"/>
                      <a:pt x="451" y="447"/>
                      <a:pt x="451" y="447"/>
                    </a:cubicBezTo>
                    <a:cubicBezTo>
                      <a:pt x="451" y="446"/>
                      <a:pt x="452" y="445"/>
                      <a:pt x="453" y="444"/>
                    </a:cubicBezTo>
                    <a:cubicBezTo>
                      <a:pt x="453" y="444"/>
                      <a:pt x="454" y="443"/>
                      <a:pt x="454" y="443"/>
                    </a:cubicBezTo>
                    <a:cubicBezTo>
                      <a:pt x="490" y="403"/>
                      <a:pt x="514" y="353"/>
                      <a:pt x="520" y="300"/>
                    </a:cubicBezTo>
                    <a:cubicBezTo>
                      <a:pt x="521" y="298"/>
                      <a:pt x="521" y="296"/>
                      <a:pt x="521" y="295"/>
                    </a:cubicBezTo>
                    <a:cubicBezTo>
                      <a:pt x="522" y="288"/>
                      <a:pt x="522" y="288"/>
                      <a:pt x="522" y="288"/>
                    </a:cubicBezTo>
                    <a:cubicBezTo>
                      <a:pt x="522" y="287"/>
                      <a:pt x="522" y="286"/>
                      <a:pt x="522" y="285"/>
                    </a:cubicBezTo>
                    <a:cubicBezTo>
                      <a:pt x="522" y="285"/>
                      <a:pt x="522" y="285"/>
                      <a:pt x="522" y="285"/>
                    </a:cubicBezTo>
                    <a:cubicBezTo>
                      <a:pt x="522" y="284"/>
                      <a:pt x="522" y="284"/>
                      <a:pt x="522" y="284"/>
                    </a:cubicBezTo>
                    <a:cubicBezTo>
                      <a:pt x="522" y="280"/>
                      <a:pt x="522" y="276"/>
                      <a:pt x="523" y="273"/>
                    </a:cubicBezTo>
                    <a:cubicBezTo>
                      <a:pt x="523" y="270"/>
                      <a:pt x="523" y="270"/>
                      <a:pt x="523" y="270"/>
                    </a:cubicBezTo>
                    <a:cubicBezTo>
                      <a:pt x="523" y="266"/>
                      <a:pt x="523" y="263"/>
                      <a:pt x="523" y="260"/>
                    </a:cubicBezTo>
                    <a:cubicBezTo>
                      <a:pt x="522" y="257"/>
                      <a:pt x="522" y="257"/>
                      <a:pt x="522" y="257"/>
                    </a:cubicBezTo>
                    <a:cubicBezTo>
                      <a:pt x="522" y="255"/>
                      <a:pt x="522" y="253"/>
                      <a:pt x="522" y="251"/>
                    </a:cubicBezTo>
                    <a:cubicBezTo>
                      <a:pt x="522" y="250"/>
                      <a:pt x="522" y="249"/>
                      <a:pt x="522" y="248"/>
                    </a:cubicBezTo>
                    <a:cubicBezTo>
                      <a:pt x="521" y="240"/>
                      <a:pt x="521" y="240"/>
                      <a:pt x="521" y="240"/>
                    </a:cubicBezTo>
                    <a:cubicBezTo>
                      <a:pt x="521" y="239"/>
                      <a:pt x="521" y="238"/>
                      <a:pt x="521" y="237"/>
                    </a:cubicBezTo>
                    <a:cubicBezTo>
                      <a:pt x="521" y="235"/>
                      <a:pt x="520" y="233"/>
                      <a:pt x="520" y="231"/>
                    </a:cubicBezTo>
                    <a:cubicBezTo>
                      <a:pt x="520" y="231"/>
                      <a:pt x="520" y="230"/>
                      <a:pt x="520" y="229"/>
                    </a:cubicBezTo>
                    <a:cubicBezTo>
                      <a:pt x="520" y="228"/>
                      <a:pt x="520" y="228"/>
                      <a:pt x="520" y="228"/>
                    </a:cubicBezTo>
                    <a:cubicBezTo>
                      <a:pt x="519" y="225"/>
                      <a:pt x="519" y="222"/>
                      <a:pt x="518" y="219"/>
                    </a:cubicBezTo>
                    <a:cubicBezTo>
                      <a:pt x="518" y="217"/>
                      <a:pt x="518" y="216"/>
                      <a:pt x="518" y="215"/>
                    </a:cubicBezTo>
                    <a:cubicBezTo>
                      <a:pt x="517" y="212"/>
                      <a:pt x="516" y="208"/>
                      <a:pt x="515" y="205"/>
                    </a:cubicBezTo>
                    <a:cubicBezTo>
                      <a:pt x="515" y="202"/>
                      <a:pt x="515" y="202"/>
                      <a:pt x="515" y="202"/>
                    </a:cubicBezTo>
                    <a:cubicBezTo>
                      <a:pt x="514" y="201"/>
                      <a:pt x="514" y="200"/>
                      <a:pt x="514" y="199"/>
                    </a:cubicBezTo>
                    <a:cubicBezTo>
                      <a:pt x="512" y="192"/>
                      <a:pt x="512" y="192"/>
                      <a:pt x="512" y="192"/>
                    </a:cubicBezTo>
                    <a:cubicBezTo>
                      <a:pt x="512" y="191"/>
                      <a:pt x="511" y="190"/>
                      <a:pt x="511" y="188"/>
                    </a:cubicBezTo>
                    <a:cubicBezTo>
                      <a:pt x="495" y="138"/>
                      <a:pt x="463" y="92"/>
                      <a:pt x="421" y="60"/>
                    </a:cubicBezTo>
                    <a:cubicBezTo>
                      <a:pt x="421" y="59"/>
                      <a:pt x="420" y="59"/>
                      <a:pt x="419" y="58"/>
                    </a:cubicBezTo>
                    <a:cubicBezTo>
                      <a:pt x="418" y="57"/>
                      <a:pt x="417" y="56"/>
                      <a:pt x="416" y="55"/>
                    </a:cubicBezTo>
                    <a:cubicBezTo>
                      <a:pt x="410" y="52"/>
                      <a:pt x="410" y="52"/>
                      <a:pt x="410" y="52"/>
                    </a:cubicBezTo>
                    <a:cubicBezTo>
                      <a:pt x="410" y="51"/>
                      <a:pt x="410" y="51"/>
                      <a:pt x="410" y="51"/>
                    </a:cubicBezTo>
                    <a:cubicBezTo>
                      <a:pt x="409" y="51"/>
                      <a:pt x="409" y="51"/>
                      <a:pt x="408" y="50"/>
                    </a:cubicBezTo>
                    <a:cubicBezTo>
                      <a:pt x="405" y="48"/>
                      <a:pt x="402" y="46"/>
                      <a:pt x="399" y="45"/>
                    </a:cubicBezTo>
                    <a:cubicBezTo>
                      <a:pt x="398" y="44"/>
                      <a:pt x="397" y="43"/>
                      <a:pt x="396" y="42"/>
                    </a:cubicBezTo>
                    <a:cubicBezTo>
                      <a:pt x="395" y="42"/>
                      <a:pt x="395" y="42"/>
                      <a:pt x="395" y="42"/>
                    </a:cubicBezTo>
                    <a:cubicBezTo>
                      <a:pt x="393" y="41"/>
                      <a:pt x="390" y="39"/>
                      <a:pt x="387" y="38"/>
                    </a:cubicBezTo>
                    <a:cubicBezTo>
                      <a:pt x="387" y="37"/>
                      <a:pt x="387" y="37"/>
                      <a:pt x="387" y="37"/>
                    </a:cubicBezTo>
                    <a:cubicBezTo>
                      <a:pt x="386" y="37"/>
                      <a:pt x="385" y="36"/>
                      <a:pt x="384" y="36"/>
                    </a:cubicBezTo>
                    <a:cubicBezTo>
                      <a:pt x="383" y="35"/>
                      <a:pt x="382" y="35"/>
                      <a:pt x="381" y="34"/>
                    </a:cubicBezTo>
                    <a:cubicBezTo>
                      <a:pt x="379" y="33"/>
                      <a:pt x="377" y="31"/>
                      <a:pt x="374" y="31"/>
                    </a:cubicBezTo>
                    <a:cubicBezTo>
                      <a:pt x="368" y="28"/>
                      <a:pt x="368" y="28"/>
                      <a:pt x="368" y="28"/>
                    </a:cubicBezTo>
                    <a:cubicBezTo>
                      <a:pt x="367" y="28"/>
                      <a:pt x="366" y="27"/>
                      <a:pt x="366" y="27"/>
                    </a:cubicBezTo>
                    <a:cubicBezTo>
                      <a:pt x="365" y="26"/>
                      <a:pt x="364" y="26"/>
                      <a:pt x="362" y="26"/>
                    </a:cubicBezTo>
                    <a:cubicBezTo>
                      <a:pt x="360" y="25"/>
                      <a:pt x="360" y="25"/>
                      <a:pt x="360" y="25"/>
                    </a:cubicBezTo>
                    <a:cubicBezTo>
                      <a:pt x="357" y="23"/>
                      <a:pt x="355" y="22"/>
                      <a:pt x="352" y="21"/>
                    </a:cubicBezTo>
                    <a:cubicBezTo>
                      <a:pt x="350" y="21"/>
                      <a:pt x="350" y="21"/>
                      <a:pt x="350" y="21"/>
                    </a:cubicBezTo>
                    <a:cubicBezTo>
                      <a:pt x="344" y="18"/>
                      <a:pt x="337" y="16"/>
                      <a:pt x="330" y="14"/>
                    </a:cubicBezTo>
                    <a:cubicBezTo>
                      <a:pt x="329" y="14"/>
                      <a:pt x="329" y="14"/>
                      <a:pt x="329" y="14"/>
                    </a:cubicBezTo>
                    <a:cubicBezTo>
                      <a:pt x="322" y="12"/>
                      <a:pt x="322" y="12"/>
                      <a:pt x="322" y="12"/>
                    </a:cubicBezTo>
                    <a:cubicBezTo>
                      <a:pt x="321" y="12"/>
                      <a:pt x="320" y="12"/>
                      <a:pt x="319" y="11"/>
                    </a:cubicBezTo>
                    <a:cubicBezTo>
                      <a:pt x="265" y="0"/>
                      <a:pt x="209" y="5"/>
                      <a:pt x="159" y="26"/>
                    </a:cubicBezTo>
                    <a:cubicBezTo>
                      <a:pt x="158" y="26"/>
                      <a:pt x="157" y="27"/>
                      <a:pt x="156" y="27"/>
                    </a:cubicBezTo>
                    <a:cubicBezTo>
                      <a:pt x="149" y="30"/>
                      <a:pt x="149" y="30"/>
                      <a:pt x="149" y="30"/>
                    </a:cubicBezTo>
                    <a:cubicBezTo>
                      <a:pt x="146" y="32"/>
                      <a:pt x="143" y="33"/>
                      <a:pt x="140" y="35"/>
                    </a:cubicBezTo>
                    <a:cubicBezTo>
                      <a:pt x="138" y="36"/>
                      <a:pt x="138" y="36"/>
                      <a:pt x="138" y="36"/>
                    </a:cubicBezTo>
                    <a:cubicBezTo>
                      <a:pt x="136" y="37"/>
                      <a:pt x="133" y="38"/>
                      <a:pt x="131" y="40"/>
                    </a:cubicBezTo>
                    <a:cubicBezTo>
                      <a:pt x="129" y="41"/>
                      <a:pt x="129" y="41"/>
                      <a:pt x="129" y="41"/>
                    </a:cubicBezTo>
                    <a:cubicBezTo>
                      <a:pt x="126" y="43"/>
                      <a:pt x="124" y="44"/>
                      <a:pt x="121" y="46"/>
                    </a:cubicBezTo>
                    <a:cubicBezTo>
                      <a:pt x="120" y="46"/>
                      <a:pt x="120" y="46"/>
                      <a:pt x="120" y="46"/>
                    </a:cubicBezTo>
                    <a:cubicBezTo>
                      <a:pt x="119" y="47"/>
                      <a:pt x="118" y="48"/>
                      <a:pt x="117" y="48"/>
                    </a:cubicBezTo>
                    <a:cubicBezTo>
                      <a:pt x="116" y="49"/>
                      <a:pt x="115" y="49"/>
                      <a:pt x="115" y="50"/>
                    </a:cubicBezTo>
                    <a:cubicBezTo>
                      <a:pt x="112" y="52"/>
                      <a:pt x="112" y="52"/>
                      <a:pt x="112" y="52"/>
                    </a:cubicBezTo>
                    <a:cubicBezTo>
                      <a:pt x="112" y="52"/>
                      <a:pt x="112" y="52"/>
                      <a:pt x="112" y="52"/>
                    </a:cubicBezTo>
                    <a:cubicBezTo>
                      <a:pt x="108" y="55"/>
                      <a:pt x="108" y="55"/>
                      <a:pt x="108" y="55"/>
                    </a:cubicBezTo>
                    <a:cubicBezTo>
                      <a:pt x="107" y="55"/>
                      <a:pt x="107" y="55"/>
                      <a:pt x="106" y="56"/>
                    </a:cubicBezTo>
                    <a:cubicBezTo>
                      <a:pt x="105" y="57"/>
                      <a:pt x="105" y="57"/>
                      <a:pt x="105" y="57"/>
                    </a:cubicBezTo>
                    <a:cubicBezTo>
                      <a:pt x="104" y="58"/>
                      <a:pt x="102" y="59"/>
                      <a:pt x="101" y="60"/>
                    </a:cubicBezTo>
                    <a:cubicBezTo>
                      <a:pt x="100" y="61"/>
                      <a:pt x="99" y="62"/>
                      <a:pt x="98" y="63"/>
                    </a:cubicBezTo>
                    <a:cubicBezTo>
                      <a:pt x="97" y="63"/>
                      <a:pt x="97" y="63"/>
                      <a:pt x="97" y="63"/>
                    </a:cubicBezTo>
                    <a:cubicBezTo>
                      <a:pt x="95" y="65"/>
                      <a:pt x="93" y="66"/>
                      <a:pt x="91" y="68"/>
                    </a:cubicBezTo>
                    <a:cubicBezTo>
                      <a:pt x="90" y="69"/>
                      <a:pt x="88" y="71"/>
                      <a:pt x="86" y="73"/>
                    </a:cubicBezTo>
                    <a:cubicBezTo>
                      <a:pt x="85" y="74"/>
                      <a:pt x="84" y="75"/>
                      <a:pt x="83" y="76"/>
                    </a:cubicBezTo>
                    <a:cubicBezTo>
                      <a:pt x="82" y="76"/>
                      <a:pt x="82" y="76"/>
                      <a:pt x="82" y="76"/>
                    </a:cubicBezTo>
                    <a:cubicBezTo>
                      <a:pt x="80" y="78"/>
                      <a:pt x="78" y="80"/>
                      <a:pt x="77" y="82"/>
                    </a:cubicBezTo>
                    <a:cubicBezTo>
                      <a:pt x="72" y="86"/>
                      <a:pt x="72" y="86"/>
                      <a:pt x="72" y="86"/>
                    </a:cubicBezTo>
                    <a:cubicBezTo>
                      <a:pt x="71" y="87"/>
                      <a:pt x="70" y="88"/>
                      <a:pt x="69" y="89"/>
                    </a:cubicBezTo>
                    <a:cubicBezTo>
                      <a:pt x="69" y="89"/>
                      <a:pt x="69" y="90"/>
                      <a:pt x="68" y="90"/>
                    </a:cubicBezTo>
                    <a:cubicBezTo>
                      <a:pt x="32" y="130"/>
                      <a:pt x="9" y="181"/>
                      <a:pt x="2" y="234"/>
                    </a:cubicBezTo>
                    <a:cubicBezTo>
                      <a:pt x="2" y="235"/>
                      <a:pt x="1" y="237"/>
                      <a:pt x="1" y="238"/>
                    </a:cubicBezTo>
                    <a:cubicBezTo>
                      <a:pt x="1" y="245"/>
                      <a:pt x="1" y="245"/>
                      <a:pt x="1" y="245"/>
                    </a:cubicBezTo>
                    <a:cubicBezTo>
                      <a:pt x="1" y="246"/>
                      <a:pt x="1" y="247"/>
                      <a:pt x="1" y="248"/>
                    </a:cubicBezTo>
                    <a:cubicBezTo>
                      <a:pt x="1" y="248"/>
                      <a:pt x="1" y="248"/>
                      <a:pt x="1" y="248"/>
                    </a:cubicBezTo>
                    <a:cubicBezTo>
                      <a:pt x="0" y="249"/>
                      <a:pt x="0" y="249"/>
                      <a:pt x="0" y="249"/>
                    </a:cubicBezTo>
                    <a:cubicBezTo>
                      <a:pt x="0" y="253"/>
                      <a:pt x="0" y="257"/>
                      <a:pt x="0" y="260"/>
                    </a:cubicBezTo>
                    <a:cubicBezTo>
                      <a:pt x="0" y="261"/>
                      <a:pt x="0" y="262"/>
                      <a:pt x="0" y="263"/>
                    </a:cubicBezTo>
                    <a:cubicBezTo>
                      <a:pt x="0" y="267"/>
                      <a:pt x="0" y="270"/>
                      <a:pt x="0" y="273"/>
                    </a:cubicBezTo>
                    <a:cubicBezTo>
                      <a:pt x="0" y="274"/>
                      <a:pt x="0" y="274"/>
                      <a:pt x="0" y="274"/>
                    </a:cubicBezTo>
                    <a:cubicBezTo>
                      <a:pt x="0" y="275"/>
                      <a:pt x="0" y="276"/>
                      <a:pt x="0" y="276"/>
                    </a:cubicBezTo>
                    <a:cubicBezTo>
                      <a:pt x="0" y="278"/>
                      <a:pt x="0" y="280"/>
                      <a:pt x="0" y="282"/>
                    </a:cubicBezTo>
                    <a:cubicBezTo>
                      <a:pt x="0" y="283"/>
                      <a:pt x="0" y="284"/>
                      <a:pt x="0" y="285"/>
                    </a:cubicBezTo>
                    <a:cubicBezTo>
                      <a:pt x="1" y="293"/>
                      <a:pt x="1" y="293"/>
                      <a:pt x="1" y="293"/>
                    </a:cubicBezTo>
                    <a:cubicBezTo>
                      <a:pt x="1" y="294"/>
                      <a:pt x="1" y="295"/>
                      <a:pt x="2" y="296"/>
                    </a:cubicBezTo>
                    <a:cubicBezTo>
                      <a:pt x="2" y="298"/>
                      <a:pt x="2" y="300"/>
                      <a:pt x="2" y="302"/>
                    </a:cubicBezTo>
                  </a:path>
                </a:pathLst>
              </a:custGeom>
              <a:blipFill>
                <a:blip r:embed="rId4" cstate="screen"/>
                <a:stretch>
                  <a:fillRect/>
                </a:stretch>
              </a:blip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pic>
          <p:nvPicPr>
            <p:cNvPr id="18" name="图片 17"/>
            <p:cNvPicPr>
              <a:picLocks noChangeAspect="1"/>
            </p:cNvPicPr>
            <p:nvPr/>
          </p:nvPicPr>
          <p:blipFill>
            <a:blip r:embed="rId5" cstate="screen"/>
            <a:stretch>
              <a:fillRect/>
            </a:stretch>
          </p:blipFill>
          <p:spPr>
            <a:xfrm rot="931016">
              <a:off x="8932058" y="4951366"/>
              <a:ext cx="1597923" cy="1417266"/>
            </a:xfrm>
            <a:prstGeom prst="rect">
              <a:avLst/>
            </a:prstGeom>
          </p:spPr>
        </p:pic>
      </p:grpSp>
      <p:grpSp>
        <p:nvGrpSpPr>
          <p:cNvPr id="19" name="组合 18"/>
          <p:cNvGrpSpPr/>
          <p:nvPr/>
        </p:nvGrpSpPr>
        <p:grpSpPr>
          <a:xfrm>
            <a:off x="4816475" y="556986"/>
            <a:ext cx="2559050" cy="925512"/>
            <a:chOff x="6305549" y="4219916"/>
            <a:chExt cx="2559050" cy="925512"/>
          </a:xfrm>
        </p:grpSpPr>
        <p:sp>
          <p:nvSpPr>
            <p:cNvPr id="20" name="Freeform 11"/>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1" name="Freeform 12"/>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2" name="Freeform 13"/>
            <p:cNvSpPr/>
            <p:nvPr/>
          </p:nvSpPr>
          <p:spPr bwMode="auto">
            <a:xfrm>
              <a:off x="6305549" y="4219916"/>
              <a:ext cx="2508250" cy="831850"/>
            </a:xfrm>
            <a:custGeom>
              <a:avLst/>
              <a:gdLst>
                <a:gd name="T0" fmla="*/ 45 w 1580"/>
                <a:gd name="T1" fmla="*/ 462 h 524"/>
                <a:gd name="T2" fmla="*/ 0 w 1580"/>
                <a:gd name="T3" fmla="*/ 104 h 524"/>
                <a:gd name="T4" fmla="*/ 1580 w 1580"/>
                <a:gd name="T5" fmla="*/ 0 h 524"/>
                <a:gd name="T6" fmla="*/ 1494 w 1580"/>
                <a:gd name="T7" fmla="*/ 524 h 524"/>
                <a:gd name="T8" fmla="*/ 45 w 1580"/>
                <a:gd name="T9" fmla="*/ 462 h 524"/>
              </a:gdLst>
              <a:ahLst/>
              <a:cxnLst>
                <a:cxn ang="0">
                  <a:pos x="T0" y="T1"/>
                </a:cxn>
                <a:cxn ang="0">
                  <a:pos x="T2" y="T3"/>
                </a:cxn>
                <a:cxn ang="0">
                  <a:pos x="T4" y="T5"/>
                </a:cxn>
                <a:cxn ang="0">
                  <a:pos x="T6" y="T7"/>
                </a:cxn>
                <a:cxn ang="0">
                  <a:pos x="T8" y="T9"/>
                </a:cxn>
              </a:cxnLst>
              <a:rect l="0" t="0" r="r" b="b"/>
              <a:pathLst>
                <a:path w="1580" h="524">
                  <a:moveTo>
                    <a:pt x="45" y="462"/>
                  </a:moveTo>
                  <a:lnTo>
                    <a:pt x="0" y="104"/>
                  </a:lnTo>
                  <a:lnTo>
                    <a:pt x="1580" y="0"/>
                  </a:lnTo>
                  <a:lnTo>
                    <a:pt x="1494" y="524"/>
                  </a:lnTo>
                  <a:lnTo>
                    <a:pt x="45" y="462"/>
                  </a:lnTo>
                  <a:close/>
                </a:path>
              </a:pathLst>
            </a:custGeom>
            <a:solidFill>
              <a:srgbClr val="FB705A"/>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3"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2500"/>
                            </p:stCondLst>
                            <p:childTnLst>
                              <p:par>
                                <p:cTn id="33" presetID="2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303445" y="2527876"/>
            <a:ext cx="1570474" cy="2275686"/>
          </a:xfrm>
          <a:prstGeom prst="rect">
            <a:avLst/>
          </a:prstGeom>
        </p:spPr>
      </p:pic>
      <p:pic>
        <p:nvPicPr>
          <p:cNvPr id="5" name="图片 4"/>
          <p:cNvPicPr>
            <a:picLocks noChangeAspect="1"/>
          </p:cNvPicPr>
          <p:nvPr/>
        </p:nvPicPr>
        <p:blipFill>
          <a:blip r:embed="rId4" cstate="screen"/>
          <a:stretch>
            <a:fillRect/>
          </a:stretch>
        </p:blipFill>
        <p:spPr>
          <a:xfrm>
            <a:off x="6096000" y="2551468"/>
            <a:ext cx="2019756" cy="2228502"/>
          </a:xfrm>
          <a:prstGeom prst="rect">
            <a:avLst/>
          </a:prstGeom>
        </p:spPr>
      </p:pic>
      <p:grpSp>
        <p:nvGrpSpPr>
          <p:cNvPr id="4" name="组合 3"/>
          <p:cNvGrpSpPr/>
          <p:nvPr/>
        </p:nvGrpSpPr>
        <p:grpSpPr>
          <a:xfrm>
            <a:off x="3091991" y="3429000"/>
            <a:ext cx="2623467" cy="850175"/>
            <a:chOff x="8402845" y="2972099"/>
            <a:chExt cx="2623467" cy="850175"/>
          </a:xfrm>
        </p:grpSpPr>
        <p:sp>
          <p:nvSpPr>
            <p:cNvPr id="6" name="文本框 6"/>
            <p:cNvSpPr txBox="1"/>
            <p:nvPr/>
          </p:nvSpPr>
          <p:spPr bwMode="auto">
            <a:xfrm>
              <a:off x="8402846" y="3329831"/>
              <a:ext cx="2623466"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7"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8" name="组合 7"/>
          <p:cNvGrpSpPr/>
          <p:nvPr/>
        </p:nvGrpSpPr>
        <p:grpSpPr>
          <a:xfrm>
            <a:off x="3091991" y="4623355"/>
            <a:ext cx="2623467" cy="850175"/>
            <a:chOff x="8402845" y="2972099"/>
            <a:chExt cx="2623467" cy="850175"/>
          </a:xfrm>
        </p:grpSpPr>
        <p:sp>
          <p:nvSpPr>
            <p:cNvPr id="9" name="文本框 6"/>
            <p:cNvSpPr txBox="1"/>
            <p:nvPr/>
          </p:nvSpPr>
          <p:spPr bwMode="auto">
            <a:xfrm>
              <a:off x="8402846" y="3329831"/>
              <a:ext cx="2623466"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0"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1" name="组合 10"/>
          <p:cNvGrpSpPr/>
          <p:nvPr/>
        </p:nvGrpSpPr>
        <p:grpSpPr>
          <a:xfrm>
            <a:off x="8265088" y="3429000"/>
            <a:ext cx="2623467" cy="850175"/>
            <a:chOff x="8402845" y="2972099"/>
            <a:chExt cx="2623467" cy="850175"/>
          </a:xfrm>
        </p:grpSpPr>
        <p:sp>
          <p:nvSpPr>
            <p:cNvPr id="12" name="文本框 6"/>
            <p:cNvSpPr txBox="1"/>
            <p:nvPr/>
          </p:nvSpPr>
          <p:spPr bwMode="auto">
            <a:xfrm>
              <a:off x="8402846" y="3329831"/>
              <a:ext cx="2623466"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3"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4" name="组合 13"/>
          <p:cNvGrpSpPr/>
          <p:nvPr/>
        </p:nvGrpSpPr>
        <p:grpSpPr>
          <a:xfrm>
            <a:off x="8265088" y="4623355"/>
            <a:ext cx="2623467" cy="850175"/>
            <a:chOff x="8402845" y="2972099"/>
            <a:chExt cx="2623467" cy="850175"/>
          </a:xfrm>
        </p:grpSpPr>
        <p:sp>
          <p:nvSpPr>
            <p:cNvPr id="15" name="文本框 6"/>
            <p:cNvSpPr txBox="1"/>
            <p:nvPr/>
          </p:nvSpPr>
          <p:spPr bwMode="auto">
            <a:xfrm>
              <a:off x="8402846" y="3329831"/>
              <a:ext cx="2623466"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6"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7" name="组合 16"/>
          <p:cNvGrpSpPr/>
          <p:nvPr/>
        </p:nvGrpSpPr>
        <p:grpSpPr>
          <a:xfrm>
            <a:off x="4816475" y="556986"/>
            <a:ext cx="2559050" cy="925512"/>
            <a:chOff x="6305549" y="4219916"/>
            <a:chExt cx="2559050" cy="925512"/>
          </a:xfrm>
        </p:grpSpPr>
        <p:sp>
          <p:nvSpPr>
            <p:cNvPr id="18" name="Freeform 11"/>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9" name="Freeform 12"/>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0" name="Freeform 13"/>
            <p:cNvSpPr/>
            <p:nvPr/>
          </p:nvSpPr>
          <p:spPr bwMode="auto">
            <a:xfrm>
              <a:off x="6305549" y="4219916"/>
              <a:ext cx="2508250" cy="831850"/>
            </a:xfrm>
            <a:custGeom>
              <a:avLst/>
              <a:gdLst>
                <a:gd name="T0" fmla="*/ 45 w 1580"/>
                <a:gd name="T1" fmla="*/ 462 h 524"/>
                <a:gd name="T2" fmla="*/ 0 w 1580"/>
                <a:gd name="T3" fmla="*/ 104 h 524"/>
                <a:gd name="T4" fmla="*/ 1580 w 1580"/>
                <a:gd name="T5" fmla="*/ 0 h 524"/>
                <a:gd name="T6" fmla="*/ 1494 w 1580"/>
                <a:gd name="T7" fmla="*/ 524 h 524"/>
                <a:gd name="T8" fmla="*/ 45 w 1580"/>
                <a:gd name="T9" fmla="*/ 462 h 524"/>
              </a:gdLst>
              <a:ahLst/>
              <a:cxnLst>
                <a:cxn ang="0">
                  <a:pos x="T0" y="T1"/>
                </a:cxn>
                <a:cxn ang="0">
                  <a:pos x="T2" y="T3"/>
                </a:cxn>
                <a:cxn ang="0">
                  <a:pos x="T4" y="T5"/>
                </a:cxn>
                <a:cxn ang="0">
                  <a:pos x="T6" y="T7"/>
                </a:cxn>
                <a:cxn ang="0">
                  <a:pos x="T8" y="T9"/>
                </a:cxn>
              </a:cxnLst>
              <a:rect l="0" t="0" r="r" b="b"/>
              <a:pathLst>
                <a:path w="1580" h="524">
                  <a:moveTo>
                    <a:pt x="45" y="462"/>
                  </a:moveTo>
                  <a:lnTo>
                    <a:pt x="0" y="104"/>
                  </a:lnTo>
                  <a:lnTo>
                    <a:pt x="1580" y="0"/>
                  </a:lnTo>
                  <a:lnTo>
                    <a:pt x="1494" y="524"/>
                  </a:lnTo>
                  <a:lnTo>
                    <a:pt x="45" y="462"/>
                  </a:lnTo>
                  <a:close/>
                </a:path>
              </a:pathLst>
            </a:custGeom>
            <a:solidFill>
              <a:srgbClr val="FB705A"/>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1"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634580" y="1859643"/>
            <a:ext cx="3120004" cy="4208493"/>
          </a:xfrm>
          <a:prstGeom prst="rect">
            <a:avLst/>
          </a:prstGeom>
        </p:spPr>
      </p:pic>
      <p:grpSp>
        <p:nvGrpSpPr>
          <p:cNvPr id="4" name="组合 3"/>
          <p:cNvGrpSpPr/>
          <p:nvPr/>
        </p:nvGrpSpPr>
        <p:grpSpPr>
          <a:xfrm>
            <a:off x="5203362" y="2210031"/>
            <a:ext cx="5208915" cy="850175"/>
            <a:chOff x="8402845" y="2972099"/>
            <a:chExt cx="5208915" cy="850175"/>
          </a:xfrm>
        </p:grpSpPr>
        <p:sp>
          <p:nvSpPr>
            <p:cNvPr id="5" name="文本框 6"/>
            <p:cNvSpPr txBox="1"/>
            <p:nvPr/>
          </p:nvSpPr>
          <p:spPr bwMode="auto">
            <a:xfrm>
              <a:off x="8402845" y="3329831"/>
              <a:ext cx="5208915"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6"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7" name="组合 6"/>
          <p:cNvGrpSpPr/>
          <p:nvPr/>
        </p:nvGrpSpPr>
        <p:grpSpPr>
          <a:xfrm>
            <a:off x="5203362" y="3563940"/>
            <a:ext cx="5208915" cy="850175"/>
            <a:chOff x="8402845" y="2972099"/>
            <a:chExt cx="5208915" cy="850175"/>
          </a:xfrm>
        </p:grpSpPr>
        <p:sp>
          <p:nvSpPr>
            <p:cNvPr id="8" name="文本框 6"/>
            <p:cNvSpPr txBox="1"/>
            <p:nvPr/>
          </p:nvSpPr>
          <p:spPr bwMode="auto">
            <a:xfrm>
              <a:off x="8402845" y="3329831"/>
              <a:ext cx="5208915"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9"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0" name="组合 9"/>
          <p:cNvGrpSpPr/>
          <p:nvPr/>
        </p:nvGrpSpPr>
        <p:grpSpPr>
          <a:xfrm>
            <a:off x="5203362" y="4917849"/>
            <a:ext cx="5208915" cy="850175"/>
            <a:chOff x="8402845" y="2972099"/>
            <a:chExt cx="5208915" cy="850175"/>
          </a:xfrm>
        </p:grpSpPr>
        <p:sp>
          <p:nvSpPr>
            <p:cNvPr id="11" name="文本框 6"/>
            <p:cNvSpPr txBox="1"/>
            <p:nvPr/>
          </p:nvSpPr>
          <p:spPr bwMode="auto">
            <a:xfrm>
              <a:off x="8402845" y="3329831"/>
              <a:ext cx="5208915"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a:t>
              </a:r>
              <a:r>
                <a:rPr lang="zh-CN" altLang="en-US" dirty="0" smtClean="0">
                  <a:solidFill>
                    <a:schemeClr val="tx1">
                      <a:lumMod val="75000"/>
                      <a:lumOff val="25000"/>
                    </a:schemeClr>
                  </a:solidFill>
                  <a:latin typeface="inpin heiti" charset="-122"/>
                  <a:ea typeface="inpin heiti" charset="-122"/>
                </a:rPr>
                <a:t>式第一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2"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3" name="组合 12"/>
          <p:cNvGrpSpPr/>
          <p:nvPr/>
        </p:nvGrpSpPr>
        <p:grpSpPr>
          <a:xfrm>
            <a:off x="4816475" y="556986"/>
            <a:ext cx="2559050" cy="925512"/>
            <a:chOff x="6305549" y="4219916"/>
            <a:chExt cx="2559050" cy="925512"/>
          </a:xfrm>
        </p:grpSpPr>
        <p:sp>
          <p:nvSpPr>
            <p:cNvPr id="14" name="Freeform 11"/>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 name="Freeform 12"/>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6" name="Freeform 13"/>
            <p:cNvSpPr/>
            <p:nvPr/>
          </p:nvSpPr>
          <p:spPr bwMode="auto">
            <a:xfrm>
              <a:off x="6305549" y="4219916"/>
              <a:ext cx="2508250" cy="831850"/>
            </a:xfrm>
            <a:custGeom>
              <a:avLst/>
              <a:gdLst>
                <a:gd name="T0" fmla="*/ 45 w 1580"/>
                <a:gd name="T1" fmla="*/ 462 h 524"/>
                <a:gd name="T2" fmla="*/ 0 w 1580"/>
                <a:gd name="T3" fmla="*/ 104 h 524"/>
                <a:gd name="T4" fmla="*/ 1580 w 1580"/>
                <a:gd name="T5" fmla="*/ 0 h 524"/>
                <a:gd name="T6" fmla="*/ 1494 w 1580"/>
                <a:gd name="T7" fmla="*/ 524 h 524"/>
                <a:gd name="T8" fmla="*/ 45 w 1580"/>
                <a:gd name="T9" fmla="*/ 462 h 524"/>
              </a:gdLst>
              <a:ahLst/>
              <a:cxnLst>
                <a:cxn ang="0">
                  <a:pos x="T0" y="T1"/>
                </a:cxn>
                <a:cxn ang="0">
                  <a:pos x="T2" y="T3"/>
                </a:cxn>
                <a:cxn ang="0">
                  <a:pos x="T4" y="T5"/>
                </a:cxn>
                <a:cxn ang="0">
                  <a:pos x="T6" y="T7"/>
                </a:cxn>
                <a:cxn ang="0">
                  <a:pos x="T8" y="T9"/>
                </a:cxn>
              </a:cxnLst>
              <a:rect l="0" t="0" r="r" b="b"/>
              <a:pathLst>
                <a:path w="1580" h="524">
                  <a:moveTo>
                    <a:pt x="45" y="462"/>
                  </a:moveTo>
                  <a:lnTo>
                    <a:pt x="0" y="104"/>
                  </a:lnTo>
                  <a:lnTo>
                    <a:pt x="1580" y="0"/>
                  </a:lnTo>
                  <a:lnTo>
                    <a:pt x="1494" y="524"/>
                  </a:lnTo>
                  <a:lnTo>
                    <a:pt x="45" y="462"/>
                  </a:lnTo>
                  <a:close/>
                </a:path>
              </a:pathLst>
            </a:custGeom>
            <a:solidFill>
              <a:srgbClr val="FB705A"/>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17"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1+#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1+#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2155820" y="1885043"/>
            <a:ext cx="3387736" cy="2628654"/>
            <a:chOff x="1679575" y="722313"/>
            <a:chExt cx="5448300" cy="4227513"/>
          </a:xfrm>
        </p:grpSpPr>
        <p:sp>
          <p:nvSpPr>
            <p:cNvPr id="5" name="Freeform 5"/>
            <p:cNvSpPr/>
            <p:nvPr/>
          </p:nvSpPr>
          <p:spPr bwMode="auto">
            <a:xfrm>
              <a:off x="2530475" y="827088"/>
              <a:ext cx="4597400" cy="4122738"/>
            </a:xfrm>
            <a:custGeom>
              <a:avLst/>
              <a:gdLst>
                <a:gd name="T0" fmla="*/ 577 w 708"/>
                <a:gd name="T1" fmla="*/ 0 h 634"/>
                <a:gd name="T2" fmla="*/ 582 w 708"/>
                <a:gd name="T3" fmla="*/ 12 h 634"/>
                <a:gd name="T4" fmla="*/ 683 w 708"/>
                <a:gd name="T5" fmla="*/ 423 h 634"/>
                <a:gd name="T6" fmla="*/ 660 w 708"/>
                <a:gd name="T7" fmla="*/ 462 h 634"/>
                <a:gd name="T8" fmla="*/ 13 w 708"/>
                <a:gd name="T9" fmla="*/ 621 h 634"/>
                <a:gd name="T10" fmla="*/ 5 w 708"/>
                <a:gd name="T11" fmla="*/ 622 h 634"/>
                <a:gd name="T12" fmla="*/ 0 w 708"/>
                <a:gd name="T13" fmla="*/ 622 h 634"/>
                <a:gd name="T14" fmla="*/ 26 w 708"/>
                <a:gd name="T15" fmla="*/ 634 h 634"/>
                <a:gd name="T16" fmla="*/ 33 w 708"/>
                <a:gd name="T17" fmla="*/ 633 h 634"/>
                <a:gd name="T18" fmla="*/ 680 w 708"/>
                <a:gd name="T19" fmla="*/ 474 h 634"/>
                <a:gd name="T20" fmla="*/ 704 w 708"/>
                <a:gd name="T21" fmla="*/ 436 h 634"/>
                <a:gd name="T22" fmla="*/ 603 w 708"/>
                <a:gd name="T23" fmla="*/ 24 h 634"/>
                <a:gd name="T24" fmla="*/ 577 w 708"/>
                <a:gd name="T2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634">
                  <a:moveTo>
                    <a:pt x="577" y="0"/>
                  </a:moveTo>
                  <a:cubicBezTo>
                    <a:pt x="579" y="4"/>
                    <a:pt x="581" y="8"/>
                    <a:pt x="582" y="12"/>
                  </a:cubicBezTo>
                  <a:cubicBezTo>
                    <a:pt x="683" y="423"/>
                    <a:pt x="683" y="423"/>
                    <a:pt x="683" y="423"/>
                  </a:cubicBezTo>
                  <a:cubicBezTo>
                    <a:pt x="687" y="441"/>
                    <a:pt x="677" y="458"/>
                    <a:pt x="660" y="462"/>
                  </a:cubicBezTo>
                  <a:cubicBezTo>
                    <a:pt x="13" y="621"/>
                    <a:pt x="13" y="621"/>
                    <a:pt x="13" y="621"/>
                  </a:cubicBezTo>
                  <a:cubicBezTo>
                    <a:pt x="10" y="622"/>
                    <a:pt x="8" y="622"/>
                    <a:pt x="5" y="622"/>
                  </a:cubicBezTo>
                  <a:cubicBezTo>
                    <a:pt x="3" y="622"/>
                    <a:pt x="2" y="622"/>
                    <a:pt x="0" y="622"/>
                  </a:cubicBezTo>
                  <a:cubicBezTo>
                    <a:pt x="6" y="629"/>
                    <a:pt x="16" y="634"/>
                    <a:pt x="26" y="634"/>
                  </a:cubicBezTo>
                  <a:cubicBezTo>
                    <a:pt x="28" y="634"/>
                    <a:pt x="31" y="634"/>
                    <a:pt x="33" y="633"/>
                  </a:cubicBezTo>
                  <a:cubicBezTo>
                    <a:pt x="680" y="474"/>
                    <a:pt x="680" y="474"/>
                    <a:pt x="680" y="474"/>
                  </a:cubicBezTo>
                  <a:cubicBezTo>
                    <a:pt x="698" y="470"/>
                    <a:pt x="708" y="453"/>
                    <a:pt x="704" y="436"/>
                  </a:cubicBezTo>
                  <a:cubicBezTo>
                    <a:pt x="603" y="24"/>
                    <a:pt x="603" y="24"/>
                    <a:pt x="603" y="24"/>
                  </a:cubicBezTo>
                  <a:cubicBezTo>
                    <a:pt x="599" y="11"/>
                    <a:pt x="589" y="2"/>
                    <a:pt x="577"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6" name="Freeform 6"/>
            <p:cNvSpPr/>
            <p:nvPr/>
          </p:nvSpPr>
          <p:spPr bwMode="auto">
            <a:xfrm>
              <a:off x="1679575" y="722313"/>
              <a:ext cx="5313364" cy="4168775"/>
            </a:xfrm>
            <a:custGeom>
              <a:avLst/>
              <a:gdLst>
                <a:gd name="T0" fmla="*/ 675 w 818"/>
                <a:gd name="T1" fmla="*/ 5 h 641"/>
                <a:gd name="T2" fmla="*/ 27 w 818"/>
                <a:gd name="T3" fmla="*/ 164 h 641"/>
                <a:gd name="T4" fmla="*/ 4 w 818"/>
                <a:gd name="T5" fmla="*/ 202 h 641"/>
                <a:gd name="T6" fmla="*/ 105 w 818"/>
                <a:gd name="T7" fmla="*/ 614 h 641"/>
                <a:gd name="T8" fmla="*/ 144 w 818"/>
                <a:gd name="T9" fmla="*/ 637 h 641"/>
                <a:gd name="T10" fmla="*/ 791 w 818"/>
                <a:gd name="T11" fmla="*/ 478 h 641"/>
                <a:gd name="T12" fmla="*/ 814 w 818"/>
                <a:gd name="T13" fmla="*/ 439 h 641"/>
                <a:gd name="T14" fmla="*/ 713 w 818"/>
                <a:gd name="T15" fmla="*/ 28 h 641"/>
                <a:gd name="T16" fmla="*/ 675 w 818"/>
                <a:gd name="T17" fmla="*/ 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641">
                  <a:moveTo>
                    <a:pt x="675" y="5"/>
                  </a:moveTo>
                  <a:cubicBezTo>
                    <a:pt x="27" y="164"/>
                    <a:pt x="27" y="164"/>
                    <a:pt x="27" y="164"/>
                  </a:cubicBezTo>
                  <a:cubicBezTo>
                    <a:pt x="10" y="168"/>
                    <a:pt x="0" y="185"/>
                    <a:pt x="4" y="202"/>
                  </a:cubicBezTo>
                  <a:cubicBezTo>
                    <a:pt x="105" y="614"/>
                    <a:pt x="105" y="614"/>
                    <a:pt x="105" y="614"/>
                  </a:cubicBezTo>
                  <a:cubicBezTo>
                    <a:pt x="109" y="631"/>
                    <a:pt x="127" y="641"/>
                    <a:pt x="144" y="637"/>
                  </a:cubicBezTo>
                  <a:cubicBezTo>
                    <a:pt x="791" y="478"/>
                    <a:pt x="791" y="478"/>
                    <a:pt x="791" y="478"/>
                  </a:cubicBezTo>
                  <a:cubicBezTo>
                    <a:pt x="808" y="474"/>
                    <a:pt x="818" y="457"/>
                    <a:pt x="814" y="439"/>
                  </a:cubicBezTo>
                  <a:cubicBezTo>
                    <a:pt x="713" y="28"/>
                    <a:pt x="713" y="28"/>
                    <a:pt x="713" y="28"/>
                  </a:cubicBezTo>
                  <a:cubicBezTo>
                    <a:pt x="709" y="11"/>
                    <a:pt x="692" y="0"/>
                    <a:pt x="675" y="5"/>
                  </a:cubicBezTo>
                </a:path>
              </a:pathLst>
            </a:custGeom>
            <a:blipFill>
              <a:blip r:embed="rId3"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27" name="组合 26"/>
          <p:cNvGrpSpPr/>
          <p:nvPr/>
        </p:nvGrpSpPr>
        <p:grpSpPr>
          <a:xfrm>
            <a:off x="4689470" y="1885043"/>
            <a:ext cx="3387736" cy="2628654"/>
            <a:chOff x="1679575" y="722313"/>
            <a:chExt cx="5448300" cy="4227513"/>
          </a:xfrm>
        </p:grpSpPr>
        <p:sp>
          <p:nvSpPr>
            <p:cNvPr id="28" name="Freeform 5"/>
            <p:cNvSpPr/>
            <p:nvPr/>
          </p:nvSpPr>
          <p:spPr bwMode="auto">
            <a:xfrm>
              <a:off x="2530475" y="827088"/>
              <a:ext cx="4597400" cy="4122738"/>
            </a:xfrm>
            <a:custGeom>
              <a:avLst/>
              <a:gdLst>
                <a:gd name="T0" fmla="*/ 577 w 708"/>
                <a:gd name="T1" fmla="*/ 0 h 634"/>
                <a:gd name="T2" fmla="*/ 582 w 708"/>
                <a:gd name="T3" fmla="*/ 12 h 634"/>
                <a:gd name="T4" fmla="*/ 683 w 708"/>
                <a:gd name="T5" fmla="*/ 423 h 634"/>
                <a:gd name="T6" fmla="*/ 660 w 708"/>
                <a:gd name="T7" fmla="*/ 462 h 634"/>
                <a:gd name="T8" fmla="*/ 13 w 708"/>
                <a:gd name="T9" fmla="*/ 621 h 634"/>
                <a:gd name="T10" fmla="*/ 5 w 708"/>
                <a:gd name="T11" fmla="*/ 622 h 634"/>
                <a:gd name="T12" fmla="*/ 0 w 708"/>
                <a:gd name="T13" fmla="*/ 622 h 634"/>
                <a:gd name="T14" fmla="*/ 26 w 708"/>
                <a:gd name="T15" fmla="*/ 634 h 634"/>
                <a:gd name="T16" fmla="*/ 33 w 708"/>
                <a:gd name="T17" fmla="*/ 633 h 634"/>
                <a:gd name="T18" fmla="*/ 680 w 708"/>
                <a:gd name="T19" fmla="*/ 474 h 634"/>
                <a:gd name="T20" fmla="*/ 704 w 708"/>
                <a:gd name="T21" fmla="*/ 436 h 634"/>
                <a:gd name="T22" fmla="*/ 603 w 708"/>
                <a:gd name="T23" fmla="*/ 24 h 634"/>
                <a:gd name="T24" fmla="*/ 577 w 708"/>
                <a:gd name="T2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634">
                  <a:moveTo>
                    <a:pt x="577" y="0"/>
                  </a:moveTo>
                  <a:cubicBezTo>
                    <a:pt x="579" y="4"/>
                    <a:pt x="581" y="8"/>
                    <a:pt x="582" y="12"/>
                  </a:cubicBezTo>
                  <a:cubicBezTo>
                    <a:pt x="683" y="423"/>
                    <a:pt x="683" y="423"/>
                    <a:pt x="683" y="423"/>
                  </a:cubicBezTo>
                  <a:cubicBezTo>
                    <a:pt x="687" y="441"/>
                    <a:pt x="677" y="458"/>
                    <a:pt x="660" y="462"/>
                  </a:cubicBezTo>
                  <a:cubicBezTo>
                    <a:pt x="13" y="621"/>
                    <a:pt x="13" y="621"/>
                    <a:pt x="13" y="621"/>
                  </a:cubicBezTo>
                  <a:cubicBezTo>
                    <a:pt x="10" y="622"/>
                    <a:pt x="8" y="622"/>
                    <a:pt x="5" y="622"/>
                  </a:cubicBezTo>
                  <a:cubicBezTo>
                    <a:pt x="3" y="622"/>
                    <a:pt x="2" y="622"/>
                    <a:pt x="0" y="622"/>
                  </a:cubicBezTo>
                  <a:cubicBezTo>
                    <a:pt x="6" y="629"/>
                    <a:pt x="16" y="634"/>
                    <a:pt x="26" y="634"/>
                  </a:cubicBezTo>
                  <a:cubicBezTo>
                    <a:pt x="28" y="634"/>
                    <a:pt x="31" y="634"/>
                    <a:pt x="33" y="633"/>
                  </a:cubicBezTo>
                  <a:cubicBezTo>
                    <a:pt x="680" y="474"/>
                    <a:pt x="680" y="474"/>
                    <a:pt x="680" y="474"/>
                  </a:cubicBezTo>
                  <a:cubicBezTo>
                    <a:pt x="698" y="470"/>
                    <a:pt x="708" y="453"/>
                    <a:pt x="704" y="436"/>
                  </a:cubicBezTo>
                  <a:cubicBezTo>
                    <a:pt x="603" y="24"/>
                    <a:pt x="603" y="24"/>
                    <a:pt x="603" y="24"/>
                  </a:cubicBezTo>
                  <a:cubicBezTo>
                    <a:pt x="599" y="11"/>
                    <a:pt x="589" y="2"/>
                    <a:pt x="577"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 name="Freeform 6"/>
            <p:cNvSpPr/>
            <p:nvPr/>
          </p:nvSpPr>
          <p:spPr bwMode="auto">
            <a:xfrm>
              <a:off x="1679575" y="722313"/>
              <a:ext cx="5313364" cy="4168775"/>
            </a:xfrm>
            <a:custGeom>
              <a:avLst/>
              <a:gdLst>
                <a:gd name="T0" fmla="*/ 675 w 818"/>
                <a:gd name="T1" fmla="*/ 5 h 641"/>
                <a:gd name="T2" fmla="*/ 27 w 818"/>
                <a:gd name="T3" fmla="*/ 164 h 641"/>
                <a:gd name="T4" fmla="*/ 4 w 818"/>
                <a:gd name="T5" fmla="*/ 202 h 641"/>
                <a:gd name="T6" fmla="*/ 105 w 818"/>
                <a:gd name="T7" fmla="*/ 614 h 641"/>
                <a:gd name="T8" fmla="*/ 144 w 818"/>
                <a:gd name="T9" fmla="*/ 637 h 641"/>
                <a:gd name="T10" fmla="*/ 791 w 818"/>
                <a:gd name="T11" fmla="*/ 478 h 641"/>
                <a:gd name="T12" fmla="*/ 814 w 818"/>
                <a:gd name="T13" fmla="*/ 439 h 641"/>
                <a:gd name="T14" fmla="*/ 713 w 818"/>
                <a:gd name="T15" fmla="*/ 28 h 641"/>
                <a:gd name="T16" fmla="*/ 675 w 818"/>
                <a:gd name="T17" fmla="*/ 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641">
                  <a:moveTo>
                    <a:pt x="675" y="5"/>
                  </a:moveTo>
                  <a:cubicBezTo>
                    <a:pt x="27" y="164"/>
                    <a:pt x="27" y="164"/>
                    <a:pt x="27" y="164"/>
                  </a:cubicBezTo>
                  <a:cubicBezTo>
                    <a:pt x="10" y="168"/>
                    <a:pt x="0" y="185"/>
                    <a:pt x="4" y="202"/>
                  </a:cubicBezTo>
                  <a:cubicBezTo>
                    <a:pt x="105" y="614"/>
                    <a:pt x="105" y="614"/>
                    <a:pt x="105" y="614"/>
                  </a:cubicBezTo>
                  <a:cubicBezTo>
                    <a:pt x="109" y="631"/>
                    <a:pt x="127" y="641"/>
                    <a:pt x="144" y="637"/>
                  </a:cubicBezTo>
                  <a:cubicBezTo>
                    <a:pt x="791" y="478"/>
                    <a:pt x="791" y="478"/>
                    <a:pt x="791" y="478"/>
                  </a:cubicBezTo>
                  <a:cubicBezTo>
                    <a:pt x="808" y="474"/>
                    <a:pt x="818" y="457"/>
                    <a:pt x="814" y="439"/>
                  </a:cubicBezTo>
                  <a:cubicBezTo>
                    <a:pt x="713" y="28"/>
                    <a:pt x="713" y="28"/>
                    <a:pt x="713" y="28"/>
                  </a:cubicBezTo>
                  <a:cubicBezTo>
                    <a:pt x="709" y="11"/>
                    <a:pt x="692" y="0"/>
                    <a:pt x="675" y="5"/>
                  </a:cubicBezTo>
                </a:path>
              </a:pathLst>
            </a:custGeom>
            <a:blipFill>
              <a:blip r:embed="rId4"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30" name="组合 29"/>
          <p:cNvGrpSpPr/>
          <p:nvPr/>
        </p:nvGrpSpPr>
        <p:grpSpPr>
          <a:xfrm>
            <a:off x="7223120" y="1885043"/>
            <a:ext cx="3387736" cy="2628654"/>
            <a:chOff x="1679575" y="722313"/>
            <a:chExt cx="5448300" cy="4227513"/>
          </a:xfrm>
        </p:grpSpPr>
        <p:sp>
          <p:nvSpPr>
            <p:cNvPr id="31" name="Freeform 5"/>
            <p:cNvSpPr/>
            <p:nvPr/>
          </p:nvSpPr>
          <p:spPr bwMode="auto">
            <a:xfrm>
              <a:off x="2530475" y="827088"/>
              <a:ext cx="4597400" cy="4122738"/>
            </a:xfrm>
            <a:custGeom>
              <a:avLst/>
              <a:gdLst>
                <a:gd name="T0" fmla="*/ 577 w 708"/>
                <a:gd name="T1" fmla="*/ 0 h 634"/>
                <a:gd name="T2" fmla="*/ 582 w 708"/>
                <a:gd name="T3" fmla="*/ 12 h 634"/>
                <a:gd name="T4" fmla="*/ 683 w 708"/>
                <a:gd name="T5" fmla="*/ 423 h 634"/>
                <a:gd name="T6" fmla="*/ 660 w 708"/>
                <a:gd name="T7" fmla="*/ 462 h 634"/>
                <a:gd name="T8" fmla="*/ 13 w 708"/>
                <a:gd name="T9" fmla="*/ 621 h 634"/>
                <a:gd name="T10" fmla="*/ 5 w 708"/>
                <a:gd name="T11" fmla="*/ 622 h 634"/>
                <a:gd name="T12" fmla="*/ 0 w 708"/>
                <a:gd name="T13" fmla="*/ 622 h 634"/>
                <a:gd name="T14" fmla="*/ 26 w 708"/>
                <a:gd name="T15" fmla="*/ 634 h 634"/>
                <a:gd name="T16" fmla="*/ 33 w 708"/>
                <a:gd name="T17" fmla="*/ 633 h 634"/>
                <a:gd name="T18" fmla="*/ 680 w 708"/>
                <a:gd name="T19" fmla="*/ 474 h 634"/>
                <a:gd name="T20" fmla="*/ 704 w 708"/>
                <a:gd name="T21" fmla="*/ 436 h 634"/>
                <a:gd name="T22" fmla="*/ 603 w 708"/>
                <a:gd name="T23" fmla="*/ 24 h 634"/>
                <a:gd name="T24" fmla="*/ 577 w 708"/>
                <a:gd name="T25" fmla="*/ 0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8" h="634">
                  <a:moveTo>
                    <a:pt x="577" y="0"/>
                  </a:moveTo>
                  <a:cubicBezTo>
                    <a:pt x="579" y="4"/>
                    <a:pt x="581" y="8"/>
                    <a:pt x="582" y="12"/>
                  </a:cubicBezTo>
                  <a:cubicBezTo>
                    <a:pt x="683" y="423"/>
                    <a:pt x="683" y="423"/>
                    <a:pt x="683" y="423"/>
                  </a:cubicBezTo>
                  <a:cubicBezTo>
                    <a:pt x="687" y="441"/>
                    <a:pt x="677" y="458"/>
                    <a:pt x="660" y="462"/>
                  </a:cubicBezTo>
                  <a:cubicBezTo>
                    <a:pt x="13" y="621"/>
                    <a:pt x="13" y="621"/>
                    <a:pt x="13" y="621"/>
                  </a:cubicBezTo>
                  <a:cubicBezTo>
                    <a:pt x="10" y="622"/>
                    <a:pt x="8" y="622"/>
                    <a:pt x="5" y="622"/>
                  </a:cubicBezTo>
                  <a:cubicBezTo>
                    <a:pt x="3" y="622"/>
                    <a:pt x="2" y="622"/>
                    <a:pt x="0" y="622"/>
                  </a:cubicBezTo>
                  <a:cubicBezTo>
                    <a:pt x="6" y="629"/>
                    <a:pt x="16" y="634"/>
                    <a:pt x="26" y="634"/>
                  </a:cubicBezTo>
                  <a:cubicBezTo>
                    <a:pt x="28" y="634"/>
                    <a:pt x="31" y="634"/>
                    <a:pt x="33" y="633"/>
                  </a:cubicBezTo>
                  <a:cubicBezTo>
                    <a:pt x="680" y="474"/>
                    <a:pt x="680" y="474"/>
                    <a:pt x="680" y="474"/>
                  </a:cubicBezTo>
                  <a:cubicBezTo>
                    <a:pt x="698" y="470"/>
                    <a:pt x="708" y="453"/>
                    <a:pt x="704" y="436"/>
                  </a:cubicBezTo>
                  <a:cubicBezTo>
                    <a:pt x="603" y="24"/>
                    <a:pt x="603" y="24"/>
                    <a:pt x="603" y="24"/>
                  </a:cubicBezTo>
                  <a:cubicBezTo>
                    <a:pt x="599" y="11"/>
                    <a:pt x="589" y="2"/>
                    <a:pt x="577"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2" name="Freeform 6"/>
            <p:cNvSpPr/>
            <p:nvPr/>
          </p:nvSpPr>
          <p:spPr bwMode="auto">
            <a:xfrm>
              <a:off x="1679575" y="722313"/>
              <a:ext cx="5313364" cy="4168775"/>
            </a:xfrm>
            <a:custGeom>
              <a:avLst/>
              <a:gdLst>
                <a:gd name="T0" fmla="*/ 675 w 818"/>
                <a:gd name="T1" fmla="*/ 5 h 641"/>
                <a:gd name="T2" fmla="*/ 27 w 818"/>
                <a:gd name="T3" fmla="*/ 164 h 641"/>
                <a:gd name="T4" fmla="*/ 4 w 818"/>
                <a:gd name="T5" fmla="*/ 202 h 641"/>
                <a:gd name="T6" fmla="*/ 105 w 818"/>
                <a:gd name="T7" fmla="*/ 614 h 641"/>
                <a:gd name="T8" fmla="*/ 144 w 818"/>
                <a:gd name="T9" fmla="*/ 637 h 641"/>
                <a:gd name="T10" fmla="*/ 791 w 818"/>
                <a:gd name="T11" fmla="*/ 478 h 641"/>
                <a:gd name="T12" fmla="*/ 814 w 818"/>
                <a:gd name="T13" fmla="*/ 439 h 641"/>
                <a:gd name="T14" fmla="*/ 713 w 818"/>
                <a:gd name="T15" fmla="*/ 28 h 641"/>
                <a:gd name="T16" fmla="*/ 675 w 818"/>
                <a:gd name="T17" fmla="*/ 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8" h="641">
                  <a:moveTo>
                    <a:pt x="675" y="5"/>
                  </a:moveTo>
                  <a:cubicBezTo>
                    <a:pt x="27" y="164"/>
                    <a:pt x="27" y="164"/>
                    <a:pt x="27" y="164"/>
                  </a:cubicBezTo>
                  <a:cubicBezTo>
                    <a:pt x="10" y="168"/>
                    <a:pt x="0" y="185"/>
                    <a:pt x="4" y="202"/>
                  </a:cubicBezTo>
                  <a:cubicBezTo>
                    <a:pt x="105" y="614"/>
                    <a:pt x="105" y="614"/>
                    <a:pt x="105" y="614"/>
                  </a:cubicBezTo>
                  <a:cubicBezTo>
                    <a:pt x="109" y="631"/>
                    <a:pt x="127" y="641"/>
                    <a:pt x="144" y="637"/>
                  </a:cubicBezTo>
                  <a:cubicBezTo>
                    <a:pt x="791" y="478"/>
                    <a:pt x="791" y="478"/>
                    <a:pt x="791" y="478"/>
                  </a:cubicBezTo>
                  <a:cubicBezTo>
                    <a:pt x="808" y="474"/>
                    <a:pt x="818" y="457"/>
                    <a:pt x="814" y="439"/>
                  </a:cubicBezTo>
                  <a:cubicBezTo>
                    <a:pt x="713" y="28"/>
                    <a:pt x="713" y="28"/>
                    <a:pt x="713" y="28"/>
                  </a:cubicBezTo>
                  <a:cubicBezTo>
                    <a:pt x="709" y="11"/>
                    <a:pt x="692" y="0"/>
                    <a:pt x="675" y="5"/>
                  </a:cubicBezTo>
                </a:path>
              </a:pathLst>
            </a:custGeom>
            <a:blipFill>
              <a:blip r:embed="rId5" cstate="screen"/>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1" name="组合 10"/>
          <p:cNvGrpSpPr/>
          <p:nvPr/>
        </p:nvGrpSpPr>
        <p:grpSpPr>
          <a:xfrm>
            <a:off x="2263531" y="4990455"/>
            <a:ext cx="2039267" cy="1050229"/>
            <a:chOff x="8402845" y="2972099"/>
            <a:chExt cx="2039267" cy="1050229"/>
          </a:xfrm>
        </p:grpSpPr>
        <p:sp>
          <p:nvSpPr>
            <p:cNvPr id="12" name="文本框 6"/>
            <p:cNvSpPr txBox="1"/>
            <p:nvPr/>
          </p:nvSpPr>
          <p:spPr bwMode="auto">
            <a:xfrm>
              <a:off x="8402846" y="3329831"/>
              <a:ext cx="2039266"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3"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4" name="组合 13"/>
          <p:cNvGrpSpPr/>
          <p:nvPr/>
        </p:nvGrpSpPr>
        <p:grpSpPr>
          <a:xfrm>
            <a:off x="5304966" y="4990455"/>
            <a:ext cx="2039267" cy="1050229"/>
            <a:chOff x="8402845" y="2972099"/>
            <a:chExt cx="2039267" cy="1050229"/>
          </a:xfrm>
        </p:grpSpPr>
        <p:sp>
          <p:nvSpPr>
            <p:cNvPr id="15" name="文本框 6"/>
            <p:cNvSpPr txBox="1"/>
            <p:nvPr/>
          </p:nvSpPr>
          <p:spPr bwMode="auto">
            <a:xfrm>
              <a:off x="8402846" y="3329831"/>
              <a:ext cx="2039266"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6"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7" name="组合 16"/>
          <p:cNvGrpSpPr/>
          <p:nvPr/>
        </p:nvGrpSpPr>
        <p:grpSpPr>
          <a:xfrm>
            <a:off x="8346400" y="4990455"/>
            <a:ext cx="2039267" cy="1050229"/>
            <a:chOff x="8402845" y="2972099"/>
            <a:chExt cx="2039267" cy="1050229"/>
          </a:xfrm>
        </p:grpSpPr>
        <p:sp>
          <p:nvSpPr>
            <p:cNvPr id="18" name="文本框 6"/>
            <p:cNvSpPr txBox="1"/>
            <p:nvPr/>
          </p:nvSpPr>
          <p:spPr bwMode="auto">
            <a:xfrm>
              <a:off x="8402846" y="3329831"/>
              <a:ext cx="2039266"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9"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0" name="组合 19"/>
          <p:cNvGrpSpPr/>
          <p:nvPr/>
        </p:nvGrpSpPr>
        <p:grpSpPr>
          <a:xfrm rot="266522">
            <a:off x="1825882" y="4964377"/>
            <a:ext cx="337738" cy="459090"/>
            <a:chOff x="2546350" y="1435101"/>
            <a:chExt cx="1100138" cy="1495425"/>
          </a:xfrm>
        </p:grpSpPr>
        <p:sp>
          <p:nvSpPr>
            <p:cNvPr id="21" name="Freeform 7"/>
            <p:cNvSpPr/>
            <p:nvPr/>
          </p:nvSpPr>
          <p:spPr bwMode="auto">
            <a:xfrm>
              <a:off x="2630488" y="1519238"/>
              <a:ext cx="931863" cy="1325563"/>
            </a:xfrm>
            <a:custGeom>
              <a:avLst/>
              <a:gdLst>
                <a:gd name="T0" fmla="*/ 98 w 99"/>
                <a:gd name="T1" fmla="*/ 113 h 140"/>
                <a:gd name="T2" fmla="*/ 99 w 99"/>
                <a:gd name="T3" fmla="*/ 132 h 140"/>
                <a:gd name="T4" fmla="*/ 14 w 99"/>
                <a:gd name="T5" fmla="*/ 140 h 140"/>
                <a:gd name="T6" fmla="*/ 13 w 99"/>
                <a:gd name="T7" fmla="*/ 121 h 140"/>
                <a:gd name="T8" fmla="*/ 46 w 99"/>
                <a:gd name="T9" fmla="*/ 118 h 140"/>
                <a:gd name="T10" fmla="*/ 38 w 99"/>
                <a:gd name="T11" fmla="*/ 25 h 140"/>
                <a:gd name="T12" fmla="*/ 32 w 99"/>
                <a:gd name="T13" fmla="*/ 32 h 140"/>
                <a:gd name="T14" fmla="*/ 23 w 99"/>
                <a:gd name="T15" fmla="*/ 39 h 140"/>
                <a:gd name="T16" fmla="*/ 12 w 99"/>
                <a:gd name="T17" fmla="*/ 44 h 140"/>
                <a:gd name="T18" fmla="*/ 1 w 99"/>
                <a:gd name="T19" fmla="*/ 47 h 140"/>
                <a:gd name="T20" fmla="*/ 0 w 99"/>
                <a:gd name="T21" fmla="*/ 27 h 140"/>
                <a:gd name="T22" fmla="*/ 11 w 99"/>
                <a:gd name="T23" fmla="*/ 23 h 140"/>
                <a:gd name="T24" fmla="*/ 23 w 99"/>
                <a:gd name="T25" fmla="*/ 15 h 140"/>
                <a:gd name="T26" fmla="*/ 32 w 99"/>
                <a:gd name="T27" fmla="*/ 7 h 140"/>
                <a:gd name="T28" fmla="*/ 36 w 99"/>
                <a:gd name="T29" fmla="*/ 2 h 140"/>
                <a:gd name="T30" fmla="*/ 58 w 99"/>
                <a:gd name="T31" fmla="*/ 0 h 140"/>
                <a:gd name="T32" fmla="*/ 68 w 99"/>
                <a:gd name="T33" fmla="*/ 116 h 140"/>
                <a:gd name="T34" fmla="*/ 98 w 99"/>
                <a:gd name="T35" fmla="*/ 1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40">
                  <a:moveTo>
                    <a:pt x="98" y="113"/>
                  </a:moveTo>
                  <a:cubicBezTo>
                    <a:pt x="99" y="132"/>
                    <a:pt x="99" y="132"/>
                    <a:pt x="99" y="132"/>
                  </a:cubicBezTo>
                  <a:cubicBezTo>
                    <a:pt x="14" y="140"/>
                    <a:pt x="14" y="140"/>
                    <a:pt x="14" y="140"/>
                  </a:cubicBezTo>
                  <a:cubicBezTo>
                    <a:pt x="13" y="121"/>
                    <a:pt x="13" y="121"/>
                    <a:pt x="13" y="121"/>
                  </a:cubicBezTo>
                  <a:cubicBezTo>
                    <a:pt x="46" y="118"/>
                    <a:pt x="46" y="118"/>
                    <a:pt x="46" y="118"/>
                  </a:cubicBezTo>
                  <a:cubicBezTo>
                    <a:pt x="38" y="25"/>
                    <a:pt x="38" y="25"/>
                    <a:pt x="38" y="25"/>
                  </a:cubicBezTo>
                  <a:cubicBezTo>
                    <a:pt x="37" y="27"/>
                    <a:pt x="35" y="30"/>
                    <a:pt x="32" y="32"/>
                  </a:cubicBezTo>
                  <a:cubicBezTo>
                    <a:pt x="29" y="34"/>
                    <a:pt x="26" y="37"/>
                    <a:pt x="23" y="39"/>
                  </a:cubicBezTo>
                  <a:cubicBezTo>
                    <a:pt x="19" y="41"/>
                    <a:pt x="15" y="43"/>
                    <a:pt x="12" y="44"/>
                  </a:cubicBezTo>
                  <a:cubicBezTo>
                    <a:pt x="8" y="46"/>
                    <a:pt x="4" y="47"/>
                    <a:pt x="1" y="47"/>
                  </a:cubicBezTo>
                  <a:cubicBezTo>
                    <a:pt x="0" y="27"/>
                    <a:pt x="0" y="27"/>
                    <a:pt x="0" y="27"/>
                  </a:cubicBezTo>
                  <a:cubicBezTo>
                    <a:pt x="3" y="27"/>
                    <a:pt x="7" y="26"/>
                    <a:pt x="11" y="23"/>
                  </a:cubicBezTo>
                  <a:cubicBezTo>
                    <a:pt x="15" y="21"/>
                    <a:pt x="19" y="18"/>
                    <a:pt x="23" y="15"/>
                  </a:cubicBezTo>
                  <a:cubicBezTo>
                    <a:pt x="26" y="13"/>
                    <a:pt x="29" y="10"/>
                    <a:pt x="32" y="7"/>
                  </a:cubicBezTo>
                  <a:cubicBezTo>
                    <a:pt x="34" y="4"/>
                    <a:pt x="36" y="3"/>
                    <a:pt x="36" y="2"/>
                  </a:cubicBezTo>
                  <a:cubicBezTo>
                    <a:pt x="58" y="0"/>
                    <a:pt x="58" y="0"/>
                    <a:pt x="58" y="0"/>
                  </a:cubicBezTo>
                  <a:cubicBezTo>
                    <a:pt x="68" y="116"/>
                    <a:pt x="68" y="116"/>
                    <a:pt x="68" y="116"/>
                  </a:cubicBezTo>
                  <a:lnTo>
                    <a:pt x="98" y="113"/>
                  </a:lnTo>
                  <a:close/>
                </a:path>
              </a:pathLst>
            </a:custGeom>
            <a:solidFill>
              <a:srgbClr val="71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2" name="Freeform 8"/>
            <p:cNvSpPr>
              <a:spLocks noEditPoints="1"/>
            </p:cNvSpPr>
            <p:nvPr/>
          </p:nvSpPr>
          <p:spPr bwMode="auto">
            <a:xfrm>
              <a:off x="2546350" y="1435101"/>
              <a:ext cx="1100138" cy="1495425"/>
            </a:xfrm>
            <a:custGeom>
              <a:avLst/>
              <a:gdLst>
                <a:gd name="T0" fmla="*/ 67 w 117"/>
                <a:gd name="T1" fmla="*/ 9 h 158"/>
                <a:gd name="T2" fmla="*/ 77 w 117"/>
                <a:gd name="T3" fmla="*/ 125 h 158"/>
                <a:gd name="T4" fmla="*/ 107 w 117"/>
                <a:gd name="T5" fmla="*/ 122 h 158"/>
                <a:gd name="T6" fmla="*/ 108 w 117"/>
                <a:gd name="T7" fmla="*/ 141 h 158"/>
                <a:gd name="T8" fmla="*/ 23 w 117"/>
                <a:gd name="T9" fmla="*/ 149 h 158"/>
                <a:gd name="T10" fmla="*/ 22 w 117"/>
                <a:gd name="T11" fmla="*/ 130 h 158"/>
                <a:gd name="T12" fmla="*/ 55 w 117"/>
                <a:gd name="T13" fmla="*/ 127 h 158"/>
                <a:gd name="T14" fmla="*/ 47 w 117"/>
                <a:gd name="T15" fmla="*/ 34 h 158"/>
                <a:gd name="T16" fmla="*/ 41 w 117"/>
                <a:gd name="T17" fmla="*/ 41 h 158"/>
                <a:gd name="T18" fmla="*/ 32 w 117"/>
                <a:gd name="T19" fmla="*/ 48 h 158"/>
                <a:gd name="T20" fmla="*/ 21 w 117"/>
                <a:gd name="T21" fmla="*/ 53 h 158"/>
                <a:gd name="T22" fmla="*/ 10 w 117"/>
                <a:gd name="T23" fmla="*/ 56 h 158"/>
                <a:gd name="T24" fmla="*/ 9 w 117"/>
                <a:gd name="T25" fmla="*/ 36 h 158"/>
                <a:gd name="T26" fmla="*/ 20 w 117"/>
                <a:gd name="T27" fmla="*/ 32 h 158"/>
                <a:gd name="T28" fmla="*/ 32 w 117"/>
                <a:gd name="T29" fmla="*/ 24 h 158"/>
                <a:gd name="T30" fmla="*/ 41 w 117"/>
                <a:gd name="T31" fmla="*/ 16 h 158"/>
                <a:gd name="T32" fmla="*/ 45 w 117"/>
                <a:gd name="T33" fmla="*/ 11 h 158"/>
                <a:gd name="T34" fmla="*/ 67 w 117"/>
                <a:gd name="T35" fmla="*/ 9 h 158"/>
                <a:gd name="T36" fmla="*/ 66 w 117"/>
                <a:gd name="T37" fmla="*/ 0 h 158"/>
                <a:gd name="T38" fmla="*/ 45 w 117"/>
                <a:gd name="T39" fmla="*/ 2 h 158"/>
                <a:gd name="T40" fmla="*/ 38 w 117"/>
                <a:gd name="T41" fmla="*/ 7 h 158"/>
                <a:gd name="T42" fmla="*/ 35 w 117"/>
                <a:gd name="T43" fmla="*/ 10 h 158"/>
                <a:gd name="T44" fmla="*/ 26 w 117"/>
                <a:gd name="T45" fmla="*/ 18 h 158"/>
                <a:gd name="T46" fmla="*/ 16 w 117"/>
                <a:gd name="T47" fmla="*/ 25 h 158"/>
                <a:gd name="T48" fmla="*/ 8 w 117"/>
                <a:gd name="T49" fmla="*/ 28 h 158"/>
                <a:gd name="T50" fmla="*/ 0 w 117"/>
                <a:gd name="T51" fmla="*/ 37 h 158"/>
                <a:gd name="T52" fmla="*/ 2 w 117"/>
                <a:gd name="T53" fmla="*/ 57 h 158"/>
                <a:gd name="T54" fmla="*/ 11 w 117"/>
                <a:gd name="T55" fmla="*/ 65 h 158"/>
                <a:gd name="T56" fmla="*/ 24 w 117"/>
                <a:gd name="T57" fmla="*/ 61 h 158"/>
                <a:gd name="T58" fmla="*/ 36 w 117"/>
                <a:gd name="T59" fmla="*/ 55 h 158"/>
                <a:gd name="T60" fmla="*/ 40 w 117"/>
                <a:gd name="T61" fmla="*/ 52 h 158"/>
                <a:gd name="T62" fmla="*/ 46 w 117"/>
                <a:gd name="T63" fmla="*/ 119 h 158"/>
                <a:gd name="T64" fmla="*/ 21 w 117"/>
                <a:gd name="T65" fmla="*/ 121 h 158"/>
                <a:gd name="T66" fmla="*/ 13 w 117"/>
                <a:gd name="T67" fmla="*/ 131 h 158"/>
                <a:gd name="T68" fmla="*/ 15 w 117"/>
                <a:gd name="T69" fmla="*/ 150 h 158"/>
                <a:gd name="T70" fmla="*/ 24 w 117"/>
                <a:gd name="T71" fmla="*/ 157 h 158"/>
                <a:gd name="T72" fmla="*/ 109 w 117"/>
                <a:gd name="T73" fmla="*/ 150 h 158"/>
                <a:gd name="T74" fmla="*/ 117 w 117"/>
                <a:gd name="T75" fmla="*/ 141 h 158"/>
                <a:gd name="T76" fmla="*/ 115 w 117"/>
                <a:gd name="T77" fmla="*/ 122 h 158"/>
                <a:gd name="T78" fmla="*/ 106 w 117"/>
                <a:gd name="T79" fmla="*/ 114 h 158"/>
                <a:gd name="T80" fmla="*/ 84 w 117"/>
                <a:gd name="T81" fmla="*/ 116 h 158"/>
                <a:gd name="T82" fmla="*/ 75 w 117"/>
                <a:gd name="T83" fmla="*/ 8 h 158"/>
                <a:gd name="T84" fmla="*/ 66 w 117"/>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58">
                  <a:moveTo>
                    <a:pt x="67" y="9"/>
                  </a:moveTo>
                  <a:cubicBezTo>
                    <a:pt x="77" y="125"/>
                    <a:pt x="77" y="125"/>
                    <a:pt x="77" y="125"/>
                  </a:cubicBezTo>
                  <a:cubicBezTo>
                    <a:pt x="107" y="122"/>
                    <a:pt x="107" y="122"/>
                    <a:pt x="107" y="122"/>
                  </a:cubicBezTo>
                  <a:cubicBezTo>
                    <a:pt x="108" y="141"/>
                    <a:pt x="108" y="141"/>
                    <a:pt x="108" y="141"/>
                  </a:cubicBezTo>
                  <a:cubicBezTo>
                    <a:pt x="23" y="149"/>
                    <a:pt x="23" y="149"/>
                    <a:pt x="23" y="149"/>
                  </a:cubicBezTo>
                  <a:cubicBezTo>
                    <a:pt x="22" y="130"/>
                    <a:pt x="22" y="130"/>
                    <a:pt x="22" y="130"/>
                  </a:cubicBezTo>
                  <a:cubicBezTo>
                    <a:pt x="55" y="127"/>
                    <a:pt x="55" y="127"/>
                    <a:pt x="55" y="127"/>
                  </a:cubicBezTo>
                  <a:cubicBezTo>
                    <a:pt x="47" y="34"/>
                    <a:pt x="47" y="34"/>
                    <a:pt x="47" y="34"/>
                  </a:cubicBezTo>
                  <a:cubicBezTo>
                    <a:pt x="46" y="36"/>
                    <a:pt x="44" y="39"/>
                    <a:pt x="41" y="41"/>
                  </a:cubicBezTo>
                  <a:cubicBezTo>
                    <a:pt x="38" y="43"/>
                    <a:pt x="35" y="46"/>
                    <a:pt x="32" y="48"/>
                  </a:cubicBezTo>
                  <a:cubicBezTo>
                    <a:pt x="28" y="50"/>
                    <a:pt x="24" y="52"/>
                    <a:pt x="21" y="53"/>
                  </a:cubicBezTo>
                  <a:cubicBezTo>
                    <a:pt x="17" y="55"/>
                    <a:pt x="13" y="56"/>
                    <a:pt x="10" y="56"/>
                  </a:cubicBezTo>
                  <a:cubicBezTo>
                    <a:pt x="9" y="36"/>
                    <a:pt x="9" y="36"/>
                    <a:pt x="9" y="36"/>
                  </a:cubicBezTo>
                  <a:cubicBezTo>
                    <a:pt x="12" y="36"/>
                    <a:pt x="16" y="35"/>
                    <a:pt x="20" y="32"/>
                  </a:cubicBezTo>
                  <a:cubicBezTo>
                    <a:pt x="24" y="30"/>
                    <a:pt x="28" y="27"/>
                    <a:pt x="32" y="24"/>
                  </a:cubicBezTo>
                  <a:cubicBezTo>
                    <a:pt x="35" y="22"/>
                    <a:pt x="38" y="19"/>
                    <a:pt x="41" y="16"/>
                  </a:cubicBezTo>
                  <a:cubicBezTo>
                    <a:pt x="43" y="13"/>
                    <a:pt x="45" y="12"/>
                    <a:pt x="45" y="11"/>
                  </a:cubicBezTo>
                  <a:cubicBezTo>
                    <a:pt x="67" y="9"/>
                    <a:pt x="67" y="9"/>
                    <a:pt x="67" y="9"/>
                  </a:cubicBezTo>
                  <a:moveTo>
                    <a:pt x="66" y="0"/>
                  </a:moveTo>
                  <a:cubicBezTo>
                    <a:pt x="45" y="2"/>
                    <a:pt x="45" y="2"/>
                    <a:pt x="45" y="2"/>
                  </a:cubicBezTo>
                  <a:cubicBezTo>
                    <a:pt x="42" y="2"/>
                    <a:pt x="39" y="4"/>
                    <a:pt x="38" y="7"/>
                  </a:cubicBezTo>
                  <a:cubicBezTo>
                    <a:pt x="37" y="7"/>
                    <a:pt x="37" y="8"/>
                    <a:pt x="35" y="10"/>
                  </a:cubicBezTo>
                  <a:cubicBezTo>
                    <a:pt x="32" y="13"/>
                    <a:pt x="30" y="15"/>
                    <a:pt x="26" y="18"/>
                  </a:cubicBezTo>
                  <a:cubicBezTo>
                    <a:pt x="23" y="21"/>
                    <a:pt x="19" y="23"/>
                    <a:pt x="16" y="25"/>
                  </a:cubicBezTo>
                  <a:cubicBezTo>
                    <a:pt x="13" y="27"/>
                    <a:pt x="10" y="28"/>
                    <a:pt x="8" y="28"/>
                  </a:cubicBezTo>
                  <a:cubicBezTo>
                    <a:pt x="3" y="28"/>
                    <a:pt x="0" y="32"/>
                    <a:pt x="0" y="37"/>
                  </a:cubicBezTo>
                  <a:cubicBezTo>
                    <a:pt x="2" y="57"/>
                    <a:pt x="2" y="57"/>
                    <a:pt x="2" y="57"/>
                  </a:cubicBezTo>
                  <a:cubicBezTo>
                    <a:pt x="2" y="62"/>
                    <a:pt x="6" y="65"/>
                    <a:pt x="11" y="65"/>
                  </a:cubicBezTo>
                  <a:cubicBezTo>
                    <a:pt x="15" y="64"/>
                    <a:pt x="19" y="63"/>
                    <a:pt x="24" y="61"/>
                  </a:cubicBezTo>
                  <a:cubicBezTo>
                    <a:pt x="28" y="60"/>
                    <a:pt x="32" y="57"/>
                    <a:pt x="36" y="55"/>
                  </a:cubicBezTo>
                  <a:cubicBezTo>
                    <a:pt x="38" y="54"/>
                    <a:pt x="39" y="53"/>
                    <a:pt x="40" y="52"/>
                  </a:cubicBezTo>
                  <a:cubicBezTo>
                    <a:pt x="46" y="119"/>
                    <a:pt x="46" y="119"/>
                    <a:pt x="46" y="119"/>
                  </a:cubicBezTo>
                  <a:cubicBezTo>
                    <a:pt x="21" y="121"/>
                    <a:pt x="21" y="121"/>
                    <a:pt x="21" y="121"/>
                  </a:cubicBezTo>
                  <a:cubicBezTo>
                    <a:pt x="16" y="122"/>
                    <a:pt x="13" y="126"/>
                    <a:pt x="13" y="131"/>
                  </a:cubicBezTo>
                  <a:cubicBezTo>
                    <a:pt x="15" y="150"/>
                    <a:pt x="15" y="150"/>
                    <a:pt x="15" y="150"/>
                  </a:cubicBezTo>
                  <a:cubicBezTo>
                    <a:pt x="15" y="154"/>
                    <a:pt x="19" y="158"/>
                    <a:pt x="24" y="157"/>
                  </a:cubicBezTo>
                  <a:cubicBezTo>
                    <a:pt x="109" y="150"/>
                    <a:pt x="109" y="150"/>
                    <a:pt x="109" y="150"/>
                  </a:cubicBezTo>
                  <a:cubicBezTo>
                    <a:pt x="114" y="149"/>
                    <a:pt x="117" y="145"/>
                    <a:pt x="117" y="141"/>
                  </a:cubicBezTo>
                  <a:cubicBezTo>
                    <a:pt x="115" y="122"/>
                    <a:pt x="115" y="122"/>
                    <a:pt x="115" y="122"/>
                  </a:cubicBezTo>
                  <a:cubicBezTo>
                    <a:pt x="115" y="117"/>
                    <a:pt x="111" y="114"/>
                    <a:pt x="106" y="114"/>
                  </a:cubicBezTo>
                  <a:cubicBezTo>
                    <a:pt x="84" y="116"/>
                    <a:pt x="84" y="116"/>
                    <a:pt x="84" y="116"/>
                  </a:cubicBezTo>
                  <a:cubicBezTo>
                    <a:pt x="75" y="8"/>
                    <a:pt x="75" y="8"/>
                    <a:pt x="75" y="8"/>
                  </a:cubicBezTo>
                  <a:cubicBezTo>
                    <a:pt x="75" y="3"/>
                    <a:pt x="71" y="0"/>
                    <a:pt x="66" y="0"/>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23" name="组合 22"/>
          <p:cNvGrpSpPr/>
          <p:nvPr/>
        </p:nvGrpSpPr>
        <p:grpSpPr>
          <a:xfrm rot="191540">
            <a:off x="4843996" y="4961453"/>
            <a:ext cx="381600" cy="464938"/>
            <a:chOff x="3816350" y="1301751"/>
            <a:chExt cx="1243013" cy="1514475"/>
          </a:xfrm>
        </p:grpSpPr>
        <p:sp>
          <p:nvSpPr>
            <p:cNvPr id="24" name="Freeform 9"/>
            <p:cNvSpPr/>
            <p:nvPr/>
          </p:nvSpPr>
          <p:spPr bwMode="auto">
            <a:xfrm>
              <a:off x="3910013" y="1377951"/>
              <a:ext cx="1063625" cy="1363663"/>
            </a:xfrm>
            <a:custGeom>
              <a:avLst/>
              <a:gdLst>
                <a:gd name="T0" fmla="*/ 8 w 113"/>
                <a:gd name="T1" fmla="*/ 144 h 144"/>
                <a:gd name="T2" fmla="*/ 8 w 113"/>
                <a:gd name="T3" fmla="*/ 126 h 144"/>
                <a:gd name="T4" fmla="*/ 12 w 113"/>
                <a:gd name="T5" fmla="*/ 109 h 144"/>
                <a:gd name="T6" fmla="*/ 23 w 113"/>
                <a:gd name="T7" fmla="*/ 94 h 144"/>
                <a:gd name="T8" fmla="*/ 41 w 113"/>
                <a:gd name="T9" fmla="*/ 78 h 144"/>
                <a:gd name="T10" fmla="*/ 55 w 113"/>
                <a:gd name="T11" fmla="*/ 70 h 144"/>
                <a:gd name="T12" fmla="*/ 68 w 113"/>
                <a:gd name="T13" fmla="*/ 61 h 144"/>
                <a:gd name="T14" fmla="*/ 77 w 113"/>
                <a:gd name="T15" fmla="*/ 51 h 144"/>
                <a:gd name="T16" fmla="*/ 80 w 113"/>
                <a:gd name="T17" fmla="*/ 39 h 144"/>
                <a:gd name="T18" fmla="*/ 77 w 113"/>
                <a:gd name="T19" fmla="*/ 32 h 144"/>
                <a:gd name="T20" fmla="*/ 71 w 113"/>
                <a:gd name="T21" fmla="*/ 25 h 144"/>
                <a:gd name="T22" fmla="*/ 62 w 113"/>
                <a:gd name="T23" fmla="*/ 21 h 144"/>
                <a:gd name="T24" fmla="*/ 49 w 113"/>
                <a:gd name="T25" fmla="*/ 20 h 144"/>
                <a:gd name="T26" fmla="*/ 37 w 113"/>
                <a:gd name="T27" fmla="*/ 23 h 144"/>
                <a:gd name="T28" fmla="*/ 27 w 113"/>
                <a:gd name="T29" fmla="*/ 29 h 144"/>
                <a:gd name="T30" fmla="*/ 20 w 113"/>
                <a:gd name="T31" fmla="*/ 36 h 144"/>
                <a:gd name="T32" fmla="*/ 15 w 113"/>
                <a:gd name="T33" fmla="*/ 42 h 144"/>
                <a:gd name="T34" fmla="*/ 0 w 113"/>
                <a:gd name="T35" fmla="*/ 28 h 144"/>
                <a:gd name="T36" fmla="*/ 6 w 113"/>
                <a:gd name="T37" fmla="*/ 22 h 144"/>
                <a:gd name="T38" fmla="*/ 16 w 113"/>
                <a:gd name="T39" fmla="*/ 13 h 144"/>
                <a:gd name="T40" fmla="*/ 32 w 113"/>
                <a:gd name="T41" fmla="*/ 6 h 144"/>
                <a:gd name="T42" fmla="*/ 52 w 113"/>
                <a:gd name="T43" fmla="*/ 1 h 144"/>
                <a:gd name="T44" fmla="*/ 72 w 113"/>
                <a:gd name="T45" fmla="*/ 2 h 144"/>
                <a:gd name="T46" fmla="*/ 87 w 113"/>
                <a:gd name="T47" fmla="*/ 9 h 144"/>
                <a:gd name="T48" fmla="*/ 97 w 113"/>
                <a:gd name="T49" fmla="*/ 21 h 144"/>
                <a:gd name="T50" fmla="*/ 102 w 113"/>
                <a:gd name="T51" fmla="*/ 35 h 144"/>
                <a:gd name="T52" fmla="*/ 99 w 113"/>
                <a:gd name="T53" fmla="*/ 52 h 144"/>
                <a:gd name="T54" fmla="*/ 91 w 113"/>
                <a:gd name="T55" fmla="*/ 65 h 144"/>
                <a:gd name="T56" fmla="*/ 79 w 113"/>
                <a:gd name="T57" fmla="*/ 75 h 144"/>
                <a:gd name="T58" fmla="*/ 68 w 113"/>
                <a:gd name="T59" fmla="*/ 82 h 144"/>
                <a:gd name="T60" fmla="*/ 56 w 113"/>
                <a:gd name="T61" fmla="*/ 89 h 144"/>
                <a:gd name="T62" fmla="*/ 45 w 113"/>
                <a:gd name="T63" fmla="*/ 99 h 144"/>
                <a:gd name="T64" fmla="*/ 35 w 113"/>
                <a:gd name="T65" fmla="*/ 110 h 144"/>
                <a:gd name="T66" fmla="*/ 31 w 113"/>
                <a:gd name="T67" fmla="*/ 123 h 144"/>
                <a:gd name="T68" fmla="*/ 112 w 113"/>
                <a:gd name="T69" fmla="*/ 116 h 144"/>
                <a:gd name="T70" fmla="*/ 113 w 113"/>
                <a:gd name="T71" fmla="*/ 135 h 144"/>
                <a:gd name="T72" fmla="*/ 8 w 113"/>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44">
                  <a:moveTo>
                    <a:pt x="8" y="144"/>
                  </a:moveTo>
                  <a:cubicBezTo>
                    <a:pt x="7" y="137"/>
                    <a:pt x="7" y="131"/>
                    <a:pt x="8" y="126"/>
                  </a:cubicBezTo>
                  <a:cubicBezTo>
                    <a:pt x="8" y="120"/>
                    <a:pt x="10" y="115"/>
                    <a:pt x="12" y="109"/>
                  </a:cubicBezTo>
                  <a:cubicBezTo>
                    <a:pt x="15" y="104"/>
                    <a:pt x="18" y="99"/>
                    <a:pt x="23" y="94"/>
                  </a:cubicBezTo>
                  <a:cubicBezTo>
                    <a:pt x="27" y="89"/>
                    <a:pt x="33" y="84"/>
                    <a:pt x="41" y="78"/>
                  </a:cubicBezTo>
                  <a:cubicBezTo>
                    <a:pt x="46" y="75"/>
                    <a:pt x="50" y="73"/>
                    <a:pt x="55" y="70"/>
                  </a:cubicBezTo>
                  <a:cubicBezTo>
                    <a:pt x="60" y="67"/>
                    <a:pt x="64" y="64"/>
                    <a:pt x="68" y="61"/>
                  </a:cubicBezTo>
                  <a:cubicBezTo>
                    <a:pt x="71" y="58"/>
                    <a:pt x="74" y="54"/>
                    <a:pt x="77" y="51"/>
                  </a:cubicBezTo>
                  <a:cubicBezTo>
                    <a:pt x="79" y="48"/>
                    <a:pt x="80" y="44"/>
                    <a:pt x="80" y="39"/>
                  </a:cubicBezTo>
                  <a:cubicBezTo>
                    <a:pt x="80" y="37"/>
                    <a:pt x="79" y="34"/>
                    <a:pt x="77" y="32"/>
                  </a:cubicBezTo>
                  <a:cubicBezTo>
                    <a:pt x="76" y="29"/>
                    <a:pt x="74" y="27"/>
                    <a:pt x="71" y="25"/>
                  </a:cubicBezTo>
                  <a:cubicBezTo>
                    <a:pt x="69" y="23"/>
                    <a:pt x="65" y="22"/>
                    <a:pt x="62" y="21"/>
                  </a:cubicBezTo>
                  <a:cubicBezTo>
                    <a:pt x="58" y="20"/>
                    <a:pt x="54" y="19"/>
                    <a:pt x="49" y="20"/>
                  </a:cubicBezTo>
                  <a:cubicBezTo>
                    <a:pt x="45" y="20"/>
                    <a:pt x="40" y="21"/>
                    <a:pt x="37" y="23"/>
                  </a:cubicBezTo>
                  <a:cubicBezTo>
                    <a:pt x="33" y="25"/>
                    <a:pt x="30" y="27"/>
                    <a:pt x="27" y="29"/>
                  </a:cubicBezTo>
                  <a:cubicBezTo>
                    <a:pt x="24" y="31"/>
                    <a:pt x="22" y="33"/>
                    <a:pt x="20" y="36"/>
                  </a:cubicBezTo>
                  <a:cubicBezTo>
                    <a:pt x="17" y="38"/>
                    <a:pt x="16" y="40"/>
                    <a:pt x="15" y="42"/>
                  </a:cubicBezTo>
                  <a:cubicBezTo>
                    <a:pt x="0" y="28"/>
                    <a:pt x="0" y="28"/>
                    <a:pt x="0" y="28"/>
                  </a:cubicBezTo>
                  <a:cubicBezTo>
                    <a:pt x="1" y="27"/>
                    <a:pt x="3" y="25"/>
                    <a:pt x="6" y="22"/>
                  </a:cubicBezTo>
                  <a:cubicBezTo>
                    <a:pt x="8" y="19"/>
                    <a:pt x="12" y="16"/>
                    <a:pt x="16" y="13"/>
                  </a:cubicBezTo>
                  <a:cubicBezTo>
                    <a:pt x="21" y="11"/>
                    <a:pt x="26" y="8"/>
                    <a:pt x="32" y="6"/>
                  </a:cubicBezTo>
                  <a:cubicBezTo>
                    <a:pt x="38" y="3"/>
                    <a:pt x="44" y="2"/>
                    <a:pt x="52" y="1"/>
                  </a:cubicBezTo>
                  <a:cubicBezTo>
                    <a:pt x="59" y="0"/>
                    <a:pt x="66" y="1"/>
                    <a:pt x="72" y="2"/>
                  </a:cubicBezTo>
                  <a:cubicBezTo>
                    <a:pt x="78" y="4"/>
                    <a:pt x="83" y="6"/>
                    <a:pt x="87" y="9"/>
                  </a:cubicBezTo>
                  <a:cubicBezTo>
                    <a:pt x="91" y="12"/>
                    <a:pt x="95" y="16"/>
                    <a:pt x="97" y="21"/>
                  </a:cubicBezTo>
                  <a:cubicBezTo>
                    <a:pt x="100" y="25"/>
                    <a:pt x="102" y="30"/>
                    <a:pt x="102" y="35"/>
                  </a:cubicBezTo>
                  <a:cubicBezTo>
                    <a:pt x="103" y="41"/>
                    <a:pt x="102" y="47"/>
                    <a:pt x="99" y="52"/>
                  </a:cubicBezTo>
                  <a:cubicBezTo>
                    <a:pt x="97" y="56"/>
                    <a:pt x="94" y="61"/>
                    <a:pt x="91" y="65"/>
                  </a:cubicBezTo>
                  <a:cubicBezTo>
                    <a:pt x="87" y="68"/>
                    <a:pt x="83" y="72"/>
                    <a:pt x="79" y="75"/>
                  </a:cubicBezTo>
                  <a:cubicBezTo>
                    <a:pt x="75" y="77"/>
                    <a:pt x="71" y="80"/>
                    <a:pt x="68" y="82"/>
                  </a:cubicBezTo>
                  <a:cubicBezTo>
                    <a:pt x="64" y="84"/>
                    <a:pt x="61" y="86"/>
                    <a:pt x="56" y="89"/>
                  </a:cubicBezTo>
                  <a:cubicBezTo>
                    <a:pt x="52" y="92"/>
                    <a:pt x="48" y="95"/>
                    <a:pt x="45" y="99"/>
                  </a:cubicBezTo>
                  <a:cubicBezTo>
                    <a:pt x="41" y="102"/>
                    <a:pt x="38" y="106"/>
                    <a:pt x="35" y="110"/>
                  </a:cubicBezTo>
                  <a:cubicBezTo>
                    <a:pt x="33" y="114"/>
                    <a:pt x="31" y="118"/>
                    <a:pt x="31" y="123"/>
                  </a:cubicBezTo>
                  <a:cubicBezTo>
                    <a:pt x="112" y="116"/>
                    <a:pt x="112" y="116"/>
                    <a:pt x="112" y="116"/>
                  </a:cubicBezTo>
                  <a:cubicBezTo>
                    <a:pt x="113" y="135"/>
                    <a:pt x="113" y="135"/>
                    <a:pt x="113" y="135"/>
                  </a:cubicBezTo>
                  <a:lnTo>
                    <a:pt x="8" y="144"/>
                  </a:lnTo>
                  <a:close/>
                </a:path>
              </a:pathLst>
            </a:custGeom>
            <a:solidFill>
              <a:srgbClr val="FCBE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5" name="Freeform 10"/>
            <p:cNvSpPr>
              <a:spLocks noEditPoints="1"/>
            </p:cNvSpPr>
            <p:nvPr/>
          </p:nvSpPr>
          <p:spPr bwMode="auto">
            <a:xfrm>
              <a:off x="3816350" y="1301751"/>
              <a:ext cx="1243013" cy="1514475"/>
            </a:xfrm>
            <a:custGeom>
              <a:avLst/>
              <a:gdLst>
                <a:gd name="T0" fmla="*/ 82 w 132"/>
                <a:gd name="T1" fmla="*/ 10 h 160"/>
                <a:gd name="T2" fmla="*/ 107 w 132"/>
                <a:gd name="T3" fmla="*/ 29 h 160"/>
                <a:gd name="T4" fmla="*/ 109 w 132"/>
                <a:gd name="T5" fmla="*/ 60 h 160"/>
                <a:gd name="T6" fmla="*/ 89 w 132"/>
                <a:gd name="T7" fmla="*/ 83 h 160"/>
                <a:gd name="T8" fmla="*/ 66 w 132"/>
                <a:gd name="T9" fmla="*/ 97 h 160"/>
                <a:gd name="T10" fmla="*/ 45 w 132"/>
                <a:gd name="T11" fmla="*/ 118 h 160"/>
                <a:gd name="T12" fmla="*/ 122 w 132"/>
                <a:gd name="T13" fmla="*/ 124 h 160"/>
                <a:gd name="T14" fmla="*/ 18 w 132"/>
                <a:gd name="T15" fmla="*/ 152 h 160"/>
                <a:gd name="T16" fmla="*/ 22 w 132"/>
                <a:gd name="T17" fmla="*/ 117 h 160"/>
                <a:gd name="T18" fmla="*/ 51 w 132"/>
                <a:gd name="T19" fmla="*/ 86 h 160"/>
                <a:gd name="T20" fmla="*/ 78 w 132"/>
                <a:gd name="T21" fmla="*/ 69 h 160"/>
                <a:gd name="T22" fmla="*/ 90 w 132"/>
                <a:gd name="T23" fmla="*/ 47 h 160"/>
                <a:gd name="T24" fmla="*/ 81 w 132"/>
                <a:gd name="T25" fmla="*/ 33 h 160"/>
                <a:gd name="T26" fmla="*/ 59 w 132"/>
                <a:gd name="T27" fmla="*/ 28 h 160"/>
                <a:gd name="T28" fmla="*/ 37 w 132"/>
                <a:gd name="T29" fmla="*/ 37 h 160"/>
                <a:gd name="T30" fmla="*/ 25 w 132"/>
                <a:gd name="T31" fmla="*/ 50 h 160"/>
                <a:gd name="T32" fmla="*/ 16 w 132"/>
                <a:gd name="T33" fmla="*/ 30 h 160"/>
                <a:gd name="T34" fmla="*/ 42 w 132"/>
                <a:gd name="T35" fmla="*/ 14 h 160"/>
                <a:gd name="T36" fmla="*/ 61 w 132"/>
                <a:gd name="T37" fmla="*/ 1 h 160"/>
                <a:gd name="T38" fmla="*/ 22 w 132"/>
                <a:gd name="T39" fmla="*/ 14 h 160"/>
                <a:gd name="T40" fmla="*/ 3 w 132"/>
                <a:gd name="T41" fmla="*/ 31 h 160"/>
                <a:gd name="T42" fmla="*/ 19 w 132"/>
                <a:gd name="T43" fmla="*/ 56 h 160"/>
                <a:gd name="T44" fmla="*/ 25 w 132"/>
                <a:gd name="T45" fmla="*/ 59 h 160"/>
                <a:gd name="T46" fmla="*/ 36 w 132"/>
                <a:gd name="T47" fmla="*/ 49 h 160"/>
                <a:gd name="T48" fmla="*/ 50 w 132"/>
                <a:gd name="T49" fmla="*/ 39 h 160"/>
                <a:gd name="T50" fmla="*/ 70 w 132"/>
                <a:gd name="T51" fmla="*/ 37 h 160"/>
                <a:gd name="T52" fmla="*/ 80 w 132"/>
                <a:gd name="T53" fmla="*/ 44 h 160"/>
                <a:gd name="T54" fmla="*/ 80 w 132"/>
                <a:gd name="T55" fmla="*/ 54 h 160"/>
                <a:gd name="T56" fmla="*/ 60 w 132"/>
                <a:gd name="T57" fmla="*/ 70 h 160"/>
                <a:gd name="T58" fmla="*/ 46 w 132"/>
                <a:gd name="T59" fmla="*/ 79 h 160"/>
                <a:gd name="T60" fmla="*/ 15 w 132"/>
                <a:gd name="T61" fmla="*/ 114 h 160"/>
                <a:gd name="T62" fmla="*/ 9 w 132"/>
                <a:gd name="T63" fmla="*/ 152 h 160"/>
                <a:gd name="T64" fmla="*/ 19 w 132"/>
                <a:gd name="T65" fmla="*/ 160 h 160"/>
                <a:gd name="T66" fmla="*/ 132 w 132"/>
                <a:gd name="T67" fmla="*/ 142 h 160"/>
                <a:gd name="T68" fmla="*/ 121 w 132"/>
                <a:gd name="T69" fmla="*/ 115 h 160"/>
                <a:gd name="T70" fmla="*/ 61 w 132"/>
                <a:gd name="T71" fmla="*/ 113 h 160"/>
                <a:gd name="T72" fmla="*/ 82 w 132"/>
                <a:gd name="T73" fmla="*/ 97 h 160"/>
                <a:gd name="T74" fmla="*/ 107 w 132"/>
                <a:gd name="T75" fmla="*/ 78 h 160"/>
                <a:gd name="T76" fmla="*/ 121 w 132"/>
                <a:gd name="T77" fmla="*/ 42 h 160"/>
                <a:gd name="T78" fmla="*/ 102 w 132"/>
                <a:gd name="T79" fmla="*/ 10 h 160"/>
                <a:gd name="T80" fmla="*/ 61 w 132"/>
                <a:gd name="T81"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60">
                  <a:moveTo>
                    <a:pt x="62" y="9"/>
                  </a:moveTo>
                  <a:cubicBezTo>
                    <a:pt x="69" y="8"/>
                    <a:pt x="76" y="9"/>
                    <a:pt x="82" y="10"/>
                  </a:cubicBezTo>
                  <a:cubicBezTo>
                    <a:pt x="88" y="12"/>
                    <a:pt x="93" y="14"/>
                    <a:pt x="97" y="17"/>
                  </a:cubicBezTo>
                  <a:cubicBezTo>
                    <a:pt x="101" y="20"/>
                    <a:pt x="105" y="24"/>
                    <a:pt x="107" y="29"/>
                  </a:cubicBezTo>
                  <a:cubicBezTo>
                    <a:pt x="110" y="33"/>
                    <a:pt x="112" y="38"/>
                    <a:pt x="112" y="43"/>
                  </a:cubicBezTo>
                  <a:cubicBezTo>
                    <a:pt x="113" y="49"/>
                    <a:pt x="112" y="55"/>
                    <a:pt x="109" y="60"/>
                  </a:cubicBezTo>
                  <a:cubicBezTo>
                    <a:pt x="107" y="64"/>
                    <a:pt x="104" y="69"/>
                    <a:pt x="101" y="73"/>
                  </a:cubicBezTo>
                  <a:cubicBezTo>
                    <a:pt x="97" y="76"/>
                    <a:pt x="93" y="80"/>
                    <a:pt x="89" y="83"/>
                  </a:cubicBezTo>
                  <a:cubicBezTo>
                    <a:pt x="85" y="85"/>
                    <a:pt x="81" y="88"/>
                    <a:pt x="78" y="90"/>
                  </a:cubicBezTo>
                  <a:cubicBezTo>
                    <a:pt x="74" y="92"/>
                    <a:pt x="71" y="94"/>
                    <a:pt x="66" y="97"/>
                  </a:cubicBezTo>
                  <a:cubicBezTo>
                    <a:pt x="62" y="100"/>
                    <a:pt x="58" y="103"/>
                    <a:pt x="55" y="107"/>
                  </a:cubicBezTo>
                  <a:cubicBezTo>
                    <a:pt x="51" y="110"/>
                    <a:pt x="48" y="114"/>
                    <a:pt x="45" y="118"/>
                  </a:cubicBezTo>
                  <a:cubicBezTo>
                    <a:pt x="43" y="122"/>
                    <a:pt x="41" y="126"/>
                    <a:pt x="41" y="131"/>
                  </a:cubicBezTo>
                  <a:cubicBezTo>
                    <a:pt x="122" y="124"/>
                    <a:pt x="122" y="124"/>
                    <a:pt x="122" y="124"/>
                  </a:cubicBezTo>
                  <a:cubicBezTo>
                    <a:pt x="123" y="143"/>
                    <a:pt x="123" y="143"/>
                    <a:pt x="123" y="143"/>
                  </a:cubicBezTo>
                  <a:cubicBezTo>
                    <a:pt x="18" y="152"/>
                    <a:pt x="18" y="152"/>
                    <a:pt x="18" y="152"/>
                  </a:cubicBezTo>
                  <a:cubicBezTo>
                    <a:pt x="17" y="145"/>
                    <a:pt x="17" y="139"/>
                    <a:pt x="18" y="134"/>
                  </a:cubicBezTo>
                  <a:cubicBezTo>
                    <a:pt x="18" y="128"/>
                    <a:pt x="20" y="123"/>
                    <a:pt x="22" y="117"/>
                  </a:cubicBezTo>
                  <a:cubicBezTo>
                    <a:pt x="25" y="112"/>
                    <a:pt x="28" y="107"/>
                    <a:pt x="33" y="102"/>
                  </a:cubicBezTo>
                  <a:cubicBezTo>
                    <a:pt x="37" y="97"/>
                    <a:pt x="43" y="92"/>
                    <a:pt x="51" y="86"/>
                  </a:cubicBezTo>
                  <a:cubicBezTo>
                    <a:pt x="56" y="83"/>
                    <a:pt x="60" y="81"/>
                    <a:pt x="65" y="78"/>
                  </a:cubicBezTo>
                  <a:cubicBezTo>
                    <a:pt x="70" y="75"/>
                    <a:pt x="74" y="72"/>
                    <a:pt x="78" y="69"/>
                  </a:cubicBezTo>
                  <a:cubicBezTo>
                    <a:pt x="81" y="66"/>
                    <a:pt x="84" y="62"/>
                    <a:pt x="87" y="59"/>
                  </a:cubicBezTo>
                  <a:cubicBezTo>
                    <a:pt x="89" y="56"/>
                    <a:pt x="90" y="52"/>
                    <a:pt x="90" y="47"/>
                  </a:cubicBezTo>
                  <a:cubicBezTo>
                    <a:pt x="90" y="45"/>
                    <a:pt x="89" y="42"/>
                    <a:pt x="87" y="40"/>
                  </a:cubicBezTo>
                  <a:cubicBezTo>
                    <a:pt x="86" y="37"/>
                    <a:pt x="84" y="35"/>
                    <a:pt x="81" y="33"/>
                  </a:cubicBezTo>
                  <a:cubicBezTo>
                    <a:pt x="79" y="31"/>
                    <a:pt x="75" y="30"/>
                    <a:pt x="72" y="29"/>
                  </a:cubicBezTo>
                  <a:cubicBezTo>
                    <a:pt x="68" y="28"/>
                    <a:pt x="64" y="27"/>
                    <a:pt x="59" y="28"/>
                  </a:cubicBezTo>
                  <a:cubicBezTo>
                    <a:pt x="55" y="28"/>
                    <a:pt x="50" y="29"/>
                    <a:pt x="47" y="31"/>
                  </a:cubicBezTo>
                  <a:cubicBezTo>
                    <a:pt x="43" y="33"/>
                    <a:pt x="40" y="35"/>
                    <a:pt x="37" y="37"/>
                  </a:cubicBezTo>
                  <a:cubicBezTo>
                    <a:pt x="34" y="39"/>
                    <a:pt x="32" y="41"/>
                    <a:pt x="30" y="44"/>
                  </a:cubicBezTo>
                  <a:cubicBezTo>
                    <a:pt x="27" y="46"/>
                    <a:pt x="26" y="48"/>
                    <a:pt x="25" y="50"/>
                  </a:cubicBezTo>
                  <a:cubicBezTo>
                    <a:pt x="10" y="36"/>
                    <a:pt x="10" y="36"/>
                    <a:pt x="10" y="36"/>
                  </a:cubicBezTo>
                  <a:cubicBezTo>
                    <a:pt x="11" y="35"/>
                    <a:pt x="13" y="33"/>
                    <a:pt x="16" y="30"/>
                  </a:cubicBezTo>
                  <a:cubicBezTo>
                    <a:pt x="18" y="27"/>
                    <a:pt x="22" y="24"/>
                    <a:pt x="26" y="21"/>
                  </a:cubicBezTo>
                  <a:cubicBezTo>
                    <a:pt x="31" y="19"/>
                    <a:pt x="36" y="16"/>
                    <a:pt x="42" y="14"/>
                  </a:cubicBezTo>
                  <a:cubicBezTo>
                    <a:pt x="48" y="11"/>
                    <a:pt x="54" y="10"/>
                    <a:pt x="62" y="9"/>
                  </a:cubicBezTo>
                  <a:moveTo>
                    <a:pt x="61" y="1"/>
                  </a:moveTo>
                  <a:cubicBezTo>
                    <a:pt x="53" y="1"/>
                    <a:pt x="45" y="3"/>
                    <a:pt x="39" y="6"/>
                  </a:cubicBezTo>
                  <a:cubicBezTo>
                    <a:pt x="32" y="8"/>
                    <a:pt x="26" y="11"/>
                    <a:pt x="22" y="14"/>
                  </a:cubicBezTo>
                  <a:cubicBezTo>
                    <a:pt x="17" y="18"/>
                    <a:pt x="13" y="21"/>
                    <a:pt x="10" y="24"/>
                  </a:cubicBezTo>
                  <a:cubicBezTo>
                    <a:pt x="7" y="27"/>
                    <a:pt x="4" y="29"/>
                    <a:pt x="3" y="31"/>
                  </a:cubicBezTo>
                  <a:cubicBezTo>
                    <a:pt x="0" y="35"/>
                    <a:pt x="1" y="39"/>
                    <a:pt x="4" y="42"/>
                  </a:cubicBezTo>
                  <a:cubicBezTo>
                    <a:pt x="19" y="56"/>
                    <a:pt x="19" y="56"/>
                    <a:pt x="19" y="56"/>
                  </a:cubicBezTo>
                  <a:cubicBezTo>
                    <a:pt x="20" y="58"/>
                    <a:pt x="23" y="59"/>
                    <a:pt x="25" y="59"/>
                  </a:cubicBezTo>
                  <a:cubicBezTo>
                    <a:pt x="25" y="59"/>
                    <a:pt x="25" y="59"/>
                    <a:pt x="25" y="59"/>
                  </a:cubicBezTo>
                  <a:cubicBezTo>
                    <a:pt x="28" y="58"/>
                    <a:pt x="30" y="57"/>
                    <a:pt x="32" y="55"/>
                  </a:cubicBezTo>
                  <a:cubicBezTo>
                    <a:pt x="33" y="53"/>
                    <a:pt x="34" y="51"/>
                    <a:pt x="36" y="49"/>
                  </a:cubicBezTo>
                  <a:cubicBezTo>
                    <a:pt x="38" y="47"/>
                    <a:pt x="40" y="45"/>
                    <a:pt x="42" y="44"/>
                  </a:cubicBezTo>
                  <a:cubicBezTo>
                    <a:pt x="44" y="42"/>
                    <a:pt x="47" y="40"/>
                    <a:pt x="50" y="39"/>
                  </a:cubicBezTo>
                  <a:cubicBezTo>
                    <a:pt x="53" y="37"/>
                    <a:pt x="56" y="37"/>
                    <a:pt x="60" y="36"/>
                  </a:cubicBezTo>
                  <a:cubicBezTo>
                    <a:pt x="64" y="36"/>
                    <a:pt x="67" y="36"/>
                    <a:pt x="70" y="37"/>
                  </a:cubicBezTo>
                  <a:cubicBezTo>
                    <a:pt x="72" y="38"/>
                    <a:pt x="74" y="39"/>
                    <a:pt x="76" y="40"/>
                  </a:cubicBezTo>
                  <a:cubicBezTo>
                    <a:pt x="78" y="41"/>
                    <a:pt x="79" y="42"/>
                    <a:pt x="80" y="44"/>
                  </a:cubicBezTo>
                  <a:cubicBezTo>
                    <a:pt x="81" y="45"/>
                    <a:pt x="81" y="47"/>
                    <a:pt x="81" y="48"/>
                  </a:cubicBezTo>
                  <a:cubicBezTo>
                    <a:pt x="82" y="51"/>
                    <a:pt x="81" y="52"/>
                    <a:pt x="80" y="54"/>
                  </a:cubicBezTo>
                  <a:cubicBezTo>
                    <a:pt x="78" y="57"/>
                    <a:pt x="75" y="60"/>
                    <a:pt x="72" y="62"/>
                  </a:cubicBezTo>
                  <a:cubicBezTo>
                    <a:pt x="69" y="65"/>
                    <a:pt x="65" y="68"/>
                    <a:pt x="60" y="70"/>
                  </a:cubicBezTo>
                  <a:cubicBezTo>
                    <a:pt x="56" y="73"/>
                    <a:pt x="51" y="76"/>
                    <a:pt x="46" y="79"/>
                  </a:cubicBezTo>
                  <a:cubicBezTo>
                    <a:pt x="46" y="79"/>
                    <a:pt x="46" y="79"/>
                    <a:pt x="46" y="79"/>
                  </a:cubicBezTo>
                  <a:cubicBezTo>
                    <a:pt x="38" y="85"/>
                    <a:pt x="31" y="91"/>
                    <a:pt x="26" y="96"/>
                  </a:cubicBezTo>
                  <a:cubicBezTo>
                    <a:pt x="21" y="102"/>
                    <a:pt x="17" y="108"/>
                    <a:pt x="15" y="114"/>
                  </a:cubicBezTo>
                  <a:cubicBezTo>
                    <a:pt x="12" y="120"/>
                    <a:pt x="10" y="126"/>
                    <a:pt x="9" y="133"/>
                  </a:cubicBezTo>
                  <a:cubicBezTo>
                    <a:pt x="9" y="139"/>
                    <a:pt x="9" y="146"/>
                    <a:pt x="9" y="152"/>
                  </a:cubicBezTo>
                  <a:cubicBezTo>
                    <a:pt x="10" y="155"/>
                    <a:pt x="11" y="157"/>
                    <a:pt x="12" y="158"/>
                  </a:cubicBezTo>
                  <a:cubicBezTo>
                    <a:pt x="14" y="160"/>
                    <a:pt x="16" y="160"/>
                    <a:pt x="19" y="160"/>
                  </a:cubicBezTo>
                  <a:cubicBezTo>
                    <a:pt x="124" y="151"/>
                    <a:pt x="124" y="151"/>
                    <a:pt x="124" y="151"/>
                  </a:cubicBezTo>
                  <a:cubicBezTo>
                    <a:pt x="129" y="151"/>
                    <a:pt x="132" y="146"/>
                    <a:pt x="132" y="142"/>
                  </a:cubicBezTo>
                  <a:cubicBezTo>
                    <a:pt x="130" y="123"/>
                    <a:pt x="130" y="123"/>
                    <a:pt x="130" y="123"/>
                  </a:cubicBezTo>
                  <a:cubicBezTo>
                    <a:pt x="130" y="118"/>
                    <a:pt x="126" y="115"/>
                    <a:pt x="121" y="115"/>
                  </a:cubicBezTo>
                  <a:cubicBezTo>
                    <a:pt x="53" y="121"/>
                    <a:pt x="53" y="121"/>
                    <a:pt x="53" y="121"/>
                  </a:cubicBezTo>
                  <a:cubicBezTo>
                    <a:pt x="55" y="118"/>
                    <a:pt x="58" y="115"/>
                    <a:pt x="61" y="113"/>
                  </a:cubicBezTo>
                  <a:cubicBezTo>
                    <a:pt x="64" y="110"/>
                    <a:pt x="67" y="107"/>
                    <a:pt x="71" y="104"/>
                  </a:cubicBezTo>
                  <a:cubicBezTo>
                    <a:pt x="75" y="101"/>
                    <a:pt x="79" y="99"/>
                    <a:pt x="82" y="97"/>
                  </a:cubicBezTo>
                  <a:cubicBezTo>
                    <a:pt x="86" y="95"/>
                    <a:pt x="89" y="92"/>
                    <a:pt x="94" y="90"/>
                  </a:cubicBezTo>
                  <a:cubicBezTo>
                    <a:pt x="98" y="86"/>
                    <a:pt x="103" y="83"/>
                    <a:pt x="107" y="78"/>
                  </a:cubicBezTo>
                  <a:cubicBezTo>
                    <a:pt x="111" y="74"/>
                    <a:pt x="114" y="69"/>
                    <a:pt x="117" y="63"/>
                  </a:cubicBezTo>
                  <a:cubicBezTo>
                    <a:pt x="120" y="57"/>
                    <a:pt x="121" y="50"/>
                    <a:pt x="121" y="42"/>
                  </a:cubicBezTo>
                  <a:cubicBezTo>
                    <a:pt x="120" y="36"/>
                    <a:pt x="118" y="30"/>
                    <a:pt x="115" y="24"/>
                  </a:cubicBezTo>
                  <a:cubicBezTo>
                    <a:pt x="112" y="19"/>
                    <a:pt x="107" y="14"/>
                    <a:pt x="102" y="10"/>
                  </a:cubicBezTo>
                  <a:cubicBezTo>
                    <a:pt x="97" y="7"/>
                    <a:pt x="91" y="4"/>
                    <a:pt x="84" y="2"/>
                  </a:cubicBezTo>
                  <a:cubicBezTo>
                    <a:pt x="77" y="0"/>
                    <a:pt x="69" y="0"/>
                    <a:pt x="61" y="1"/>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33" name="组合 32"/>
          <p:cNvGrpSpPr/>
          <p:nvPr/>
        </p:nvGrpSpPr>
        <p:grpSpPr>
          <a:xfrm rot="160449">
            <a:off x="7897613" y="4947317"/>
            <a:ext cx="346075" cy="493211"/>
            <a:chOff x="5275263" y="1189038"/>
            <a:chExt cx="1262063" cy="1798638"/>
          </a:xfrm>
        </p:grpSpPr>
        <p:sp>
          <p:nvSpPr>
            <p:cNvPr id="34" name="Freeform 11"/>
            <p:cNvSpPr/>
            <p:nvPr/>
          </p:nvSpPr>
          <p:spPr bwMode="auto">
            <a:xfrm>
              <a:off x="5359400" y="1263651"/>
              <a:ext cx="1092200" cy="1647825"/>
            </a:xfrm>
            <a:custGeom>
              <a:avLst/>
              <a:gdLst>
                <a:gd name="T0" fmla="*/ 79 w 116"/>
                <a:gd name="T1" fmla="*/ 80 h 174"/>
                <a:gd name="T2" fmla="*/ 104 w 116"/>
                <a:gd name="T3" fmla="*/ 92 h 174"/>
                <a:gd name="T4" fmla="*/ 116 w 116"/>
                <a:gd name="T5" fmla="*/ 119 h 174"/>
                <a:gd name="T6" fmla="*/ 113 w 116"/>
                <a:gd name="T7" fmla="*/ 139 h 174"/>
                <a:gd name="T8" fmla="*/ 103 w 116"/>
                <a:gd name="T9" fmla="*/ 156 h 174"/>
                <a:gd name="T10" fmla="*/ 86 w 116"/>
                <a:gd name="T11" fmla="*/ 167 h 174"/>
                <a:gd name="T12" fmla="*/ 63 w 116"/>
                <a:gd name="T13" fmla="*/ 173 h 174"/>
                <a:gd name="T14" fmla="*/ 31 w 116"/>
                <a:gd name="T15" fmla="*/ 169 h 174"/>
                <a:gd name="T16" fmla="*/ 8 w 116"/>
                <a:gd name="T17" fmla="*/ 151 h 174"/>
                <a:gd name="T18" fmla="*/ 21 w 116"/>
                <a:gd name="T19" fmla="*/ 136 h 174"/>
                <a:gd name="T20" fmla="*/ 37 w 116"/>
                <a:gd name="T21" fmla="*/ 150 h 174"/>
                <a:gd name="T22" fmla="*/ 61 w 116"/>
                <a:gd name="T23" fmla="*/ 154 h 174"/>
                <a:gd name="T24" fmla="*/ 87 w 116"/>
                <a:gd name="T25" fmla="*/ 144 h 174"/>
                <a:gd name="T26" fmla="*/ 94 w 116"/>
                <a:gd name="T27" fmla="*/ 121 h 174"/>
                <a:gd name="T28" fmla="*/ 82 w 116"/>
                <a:gd name="T29" fmla="*/ 98 h 174"/>
                <a:gd name="T30" fmla="*/ 52 w 116"/>
                <a:gd name="T31" fmla="*/ 92 h 174"/>
                <a:gd name="T32" fmla="*/ 46 w 116"/>
                <a:gd name="T33" fmla="*/ 92 h 174"/>
                <a:gd name="T34" fmla="*/ 44 w 116"/>
                <a:gd name="T35" fmla="*/ 75 h 174"/>
                <a:gd name="T36" fmla="*/ 51 w 116"/>
                <a:gd name="T37" fmla="*/ 74 h 174"/>
                <a:gd name="T38" fmla="*/ 76 w 116"/>
                <a:gd name="T39" fmla="*/ 64 h 174"/>
                <a:gd name="T40" fmla="*/ 84 w 116"/>
                <a:gd name="T41" fmla="*/ 42 h 174"/>
                <a:gd name="T42" fmla="*/ 73 w 116"/>
                <a:gd name="T43" fmla="*/ 24 h 174"/>
                <a:gd name="T44" fmla="*/ 51 w 116"/>
                <a:gd name="T45" fmla="*/ 20 h 174"/>
                <a:gd name="T46" fmla="*/ 28 w 116"/>
                <a:gd name="T47" fmla="*/ 27 h 174"/>
                <a:gd name="T48" fmla="*/ 14 w 116"/>
                <a:gd name="T49" fmla="*/ 44 h 174"/>
                <a:gd name="T50" fmla="*/ 0 w 116"/>
                <a:gd name="T51" fmla="*/ 32 h 174"/>
                <a:gd name="T52" fmla="*/ 8 w 116"/>
                <a:gd name="T53" fmla="*/ 21 h 174"/>
                <a:gd name="T54" fmla="*/ 19 w 116"/>
                <a:gd name="T55" fmla="*/ 11 h 174"/>
                <a:gd name="T56" fmla="*/ 34 w 116"/>
                <a:gd name="T57" fmla="*/ 4 h 174"/>
                <a:gd name="T58" fmla="*/ 51 w 116"/>
                <a:gd name="T59" fmla="*/ 1 h 174"/>
                <a:gd name="T60" fmla="*/ 72 w 116"/>
                <a:gd name="T61" fmla="*/ 2 h 174"/>
                <a:gd name="T62" fmla="*/ 89 w 116"/>
                <a:gd name="T63" fmla="*/ 9 h 174"/>
                <a:gd name="T64" fmla="*/ 100 w 116"/>
                <a:gd name="T65" fmla="*/ 22 h 174"/>
                <a:gd name="T66" fmla="*/ 105 w 116"/>
                <a:gd name="T67" fmla="*/ 39 h 174"/>
                <a:gd name="T68" fmla="*/ 105 w 116"/>
                <a:gd name="T69" fmla="*/ 53 h 174"/>
                <a:gd name="T70" fmla="*/ 100 w 116"/>
                <a:gd name="T71" fmla="*/ 65 h 174"/>
                <a:gd name="T72" fmla="*/ 91 w 116"/>
                <a:gd name="T73" fmla="*/ 74 h 174"/>
                <a:gd name="T74" fmla="*/ 79 w 116"/>
                <a:gd name="T75" fmla="*/ 8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74">
                  <a:moveTo>
                    <a:pt x="79" y="80"/>
                  </a:moveTo>
                  <a:cubicBezTo>
                    <a:pt x="89" y="81"/>
                    <a:pt x="98" y="85"/>
                    <a:pt x="104" y="92"/>
                  </a:cubicBezTo>
                  <a:cubicBezTo>
                    <a:pt x="111" y="99"/>
                    <a:pt x="115" y="108"/>
                    <a:pt x="116" y="119"/>
                  </a:cubicBezTo>
                  <a:cubicBezTo>
                    <a:pt x="116" y="126"/>
                    <a:pt x="115" y="133"/>
                    <a:pt x="113" y="139"/>
                  </a:cubicBezTo>
                  <a:cubicBezTo>
                    <a:pt x="111" y="146"/>
                    <a:pt x="108" y="151"/>
                    <a:pt x="103" y="156"/>
                  </a:cubicBezTo>
                  <a:cubicBezTo>
                    <a:pt x="98" y="161"/>
                    <a:pt x="93" y="164"/>
                    <a:pt x="86" y="167"/>
                  </a:cubicBezTo>
                  <a:cubicBezTo>
                    <a:pt x="79" y="170"/>
                    <a:pt x="72" y="172"/>
                    <a:pt x="63" y="173"/>
                  </a:cubicBezTo>
                  <a:cubicBezTo>
                    <a:pt x="51" y="174"/>
                    <a:pt x="40" y="172"/>
                    <a:pt x="31" y="169"/>
                  </a:cubicBezTo>
                  <a:cubicBezTo>
                    <a:pt x="21" y="165"/>
                    <a:pt x="14" y="159"/>
                    <a:pt x="8" y="151"/>
                  </a:cubicBezTo>
                  <a:cubicBezTo>
                    <a:pt x="21" y="136"/>
                    <a:pt x="21" y="136"/>
                    <a:pt x="21" y="136"/>
                  </a:cubicBezTo>
                  <a:cubicBezTo>
                    <a:pt x="25" y="142"/>
                    <a:pt x="30" y="147"/>
                    <a:pt x="37" y="150"/>
                  </a:cubicBezTo>
                  <a:cubicBezTo>
                    <a:pt x="43" y="153"/>
                    <a:pt x="51" y="155"/>
                    <a:pt x="61" y="154"/>
                  </a:cubicBezTo>
                  <a:cubicBezTo>
                    <a:pt x="72" y="153"/>
                    <a:pt x="81" y="150"/>
                    <a:pt x="87" y="144"/>
                  </a:cubicBezTo>
                  <a:cubicBezTo>
                    <a:pt x="92" y="139"/>
                    <a:pt x="95" y="131"/>
                    <a:pt x="94" y="121"/>
                  </a:cubicBezTo>
                  <a:cubicBezTo>
                    <a:pt x="93" y="111"/>
                    <a:pt x="89" y="103"/>
                    <a:pt x="82" y="98"/>
                  </a:cubicBezTo>
                  <a:cubicBezTo>
                    <a:pt x="75" y="93"/>
                    <a:pt x="65" y="91"/>
                    <a:pt x="52" y="92"/>
                  </a:cubicBezTo>
                  <a:cubicBezTo>
                    <a:pt x="46" y="92"/>
                    <a:pt x="46" y="92"/>
                    <a:pt x="46" y="92"/>
                  </a:cubicBezTo>
                  <a:cubicBezTo>
                    <a:pt x="44" y="75"/>
                    <a:pt x="44" y="75"/>
                    <a:pt x="44" y="75"/>
                  </a:cubicBezTo>
                  <a:cubicBezTo>
                    <a:pt x="51" y="74"/>
                    <a:pt x="51" y="74"/>
                    <a:pt x="51" y="74"/>
                  </a:cubicBezTo>
                  <a:cubicBezTo>
                    <a:pt x="62" y="73"/>
                    <a:pt x="71" y="70"/>
                    <a:pt x="76" y="64"/>
                  </a:cubicBezTo>
                  <a:cubicBezTo>
                    <a:pt x="82" y="58"/>
                    <a:pt x="84" y="51"/>
                    <a:pt x="84" y="42"/>
                  </a:cubicBezTo>
                  <a:cubicBezTo>
                    <a:pt x="83" y="34"/>
                    <a:pt x="79" y="28"/>
                    <a:pt x="73" y="24"/>
                  </a:cubicBezTo>
                  <a:cubicBezTo>
                    <a:pt x="67" y="21"/>
                    <a:pt x="59" y="19"/>
                    <a:pt x="51" y="20"/>
                  </a:cubicBezTo>
                  <a:cubicBezTo>
                    <a:pt x="42" y="21"/>
                    <a:pt x="34" y="23"/>
                    <a:pt x="28" y="27"/>
                  </a:cubicBezTo>
                  <a:cubicBezTo>
                    <a:pt x="22" y="32"/>
                    <a:pt x="17" y="37"/>
                    <a:pt x="14" y="44"/>
                  </a:cubicBezTo>
                  <a:cubicBezTo>
                    <a:pt x="0" y="32"/>
                    <a:pt x="0" y="32"/>
                    <a:pt x="0" y="32"/>
                  </a:cubicBezTo>
                  <a:cubicBezTo>
                    <a:pt x="2" y="28"/>
                    <a:pt x="4" y="24"/>
                    <a:pt x="8" y="21"/>
                  </a:cubicBezTo>
                  <a:cubicBezTo>
                    <a:pt x="11" y="17"/>
                    <a:pt x="15" y="14"/>
                    <a:pt x="19" y="11"/>
                  </a:cubicBezTo>
                  <a:cubicBezTo>
                    <a:pt x="24" y="8"/>
                    <a:pt x="29" y="6"/>
                    <a:pt x="34" y="4"/>
                  </a:cubicBezTo>
                  <a:cubicBezTo>
                    <a:pt x="39" y="3"/>
                    <a:pt x="45" y="2"/>
                    <a:pt x="51" y="1"/>
                  </a:cubicBezTo>
                  <a:cubicBezTo>
                    <a:pt x="59" y="0"/>
                    <a:pt x="65" y="1"/>
                    <a:pt x="72" y="2"/>
                  </a:cubicBezTo>
                  <a:cubicBezTo>
                    <a:pt x="78" y="4"/>
                    <a:pt x="84" y="6"/>
                    <a:pt x="89" y="9"/>
                  </a:cubicBezTo>
                  <a:cubicBezTo>
                    <a:pt x="94" y="13"/>
                    <a:pt x="97" y="17"/>
                    <a:pt x="100" y="22"/>
                  </a:cubicBezTo>
                  <a:cubicBezTo>
                    <a:pt x="103" y="27"/>
                    <a:pt x="105" y="33"/>
                    <a:pt x="105" y="39"/>
                  </a:cubicBezTo>
                  <a:cubicBezTo>
                    <a:pt x="106" y="44"/>
                    <a:pt x="106" y="48"/>
                    <a:pt x="105" y="53"/>
                  </a:cubicBezTo>
                  <a:cubicBezTo>
                    <a:pt x="104" y="57"/>
                    <a:pt x="102" y="61"/>
                    <a:pt x="100" y="65"/>
                  </a:cubicBezTo>
                  <a:cubicBezTo>
                    <a:pt x="97" y="68"/>
                    <a:pt x="94" y="72"/>
                    <a:pt x="91" y="74"/>
                  </a:cubicBezTo>
                  <a:cubicBezTo>
                    <a:pt x="87" y="77"/>
                    <a:pt x="83" y="79"/>
                    <a:pt x="79" y="80"/>
                  </a:cubicBezTo>
                  <a:close/>
                </a:path>
              </a:pathLst>
            </a:custGeom>
            <a:solidFill>
              <a:srgbClr val="FE70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5" name="Freeform 12"/>
            <p:cNvSpPr>
              <a:spLocks noEditPoints="1"/>
            </p:cNvSpPr>
            <p:nvPr/>
          </p:nvSpPr>
          <p:spPr bwMode="auto">
            <a:xfrm>
              <a:off x="5275263" y="1189038"/>
              <a:ext cx="1262063" cy="1798638"/>
            </a:xfrm>
            <a:custGeom>
              <a:avLst/>
              <a:gdLst>
                <a:gd name="T0" fmla="*/ 81 w 134"/>
                <a:gd name="T1" fmla="*/ 10 h 190"/>
                <a:gd name="T2" fmla="*/ 109 w 134"/>
                <a:gd name="T3" fmla="*/ 30 h 190"/>
                <a:gd name="T4" fmla="*/ 114 w 134"/>
                <a:gd name="T5" fmla="*/ 61 h 190"/>
                <a:gd name="T6" fmla="*/ 100 w 134"/>
                <a:gd name="T7" fmla="*/ 82 h 190"/>
                <a:gd name="T8" fmla="*/ 113 w 134"/>
                <a:gd name="T9" fmla="*/ 100 h 190"/>
                <a:gd name="T10" fmla="*/ 122 w 134"/>
                <a:gd name="T11" fmla="*/ 147 h 190"/>
                <a:gd name="T12" fmla="*/ 95 w 134"/>
                <a:gd name="T13" fmla="*/ 175 h 190"/>
                <a:gd name="T14" fmla="*/ 40 w 134"/>
                <a:gd name="T15" fmla="*/ 177 h 190"/>
                <a:gd name="T16" fmla="*/ 30 w 134"/>
                <a:gd name="T17" fmla="*/ 144 h 190"/>
                <a:gd name="T18" fmla="*/ 70 w 134"/>
                <a:gd name="T19" fmla="*/ 162 h 190"/>
                <a:gd name="T20" fmla="*/ 103 w 134"/>
                <a:gd name="T21" fmla="*/ 129 h 190"/>
                <a:gd name="T22" fmla="*/ 61 w 134"/>
                <a:gd name="T23" fmla="*/ 100 h 190"/>
                <a:gd name="T24" fmla="*/ 53 w 134"/>
                <a:gd name="T25" fmla="*/ 83 h 190"/>
                <a:gd name="T26" fmla="*/ 85 w 134"/>
                <a:gd name="T27" fmla="*/ 72 h 190"/>
                <a:gd name="T28" fmla="*/ 82 w 134"/>
                <a:gd name="T29" fmla="*/ 32 h 190"/>
                <a:gd name="T30" fmla="*/ 37 w 134"/>
                <a:gd name="T31" fmla="*/ 35 h 190"/>
                <a:gd name="T32" fmla="*/ 9 w 134"/>
                <a:gd name="T33" fmla="*/ 40 h 190"/>
                <a:gd name="T34" fmla="*/ 28 w 134"/>
                <a:gd name="T35" fmla="*/ 19 h 190"/>
                <a:gd name="T36" fmla="*/ 60 w 134"/>
                <a:gd name="T37" fmla="*/ 9 h 190"/>
                <a:gd name="T38" fmla="*/ 40 w 134"/>
                <a:gd name="T39" fmla="*/ 4 h 190"/>
                <a:gd name="T40" fmla="*/ 11 w 134"/>
                <a:gd name="T41" fmla="*/ 23 h 190"/>
                <a:gd name="T42" fmla="*/ 4 w 134"/>
                <a:gd name="T43" fmla="*/ 47 h 190"/>
                <a:gd name="T44" fmla="*/ 24 w 134"/>
                <a:gd name="T45" fmla="*/ 61 h 190"/>
                <a:gd name="T46" fmla="*/ 31 w 134"/>
                <a:gd name="T47" fmla="*/ 56 h 190"/>
                <a:gd name="T48" fmla="*/ 60 w 134"/>
                <a:gd name="T49" fmla="*/ 36 h 190"/>
                <a:gd name="T50" fmla="*/ 84 w 134"/>
                <a:gd name="T51" fmla="*/ 51 h 190"/>
                <a:gd name="T52" fmla="*/ 59 w 134"/>
                <a:gd name="T53" fmla="*/ 74 h 190"/>
                <a:gd name="T54" fmla="*/ 45 w 134"/>
                <a:gd name="T55" fmla="*/ 83 h 190"/>
                <a:gd name="T56" fmla="*/ 55 w 134"/>
                <a:gd name="T57" fmla="*/ 109 h 190"/>
                <a:gd name="T58" fmla="*/ 86 w 134"/>
                <a:gd name="T59" fmla="*/ 113 h 190"/>
                <a:gd name="T60" fmla="*/ 90 w 134"/>
                <a:gd name="T61" fmla="*/ 146 h 190"/>
                <a:gd name="T62" fmla="*/ 49 w 134"/>
                <a:gd name="T63" fmla="*/ 151 h 190"/>
                <a:gd name="T64" fmla="*/ 30 w 134"/>
                <a:gd name="T65" fmla="*/ 136 h 190"/>
                <a:gd name="T66" fmla="*/ 23 w 134"/>
                <a:gd name="T67" fmla="*/ 139 h 190"/>
                <a:gd name="T68" fmla="*/ 10 w 134"/>
                <a:gd name="T69" fmla="*/ 164 h 190"/>
                <a:gd name="T70" fmla="*/ 73 w 134"/>
                <a:gd name="T71" fmla="*/ 189 h 190"/>
                <a:gd name="T72" fmla="*/ 118 w 134"/>
                <a:gd name="T73" fmla="*/ 170 h 190"/>
                <a:gd name="T74" fmla="*/ 133 w 134"/>
                <a:gd name="T75" fmla="*/ 126 h 190"/>
                <a:gd name="T76" fmla="*/ 109 w 134"/>
                <a:gd name="T77" fmla="*/ 86 h 190"/>
                <a:gd name="T78" fmla="*/ 122 w 134"/>
                <a:gd name="T79" fmla="*/ 62 h 190"/>
                <a:gd name="T80" fmla="*/ 117 w 134"/>
                <a:gd name="T81" fmla="*/ 26 h 190"/>
                <a:gd name="T82" fmla="*/ 83 w 134"/>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90">
                  <a:moveTo>
                    <a:pt x="60" y="9"/>
                  </a:moveTo>
                  <a:cubicBezTo>
                    <a:pt x="68" y="8"/>
                    <a:pt x="74" y="9"/>
                    <a:pt x="81" y="10"/>
                  </a:cubicBezTo>
                  <a:cubicBezTo>
                    <a:pt x="87" y="12"/>
                    <a:pt x="93" y="14"/>
                    <a:pt x="98" y="17"/>
                  </a:cubicBezTo>
                  <a:cubicBezTo>
                    <a:pt x="103" y="21"/>
                    <a:pt x="106" y="25"/>
                    <a:pt x="109" y="30"/>
                  </a:cubicBezTo>
                  <a:cubicBezTo>
                    <a:pt x="112" y="35"/>
                    <a:pt x="114" y="41"/>
                    <a:pt x="114" y="47"/>
                  </a:cubicBezTo>
                  <a:cubicBezTo>
                    <a:pt x="115" y="52"/>
                    <a:pt x="115" y="56"/>
                    <a:pt x="114" y="61"/>
                  </a:cubicBezTo>
                  <a:cubicBezTo>
                    <a:pt x="113" y="65"/>
                    <a:pt x="111" y="69"/>
                    <a:pt x="109" y="73"/>
                  </a:cubicBezTo>
                  <a:cubicBezTo>
                    <a:pt x="106" y="76"/>
                    <a:pt x="103" y="80"/>
                    <a:pt x="100" y="82"/>
                  </a:cubicBezTo>
                  <a:cubicBezTo>
                    <a:pt x="96" y="85"/>
                    <a:pt x="92" y="87"/>
                    <a:pt x="88" y="88"/>
                  </a:cubicBezTo>
                  <a:cubicBezTo>
                    <a:pt x="98" y="89"/>
                    <a:pt x="107" y="93"/>
                    <a:pt x="113" y="100"/>
                  </a:cubicBezTo>
                  <a:cubicBezTo>
                    <a:pt x="120" y="107"/>
                    <a:pt x="124" y="116"/>
                    <a:pt x="125" y="127"/>
                  </a:cubicBezTo>
                  <a:cubicBezTo>
                    <a:pt x="125" y="134"/>
                    <a:pt x="124" y="141"/>
                    <a:pt x="122" y="147"/>
                  </a:cubicBezTo>
                  <a:cubicBezTo>
                    <a:pt x="120" y="154"/>
                    <a:pt x="117" y="159"/>
                    <a:pt x="112" y="164"/>
                  </a:cubicBezTo>
                  <a:cubicBezTo>
                    <a:pt x="107" y="169"/>
                    <a:pt x="102" y="172"/>
                    <a:pt x="95" y="175"/>
                  </a:cubicBezTo>
                  <a:cubicBezTo>
                    <a:pt x="88" y="178"/>
                    <a:pt x="81" y="180"/>
                    <a:pt x="72" y="181"/>
                  </a:cubicBezTo>
                  <a:cubicBezTo>
                    <a:pt x="60" y="182"/>
                    <a:pt x="49" y="180"/>
                    <a:pt x="40" y="177"/>
                  </a:cubicBezTo>
                  <a:cubicBezTo>
                    <a:pt x="30" y="173"/>
                    <a:pt x="23" y="167"/>
                    <a:pt x="17" y="159"/>
                  </a:cubicBezTo>
                  <a:cubicBezTo>
                    <a:pt x="30" y="144"/>
                    <a:pt x="30" y="144"/>
                    <a:pt x="30" y="144"/>
                  </a:cubicBezTo>
                  <a:cubicBezTo>
                    <a:pt x="34" y="150"/>
                    <a:pt x="39" y="155"/>
                    <a:pt x="46" y="158"/>
                  </a:cubicBezTo>
                  <a:cubicBezTo>
                    <a:pt x="52" y="161"/>
                    <a:pt x="60" y="163"/>
                    <a:pt x="70" y="162"/>
                  </a:cubicBezTo>
                  <a:cubicBezTo>
                    <a:pt x="81" y="161"/>
                    <a:pt x="90" y="158"/>
                    <a:pt x="96" y="152"/>
                  </a:cubicBezTo>
                  <a:cubicBezTo>
                    <a:pt x="101" y="147"/>
                    <a:pt x="104" y="139"/>
                    <a:pt x="103" y="129"/>
                  </a:cubicBezTo>
                  <a:cubicBezTo>
                    <a:pt x="102" y="119"/>
                    <a:pt x="98" y="111"/>
                    <a:pt x="91" y="106"/>
                  </a:cubicBezTo>
                  <a:cubicBezTo>
                    <a:pt x="84" y="101"/>
                    <a:pt x="74" y="99"/>
                    <a:pt x="61" y="100"/>
                  </a:cubicBezTo>
                  <a:cubicBezTo>
                    <a:pt x="55" y="100"/>
                    <a:pt x="55" y="100"/>
                    <a:pt x="55" y="100"/>
                  </a:cubicBezTo>
                  <a:cubicBezTo>
                    <a:pt x="53" y="83"/>
                    <a:pt x="53" y="83"/>
                    <a:pt x="53" y="83"/>
                  </a:cubicBezTo>
                  <a:cubicBezTo>
                    <a:pt x="60" y="82"/>
                    <a:pt x="60" y="82"/>
                    <a:pt x="60" y="82"/>
                  </a:cubicBezTo>
                  <a:cubicBezTo>
                    <a:pt x="71" y="81"/>
                    <a:pt x="80" y="78"/>
                    <a:pt x="85" y="72"/>
                  </a:cubicBezTo>
                  <a:cubicBezTo>
                    <a:pt x="91" y="66"/>
                    <a:pt x="93" y="59"/>
                    <a:pt x="93" y="50"/>
                  </a:cubicBezTo>
                  <a:cubicBezTo>
                    <a:pt x="92" y="42"/>
                    <a:pt x="88" y="36"/>
                    <a:pt x="82" y="32"/>
                  </a:cubicBezTo>
                  <a:cubicBezTo>
                    <a:pt x="76" y="29"/>
                    <a:pt x="68" y="27"/>
                    <a:pt x="60" y="28"/>
                  </a:cubicBezTo>
                  <a:cubicBezTo>
                    <a:pt x="51" y="29"/>
                    <a:pt x="43" y="31"/>
                    <a:pt x="37" y="35"/>
                  </a:cubicBezTo>
                  <a:cubicBezTo>
                    <a:pt x="31" y="40"/>
                    <a:pt x="26" y="45"/>
                    <a:pt x="23" y="52"/>
                  </a:cubicBezTo>
                  <a:cubicBezTo>
                    <a:pt x="9" y="40"/>
                    <a:pt x="9" y="40"/>
                    <a:pt x="9" y="40"/>
                  </a:cubicBezTo>
                  <a:cubicBezTo>
                    <a:pt x="11" y="36"/>
                    <a:pt x="13" y="32"/>
                    <a:pt x="17" y="29"/>
                  </a:cubicBezTo>
                  <a:cubicBezTo>
                    <a:pt x="20" y="25"/>
                    <a:pt x="24" y="22"/>
                    <a:pt x="28" y="19"/>
                  </a:cubicBezTo>
                  <a:cubicBezTo>
                    <a:pt x="33" y="16"/>
                    <a:pt x="38" y="14"/>
                    <a:pt x="43" y="12"/>
                  </a:cubicBezTo>
                  <a:cubicBezTo>
                    <a:pt x="48" y="11"/>
                    <a:pt x="54" y="10"/>
                    <a:pt x="60" y="9"/>
                  </a:cubicBezTo>
                  <a:moveTo>
                    <a:pt x="59" y="1"/>
                  </a:moveTo>
                  <a:cubicBezTo>
                    <a:pt x="53" y="1"/>
                    <a:pt x="46" y="2"/>
                    <a:pt x="40" y="4"/>
                  </a:cubicBezTo>
                  <a:cubicBezTo>
                    <a:pt x="34" y="6"/>
                    <a:pt x="29" y="9"/>
                    <a:pt x="24" y="12"/>
                  </a:cubicBezTo>
                  <a:cubicBezTo>
                    <a:pt x="19" y="15"/>
                    <a:pt x="14" y="19"/>
                    <a:pt x="11" y="23"/>
                  </a:cubicBezTo>
                  <a:cubicBezTo>
                    <a:pt x="7" y="27"/>
                    <a:pt x="4" y="32"/>
                    <a:pt x="1" y="37"/>
                  </a:cubicBezTo>
                  <a:cubicBezTo>
                    <a:pt x="0" y="40"/>
                    <a:pt x="1" y="44"/>
                    <a:pt x="4" y="47"/>
                  </a:cubicBezTo>
                  <a:cubicBezTo>
                    <a:pt x="18" y="59"/>
                    <a:pt x="18" y="59"/>
                    <a:pt x="18" y="59"/>
                  </a:cubicBezTo>
                  <a:cubicBezTo>
                    <a:pt x="19" y="60"/>
                    <a:pt x="22" y="61"/>
                    <a:pt x="24" y="61"/>
                  </a:cubicBezTo>
                  <a:cubicBezTo>
                    <a:pt x="24" y="61"/>
                    <a:pt x="25" y="61"/>
                    <a:pt x="25" y="61"/>
                  </a:cubicBezTo>
                  <a:cubicBezTo>
                    <a:pt x="28" y="60"/>
                    <a:pt x="30" y="58"/>
                    <a:pt x="31" y="56"/>
                  </a:cubicBezTo>
                  <a:cubicBezTo>
                    <a:pt x="33" y="50"/>
                    <a:pt x="37" y="46"/>
                    <a:pt x="42" y="42"/>
                  </a:cubicBezTo>
                  <a:cubicBezTo>
                    <a:pt x="47" y="39"/>
                    <a:pt x="53" y="37"/>
                    <a:pt x="60" y="36"/>
                  </a:cubicBezTo>
                  <a:cubicBezTo>
                    <a:pt x="67" y="36"/>
                    <a:pt x="73" y="37"/>
                    <a:pt x="78" y="40"/>
                  </a:cubicBezTo>
                  <a:cubicBezTo>
                    <a:pt x="80" y="41"/>
                    <a:pt x="83" y="44"/>
                    <a:pt x="84" y="51"/>
                  </a:cubicBezTo>
                  <a:cubicBezTo>
                    <a:pt x="85" y="57"/>
                    <a:pt x="83" y="62"/>
                    <a:pt x="79" y="66"/>
                  </a:cubicBezTo>
                  <a:cubicBezTo>
                    <a:pt x="75" y="70"/>
                    <a:pt x="68" y="73"/>
                    <a:pt x="59" y="74"/>
                  </a:cubicBezTo>
                  <a:cubicBezTo>
                    <a:pt x="52" y="74"/>
                    <a:pt x="52" y="74"/>
                    <a:pt x="52" y="74"/>
                  </a:cubicBezTo>
                  <a:cubicBezTo>
                    <a:pt x="48" y="75"/>
                    <a:pt x="44" y="79"/>
                    <a:pt x="45" y="83"/>
                  </a:cubicBezTo>
                  <a:cubicBezTo>
                    <a:pt x="46" y="101"/>
                    <a:pt x="46" y="101"/>
                    <a:pt x="46" y="101"/>
                  </a:cubicBezTo>
                  <a:cubicBezTo>
                    <a:pt x="47" y="106"/>
                    <a:pt x="51" y="109"/>
                    <a:pt x="55" y="109"/>
                  </a:cubicBezTo>
                  <a:cubicBezTo>
                    <a:pt x="61" y="108"/>
                    <a:pt x="61" y="108"/>
                    <a:pt x="61" y="108"/>
                  </a:cubicBezTo>
                  <a:cubicBezTo>
                    <a:pt x="72" y="107"/>
                    <a:pt x="80" y="109"/>
                    <a:pt x="86" y="113"/>
                  </a:cubicBezTo>
                  <a:cubicBezTo>
                    <a:pt x="91" y="117"/>
                    <a:pt x="94" y="122"/>
                    <a:pt x="95" y="130"/>
                  </a:cubicBezTo>
                  <a:cubicBezTo>
                    <a:pt x="95" y="137"/>
                    <a:pt x="94" y="142"/>
                    <a:pt x="90" y="146"/>
                  </a:cubicBezTo>
                  <a:cubicBezTo>
                    <a:pt x="85" y="150"/>
                    <a:pt x="79" y="152"/>
                    <a:pt x="70" y="153"/>
                  </a:cubicBezTo>
                  <a:cubicBezTo>
                    <a:pt x="61" y="154"/>
                    <a:pt x="55" y="153"/>
                    <a:pt x="49" y="151"/>
                  </a:cubicBezTo>
                  <a:cubicBezTo>
                    <a:pt x="44" y="148"/>
                    <a:pt x="40" y="144"/>
                    <a:pt x="37" y="139"/>
                  </a:cubicBezTo>
                  <a:cubicBezTo>
                    <a:pt x="35" y="137"/>
                    <a:pt x="33" y="136"/>
                    <a:pt x="30" y="136"/>
                  </a:cubicBezTo>
                  <a:cubicBezTo>
                    <a:pt x="30" y="136"/>
                    <a:pt x="29" y="136"/>
                    <a:pt x="29" y="136"/>
                  </a:cubicBezTo>
                  <a:cubicBezTo>
                    <a:pt x="27" y="136"/>
                    <a:pt x="25" y="137"/>
                    <a:pt x="23" y="139"/>
                  </a:cubicBezTo>
                  <a:cubicBezTo>
                    <a:pt x="10" y="154"/>
                    <a:pt x="10" y="154"/>
                    <a:pt x="10" y="154"/>
                  </a:cubicBezTo>
                  <a:cubicBezTo>
                    <a:pt x="8" y="157"/>
                    <a:pt x="8" y="161"/>
                    <a:pt x="10" y="164"/>
                  </a:cubicBezTo>
                  <a:cubicBezTo>
                    <a:pt x="17" y="173"/>
                    <a:pt x="26" y="180"/>
                    <a:pt x="37" y="185"/>
                  </a:cubicBezTo>
                  <a:cubicBezTo>
                    <a:pt x="47" y="189"/>
                    <a:pt x="60" y="190"/>
                    <a:pt x="73" y="189"/>
                  </a:cubicBezTo>
                  <a:cubicBezTo>
                    <a:pt x="82" y="188"/>
                    <a:pt x="91" y="186"/>
                    <a:pt x="98" y="183"/>
                  </a:cubicBezTo>
                  <a:cubicBezTo>
                    <a:pt x="106" y="180"/>
                    <a:pt x="113" y="175"/>
                    <a:pt x="118" y="170"/>
                  </a:cubicBezTo>
                  <a:cubicBezTo>
                    <a:pt x="124" y="164"/>
                    <a:pt x="128" y="158"/>
                    <a:pt x="130" y="150"/>
                  </a:cubicBezTo>
                  <a:cubicBezTo>
                    <a:pt x="133" y="143"/>
                    <a:pt x="134" y="135"/>
                    <a:pt x="133" y="126"/>
                  </a:cubicBezTo>
                  <a:cubicBezTo>
                    <a:pt x="132" y="113"/>
                    <a:pt x="127" y="102"/>
                    <a:pt x="119" y="94"/>
                  </a:cubicBezTo>
                  <a:cubicBezTo>
                    <a:pt x="116" y="91"/>
                    <a:pt x="113" y="88"/>
                    <a:pt x="109" y="86"/>
                  </a:cubicBezTo>
                  <a:cubicBezTo>
                    <a:pt x="112" y="83"/>
                    <a:pt x="114" y="80"/>
                    <a:pt x="116" y="77"/>
                  </a:cubicBezTo>
                  <a:cubicBezTo>
                    <a:pt x="119" y="73"/>
                    <a:pt x="121" y="68"/>
                    <a:pt x="122" y="62"/>
                  </a:cubicBezTo>
                  <a:cubicBezTo>
                    <a:pt x="123" y="57"/>
                    <a:pt x="123" y="52"/>
                    <a:pt x="123" y="46"/>
                  </a:cubicBezTo>
                  <a:cubicBezTo>
                    <a:pt x="122" y="39"/>
                    <a:pt x="120" y="32"/>
                    <a:pt x="117" y="26"/>
                  </a:cubicBezTo>
                  <a:cubicBezTo>
                    <a:pt x="113" y="19"/>
                    <a:pt x="108" y="14"/>
                    <a:pt x="102" y="10"/>
                  </a:cubicBezTo>
                  <a:cubicBezTo>
                    <a:pt x="97" y="7"/>
                    <a:pt x="90" y="4"/>
                    <a:pt x="83" y="2"/>
                  </a:cubicBezTo>
                  <a:cubicBezTo>
                    <a:pt x="76" y="0"/>
                    <a:pt x="68" y="0"/>
                    <a:pt x="59" y="1"/>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36" name="组合 35"/>
          <p:cNvGrpSpPr/>
          <p:nvPr/>
        </p:nvGrpSpPr>
        <p:grpSpPr>
          <a:xfrm>
            <a:off x="4816475" y="556986"/>
            <a:ext cx="2559050" cy="925512"/>
            <a:chOff x="6305549" y="4219916"/>
            <a:chExt cx="2559050" cy="925512"/>
          </a:xfrm>
        </p:grpSpPr>
        <p:sp>
          <p:nvSpPr>
            <p:cNvPr id="37" name="Freeform 11"/>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 name="Freeform 12"/>
            <p:cNvSpPr/>
            <p:nvPr/>
          </p:nvSpPr>
          <p:spPr bwMode="auto">
            <a:xfrm>
              <a:off x="6356349" y="4313578"/>
              <a:ext cx="2508250" cy="831850"/>
            </a:xfrm>
            <a:custGeom>
              <a:avLst/>
              <a:gdLst>
                <a:gd name="T0" fmla="*/ 1580 w 1580"/>
                <a:gd name="T1" fmla="*/ 0 h 524"/>
                <a:gd name="T2" fmla="*/ 0 w 1580"/>
                <a:gd name="T3" fmla="*/ 101 h 524"/>
                <a:gd name="T4" fmla="*/ 45 w 1580"/>
                <a:gd name="T5" fmla="*/ 459 h 524"/>
                <a:gd name="T6" fmla="*/ 1494 w 1580"/>
                <a:gd name="T7" fmla="*/ 524 h 524"/>
                <a:gd name="T8" fmla="*/ 1580 w 1580"/>
                <a:gd name="T9" fmla="*/ 0 h 524"/>
              </a:gdLst>
              <a:ahLst/>
              <a:cxnLst>
                <a:cxn ang="0">
                  <a:pos x="T0" y="T1"/>
                </a:cxn>
                <a:cxn ang="0">
                  <a:pos x="T2" y="T3"/>
                </a:cxn>
                <a:cxn ang="0">
                  <a:pos x="T4" y="T5"/>
                </a:cxn>
                <a:cxn ang="0">
                  <a:pos x="T6" y="T7"/>
                </a:cxn>
                <a:cxn ang="0">
                  <a:pos x="T8" y="T9"/>
                </a:cxn>
              </a:cxnLst>
              <a:rect l="0" t="0" r="r" b="b"/>
              <a:pathLst>
                <a:path w="1580" h="524">
                  <a:moveTo>
                    <a:pt x="1580" y="0"/>
                  </a:moveTo>
                  <a:lnTo>
                    <a:pt x="0" y="101"/>
                  </a:lnTo>
                  <a:lnTo>
                    <a:pt x="45" y="459"/>
                  </a:lnTo>
                  <a:lnTo>
                    <a:pt x="1494" y="524"/>
                  </a:lnTo>
                  <a:lnTo>
                    <a:pt x="158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 name="Freeform 13"/>
            <p:cNvSpPr/>
            <p:nvPr/>
          </p:nvSpPr>
          <p:spPr bwMode="auto">
            <a:xfrm>
              <a:off x="6305549" y="4219916"/>
              <a:ext cx="2508250" cy="831850"/>
            </a:xfrm>
            <a:custGeom>
              <a:avLst/>
              <a:gdLst>
                <a:gd name="T0" fmla="*/ 45 w 1580"/>
                <a:gd name="T1" fmla="*/ 462 h 524"/>
                <a:gd name="T2" fmla="*/ 0 w 1580"/>
                <a:gd name="T3" fmla="*/ 104 h 524"/>
                <a:gd name="T4" fmla="*/ 1580 w 1580"/>
                <a:gd name="T5" fmla="*/ 0 h 524"/>
                <a:gd name="T6" fmla="*/ 1494 w 1580"/>
                <a:gd name="T7" fmla="*/ 524 h 524"/>
                <a:gd name="T8" fmla="*/ 45 w 1580"/>
                <a:gd name="T9" fmla="*/ 462 h 524"/>
              </a:gdLst>
              <a:ahLst/>
              <a:cxnLst>
                <a:cxn ang="0">
                  <a:pos x="T0" y="T1"/>
                </a:cxn>
                <a:cxn ang="0">
                  <a:pos x="T2" y="T3"/>
                </a:cxn>
                <a:cxn ang="0">
                  <a:pos x="T4" y="T5"/>
                </a:cxn>
                <a:cxn ang="0">
                  <a:pos x="T6" y="T7"/>
                </a:cxn>
                <a:cxn ang="0">
                  <a:pos x="T8" y="T9"/>
                </a:cxn>
              </a:cxnLst>
              <a:rect l="0" t="0" r="r" b="b"/>
              <a:pathLst>
                <a:path w="1580" h="524">
                  <a:moveTo>
                    <a:pt x="45" y="462"/>
                  </a:moveTo>
                  <a:lnTo>
                    <a:pt x="0" y="104"/>
                  </a:lnTo>
                  <a:lnTo>
                    <a:pt x="1580" y="0"/>
                  </a:lnTo>
                  <a:lnTo>
                    <a:pt x="1494" y="524"/>
                  </a:lnTo>
                  <a:lnTo>
                    <a:pt x="45" y="462"/>
                  </a:lnTo>
                  <a:close/>
                </a:path>
              </a:pathLst>
            </a:custGeom>
            <a:solidFill>
              <a:srgbClr val="FB705A"/>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40"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fltVal val="0"/>
                                          </p:val>
                                        </p:tav>
                                        <p:tav tm="100000">
                                          <p:val>
                                            <p:strVal val="#ppt_w"/>
                                          </p:val>
                                        </p:tav>
                                      </p:tavLst>
                                    </p:anim>
                                    <p:anim calcmode="lin" valueType="num">
                                      <p:cBhvr>
                                        <p:cTn id="15" dur="1000" fill="hold"/>
                                        <p:tgtEl>
                                          <p:spTgt spid="27"/>
                                        </p:tgtEl>
                                        <p:attrNameLst>
                                          <p:attrName>ppt_h</p:attrName>
                                        </p:attrNameLst>
                                      </p:cBhvr>
                                      <p:tavLst>
                                        <p:tav tm="0">
                                          <p:val>
                                            <p:fltVal val="0"/>
                                          </p:val>
                                        </p:tav>
                                        <p:tav tm="100000">
                                          <p:val>
                                            <p:strVal val="#ppt_h"/>
                                          </p:val>
                                        </p:tav>
                                      </p:tavLst>
                                    </p:anim>
                                    <p:anim calcmode="lin" valueType="num">
                                      <p:cBhvr>
                                        <p:cTn id="16" dur="1000" fill="hold"/>
                                        <p:tgtEl>
                                          <p:spTgt spid="27"/>
                                        </p:tgtEl>
                                        <p:attrNameLst>
                                          <p:attrName>style.rotation</p:attrName>
                                        </p:attrNameLst>
                                      </p:cBhvr>
                                      <p:tavLst>
                                        <p:tav tm="0">
                                          <p:val>
                                            <p:fltVal val="90"/>
                                          </p:val>
                                        </p:tav>
                                        <p:tav tm="100000">
                                          <p:val>
                                            <p:fltVal val="0"/>
                                          </p:val>
                                        </p:tav>
                                      </p:tavLst>
                                    </p:anim>
                                    <p:animEffect transition="in" filter="fade">
                                      <p:cBhvr>
                                        <p:cTn id="17" dur="1000"/>
                                        <p:tgtEl>
                                          <p:spTgt spid="27"/>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fltVal val="0"/>
                                          </p:val>
                                        </p:tav>
                                        <p:tav tm="100000">
                                          <p:val>
                                            <p:strVal val="#ppt_w"/>
                                          </p:val>
                                        </p:tav>
                                      </p:tavLst>
                                    </p:anim>
                                    <p:anim calcmode="lin" valueType="num">
                                      <p:cBhvr>
                                        <p:cTn id="22" dur="1000" fill="hold"/>
                                        <p:tgtEl>
                                          <p:spTgt spid="30"/>
                                        </p:tgtEl>
                                        <p:attrNameLst>
                                          <p:attrName>ppt_h</p:attrName>
                                        </p:attrNameLst>
                                      </p:cBhvr>
                                      <p:tavLst>
                                        <p:tav tm="0">
                                          <p:val>
                                            <p:fltVal val="0"/>
                                          </p:val>
                                        </p:tav>
                                        <p:tav tm="100000">
                                          <p:val>
                                            <p:strVal val="#ppt_h"/>
                                          </p:val>
                                        </p:tav>
                                      </p:tavLst>
                                    </p:anim>
                                    <p:anim calcmode="lin" valueType="num">
                                      <p:cBhvr>
                                        <p:cTn id="23" dur="1000" fill="hold"/>
                                        <p:tgtEl>
                                          <p:spTgt spid="30"/>
                                        </p:tgtEl>
                                        <p:attrNameLst>
                                          <p:attrName>style.rotation</p:attrName>
                                        </p:attrNameLst>
                                      </p:cBhvr>
                                      <p:tavLst>
                                        <p:tav tm="0">
                                          <p:val>
                                            <p:fltVal val="90"/>
                                          </p:val>
                                        </p:tav>
                                        <p:tav tm="100000">
                                          <p:val>
                                            <p:fltVal val="0"/>
                                          </p:val>
                                        </p:tav>
                                      </p:tavLst>
                                    </p:anim>
                                    <p:animEffect transition="in" filter="fade">
                                      <p:cBhvr>
                                        <p:cTn id="24" dur="1000"/>
                                        <p:tgtEl>
                                          <p:spTgt spid="30"/>
                                        </p:tgtEl>
                                      </p:cBhvr>
                                    </p:animEffect>
                                  </p:childTnLst>
                                </p:cTn>
                              </p:par>
                            </p:childTnLst>
                          </p:cTn>
                        </p:par>
                        <p:par>
                          <p:cTn id="25" fill="hold">
                            <p:stCondLst>
                              <p:cond delay="3000"/>
                            </p:stCondLst>
                            <p:childTnLst>
                              <p:par>
                                <p:cTn id="26" presetID="2" presetClass="entr" presetSubtype="2"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1+#ppt_w/2"/>
                                          </p:val>
                                        </p:tav>
                                        <p:tav tm="100000">
                                          <p:val>
                                            <p:strVal val="#ppt_x"/>
                                          </p:val>
                                        </p:tav>
                                      </p:tavLst>
                                    </p:anim>
                                    <p:anim calcmode="lin" valueType="num">
                                      <p:cBhvr additive="base">
                                        <p:cTn id="29" dur="500" fill="hold"/>
                                        <p:tgtEl>
                                          <p:spTgt spid="20"/>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additive="base">
                                        <p:cTn id="36" dur="500" fill="hold"/>
                                        <p:tgtEl>
                                          <p:spTgt spid="33"/>
                                        </p:tgtEl>
                                        <p:attrNameLst>
                                          <p:attrName>ppt_x</p:attrName>
                                        </p:attrNameLst>
                                      </p:cBhvr>
                                      <p:tavLst>
                                        <p:tav tm="0">
                                          <p:val>
                                            <p:strVal val="1+#ppt_w/2"/>
                                          </p:val>
                                        </p:tav>
                                        <p:tav tm="100000">
                                          <p:val>
                                            <p:strVal val="#ppt_x"/>
                                          </p:val>
                                        </p:tav>
                                      </p:tavLst>
                                    </p:anim>
                                    <p:anim calcmode="lin" valueType="num">
                                      <p:cBhvr additive="base">
                                        <p:cTn id="37" dur="500" fill="hold"/>
                                        <p:tgtEl>
                                          <p:spTgt spid="33"/>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928914" y="2023382"/>
            <a:ext cx="13686971" cy="6843486"/>
          </a:xfrm>
          <a:prstGeom prst="rect">
            <a:avLst/>
          </a:prstGeom>
        </p:spPr>
      </p:pic>
      <p:grpSp>
        <p:nvGrpSpPr>
          <p:cNvPr id="2" name="组合 1"/>
          <p:cNvGrpSpPr/>
          <p:nvPr/>
        </p:nvGrpSpPr>
        <p:grpSpPr>
          <a:xfrm>
            <a:off x="2310346" y="1546091"/>
            <a:ext cx="7634805" cy="1306647"/>
            <a:chOff x="2310346" y="1546091"/>
            <a:chExt cx="7634805" cy="1306647"/>
          </a:xfrm>
        </p:grpSpPr>
        <p:sp>
          <p:nvSpPr>
            <p:cNvPr id="10" name="文本框 9"/>
            <p:cNvSpPr txBox="1"/>
            <p:nvPr/>
          </p:nvSpPr>
          <p:spPr>
            <a:xfrm>
              <a:off x="2373847" y="1652409"/>
              <a:ext cx="7571304" cy="1200329"/>
            </a:xfrm>
            <a:prstGeom prst="rect">
              <a:avLst/>
            </a:prstGeom>
            <a:noFill/>
          </p:spPr>
          <p:txBody>
            <a:bodyPr wrap="none" rtlCol="0">
              <a:spAutoFit/>
              <a:scene3d>
                <a:camera prst="orthographicFront"/>
                <a:lightRig rig="threePt" dir="t"/>
              </a:scene3d>
              <a:sp3d contourW="12700"/>
            </a:bodyPr>
            <a:lstStyle/>
            <a:p>
              <a:pPr algn="ctr"/>
              <a:r>
                <a:rPr lang="zh-CN" altLang="en-US" sz="7200" dirty="0">
                  <a:solidFill>
                    <a:schemeClr val="bg1">
                      <a:lumMod val="85000"/>
                    </a:schemeClr>
                  </a:solidFill>
                  <a:latin typeface="inpin heiti" charset="-122"/>
                  <a:ea typeface="inpin heiti" charset="-122"/>
                </a:rPr>
                <a:t>演示完毕感谢观看</a:t>
              </a:r>
            </a:p>
          </p:txBody>
        </p:sp>
        <p:sp>
          <p:nvSpPr>
            <p:cNvPr id="9" name="文本框 8"/>
            <p:cNvSpPr txBox="1"/>
            <p:nvPr/>
          </p:nvSpPr>
          <p:spPr>
            <a:xfrm>
              <a:off x="2310347" y="1546091"/>
              <a:ext cx="7571304" cy="1200329"/>
            </a:xfrm>
            <a:prstGeom prst="rect">
              <a:avLst/>
            </a:prstGeom>
            <a:noFill/>
          </p:spPr>
          <p:txBody>
            <a:bodyPr wrap="none" rtlCol="0">
              <a:spAutoFit/>
              <a:scene3d>
                <a:camera prst="orthographicFront"/>
                <a:lightRig rig="threePt" dir="t"/>
              </a:scene3d>
              <a:sp3d contourW="12700"/>
            </a:bodyPr>
            <a:lstStyle/>
            <a:p>
              <a:pPr algn="ctr"/>
              <a:r>
                <a:rPr lang="zh-CN" altLang="en-US" sz="7200" dirty="0">
                  <a:ln w="57150">
                    <a:solidFill>
                      <a:srgbClr val="2E3747"/>
                    </a:solidFill>
                  </a:ln>
                  <a:solidFill>
                    <a:srgbClr val="70D9D9"/>
                  </a:solidFill>
                  <a:latin typeface="inpin heiti" charset="-122"/>
                  <a:ea typeface="inpin heiti" charset="-122"/>
                </a:rPr>
                <a:t>演示完毕感谢观看</a:t>
              </a:r>
            </a:p>
          </p:txBody>
        </p:sp>
        <p:sp>
          <p:nvSpPr>
            <p:cNvPr id="8" name="文本框 7"/>
            <p:cNvSpPr txBox="1"/>
            <p:nvPr/>
          </p:nvSpPr>
          <p:spPr>
            <a:xfrm>
              <a:off x="2310346" y="1546091"/>
              <a:ext cx="7571303" cy="1200329"/>
            </a:xfrm>
            <a:prstGeom prst="rect">
              <a:avLst/>
            </a:prstGeom>
            <a:noFill/>
          </p:spPr>
          <p:txBody>
            <a:bodyPr wrap="none" rtlCol="0">
              <a:spAutoFit/>
              <a:scene3d>
                <a:camera prst="orthographicFront"/>
                <a:lightRig rig="threePt" dir="t"/>
              </a:scene3d>
              <a:sp3d contourW="12700"/>
            </a:bodyPr>
            <a:lstStyle/>
            <a:p>
              <a:pPr algn="ctr"/>
              <a:r>
                <a:rPr lang="zh-CN" altLang="en-US" sz="7200" dirty="0">
                  <a:solidFill>
                    <a:srgbClr val="70D9D9"/>
                  </a:solidFill>
                  <a:latin typeface="inpin heiti" charset="-122"/>
                  <a:ea typeface="inpin heiti" charset="-122"/>
                </a:rPr>
                <a:t>演示完毕</a:t>
              </a:r>
              <a:r>
                <a:rPr lang="zh-CN" altLang="en-US" sz="7200" dirty="0">
                  <a:solidFill>
                    <a:srgbClr val="FB705A"/>
                  </a:solidFill>
                  <a:latin typeface="inpin heiti" charset="-122"/>
                  <a:ea typeface="inpin heiti" charset="-122"/>
                </a:rPr>
                <a:t>感谢观看</a:t>
              </a:r>
              <a:endParaRPr lang="zh-CN" altLang="en-US" sz="7200" dirty="0">
                <a:solidFill>
                  <a:srgbClr val="FABC23"/>
                </a:solidFill>
                <a:latin typeface="inpin heiti" charset="-122"/>
                <a:ea typeface="inpin heiti" charset="-122"/>
              </a:endParaRPr>
            </a:p>
          </p:txBody>
        </p:sp>
      </p:grpSp>
      <p:sp>
        <p:nvSpPr>
          <p:cNvPr id="4" name="椭圆 3"/>
          <p:cNvSpPr/>
          <p:nvPr/>
        </p:nvSpPr>
        <p:spPr>
          <a:xfrm>
            <a:off x="5124449" y="4056922"/>
            <a:ext cx="469761" cy="469760"/>
          </a:xfrm>
          <a:prstGeom prst="ellipse">
            <a:avLst/>
          </a:prstGeom>
          <a:solidFill>
            <a:srgbClr val="70D9D9"/>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5" name="椭圆 4"/>
          <p:cNvSpPr/>
          <p:nvPr/>
        </p:nvSpPr>
        <p:spPr>
          <a:xfrm>
            <a:off x="5861120" y="4056922"/>
            <a:ext cx="469761" cy="469760"/>
          </a:xfrm>
          <a:prstGeom prst="ellipse">
            <a:avLst/>
          </a:prstGeom>
          <a:solidFill>
            <a:srgbClr val="FABC23"/>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6" name="椭圆 5"/>
          <p:cNvSpPr/>
          <p:nvPr/>
        </p:nvSpPr>
        <p:spPr>
          <a:xfrm>
            <a:off x="6597790" y="4056922"/>
            <a:ext cx="469761" cy="469760"/>
          </a:xfrm>
          <a:prstGeom prst="ellipse">
            <a:avLst/>
          </a:prstGeom>
          <a:solidFill>
            <a:srgbClr val="FB705A"/>
          </a:solidFill>
          <a:ln w="28575">
            <a:solidFill>
              <a:srgbClr val="2E3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15" name="椭圆 10"/>
          <p:cNvSpPr/>
          <p:nvPr/>
        </p:nvSpPr>
        <p:spPr>
          <a:xfrm>
            <a:off x="5236302" y="4168959"/>
            <a:ext cx="246054" cy="245685"/>
          </a:xfrm>
          <a:custGeom>
            <a:avLst/>
            <a:gdLst>
              <a:gd name="T0" fmla="*/ 12689 w 13001"/>
              <a:gd name="T1" fmla="*/ 11121 h 13001"/>
              <a:gd name="T2" fmla="*/ 10057 w 13001"/>
              <a:gd name="T3" fmla="*/ 8489 h 13001"/>
              <a:gd name="T4" fmla="*/ 10527 w 13001"/>
              <a:gd name="T5" fmla="*/ 7612 h 13001"/>
              <a:gd name="T6" fmla="*/ 10957 w 13001"/>
              <a:gd name="T7" fmla="*/ 5479 h 13001"/>
              <a:gd name="T8" fmla="*/ 10527 w 13001"/>
              <a:gd name="T9" fmla="*/ 3345 h 13001"/>
              <a:gd name="T10" fmla="*/ 9353 w 13001"/>
              <a:gd name="T11" fmla="*/ 1604 h 13001"/>
              <a:gd name="T12" fmla="*/ 7612 w 13001"/>
              <a:gd name="T13" fmla="*/ 431 h 13001"/>
              <a:gd name="T14" fmla="*/ 5479 w 13001"/>
              <a:gd name="T15" fmla="*/ 0 h 13001"/>
              <a:gd name="T16" fmla="*/ 3345 w 13001"/>
              <a:gd name="T17" fmla="*/ 431 h 13001"/>
              <a:gd name="T18" fmla="*/ 1604 w 13001"/>
              <a:gd name="T19" fmla="*/ 1604 h 13001"/>
              <a:gd name="T20" fmla="*/ 431 w 13001"/>
              <a:gd name="T21" fmla="*/ 3345 h 13001"/>
              <a:gd name="T22" fmla="*/ 0 w 13001"/>
              <a:gd name="T23" fmla="*/ 5479 h 13001"/>
              <a:gd name="T24" fmla="*/ 431 w 13001"/>
              <a:gd name="T25" fmla="*/ 7612 h 13001"/>
              <a:gd name="T26" fmla="*/ 1604 w 13001"/>
              <a:gd name="T27" fmla="*/ 9353 h 13001"/>
              <a:gd name="T28" fmla="*/ 3345 w 13001"/>
              <a:gd name="T29" fmla="*/ 10527 h 13001"/>
              <a:gd name="T30" fmla="*/ 5479 w 13001"/>
              <a:gd name="T31" fmla="*/ 10957 h 13001"/>
              <a:gd name="T32" fmla="*/ 7612 w 13001"/>
              <a:gd name="T33" fmla="*/ 10527 h 13001"/>
              <a:gd name="T34" fmla="*/ 8489 w 13001"/>
              <a:gd name="T35" fmla="*/ 10057 h 13001"/>
              <a:gd name="T36" fmla="*/ 11121 w 13001"/>
              <a:gd name="T37" fmla="*/ 12689 h 13001"/>
              <a:gd name="T38" fmla="*/ 12253 w 13001"/>
              <a:gd name="T39" fmla="*/ 12689 h 13001"/>
              <a:gd name="T40" fmla="*/ 12689 w 13001"/>
              <a:gd name="T41" fmla="*/ 12253 h 13001"/>
              <a:gd name="T42" fmla="*/ 12689 w 13001"/>
              <a:gd name="T43" fmla="*/ 11121 h 13001"/>
              <a:gd name="T44" fmla="*/ 2976 w 13001"/>
              <a:gd name="T45" fmla="*/ 6479 h 13001"/>
              <a:gd name="T46" fmla="*/ 1976 w 13001"/>
              <a:gd name="T47" fmla="*/ 5479 h 13001"/>
              <a:gd name="T48" fmla="*/ 2976 w 13001"/>
              <a:gd name="T49" fmla="*/ 4479 h 13001"/>
              <a:gd name="T50" fmla="*/ 4479 w 13001"/>
              <a:gd name="T51" fmla="*/ 4479 h 13001"/>
              <a:gd name="T52" fmla="*/ 4479 w 13001"/>
              <a:gd name="T53" fmla="*/ 2976 h 13001"/>
              <a:gd name="T54" fmla="*/ 5479 w 13001"/>
              <a:gd name="T55" fmla="*/ 1976 h 13001"/>
              <a:gd name="T56" fmla="*/ 6479 w 13001"/>
              <a:gd name="T57" fmla="*/ 2976 h 13001"/>
              <a:gd name="T58" fmla="*/ 6479 w 13001"/>
              <a:gd name="T59" fmla="*/ 4479 h 13001"/>
              <a:gd name="T60" fmla="*/ 7981 w 13001"/>
              <a:gd name="T61" fmla="*/ 4479 h 13001"/>
              <a:gd name="T62" fmla="*/ 8981 w 13001"/>
              <a:gd name="T63" fmla="*/ 5479 h 13001"/>
              <a:gd name="T64" fmla="*/ 7981 w 13001"/>
              <a:gd name="T65" fmla="*/ 6479 h 13001"/>
              <a:gd name="T66" fmla="*/ 6479 w 13001"/>
              <a:gd name="T67" fmla="*/ 6479 h 13001"/>
              <a:gd name="T68" fmla="*/ 6479 w 13001"/>
              <a:gd name="T69" fmla="*/ 7981 h 13001"/>
              <a:gd name="T70" fmla="*/ 5479 w 13001"/>
              <a:gd name="T71" fmla="*/ 8981 h 13001"/>
              <a:gd name="T72" fmla="*/ 4479 w 13001"/>
              <a:gd name="T73" fmla="*/ 7981 h 13001"/>
              <a:gd name="T74" fmla="*/ 4479 w 13001"/>
              <a:gd name="T75" fmla="*/ 6479 h 13001"/>
              <a:gd name="T76" fmla="*/ 2976 w 13001"/>
              <a:gd name="T77" fmla="*/ 6479 h 13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001" h="13001">
                <a:moveTo>
                  <a:pt x="12689" y="11121"/>
                </a:moveTo>
                <a:lnTo>
                  <a:pt x="10057" y="8489"/>
                </a:lnTo>
                <a:cubicBezTo>
                  <a:pt x="10240" y="8213"/>
                  <a:pt x="10396" y="7920"/>
                  <a:pt x="10527" y="7612"/>
                </a:cubicBezTo>
                <a:cubicBezTo>
                  <a:pt x="10812" y="6936"/>
                  <a:pt x="10957" y="6219"/>
                  <a:pt x="10957" y="5479"/>
                </a:cubicBezTo>
                <a:cubicBezTo>
                  <a:pt x="10957" y="4739"/>
                  <a:pt x="10812" y="4021"/>
                  <a:pt x="10527" y="3345"/>
                </a:cubicBezTo>
                <a:cubicBezTo>
                  <a:pt x="10251" y="2693"/>
                  <a:pt x="9856" y="2107"/>
                  <a:pt x="9353" y="1604"/>
                </a:cubicBezTo>
                <a:cubicBezTo>
                  <a:pt x="8851" y="1101"/>
                  <a:pt x="8264" y="707"/>
                  <a:pt x="7612" y="431"/>
                </a:cubicBezTo>
                <a:cubicBezTo>
                  <a:pt x="6936" y="145"/>
                  <a:pt x="6219" y="0"/>
                  <a:pt x="5479" y="0"/>
                </a:cubicBezTo>
                <a:cubicBezTo>
                  <a:pt x="4739" y="0"/>
                  <a:pt x="4021" y="144"/>
                  <a:pt x="3345" y="431"/>
                </a:cubicBezTo>
                <a:cubicBezTo>
                  <a:pt x="2693" y="707"/>
                  <a:pt x="2107" y="1101"/>
                  <a:pt x="1604" y="1604"/>
                </a:cubicBezTo>
                <a:cubicBezTo>
                  <a:pt x="1101" y="2107"/>
                  <a:pt x="707" y="2693"/>
                  <a:pt x="431" y="3345"/>
                </a:cubicBezTo>
                <a:cubicBezTo>
                  <a:pt x="145" y="4021"/>
                  <a:pt x="0" y="4739"/>
                  <a:pt x="0" y="5479"/>
                </a:cubicBezTo>
                <a:cubicBezTo>
                  <a:pt x="0" y="6219"/>
                  <a:pt x="145" y="6936"/>
                  <a:pt x="431" y="7612"/>
                </a:cubicBezTo>
                <a:cubicBezTo>
                  <a:pt x="707" y="8264"/>
                  <a:pt x="1101" y="8851"/>
                  <a:pt x="1604" y="9353"/>
                </a:cubicBezTo>
                <a:cubicBezTo>
                  <a:pt x="2107" y="9856"/>
                  <a:pt x="2693" y="10251"/>
                  <a:pt x="3345" y="10527"/>
                </a:cubicBezTo>
                <a:cubicBezTo>
                  <a:pt x="4021" y="10812"/>
                  <a:pt x="4739" y="10957"/>
                  <a:pt x="5479" y="10957"/>
                </a:cubicBezTo>
                <a:cubicBezTo>
                  <a:pt x="6219" y="10957"/>
                  <a:pt x="6936" y="10812"/>
                  <a:pt x="7612" y="10527"/>
                </a:cubicBezTo>
                <a:cubicBezTo>
                  <a:pt x="7920" y="10396"/>
                  <a:pt x="8213" y="10239"/>
                  <a:pt x="8489" y="10057"/>
                </a:cubicBezTo>
                <a:lnTo>
                  <a:pt x="11121" y="12689"/>
                </a:lnTo>
                <a:cubicBezTo>
                  <a:pt x="11433" y="13001"/>
                  <a:pt x="11940" y="13001"/>
                  <a:pt x="12253" y="12689"/>
                </a:cubicBezTo>
                <a:lnTo>
                  <a:pt x="12689" y="12253"/>
                </a:lnTo>
                <a:cubicBezTo>
                  <a:pt x="13001" y="11940"/>
                  <a:pt x="13001" y="11433"/>
                  <a:pt x="12689" y="11121"/>
                </a:cubicBezTo>
                <a:close/>
                <a:moveTo>
                  <a:pt x="2976" y="6479"/>
                </a:moveTo>
                <a:cubicBezTo>
                  <a:pt x="2424" y="6479"/>
                  <a:pt x="1976" y="6031"/>
                  <a:pt x="1976" y="5479"/>
                </a:cubicBezTo>
                <a:cubicBezTo>
                  <a:pt x="1976" y="4927"/>
                  <a:pt x="2424" y="4479"/>
                  <a:pt x="2976" y="4479"/>
                </a:cubicBezTo>
                <a:lnTo>
                  <a:pt x="4479" y="4479"/>
                </a:lnTo>
                <a:lnTo>
                  <a:pt x="4479" y="2976"/>
                </a:lnTo>
                <a:cubicBezTo>
                  <a:pt x="4479" y="2424"/>
                  <a:pt x="4927" y="1976"/>
                  <a:pt x="5479" y="1976"/>
                </a:cubicBezTo>
                <a:cubicBezTo>
                  <a:pt x="6031" y="1976"/>
                  <a:pt x="6479" y="2424"/>
                  <a:pt x="6479" y="2976"/>
                </a:cubicBezTo>
                <a:lnTo>
                  <a:pt x="6479" y="4479"/>
                </a:lnTo>
                <a:lnTo>
                  <a:pt x="7981" y="4479"/>
                </a:lnTo>
                <a:cubicBezTo>
                  <a:pt x="8533" y="4479"/>
                  <a:pt x="8981" y="4927"/>
                  <a:pt x="8981" y="5479"/>
                </a:cubicBezTo>
                <a:cubicBezTo>
                  <a:pt x="8981" y="6031"/>
                  <a:pt x="8533" y="6479"/>
                  <a:pt x="7981" y="6479"/>
                </a:cubicBezTo>
                <a:lnTo>
                  <a:pt x="6479" y="6479"/>
                </a:lnTo>
                <a:lnTo>
                  <a:pt x="6479" y="7981"/>
                </a:lnTo>
                <a:cubicBezTo>
                  <a:pt x="6479" y="8533"/>
                  <a:pt x="6031" y="8981"/>
                  <a:pt x="5479" y="8981"/>
                </a:cubicBezTo>
                <a:cubicBezTo>
                  <a:pt x="4927" y="8981"/>
                  <a:pt x="4479" y="8533"/>
                  <a:pt x="4479" y="7981"/>
                </a:cubicBezTo>
                <a:lnTo>
                  <a:pt x="4479" y="6479"/>
                </a:lnTo>
                <a:lnTo>
                  <a:pt x="2976" y="64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inpin heiti" charset="-122"/>
              <a:ea typeface="inpin heiti" charset="-122"/>
            </a:endParaRPr>
          </a:p>
        </p:txBody>
      </p:sp>
      <p:sp>
        <p:nvSpPr>
          <p:cNvPr id="16" name="椭圆 11"/>
          <p:cNvSpPr/>
          <p:nvPr/>
        </p:nvSpPr>
        <p:spPr>
          <a:xfrm>
            <a:off x="5972973" y="4202283"/>
            <a:ext cx="246054" cy="179038"/>
          </a:xfrm>
          <a:custGeom>
            <a:avLst/>
            <a:gdLst>
              <a:gd name="connsiteX0" fmla="*/ 202379 w 606724"/>
              <a:gd name="connsiteY0" fmla="*/ 264752 h 441476"/>
              <a:gd name="connsiteX1" fmla="*/ 277521 w 606724"/>
              <a:gd name="connsiteY1" fmla="*/ 264752 h 441476"/>
              <a:gd name="connsiteX2" fmla="*/ 366033 w 606724"/>
              <a:gd name="connsiteY2" fmla="*/ 349892 h 441476"/>
              <a:gd name="connsiteX3" fmla="*/ 328692 w 606724"/>
              <a:gd name="connsiteY3" fmla="*/ 349892 h 441476"/>
              <a:gd name="connsiteX4" fmla="*/ 311635 w 606724"/>
              <a:gd name="connsiteY4" fmla="*/ 340228 h 441476"/>
              <a:gd name="connsiteX5" fmla="*/ 277521 w 606724"/>
              <a:gd name="connsiteY5" fmla="*/ 316757 h 441476"/>
              <a:gd name="connsiteX6" fmla="*/ 202379 w 606724"/>
              <a:gd name="connsiteY6" fmla="*/ 316757 h 441476"/>
              <a:gd name="connsiteX7" fmla="*/ 165960 w 606724"/>
              <a:gd name="connsiteY7" fmla="*/ 353114 h 441476"/>
              <a:gd name="connsiteX8" fmla="*/ 202379 w 606724"/>
              <a:gd name="connsiteY8" fmla="*/ 389471 h 441476"/>
              <a:gd name="connsiteX9" fmla="*/ 242485 w 606724"/>
              <a:gd name="connsiteY9" fmla="*/ 389471 h 441476"/>
              <a:gd name="connsiteX10" fmla="*/ 314401 w 606724"/>
              <a:gd name="connsiteY10" fmla="*/ 433652 h 441476"/>
              <a:gd name="connsiteX11" fmla="*/ 277521 w 606724"/>
              <a:gd name="connsiteY11" fmla="*/ 441476 h 441476"/>
              <a:gd name="connsiteX12" fmla="*/ 202379 w 606724"/>
              <a:gd name="connsiteY12" fmla="*/ 441476 h 441476"/>
              <a:gd name="connsiteX13" fmla="*/ 113867 w 606724"/>
              <a:gd name="connsiteY13" fmla="*/ 353114 h 441476"/>
              <a:gd name="connsiteX14" fmla="*/ 202379 w 606724"/>
              <a:gd name="connsiteY14" fmla="*/ 264752 h 441476"/>
              <a:gd name="connsiteX15" fmla="*/ 328704 w 606724"/>
              <a:gd name="connsiteY15" fmla="*/ 241209 h 441476"/>
              <a:gd name="connsiteX16" fmla="*/ 403863 w 606724"/>
              <a:gd name="connsiteY16" fmla="*/ 241209 h 441476"/>
              <a:gd name="connsiteX17" fmla="*/ 492856 w 606724"/>
              <a:gd name="connsiteY17" fmla="*/ 329637 h 441476"/>
              <a:gd name="connsiteX18" fmla="*/ 403863 w 606724"/>
              <a:gd name="connsiteY18" fmla="*/ 418525 h 441476"/>
              <a:gd name="connsiteX19" fmla="*/ 328704 w 606724"/>
              <a:gd name="connsiteY19" fmla="*/ 418525 h 441476"/>
              <a:gd name="connsiteX20" fmla="*/ 320404 w 606724"/>
              <a:gd name="connsiteY20" fmla="*/ 418064 h 441476"/>
              <a:gd name="connsiteX21" fmla="*/ 316715 w 606724"/>
              <a:gd name="connsiteY21" fmla="*/ 417604 h 441476"/>
              <a:gd name="connsiteX22" fmla="*/ 240172 w 606724"/>
              <a:gd name="connsiteY22" fmla="*/ 332861 h 441476"/>
              <a:gd name="connsiteX23" fmla="*/ 277521 w 606724"/>
              <a:gd name="connsiteY23" fmla="*/ 332861 h 441476"/>
              <a:gd name="connsiteX24" fmla="*/ 294582 w 606724"/>
              <a:gd name="connsiteY24" fmla="*/ 342532 h 441476"/>
              <a:gd name="connsiteX25" fmla="*/ 328704 w 606724"/>
              <a:gd name="connsiteY25" fmla="*/ 366021 h 441476"/>
              <a:gd name="connsiteX26" fmla="*/ 383114 w 606724"/>
              <a:gd name="connsiteY26" fmla="*/ 366021 h 441476"/>
              <a:gd name="connsiteX27" fmla="*/ 403863 w 606724"/>
              <a:gd name="connsiteY27" fmla="*/ 366021 h 441476"/>
              <a:gd name="connsiteX28" fmla="*/ 440290 w 606724"/>
              <a:gd name="connsiteY28" fmla="*/ 329637 h 441476"/>
              <a:gd name="connsiteX29" fmla="*/ 403863 w 606724"/>
              <a:gd name="connsiteY29" fmla="*/ 293252 h 441476"/>
              <a:gd name="connsiteX30" fmla="*/ 364208 w 606724"/>
              <a:gd name="connsiteY30" fmla="*/ 293252 h 441476"/>
              <a:gd name="connsiteX31" fmla="*/ 291815 w 606724"/>
              <a:gd name="connsiteY31" fmla="*/ 249499 h 441476"/>
              <a:gd name="connsiteX32" fmla="*/ 328704 w 606724"/>
              <a:gd name="connsiteY32" fmla="*/ 241209 h 441476"/>
              <a:gd name="connsiteX33" fmla="*/ 260025 w 606724"/>
              <a:gd name="connsiteY33" fmla="*/ 0 h 441476"/>
              <a:gd name="connsiteX34" fmla="*/ 349466 w 606724"/>
              <a:gd name="connsiteY34" fmla="*/ 29925 h 441476"/>
              <a:gd name="connsiteX35" fmla="*/ 360069 w 606724"/>
              <a:gd name="connsiteY35" fmla="*/ 33148 h 441476"/>
              <a:gd name="connsiteX36" fmla="*/ 367446 w 606724"/>
              <a:gd name="connsiteY36" fmla="*/ 32687 h 441476"/>
              <a:gd name="connsiteX37" fmla="*/ 473945 w 606724"/>
              <a:gd name="connsiteY37" fmla="*/ 86553 h 441476"/>
              <a:gd name="connsiteX38" fmla="*/ 485471 w 606724"/>
              <a:gd name="connsiteY38" fmla="*/ 92998 h 441476"/>
              <a:gd name="connsiteX39" fmla="*/ 606724 w 606724"/>
              <a:gd name="connsiteY39" fmla="*/ 224669 h 441476"/>
              <a:gd name="connsiteX40" fmla="*/ 516822 w 606724"/>
              <a:gd name="connsiteY40" fmla="*/ 349894 h 441476"/>
              <a:gd name="connsiteX41" fmla="*/ 518666 w 606724"/>
              <a:gd name="connsiteY41" fmla="*/ 329637 h 441476"/>
              <a:gd name="connsiteX42" fmla="*/ 513134 w 606724"/>
              <a:gd name="connsiteY42" fmla="*/ 294648 h 441476"/>
              <a:gd name="connsiteX43" fmla="*/ 554166 w 606724"/>
              <a:gd name="connsiteY43" fmla="*/ 224669 h 441476"/>
              <a:gd name="connsiteX44" fmla="*/ 473945 w 606724"/>
              <a:gd name="connsiteY44" fmla="*/ 144561 h 441476"/>
              <a:gd name="connsiteX45" fmla="*/ 466108 w 606724"/>
              <a:gd name="connsiteY45" fmla="*/ 145022 h 441476"/>
              <a:gd name="connsiteX46" fmla="*/ 439829 w 606724"/>
              <a:gd name="connsiteY46" fmla="*/ 130289 h 441476"/>
              <a:gd name="connsiteX47" fmla="*/ 367446 w 606724"/>
              <a:gd name="connsiteY47" fmla="*/ 84711 h 441476"/>
              <a:gd name="connsiteX48" fmla="*/ 351310 w 606724"/>
              <a:gd name="connsiteY48" fmla="*/ 86553 h 441476"/>
              <a:gd name="connsiteX49" fmla="*/ 327797 w 606724"/>
              <a:gd name="connsiteY49" fmla="*/ 79647 h 441476"/>
              <a:gd name="connsiteX50" fmla="*/ 260025 w 606724"/>
              <a:gd name="connsiteY50" fmla="*/ 52024 h 441476"/>
              <a:gd name="connsiteX51" fmla="*/ 166434 w 606724"/>
              <a:gd name="connsiteY51" fmla="*/ 125225 h 441476"/>
              <a:gd name="connsiteX52" fmla="*/ 139233 w 606724"/>
              <a:gd name="connsiteY52" fmla="*/ 145022 h 441476"/>
              <a:gd name="connsiteX53" fmla="*/ 132317 w 606724"/>
              <a:gd name="connsiteY53" fmla="*/ 144561 h 441476"/>
              <a:gd name="connsiteX54" fmla="*/ 52097 w 606724"/>
              <a:gd name="connsiteY54" fmla="*/ 224669 h 441476"/>
              <a:gd name="connsiteX55" fmla="*/ 101428 w 606724"/>
              <a:gd name="connsiteY55" fmla="*/ 298791 h 441476"/>
              <a:gd name="connsiteX56" fmla="*/ 88058 w 606724"/>
              <a:gd name="connsiteY56" fmla="*/ 348973 h 441476"/>
              <a:gd name="connsiteX57" fmla="*/ 0 w 606724"/>
              <a:gd name="connsiteY57" fmla="*/ 224669 h 441476"/>
              <a:gd name="connsiteX58" fmla="*/ 113876 w 606724"/>
              <a:gd name="connsiteY58" fmla="*/ 93459 h 441476"/>
              <a:gd name="connsiteX59" fmla="*/ 125863 w 606724"/>
              <a:gd name="connsiteY59" fmla="*/ 84711 h 441476"/>
              <a:gd name="connsiteX60" fmla="*/ 260025 w 606724"/>
              <a:gd name="connsiteY60" fmla="*/ 0 h 44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724" h="441476">
                <a:moveTo>
                  <a:pt x="202379" y="264752"/>
                </a:moveTo>
                <a:lnTo>
                  <a:pt x="277521" y="264752"/>
                </a:lnTo>
                <a:cubicBezTo>
                  <a:pt x="325465" y="264752"/>
                  <a:pt x="364650" y="302490"/>
                  <a:pt x="366033" y="349892"/>
                </a:cubicBezTo>
                <a:lnTo>
                  <a:pt x="328692" y="349892"/>
                </a:lnTo>
                <a:cubicBezTo>
                  <a:pt x="321316" y="349892"/>
                  <a:pt x="314401" y="346211"/>
                  <a:pt x="311635" y="340228"/>
                </a:cubicBezTo>
                <a:cubicBezTo>
                  <a:pt x="305642" y="325961"/>
                  <a:pt x="293195" y="316757"/>
                  <a:pt x="277521" y="316757"/>
                </a:cubicBezTo>
                <a:lnTo>
                  <a:pt x="202379" y="316757"/>
                </a:lnTo>
                <a:cubicBezTo>
                  <a:pt x="182556" y="316757"/>
                  <a:pt x="165960" y="332864"/>
                  <a:pt x="165960" y="353114"/>
                </a:cubicBezTo>
                <a:cubicBezTo>
                  <a:pt x="165960" y="373364"/>
                  <a:pt x="182556" y="389471"/>
                  <a:pt x="202379" y="389471"/>
                </a:cubicBezTo>
                <a:lnTo>
                  <a:pt x="242485" y="389471"/>
                </a:lnTo>
                <a:cubicBezTo>
                  <a:pt x="259081" y="412942"/>
                  <a:pt x="284897" y="429510"/>
                  <a:pt x="314401" y="433652"/>
                </a:cubicBezTo>
                <a:cubicBezTo>
                  <a:pt x="303337" y="438715"/>
                  <a:pt x="290890" y="441476"/>
                  <a:pt x="277521" y="441476"/>
                </a:cubicBezTo>
                <a:lnTo>
                  <a:pt x="202379" y="441476"/>
                </a:lnTo>
                <a:cubicBezTo>
                  <a:pt x="153513" y="441476"/>
                  <a:pt x="113867" y="401897"/>
                  <a:pt x="113867" y="353114"/>
                </a:cubicBezTo>
                <a:cubicBezTo>
                  <a:pt x="113867" y="304331"/>
                  <a:pt x="153513" y="264752"/>
                  <a:pt x="202379" y="264752"/>
                </a:cubicBezTo>
                <a:close/>
                <a:moveTo>
                  <a:pt x="328704" y="241209"/>
                </a:moveTo>
                <a:lnTo>
                  <a:pt x="403863" y="241209"/>
                </a:lnTo>
                <a:cubicBezTo>
                  <a:pt x="452740" y="241209"/>
                  <a:pt x="492856" y="280817"/>
                  <a:pt x="492856" y="329637"/>
                </a:cubicBezTo>
                <a:cubicBezTo>
                  <a:pt x="492856" y="378456"/>
                  <a:pt x="452740" y="418525"/>
                  <a:pt x="403863" y="418525"/>
                </a:cubicBezTo>
                <a:lnTo>
                  <a:pt x="328704" y="418525"/>
                </a:lnTo>
                <a:cubicBezTo>
                  <a:pt x="325937" y="418525"/>
                  <a:pt x="323170" y="418064"/>
                  <a:pt x="320404" y="418064"/>
                </a:cubicBezTo>
                <a:lnTo>
                  <a:pt x="316715" y="417604"/>
                </a:lnTo>
                <a:cubicBezTo>
                  <a:pt x="265994" y="411617"/>
                  <a:pt x="240172" y="364639"/>
                  <a:pt x="240172" y="332861"/>
                </a:cubicBezTo>
                <a:lnTo>
                  <a:pt x="277521" y="332861"/>
                </a:lnTo>
                <a:cubicBezTo>
                  <a:pt x="284438" y="332861"/>
                  <a:pt x="291815" y="336085"/>
                  <a:pt x="294582" y="342532"/>
                </a:cubicBezTo>
                <a:cubicBezTo>
                  <a:pt x="305649" y="366482"/>
                  <a:pt x="327320" y="366021"/>
                  <a:pt x="328704" y="366021"/>
                </a:cubicBezTo>
                <a:lnTo>
                  <a:pt x="383114" y="366021"/>
                </a:lnTo>
                <a:lnTo>
                  <a:pt x="403863" y="366021"/>
                </a:lnTo>
                <a:cubicBezTo>
                  <a:pt x="424152" y="366021"/>
                  <a:pt x="440290" y="349901"/>
                  <a:pt x="440290" y="329637"/>
                </a:cubicBezTo>
                <a:cubicBezTo>
                  <a:pt x="440290" y="309833"/>
                  <a:pt x="424152" y="293252"/>
                  <a:pt x="403863" y="293252"/>
                </a:cubicBezTo>
                <a:lnTo>
                  <a:pt x="364208" y="293252"/>
                </a:lnTo>
                <a:cubicBezTo>
                  <a:pt x="347609" y="269764"/>
                  <a:pt x="321787" y="253184"/>
                  <a:pt x="291815" y="249499"/>
                </a:cubicBezTo>
                <a:cubicBezTo>
                  <a:pt x="303343" y="243972"/>
                  <a:pt x="315793" y="241209"/>
                  <a:pt x="328704" y="241209"/>
                </a:cubicBezTo>
                <a:close/>
                <a:moveTo>
                  <a:pt x="260025" y="0"/>
                </a:moveTo>
                <a:cubicBezTo>
                  <a:pt x="292758" y="0"/>
                  <a:pt x="323648" y="10589"/>
                  <a:pt x="349466" y="29925"/>
                </a:cubicBezTo>
                <a:cubicBezTo>
                  <a:pt x="352232" y="32227"/>
                  <a:pt x="355920" y="33148"/>
                  <a:pt x="360069" y="33148"/>
                </a:cubicBezTo>
                <a:cubicBezTo>
                  <a:pt x="362375" y="32687"/>
                  <a:pt x="365141" y="32687"/>
                  <a:pt x="367446" y="32687"/>
                </a:cubicBezTo>
                <a:cubicBezTo>
                  <a:pt x="409861" y="32687"/>
                  <a:pt x="449511" y="53405"/>
                  <a:pt x="473945" y="86553"/>
                </a:cubicBezTo>
                <a:cubicBezTo>
                  <a:pt x="476712" y="90236"/>
                  <a:pt x="480861" y="92538"/>
                  <a:pt x="485471" y="92998"/>
                </a:cubicBezTo>
                <a:cubicBezTo>
                  <a:pt x="553244" y="98523"/>
                  <a:pt x="606724" y="155611"/>
                  <a:pt x="606724" y="224669"/>
                </a:cubicBezTo>
                <a:cubicBezTo>
                  <a:pt x="606724" y="282678"/>
                  <a:pt x="568919" y="331939"/>
                  <a:pt x="516822" y="349894"/>
                </a:cubicBezTo>
                <a:cubicBezTo>
                  <a:pt x="518205" y="343449"/>
                  <a:pt x="518666" y="336543"/>
                  <a:pt x="518666" y="329637"/>
                </a:cubicBezTo>
                <a:cubicBezTo>
                  <a:pt x="518666" y="317667"/>
                  <a:pt x="516822" y="305697"/>
                  <a:pt x="513134" y="294648"/>
                </a:cubicBezTo>
                <a:cubicBezTo>
                  <a:pt x="537569" y="280836"/>
                  <a:pt x="554166" y="254594"/>
                  <a:pt x="554166" y="224669"/>
                </a:cubicBezTo>
                <a:cubicBezTo>
                  <a:pt x="554166" y="180472"/>
                  <a:pt x="518205" y="144561"/>
                  <a:pt x="473945" y="144561"/>
                </a:cubicBezTo>
                <a:cubicBezTo>
                  <a:pt x="471179" y="144561"/>
                  <a:pt x="468874" y="144561"/>
                  <a:pt x="466108" y="145022"/>
                </a:cubicBezTo>
                <a:cubicBezTo>
                  <a:pt x="455043" y="145943"/>
                  <a:pt x="444439" y="139958"/>
                  <a:pt x="439829" y="130289"/>
                </a:cubicBezTo>
                <a:cubicBezTo>
                  <a:pt x="426459" y="102206"/>
                  <a:pt x="398797" y="84711"/>
                  <a:pt x="367446" y="84711"/>
                </a:cubicBezTo>
                <a:cubicBezTo>
                  <a:pt x="361914" y="84711"/>
                  <a:pt x="356381" y="85632"/>
                  <a:pt x="351310" y="86553"/>
                </a:cubicBezTo>
                <a:cubicBezTo>
                  <a:pt x="342550" y="88394"/>
                  <a:pt x="333790" y="85632"/>
                  <a:pt x="327797" y="79647"/>
                </a:cubicBezTo>
                <a:cubicBezTo>
                  <a:pt x="309355" y="62152"/>
                  <a:pt x="285382" y="52024"/>
                  <a:pt x="260025" y="52024"/>
                </a:cubicBezTo>
                <a:cubicBezTo>
                  <a:pt x="215765" y="52024"/>
                  <a:pt x="177499" y="82409"/>
                  <a:pt x="166434" y="125225"/>
                </a:cubicBezTo>
                <a:cubicBezTo>
                  <a:pt x="163668" y="137656"/>
                  <a:pt x="151681" y="145943"/>
                  <a:pt x="139233" y="145022"/>
                </a:cubicBezTo>
                <a:cubicBezTo>
                  <a:pt x="136928" y="144561"/>
                  <a:pt x="134623" y="144561"/>
                  <a:pt x="132317" y="144561"/>
                </a:cubicBezTo>
                <a:cubicBezTo>
                  <a:pt x="88058" y="144561"/>
                  <a:pt x="52097" y="180472"/>
                  <a:pt x="52097" y="224669"/>
                </a:cubicBezTo>
                <a:cubicBezTo>
                  <a:pt x="52097" y="257817"/>
                  <a:pt x="72844" y="286361"/>
                  <a:pt x="101428" y="298791"/>
                </a:cubicBezTo>
                <a:cubicBezTo>
                  <a:pt x="93590" y="313523"/>
                  <a:pt x="88519" y="331018"/>
                  <a:pt x="88058" y="348973"/>
                </a:cubicBezTo>
                <a:cubicBezTo>
                  <a:pt x="36883" y="331018"/>
                  <a:pt x="0" y="282217"/>
                  <a:pt x="0" y="224669"/>
                </a:cubicBezTo>
                <a:cubicBezTo>
                  <a:pt x="0" y="157913"/>
                  <a:pt x="49331" y="102666"/>
                  <a:pt x="113876" y="93459"/>
                </a:cubicBezTo>
                <a:cubicBezTo>
                  <a:pt x="118947" y="92998"/>
                  <a:pt x="123558" y="89775"/>
                  <a:pt x="125863" y="84711"/>
                </a:cubicBezTo>
                <a:cubicBezTo>
                  <a:pt x="150298" y="33608"/>
                  <a:pt x="201934" y="0"/>
                  <a:pt x="2600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inpin heiti" charset="-122"/>
              <a:ea typeface="inpin heiti" charset="-122"/>
            </a:endParaRPr>
          </a:p>
        </p:txBody>
      </p:sp>
      <p:sp>
        <p:nvSpPr>
          <p:cNvPr id="17" name="椭圆 12"/>
          <p:cNvSpPr/>
          <p:nvPr/>
        </p:nvSpPr>
        <p:spPr>
          <a:xfrm>
            <a:off x="6738657" y="4168775"/>
            <a:ext cx="188028" cy="246054"/>
          </a:xfrm>
          <a:custGeom>
            <a:avLst/>
            <a:gdLst>
              <a:gd name="connsiteX0" fmla="*/ 230149 w 460298"/>
              <a:gd name="connsiteY0" fmla="*/ 291294 h 602347"/>
              <a:gd name="connsiteX1" fmla="*/ 265679 w 460298"/>
              <a:gd name="connsiteY1" fmla="*/ 326859 h 602347"/>
              <a:gd name="connsiteX2" fmla="*/ 230149 w 460298"/>
              <a:gd name="connsiteY2" fmla="*/ 362424 h 602347"/>
              <a:gd name="connsiteX3" fmla="*/ 194619 w 460298"/>
              <a:gd name="connsiteY3" fmla="*/ 326859 h 602347"/>
              <a:gd name="connsiteX4" fmla="*/ 230149 w 460298"/>
              <a:gd name="connsiteY4" fmla="*/ 291294 h 602347"/>
              <a:gd name="connsiteX5" fmla="*/ 203738 w 460298"/>
              <a:gd name="connsiteY5" fmla="*/ 110858 h 602347"/>
              <a:gd name="connsiteX6" fmla="*/ 256561 w 460298"/>
              <a:gd name="connsiteY6" fmla="*/ 110858 h 602347"/>
              <a:gd name="connsiteX7" fmla="*/ 275228 w 460298"/>
              <a:gd name="connsiteY7" fmla="*/ 118787 h 602347"/>
              <a:gd name="connsiteX8" fmla="*/ 281186 w 460298"/>
              <a:gd name="connsiteY8" fmla="*/ 137620 h 602347"/>
              <a:gd name="connsiteX9" fmla="*/ 280987 w 460298"/>
              <a:gd name="connsiteY9" fmla="*/ 138214 h 602347"/>
              <a:gd name="connsiteX10" fmla="*/ 259739 w 460298"/>
              <a:gd name="connsiteY10" fmla="*/ 261515 h 602347"/>
              <a:gd name="connsiteX11" fmla="*/ 200561 w 460298"/>
              <a:gd name="connsiteY11" fmla="*/ 261515 h 602347"/>
              <a:gd name="connsiteX12" fmla="*/ 179114 w 460298"/>
              <a:gd name="connsiteY12" fmla="*/ 137620 h 602347"/>
              <a:gd name="connsiteX13" fmla="*/ 185071 w 460298"/>
              <a:gd name="connsiteY13" fmla="*/ 118787 h 602347"/>
              <a:gd name="connsiteX14" fmla="*/ 203738 w 460298"/>
              <a:gd name="connsiteY14" fmla="*/ 110858 h 602347"/>
              <a:gd name="connsiteX15" fmla="*/ 230149 w 460298"/>
              <a:gd name="connsiteY15" fmla="*/ 65231 h 602347"/>
              <a:gd name="connsiteX16" fmla="*/ 63544 w 460298"/>
              <a:gd name="connsiteY16" fmla="*/ 231581 h 602347"/>
              <a:gd name="connsiteX17" fmla="*/ 230149 w 460298"/>
              <a:gd name="connsiteY17" fmla="*/ 397930 h 602347"/>
              <a:gd name="connsiteX18" fmla="*/ 396754 w 460298"/>
              <a:gd name="connsiteY18" fmla="*/ 231581 h 602347"/>
              <a:gd name="connsiteX19" fmla="*/ 230149 w 460298"/>
              <a:gd name="connsiteY19" fmla="*/ 65231 h 602347"/>
              <a:gd name="connsiteX20" fmla="*/ 230149 w 460298"/>
              <a:gd name="connsiteY20" fmla="*/ 0 h 602347"/>
              <a:gd name="connsiteX21" fmla="*/ 460298 w 460298"/>
              <a:gd name="connsiteY21" fmla="*/ 229796 h 602347"/>
              <a:gd name="connsiteX22" fmla="*/ 372726 w 460298"/>
              <a:gd name="connsiteY22" fmla="*/ 462368 h 602347"/>
              <a:gd name="connsiteX23" fmla="*/ 230149 w 460298"/>
              <a:gd name="connsiteY23" fmla="*/ 602347 h 602347"/>
              <a:gd name="connsiteX24" fmla="*/ 86579 w 460298"/>
              <a:gd name="connsiteY24" fmla="*/ 462368 h 602347"/>
              <a:gd name="connsiteX25" fmla="*/ 0 w 460298"/>
              <a:gd name="connsiteY25" fmla="*/ 229796 h 602347"/>
              <a:gd name="connsiteX26" fmla="*/ 230149 w 460298"/>
              <a:gd name="connsiteY26" fmla="*/ 0 h 602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60298" h="602347">
                <a:moveTo>
                  <a:pt x="230149" y="291294"/>
                </a:moveTo>
                <a:cubicBezTo>
                  <a:pt x="249772" y="291294"/>
                  <a:pt x="265679" y="307217"/>
                  <a:pt x="265679" y="326859"/>
                </a:cubicBezTo>
                <a:cubicBezTo>
                  <a:pt x="265679" y="346501"/>
                  <a:pt x="249772" y="362424"/>
                  <a:pt x="230149" y="362424"/>
                </a:cubicBezTo>
                <a:cubicBezTo>
                  <a:pt x="210526" y="362424"/>
                  <a:pt x="194619" y="346501"/>
                  <a:pt x="194619" y="326859"/>
                </a:cubicBezTo>
                <a:cubicBezTo>
                  <a:pt x="194619" y="307217"/>
                  <a:pt x="210526" y="291294"/>
                  <a:pt x="230149" y="291294"/>
                </a:cubicBezTo>
                <a:close/>
                <a:moveTo>
                  <a:pt x="203738" y="110858"/>
                </a:moveTo>
                <a:lnTo>
                  <a:pt x="256561" y="110858"/>
                </a:lnTo>
                <a:cubicBezTo>
                  <a:pt x="263909" y="110858"/>
                  <a:pt x="270462" y="113633"/>
                  <a:pt x="275228" y="118787"/>
                </a:cubicBezTo>
                <a:cubicBezTo>
                  <a:pt x="279796" y="123941"/>
                  <a:pt x="281980" y="130681"/>
                  <a:pt x="281186" y="137620"/>
                </a:cubicBezTo>
                <a:lnTo>
                  <a:pt x="280987" y="138214"/>
                </a:lnTo>
                <a:lnTo>
                  <a:pt x="259739" y="261515"/>
                </a:lnTo>
                <a:lnTo>
                  <a:pt x="200561" y="261515"/>
                </a:lnTo>
                <a:lnTo>
                  <a:pt x="179114" y="137620"/>
                </a:lnTo>
                <a:cubicBezTo>
                  <a:pt x="178319" y="130681"/>
                  <a:pt x="180504" y="123941"/>
                  <a:pt x="185071" y="118787"/>
                </a:cubicBezTo>
                <a:cubicBezTo>
                  <a:pt x="189837" y="113633"/>
                  <a:pt x="196390" y="110858"/>
                  <a:pt x="203738" y="110858"/>
                </a:cubicBezTo>
                <a:close/>
                <a:moveTo>
                  <a:pt x="230149" y="65231"/>
                </a:moveTo>
                <a:cubicBezTo>
                  <a:pt x="138208" y="65231"/>
                  <a:pt x="63544" y="139781"/>
                  <a:pt x="63544" y="231581"/>
                </a:cubicBezTo>
                <a:cubicBezTo>
                  <a:pt x="63544" y="323380"/>
                  <a:pt x="138208" y="397930"/>
                  <a:pt x="230149" y="397930"/>
                </a:cubicBezTo>
                <a:cubicBezTo>
                  <a:pt x="322090" y="397930"/>
                  <a:pt x="396754" y="323380"/>
                  <a:pt x="396754" y="231581"/>
                </a:cubicBezTo>
                <a:cubicBezTo>
                  <a:pt x="396754" y="139781"/>
                  <a:pt x="322090" y="65231"/>
                  <a:pt x="230149" y="65231"/>
                </a:cubicBezTo>
                <a:close/>
                <a:moveTo>
                  <a:pt x="230149" y="0"/>
                </a:moveTo>
                <a:cubicBezTo>
                  <a:pt x="357039" y="0"/>
                  <a:pt x="460298" y="103101"/>
                  <a:pt x="460298" y="229796"/>
                </a:cubicBezTo>
                <a:cubicBezTo>
                  <a:pt x="460298" y="297803"/>
                  <a:pt x="415023" y="394361"/>
                  <a:pt x="372726" y="462368"/>
                </a:cubicBezTo>
                <a:cubicBezTo>
                  <a:pt x="330430" y="529978"/>
                  <a:pt x="270857" y="602347"/>
                  <a:pt x="230149" y="602347"/>
                </a:cubicBezTo>
                <a:cubicBezTo>
                  <a:pt x="188250" y="602347"/>
                  <a:pt x="128478" y="529978"/>
                  <a:pt x="86579" y="462368"/>
                </a:cubicBezTo>
                <a:cubicBezTo>
                  <a:pt x="44679" y="394758"/>
                  <a:pt x="0" y="298200"/>
                  <a:pt x="0" y="229796"/>
                </a:cubicBezTo>
                <a:cubicBezTo>
                  <a:pt x="0" y="103101"/>
                  <a:pt x="103259" y="0"/>
                  <a:pt x="2301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dirty="0">
              <a:latin typeface="inpin heiti" charset="-122"/>
              <a:ea typeface="inpin heiti" charset="-122"/>
            </a:endParaRPr>
          </a:p>
        </p:txBody>
      </p:sp>
      <p:sp>
        <p:nvSpPr>
          <p:cNvPr id="14" name="文本框 13"/>
          <p:cNvSpPr txBox="1"/>
          <p:nvPr/>
        </p:nvSpPr>
        <p:spPr>
          <a:xfrm>
            <a:off x="3048689" y="2975697"/>
            <a:ext cx="5848568" cy="644985"/>
          </a:xfrm>
          <a:prstGeom prst="rect">
            <a:avLst/>
          </a:prstGeom>
          <a:noFill/>
        </p:spPr>
        <p:txBody>
          <a:bodyPr wrap="square">
            <a:spAutoFit/>
            <a:scene3d>
              <a:camera prst="orthographicFront"/>
              <a:lightRig rig="threePt" dir="t"/>
            </a:scene3d>
            <a:sp3d contourW="12700"/>
          </a:bodyPr>
          <a:lstStyle/>
          <a:p>
            <a:pPr algn="ctr">
              <a:lnSpc>
                <a:spcPct val="114000"/>
              </a:lnSpc>
              <a:defRPr/>
            </a:pPr>
            <a:r>
              <a:rPr lang="en-US" altLang="zh-CN" sz="1050" dirty="0">
                <a:solidFill>
                  <a:schemeClr val="bg1">
                    <a:lumMod val="50000"/>
                  </a:schemeClr>
                </a:solidFill>
                <a:latin typeface="inpin heiti" charset="-122"/>
                <a:ea typeface="inpin heiti" charset="-122"/>
              </a:rPr>
              <a:t>This template is exclusively designed by Fei </a:t>
            </a:r>
            <a:r>
              <a:rPr lang="en-US" altLang="zh-CN" sz="1050" dirty="0" err="1">
                <a:solidFill>
                  <a:schemeClr val="bg1">
                    <a:lumMod val="50000"/>
                  </a:schemeClr>
                </a:solidFill>
                <a:latin typeface="inpin heiti" charset="-122"/>
                <a:ea typeface="inpin heiti" charset="-122"/>
              </a:rPr>
              <a:t>er</a:t>
            </a:r>
            <a:r>
              <a:rPr lang="en-US" altLang="zh-CN" sz="1050" dirty="0">
                <a:solidFill>
                  <a:schemeClr val="bg1">
                    <a:lumMod val="50000"/>
                  </a:schemeClr>
                </a:solidFill>
                <a:latin typeface="inpin heiti" charset="-122"/>
                <a:ea typeface="inpin heiti" charset="-122"/>
              </a:rPr>
              <a:t> creative and copyrights belong to Bao </a:t>
            </a:r>
            <a:r>
              <a:rPr lang="en-US" altLang="zh-CN" sz="1050" dirty="0" err="1">
                <a:solidFill>
                  <a:schemeClr val="bg1">
                    <a:lumMod val="50000"/>
                  </a:schemeClr>
                </a:solidFill>
                <a:latin typeface="inpin heiti" charset="-122"/>
                <a:ea typeface="inpin heiti" charset="-122"/>
              </a:rPr>
              <a:t>tu</a:t>
            </a:r>
            <a:r>
              <a:rPr lang="en-US" altLang="zh-CN" sz="1050" dirty="0">
                <a:solidFill>
                  <a:schemeClr val="bg1">
                    <a:lumMod val="50000"/>
                  </a:schemeClr>
                </a:solidFill>
                <a:latin typeface="inpin heiti" charset="-122"/>
                <a:ea typeface="inpin heiti" charset="-122"/>
              </a:rPr>
              <a:t> internet This template is exclusively designed by Fei </a:t>
            </a:r>
            <a:r>
              <a:rPr lang="en-US" altLang="zh-CN" sz="1050" dirty="0" err="1">
                <a:solidFill>
                  <a:schemeClr val="bg1">
                    <a:lumMod val="50000"/>
                  </a:schemeClr>
                </a:solidFill>
                <a:latin typeface="inpin heiti" charset="-122"/>
                <a:ea typeface="inpin heiti" charset="-122"/>
              </a:rPr>
              <a:t>er</a:t>
            </a:r>
            <a:r>
              <a:rPr lang="en-US" altLang="zh-CN" sz="1050" dirty="0">
                <a:solidFill>
                  <a:schemeClr val="bg1">
                    <a:lumMod val="50000"/>
                  </a:schemeClr>
                </a:solidFill>
                <a:latin typeface="inpin heiti" charset="-122"/>
                <a:ea typeface="inpin heiti" charset="-122"/>
              </a:rPr>
              <a:t> creative and copyrights belong to Bao </a:t>
            </a:r>
            <a:r>
              <a:rPr lang="en-US" altLang="zh-CN" sz="1050" dirty="0" err="1">
                <a:solidFill>
                  <a:schemeClr val="bg1">
                    <a:lumMod val="50000"/>
                  </a:schemeClr>
                </a:solidFill>
                <a:latin typeface="inpin heiti" charset="-122"/>
                <a:ea typeface="inpin heiti" charset="-122"/>
              </a:rPr>
              <a:t>tu</a:t>
            </a:r>
            <a:r>
              <a:rPr lang="en-US" altLang="zh-CN" sz="1050" dirty="0">
                <a:solidFill>
                  <a:schemeClr val="bg1">
                    <a:lumMod val="50000"/>
                  </a:schemeClr>
                </a:solidFill>
                <a:latin typeface="inpin heiti" charset="-122"/>
                <a:ea typeface="inpin heiti" charset="-122"/>
              </a:rPr>
              <a:t> internet</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5" grpId="0" animBg="1"/>
      <p:bldP spid="16" grpId="0" animBg="1"/>
      <p:bldP spid="17"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494970" y="1472471"/>
            <a:ext cx="9202060" cy="3109054"/>
          </a:xfrm>
          <a:prstGeom prst="rect">
            <a:avLst/>
          </a:prstGeom>
        </p:spPr>
      </p:pic>
      <p:sp>
        <p:nvSpPr>
          <p:cNvPr id="5" name="文本框 6"/>
          <p:cNvSpPr txBox="1"/>
          <p:nvPr/>
        </p:nvSpPr>
        <p:spPr bwMode="auto">
          <a:xfrm>
            <a:off x="4403725" y="4745965"/>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6" name="文本框 7"/>
          <p:cNvSpPr txBox="1"/>
          <p:nvPr/>
        </p:nvSpPr>
        <p:spPr bwMode="auto">
          <a:xfrm>
            <a:off x="3861262" y="2787239"/>
            <a:ext cx="4194168" cy="110799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6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1642636" y="1762179"/>
            <a:ext cx="3538964" cy="4315809"/>
          </a:xfrm>
          <a:prstGeom prst="rect">
            <a:avLst/>
          </a:prstGeom>
        </p:spPr>
      </p:pic>
      <p:grpSp>
        <p:nvGrpSpPr>
          <p:cNvPr id="2" name="组合 1"/>
          <p:cNvGrpSpPr/>
          <p:nvPr/>
        </p:nvGrpSpPr>
        <p:grpSpPr>
          <a:xfrm>
            <a:off x="6799934" y="2079403"/>
            <a:ext cx="3109241" cy="850175"/>
            <a:chOff x="8402845" y="2972099"/>
            <a:chExt cx="3109241" cy="850175"/>
          </a:xfrm>
        </p:grpSpPr>
        <p:sp>
          <p:nvSpPr>
            <p:cNvPr id="4"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5"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6" name="组合 5"/>
          <p:cNvGrpSpPr/>
          <p:nvPr/>
        </p:nvGrpSpPr>
        <p:grpSpPr>
          <a:xfrm>
            <a:off x="6799934" y="3437759"/>
            <a:ext cx="3109241" cy="850175"/>
            <a:chOff x="8402845" y="2972099"/>
            <a:chExt cx="3109241" cy="850175"/>
          </a:xfrm>
        </p:grpSpPr>
        <p:sp>
          <p:nvSpPr>
            <p:cNvPr id="7"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8"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9" name="组合 8"/>
          <p:cNvGrpSpPr/>
          <p:nvPr/>
        </p:nvGrpSpPr>
        <p:grpSpPr>
          <a:xfrm>
            <a:off x="6799934" y="4796115"/>
            <a:ext cx="3109241" cy="850175"/>
            <a:chOff x="8402845" y="2972099"/>
            <a:chExt cx="3109241" cy="850175"/>
          </a:xfrm>
        </p:grpSpPr>
        <p:sp>
          <p:nvSpPr>
            <p:cNvPr id="10" name="文本框 9"/>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1" name="文本框 10"/>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2" name="组合 11"/>
          <p:cNvGrpSpPr/>
          <p:nvPr/>
        </p:nvGrpSpPr>
        <p:grpSpPr>
          <a:xfrm rot="266522">
            <a:off x="5978928" y="2153069"/>
            <a:ext cx="501291" cy="681409"/>
            <a:chOff x="2546350" y="1435101"/>
            <a:chExt cx="1100138" cy="1495425"/>
          </a:xfrm>
        </p:grpSpPr>
        <p:sp>
          <p:nvSpPr>
            <p:cNvPr id="13" name="Freeform 7"/>
            <p:cNvSpPr/>
            <p:nvPr/>
          </p:nvSpPr>
          <p:spPr bwMode="auto">
            <a:xfrm>
              <a:off x="2630488" y="1519238"/>
              <a:ext cx="931863" cy="1325563"/>
            </a:xfrm>
            <a:custGeom>
              <a:avLst/>
              <a:gdLst>
                <a:gd name="T0" fmla="*/ 98 w 99"/>
                <a:gd name="T1" fmla="*/ 113 h 140"/>
                <a:gd name="T2" fmla="*/ 99 w 99"/>
                <a:gd name="T3" fmla="*/ 132 h 140"/>
                <a:gd name="T4" fmla="*/ 14 w 99"/>
                <a:gd name="T5" fmla="*/ 140 h 140"/>
                <a:gd name="T6" fmla="*/ 13 w 99"/>
                <a:gd name="T7" fmla="*/ 121 h 140"/>
                <a:gd name="T8" fmla="*/ 46 w 99"/>
                <a:gd name="T9" fmla="*/ 118 h 140"/>
                <a:gd name="T10" fmla="*/ 38 w 99"/>
                <a:gd name="T11" fmla="*/ 25 h 140"/>
                <a:gd name="T12" fmla="*/ 32 w 99"/>
                <a:gd name="T13" fmla="*/ 32 h 140"/>
                <a:gd name="T14" fmla="*/ 23 w 99"/>
                <a:gd name="T15" fmla="*/ 39 h 140"/>
                <a:gd name="T16" fmla="*/ 12 w 99"/>
                <a:gd name="T17" fmla="*/ 44 h 140"/>
                <a:gd name="T18" fmla="*/ 1 w 99"/>
                <a:gd name="T19" fmla="*/ 47 h 140"/>
                <a:gd name="T20" fmla="*/ 0 w 99"/>
                <a:gd name="T21" fmla="*/ 27 h 140"/>
                <a:gd name="T22" fmla="*/ 11 w 99"/>
                <a:gd name="T23" fmla="*/ 23 h 140"/>
                <a:gd name="T24" fmla="*/ 23 w 99"/>
                <a:gd name="T25" fmla="*/ 15 h 140"/>
                <a:gd name="T26" fmla="*/ 32 w 99"/>
                <a:gd name="T27" fmla="*/ 7 h 140"/>
                <a:gd name="T28" fmla="*/ 36 w 99"/>
                <a:gd name="T29" fmla="*/ 2 h 140"/>
                <a:gd name="T30" fmla="*/ 58 w 99"/>
                <a:gd name="T31" fmla="*/ 0 h 140"/>
                <a:gd name="T32" fmla="*/ 68 w 99"/>
                <a:gd name="T33" fmla="*/ 116 h 140"/>
                <a:gd name="T34" fmla="*/ 98 w 99"/>
                <a:gd name="T35" fmla="*/ 11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40">
                  <a:moveTo>
                    <a:pt x="98" y="113"/>
                  </a:moveTo>
                  <a:cubicBezTo>
                    <a:pt x="99" y="132"/>
                    <a:pt x="99" y="132"/>
                    <a:pt x="99" y="132"/>
                  </a:cubicBezTo>
                  <a:cubicBezTo>
                    <a:pt x="14" y="140"/>
                    <a:pt x="14" y="140"/>
                    <a:pt x="14" y="140"/>
                  </a:cubicBezTo>
                  <a:cubicBezTo>
                    <a:pt x="13" y="121"/>
                    <a:pt x="13" y="121"/>
                    <a:pt x="13" y="121"/>
                  </a:cubicBezTo>
                  <a:cubicBezTo>
                    <a:pt x="46" y="118"/>
                    <a:pt x="46" y="118"/>
                    <a:pt x="46" y="118"/>
                  </a:cubicBezTo>
                  <a:cubicBezTo>
                    <a:pt x="38" y="25"/>
                    <a:pt x="38" y="25"/>
                    <a:pt x="38" y="25"/>
                  </a:cubicBezTo>
                  <a:cubicBezTo>
                    <a:pt x="37" y="27"/>
                    <a:pt x="35" y="30"/>
                    <a:pt x="32" y="32"/>
                  </a:cubicBezTo>
                  <a:cubicBezTo>
                    <a:pt x="29" y="34"/>
                    <a:pt x="26" y="37"/>
                    <a:pt x="23" y="39"/>
                  </a:cubicBezTo>
                  <a:cubicBezTo>
                    <a:pt x="19" y="41"/>
                    <a:pt x="15" y="43"/>
                    <a:pt x="12" y="44"/>
                  </a:cubicBezTo>
                  <a:cubicBezTo>
                    <a:pt x="8" y="46"/>
                    <a:pt x="4" y="47"/>
                    <a:pt x="1" y="47"/>
                  </a:cubicBezTo>
                  <a:cubicBezTo>
                    <a:pt x="0" y="27"/>
                    <a:pt x="0" y="27"/>
                    <a:pt x="0" y="27"/>
                  </a:cubicBezTo>
                  <a:cubicBezTo>
                    <a:pt x="3" y="27"/>
                    <a:pt x="7" y="26"/>
                    <a:pt x="11" y="23"/>
                  </a:cubicBezTo>
                  <a:cubicBezTo>
                    <a:pt x="15" y="21"/>
                    <a:pt x="19" y="18"/>
                    <a:pt x="23" y="15"/>
                  </a:cubicBezTo>
                  <a:cubicBezTo>
                    <a:pt x="26" y="13"/>
                    <a:pt x="29" y="10"/>
                    <a:pt x="32" y="7"/>
                  </a:cubicBezTo>
                  <a:cubicBezTo>
                    <a:pt x="34" y="4"/>
                    <a:pt x="36" y="3"/>
                    <a:pt x="36" y="2"/>
                  </a:cubicBezTo>
                  <a:cubicBezTo>
                    <a:pt x="58" y="0"/>
                    <a:pt x="58" y="0"/>
                    <a:pt x="58" y="0"/>
                  </a:cubicBezTo>
                  <a:cubicBezTo>
                    <a:pt x="68" y="116"/>
                    <a:pt x="68" y="116"/>
                    <a:pt x="68" y="116"/>
                  </a:cubicBezTo>
                  <a:lnTo>
                    <a:pt x="98" y="113"/>
                  </a:lnTo>
                  <a:close/>
                </a:path>
              </a:pathLst>
            </a:custGeom>
            <a:solidFill>
              <a:srgbClr val="71DB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 name="Freeform 8"/>
            <p:cNvSpPr>
              <a:spLocks noEditPoints="1"/>
            </p:cNvSpPr>
            <p:nvPr/>
          </p:nvSpPr>
          <p:spPr bwMode="auto">
            <a:xfrm>
              <a:off x="2546350" y="1435101"/>
              <a:ext cx="1100138" cy="1495425"/>
            </a:xfrm>
            <a:custGeom>
              <a:avLst/>
              <a:gdLst>
                <a:gd name="T0" fmla="*/ 67 w 117"/>
                <a:gd name="T1" fmla="*/ 9 h 158"/>
                <a:gd name="T2" fmla="*/ 77 w 117"/>
                <a:gd name="T3" fmla="*/ 125 h 158"/>
                <a:gd name="T4" fmla="*/ 107 w 117"/>
                <a:gd name="T5" fmla="*/ 122 h 158"/>
                <a:gd name="T6" fmla="*/ 108 w 117"/>
                <a:gd name="T7" fmla="*/ 141 h 158"/>
                <a:gd name="T8" fmla="*/ 23 w 117"/>
                <a:gd name="T9" fmla="*/ 149 h 158"/>
                <a:gd name="T10" fmla="*/ 22 w 117"/>
                <a:gd name="T11" fmla="*/ 130 h 158"/>
                <a:gd name="T12" fmla="*/ 55 w 117"/>
                <a:gd name="T13" fmla="*/ 127 h 158"/>
                <a:gd name="T14" fmla="*/ 47 w 117"/>
                <a:gd name="T15" fmla="*/ 34 h 158"/>
                <a:gd name="T16" fmla="*/ 41 w 117"/>
                <a:gd name="T17" fmla="*/ 41 h 158"/>
                <a:gd name="T18" fmla="*/ 32 w 117"/>
                <a:gd name="T19" fmla="*/ 48 h 158"/>
                <a:gd name="T20" fmla="*/ 21 w 117"/>
                <a:gd name="T21" fmla="*/ 53 h 158"/>
                <a:gd name="T22" fmla="*/ 10 w 117"/>
                <a:gd name="T23" fmla="*/ 56 h 158"/>
                <a:gd name="T24" fmla="*/ 9 w 117"/>
                <a:gd name="T25" fmla="*/ 36 h 158"/>
                <a:gd name="T26" fmla="*/ 20 w 117"/>
                <a:gd name="T27" fmla="*/ 32 h 158"/>
                <a:gd name="T28" fmla="*/ 32 w 117"/>
                <a:gd name="T29" fmla="*/ 24 h 158"/>
                <a:gd name="T30" fmla="*/ 41 w 117"/>
                <a:gd name="T31" fmla="*/ 16 h 158"/>
                <a:gd name="T32" fmla="*/ 45 w 117"/>
                <a:gd name="T33" fmla="*/ 11 h 158"/>
                <a:gd name="T34" fmla="*/ 67 w 117"/>
                <a:gd name="T35" fmla="*/ 9 h 158"/>
                <a:gd name="T36" fmla="*/ 66 w 117"/>
                <a:gd name="T37" fmla="*/ 0 h 158"/>
                <a:gd name="T38" fmla="*/ 45 w 117"/>
                <a:gd name="T39" fmla="*/ 2 h 158"/>
                <a:gd name="T40" fmla="*/ 38 w 117"/>
                <a:gd name="T41" fmla="*/ 7 h 158"/>
                <a:gd name="T42" fmla="*/ 35 w 117"/>
                <a:gd name="T43" fmla="*/ 10 h 158"/>
                <a:gd name="T44" fmla="*/ 26 w 117"/>
                <a:gd name="T45" fmla="*/ 18 h 158"/>
                <a:gd name="T46" fmla="*/ 16 w 117"/>
                <a:gd name="T47" fmla="*/ 25 h 158"/>
                <a:gd name="T48" fmla="*/ 8 w 117"/>
                <a:gd name="T49" fmla="*/ 28 h 158"/>
                <a:gd name="T50" fmla="*/ 0 w 117"/>
                <a:gd name="T51" fmla="*/ 37 h 158"/>
                <a:gd name="T52" fmla="*/ 2 w 117"/>
                <a:gd name="T53" fmla="*/ 57 h 158"/>
                <a:gd name="T54" fmla="*/ 11 w 117"/>
                <a:gd name="T55" fmla="*/ 65 h 158"/>
                <a:gd name="T56" fmla="*/ 24 w 117"/>
                <a:gd name="T57" fmla="*/ 61 h 158"/>
                <a:gd name="T58" fmla="*/ 36 w 117"/>
                <a:gd name="T59" fmla="*/ 55 h 158"/>
                <a:gd name="T60" fmla="*/ 40 w 117"/>
                <a:gd name="T61" fmla="*/ 52 h 158"/>
                <a:gd name="T62" fmla="*/ 46 w 117"/>
                <a:gd name="T63" fmla="*/ 119 h 158"/>
                <a:gd name="T64" fmla="*/ 21 w 117"/>
                <a:gd name="T65" fmla="*/ 121 h 158"/>
                <a:gd name="T66" fmla="*/ 13 w 117"/>
                <a:gd name="T67" fmla="*/ 131 h 158"/>
                <a:gd name="T68" fmla="*/ 15 w 117"/>
                <a:gd name="T69" fmla="*/ 150 h 158"/>
                <a:gd name="T70" fmla="*/ 24 w 117"/>
                <a:gd name="T71" fmla="*/ 157 h 158"/>
                <a:gd name="T72" fmla="*/ 109 w 117"/>
                <a:gd name="T73" fmla="*/ 150 h 158"/>
                <a:gd name="T74" fmla="*/ 117 w 117"/>
                <a:gd name="T75" fmla="*/ 141 h 158"/>
                <a:gd name="T76" fmla="*/ 115 w 117"/>
                <a:gd name="T77" fmla="*/ 122 h 158"/>
                <a:gd name="T78" fmla="*/ 106 w 117"/>
                <a:gd name="T79" fmla="*/ 114 h 158"/>
                <a:gd name="T80" fmla="*/ 84 w 117"/>
                <a:gd name="T81" fmla="*/ 116 h 158"/>
                <a:gd name="T82" fmla="*/ 75 w 117"/>
                <a:gd name="T83" fmla="*/ 8 h 158"/>
                <a:gd name="T84" fmla="*/ 66 w 117"/>
                <a:gd name="T8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7" h="158">
                  <a:moveTo>
                    <a:pt x="67" y="9"/>
                  </a:moveTo>
                  <a:cubicBezTo>
                    <a:pt x="77" y="125"/>
                    <a:pt x="77" y="125"/>
                    <a:pt x="77" y="125"/>
                  </a:cubicBezTo>
                  <a:cubicBezTo>
                    <a:pt x="107" y="122"/>
                    <a:pt x="107" y="122"/>
                    <a:pt x="107" y="122"/>
                  </a:cubicBezTo>
                  <a:cubicBezTo>
                    <a:pt x="108" y="141"/>
                    <a:pt x="108" y="141"/>
                    <a:pt x="108" y="141"/>
                  </a:cubicBezTo>
                  <a:cubicBezTo>
                    <a:pt x="23" y="149"/>
                    <a:pt x="23" y="149"/>
                    <a:pt x="23" y="149"/>
                  </a:cubicBezTo>
                  <a:cubicBezTo>
                    <a:pt x="22" y="130"/>
                    <a:pt x="22" y="130"/>
                    <a:pt x="22" y="130"/>
                  </a:cubicBezTo>
                  <a:cubicBezTo>
                    <a:pt x="55" y="127"/>
                    <a:pt x="55" y="127"/>
                    <a:pt x="55" y="127"/>
                  </a:cubicBezTo>
                  <a:cubicBezTo>
                    <a:pt x="47" y="34"/>
                    <a:pt x="47" y="34"/>
                    <a:pt x="47" y="34"/>
                  </a:cubicBezTo>
                  <a:cubicBezTo>
                    <a:pt x="46" y="36"/>
                    <a:pt x="44" y="39"/>
                    <a:pt x="41" y="41"/>
                  </a:cubicBezTo>
                  <a:cubicBezTo>
                    <a:pt x="38" y="43"/>
                    <a:pt x="35" y="46"/>
                    <a:pt x="32" y="48"/>
                  </a:cubicBezTo>
                  <a:cubicBezTo>
                    <a:pt x="28" y="50"/>
                    <a:pt x="24" y="52"/>
                    <a:pt x="21" y="53"/>
                  </a:cubicBezTo>
                  <a:cubicBezTo>
                    <a:pt x="17" y="55"/>
                    <a:pt x="13" y="56"/>
                    <a:pt x="10" y="56"/>
                  </a:cubicBezTo>
                  <a:cubicBezTo>
                    <a:pt x="9" y="36"/>
                    <a:pt x="9" y="36"/>
                    <a:pt x="9" y="36"/>
                  </a:cubicBezTo>
                  <a:cubicBezTo>
                    <a:pt x="12" y="36"/>
                    <a:pt x="16" y="35"/>
                    <a:pt x="20" y="32"/>
                  </a:cubicBezTo>
                  <a:cubicBezTo>
                    <a:pt x="24" y="30"/>
                    <a:pt x="28" y="27"/>
                    <a:pt x="32" y="24"/>
                  </a:cubicBezTo>
                  <a:cubicBezTo>
                    <a:pt x="35" y="22"/>
                    <a:pt x="38" y="19"/>
                    <a:pt x="41" y="16"/>
                  </a:cubicBezTo>
                  <a:cubicBezTo>
                    <a:pt x="43" y="13"/>
                    <a:pt x="45" y="12"/>
                    <a:pt x="45" y="11"/>
                  </a:cubicBezTo>
                  <a:cubicBezTo>
                    <a:pt x="67" y="9"/>
                    <a:pt x="67" y="9"/>
                    <a:pt x="67" y="9"/>
                  </a:cubicBezTo>
                  <a:moveTo>
                    <a:pt x="66" y="0"/>
                  </a:moveTo>
                  <a:cubicBezTo>
                    <a:pt x="45" y="2"/>
                    <a:pt x="45" y="2"/>
                    <a:pt x="45" y="2"/>
                  </a:cubicBezTo>
                  <a:cubicBezTo>
                    <a:pt x="42" y="2"/>
                    <a:pt x="39" y="4"/>
                    <a:pt x="38" y="7"/>
                  </a:cubicBezTo>
                  <a:cubicBezTo>
                    <a:pt x="37" y="7"/>
                    <a:pt x="37" y="8"/>
                    <a:pt x="35" y="10"/>
                  </a:cubicBezTo>
                  <a:cubicBezTo>
                    <a:pt x="32" y="13"/>
                    <a:pt x="30" y="15"/>
                    <a:pt x="26" y="18"/>
                  </a:cubicBezTo>
                  <a:cubicBezTo>
                    <a:pt x="23" y="21"/>
                    <a:pt x="19" y="23"/>
                    <a:pt x="16" y="25"/>
                  </a:cubicBezTo>
                  <a:cubicBezTo>
                    <a:pt x="13" y="27"/>
                    <a:pt x="10" y="28"/>
                    <a:pt x="8" y="28"/>
                  </a:cubicBezTo>
                  <a:cubicBezTo>
                    <a:pt x="3" y="28"/>
                    <a:pt x="0" y="32"/>
                    <a:pt x="0" y="37"/>
                  </a:cubicBezTo>
                  <a:cubicBezTo>
                    <a:pt x="2" y="57"/>
                    <a:pt x="2" y="57"/>
                    <a:pt x="2" y="57"/>
                  </a:cubicBezTo>
                  <a:cubicBezTo>
                    <a:pt x="2" y="62"/>
                    <a:pt x="6" y="65"/>
                    <a:pt x="11" y="65"/>
                  </a:cubicBezTo>
                  <a:cubicBezTo>
                    <a:pt x="15" y="64"/>
                    <a:pt x="19" y="63"/>
                    <a:pt x="24" y="61"/>
                  </a:cubicBezTo>
                  <a:cubicBezTo>
                    <a:pt x="28" y="60"/>
                    <a:pt x="32" y="57"/>
                    <a:pt x="36" y="55"/>
                  </a:cubicBezTo>
                  <a:cubicBezTo>
                    <a:pt x="38" y="54"/>
                    <a:pt x="39" y="53"/>
                    <a:pt x="40" y="52"/>
                  </a:cubicBezTo>
                  <a:cubicBezTo>
                    <a:pt x="46" y="119"/>
                    <a:pt x="46" y="119"/>
                    <a:pt x="46" y="119"/>
                  </a:cubicBezTo>
                  <a:cubicBezTo>
                    <a:pt x="21" y="121"/>
                    <a:pt x="21" y="121"/>
                    <a:pt x="21" y="121"/>
                  </a:cubicBezTo>
                  <a:cubicBezTo>
                    <a:pt x="16" y="122"/>
                    <a:pt x="13" y="126"/>
                    <a:pt x="13" y="131"/>
                  </a:cubicBezTo>
                  <a:cubicBezTo>
                    <a:pt x="15" y="150"/>
                    <a:pt x="15" y="150"/>
                    <a:pt x="15" y="150"/>
                  </a:cubicBezTo>
                  <a:cubicBezTo>
                    <a:pt x="15" y="154"/>
                    <a:pt x="19" y="158"/>
                    <a:pt x="24" y="157"/>
                  </a:cubicBezTo>
                  <a:cubicBezTo>
                    <a:pt x="109" y="150"/>
                    <a:pt x="109" y="150"/>
                    <a:pt x="109" y="150"/>
                  </a:cubicBezTo>
                  <a:cubicBezTo>
                    <a:pt x="114" y="149"/>
                    <a:pt x="117" y="145"/>
                    <a:pt x="117" y="141"/>
                  </a:cubicBezTo>
                  <a:cubicBezTo>
                    <a:pt x="115" y="122"/>
                    <a:pt x="115" y="122"/>
                    <a:pt x="115" y="122"/>
                  </a:cubicBezTo>
                  <a:cubicBezTo>
                    <a:pt x="115" y="117"/>
                    <a:pt x="111" y="114"/>
                    <a:pt x="106" y="114"/>
                  </a:cubicBezTo>
                  <a:cubicBezTo>
                    <a:pt x="84" y="116"/>
                    <a:pt x="84" y="116"/>
                    <a:pt x="84" y="116"/>
                  </a:cubicBezTo>
                  <a:cubicBezTo>
                    <a:pt x="75" y="8"/>
                    <a:pt x="75" y="8"/>
                    <a:pt x="75" y="8"/>
                  </a:cubicBezTo>
                  <a:cubicBezTo>
                    <a:pt x="75" y="3"/>
                    <a:pt x="71" y="0"/>
                    <a:pt x="66" y="0"/>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5" name="组合 14"/>
          <p:cNvGrpSpPr/>
          <p:nvPr/>
        </p:nvGrpSpPr>
        <p:grpSpPr>
          <a:xfrm rot="191540">
            <a:off x="5952524" y="3522208"/>
            <a:ext cx="566394" cy="690089"/>
            <a:chOff x="3816350" y="1301751"/>
            <a:chExt cx="1243013" cy="1514475"/>
          </a:xfrm>
        </p:grpSpPr>
        <p:sp>
          <p:nvSpPr>
            <p:cNvPr id="16" name="Freeform 9"/>
            <p:cNvSpPr/>
            <p:nvPr/>
          </p:nvSpPr>
          <p:spPr bwMode="auto">
            <a:xfrm>
              <a:off x="3910013" y="1377951"/>
              <a:ext cx="1063625" cy="1363663"/>
            </a:xfrm>
            <a:custGeom>
              <a:avLst/>
              <a:gdLst>
                <a:gd name="T0" fmla="*/ 8 w 113"/>
                <a:gd name="T1" fmla="*/ 144 h 144"/>
                <a:gd name="T2" fmla="*/ 8 w 113"/>
                <a:gd name="T3" fmla="*/ 126 h 144"/>
                <a:gd name="T4" fmla="*/ 12 w 113"/>
                <a:gd name="T5" fmla="*/ 109 h 144"/>
                <a:gd name="T6" fmla="*/ 23 w 113"/>
                <a:gd name="T7" fmla="*/ 94 h 144"/>
                <a:gd name="T8" fmla="*/ 41 w 113"/>
                <a:gd name="T9" fmla="*/ 78 h 144"/>
                <a:gd name="T10" fmla="*/ 55 w 113"/>
                <a:gd name="T11" fmla="*/ 70 h 144"/>
                <a:gd name="T12" fmla="*/ 68 w 113"/>
                <a:gd name="T13" fmla="*/ 61 h 144"/>
                <a:gd name="T14" fmla="*/ 77 w 113"/>
                <a:gd name="T15" fmla="*/ 51 h 144"/>
                <a:gd name="T16" fmla="*/ 80 w 113"/>
                <a:gd name="T17" fmla="*/ 39 h 144"/>
                <a:gd name="T18" fmla="*/ 77 w 113"/>
                <a:gd name="T19" fmla="*/ 32 h 144"/>
                <a:gd name="T20" fmla="*/ 71 w 113"/>
                <a:gd name="T21" fmla="*/ 25 h 144"/>
                <a:gd name="T22" fmla="*/ 62 w 113"/>
                <a:gd name="T23" fmla="*/ 21 h 144"/>
                <a:gd name="T24" fmla="*/ 49 w 113"/>
                <a:gd name="T25" fmla="*/ 20 h 144"/>
                <a:gd name="T26" fmla="*/ 37 w 113"/>
                <a:gd name="T27" fmla="*/ 23 h 144"/>
                <a:gd name="T28" fmla="*/ 27 w 113"/>
                <a:gd name="T29" fmla="*/ 29 h 144"/>
                <a:gd name="T30" fmla="*/ 20 w 113"/>
                <a:gd name="T31" fmla="*/ 36 h 144"/>
                <a:gd name="T32" fmla="*/ 15 w 113"/>
                <a:gd name="T33" fmla="*/ 42 h 144"/>
                <a:gd name="T34" fmla="*/ 0 w 113"/>
                <a:gd name="T35" fmla="*/ 28 h 144"/>
                <a:gd name="T36" fmla="*/ 6 w 113"/>
                <a:gd name="T37" fmla="*/ 22 h 144"/>
                <a:gd name="T38" fmla="*/ 16 w 113"/>
                <a:gd name="T39" fmla="*/ 13 h 144"/>
                <a:gd name="T40" fmla="*/ 32 w 113"/>
                <a:gd name="T41" fmla="*/ 6 h 144"/>
                <a:gd name="T42" fmla="*/ 52 w 113"/>
                <a:gd name="T43" fmla="*/ 1 h 144"/>
                <a:gd name="T44" fmla="*/ 72 w 113"/>
                <a:gd name="T45" fmla="*/ 2 h 144"/>
                <a:gd name="T46" fmla="*/ 87 w 113"/>
                <a:gd name="T47" fmla="*/ 9 h 144"/>
                <a:gd name="T48" fmla="*/ 97 w 113"/>
                <a:gd name="T49" fmla="*/ 21 h 144"/>
                <a:gd name="T50" fmla="*/ 102 w 113"/>
                <a:gd name="T51" fmla="*/ 35 h 144"/>
                <a:gd name="T52" fmla="*/ 99 w 113"/>
                <a:gd name="T53" fmla="*/ 52 h 144"/>
                <a:gd name="T54" fmla="*/ 91 w 113"/>
                <a:gd name="T55" fmla="*/ 65 h 144"/>
                <a:gd name="T56" fmla="*/ 79 w 113"/>
                <a:gd name="T57" fmla="*/ 75 h 144"/>
                <a:gd name="T58" fmla="*/ 68 w 113"/>
                <a:gd name="T59" fmla="*/ 82 h 144"/>
                <a:gd name="T60" fmla="*/ 56 w 113"/>
                <a:gd name="T61" fmla="*/ 89 h 144"/>
                <a:gd name="T62" fmla="*/ 45 w 113"/>
                <a:gd name="T63" fmla="*/ 99 h 144"/>
                <a:gd name="T64" fmla="*/ 35 w 113"/>
                <a:gd name="T65" fmla="*/ 110 h 144"/>
                <a:gd name="T66" fmla="*/ 31 w 113"/>
                <a:gd name="T67" fmla="*/ 123 h 144"/>
                <a:gd name="T68" fmla="*/ 112 w 113"/>
                <a:gd name="T69" fmla="*/ 116 h 144"/>
                <a:gd name="T70" fmla="*/ 113 w 113"/>
                <a:gd name="T71" fmla="*/ 135 h 144"/>
                <a:gd name="T72" fmla="*/ 8 w 113"/>
                <a:gd name="T7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144">
                  <a:moveTo>
                    <a:pt x="8" y="144"/>
                  </a:moveTo>
                  <a:cubicBezTo>
                    <a:pt x="7" y="137"/>
                    <a:pt x="7" y="131"/>
                    <a:pt x="8" y="126"/>
                  </a:cubicBezTo>
                  <a:cubicBezTo>
                    <a:pt x="8" y="120"/>
                    <a:pt x="10" y="115"/>
                    <a:pt x="12" y="109"/>
                  </a:cubicBezTo>
                  <a:cubicBezTo>
                    <a:pt x="15" y="104"/>
                    <a:pt x="18" y="99"/>
                    <a:pt x="23" y="94"/>
                  </a:cubicBezTo>
                  <a:cubicBezTo>
                    <a:pt x="27" y="89"/>
                    <a:pt x="33" y="84"/>
                    <a:pt x="41" y="78"/>
                  </a:cubicBezTo>
                  <a:cubicBezTo>
                    <a:pt x="46" y="75"/>
                    <a:pt x="50" y="73"/>
                    <a:pt x="55" y="70"/>
                  </a:cubicBezTo>
                  <a:cubicBezTo>
                    <a:pt x="60" y="67"/>
                    <a:pt x="64" y="64"/>
                    <a:pt x="68" y="61"/>
                  </a:cubicBezTo>
                  <a:cubicBezTo>
                    <a:pt x="71" y="58"/>
                    <a:pt x="74" y="54"/>
                    <a:pt x="77" y="51"/>
                  </a:cubicBezTo>
                  <a:cubicBezTo>
                    <a:pt x="79" y="48"/>
                    <a:pt x="80" y="44"/>
                    <a:pt x="80" y="39"/>
                  </a:cubicBezTo>
                  <a:cubicBezTo>
                    <a:pt x="80" y="37"/>
                    <a:pt x="79" y="34"/>
                    <a:pt x="77" y="32"/>
                  </a:cubicBezTo>
                  <a:cubicBezTo>
                    <a:pt x="76" y="29"/>
                    <a:pt x="74" y="27"/>
                    <a:pt x="71" y="25"/>
                  </a:cubicBezTo>
                  <a:cubicBezTo>
                    <a:pt x="69" y="23"/>
                    <a:pt x="65" y="22"/>
                    <a:pt x="62" y="21"/>
                  </a:cubicBezTo>
                  <a:cubicBezTo>
                    <a:pt x="58" y="20"/>
                    <a:pt x="54" y="19"/>
                    <a:pt x="49" y="20"/>
                  </a:cubicBezTo>
                  <a:cubicBezTo>
                    <a:pt x="45" y="20"/>
                    <a:pt x="40" y="21"/>
                    <a:pt x="37" y="23"/>
                  </a:cubicBezTo>
                  <a:cubicBezTo>
                    <a:pt x="33" y="25"/>
                    <a:pt x="30" y="27"/>
                    <a:pt x="27" y="29"/>
                  </a:cubicBezTo>
                  <a:cubicBezTo>
                    <a:pt x="24" y="31"/>
                    <a:pt x="22" y="33"/>
                    <a:pt x="20" y="36"/>
                  </a:cubicBezTo>
                  <a:cubicBezTo>
                    <a:pt x="17" y="38"/>
                    <a:pt x="16" y="40"/>
                    <a:pt x="15" y="42"/>
                  </a:cubicBezTo>
                  <a:cubicBezTo>
                    <a:pt x="0" y="28"/>
                    <a:pt x="0" y="28"/>
                    <a:pt x="0" y="28"/>
                  </a:cubicBezTo>
                  <a:cubicBezTo>
                    <a:pt x="1" y="27"/>
                    <a:pt x="3" y="25"/>
                    <a:pt x="6" y="22"/>
                  </a:cubicBezTo>
                  <a:cubicBezTo>
                    <a:pt x="8" y="19"/>
                    <a:pt x="12" y="16"/>
                    <a:pt x="16" y="13"/>
                  </a:cubicBezTo>
                  <a:cubicBezTo>
                    <a:pt x="21" y="11"/>
                    <a:pt x="26" y="8"/>
                    <a:pt x="32" y="6"/>
                  </a:cubicBezTo>
                  <a:cubicBezTo>
                    <a:pt x="38" y="3"/>
                    <a:pt x="44" y="2"/>
                    <a:pt x="52" y="1"/>
                  </a:cubicBezTo>
                  <a:cubicBezTo>
                    <a:pt x="59" y="0"/>
                    <a:pt x="66" y="1"/>
                    <a:pt x="72" y="2"/>
                  </a:cubicBezTo>
                  <a:cubicBezTo>
                    <a:pt x="78" y="4"/>
                    <a:pt x="83" y="6"/>
                    <a:pt x="87" y="9"/>
                  </a:cubicBezTo>
                  <a:cubicBezTo>
                    <a:pt x="91" y="12"/>
                    <a:pt x="95" y="16"/>
                    <a:pt x="97" y="21"/>
                  </a:cubicBezTo>
                  <a:cubicBezTo>
                    <a:pt x="100" y="25"/>
                    <a:pt x="102" y="30"/>
                    <a:pt x="102" y="35"/>
                  </a:cubicBezTo>
                  <a:cubicBezTo>
                    <a:pt x="103" y="41"/>
                    <a:pt x="102" y="47"/>
                    <a:pt x="99" y="52"/>
                  </a:cubicBezTo>
                  <a:cubicBezTo>
                    <a:pt x="97" y="56"/>
                    <a:pt x="94" y="61"/>
                    <a:pt x="91" y="65"/>
                  </a:cubicBezTo>
                  <a:cubicBezTo>
                    <a:pt x="87" y="68"/>
                    <a:pt x="83" y="72"/>
                    <a:pt x="79" y="75"/>
                  </a:cubicBezTo>
                  <a:cubicBezTo>
                    <a:pt x="75" y="77"/>
                    <a:pt x="71" y="80"/>
                    <a:pt x="68" y="82"/>
                  </a:cubicBezTo>
                  <a:cubicBezTo>
                    <a:pt x="64" y="84"/>
                    <a:pt x="61" y="86"/>
                    <a:pt x="56" y="89"/>
                  </a:cubicBezTo>
                  <a:cubicBezTo>
                    <a:pt x="52" y="92"/>
                    <a:pt x="48" y="95"/>
                    <a:pt x="45" y="99"/>
                  </a:cubicBezTo>
                  <a:cubicBezTo>
                    <a:pt x="41" y="102"/>
                    <a:pt x="38" y="106"/>
                    <a:pt x="35" y="110"/>
                  </a:cubicBezTo>
                  <a:cubicBezTo>
                    <a:pt x="33" y="114"/>
                    <a:pt x="31" y="118"/>
                    <a:pt x="31" y="123"/>
                  </a:cubicBezTo>
                  <a:cubicBezTo>
                    <a:pt x="112" y="116"/>
                    <a:pt x="112" y="116"/>
                    <a:pt x="112" y="116"/>
                  </a:cubicBezTo>
                  <a:cubicBezTo>
                    <a:pt x="113" y="135"/>
                    <a:pt x="113" y="135"/>
                    <a:pt x="113" y="135"/>
                  </a:cubicBezTo>
                  <a:lnTo>
                    <a:pt x="8" y="144"/>
                  </a:lnTo>
                  <a:close/>
                </a:path>
              </a:pathLst>
            </a:custGeom>
            <a:solidFill>
              <a:srgbClr val="FCBE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7" name="Freeform 10"/>
            <p:cNvSpPr>
              <a:spLocks noEditPoints="1"/>
            </p:cNvSpPr>
            <p:nvPr/>
          </p:nvSpPr>
          <p:spPr bwMode="auto">
            <a:xfrm>
              <a:off x="3816350" y="1301751"/>
              <a:ext cx="1243013" cy="1514475"/>
            </a:xfrm>
            <a:custGeom>
              <a:avLst/>
              <a:gdLst>
                <a:gd name="T0" fmla="*/ 82 w 132"/>
                <a:gd name="T1" fmla="*/ 10 h 160"/>
                <a:gd name="T2" fmla="*/ 107 w 132"/>
                <a:gd name="T3" fmla="*/ 29 h 160"/>
                <a:gd name="T4" fmla="*/ 109 w 132"/>
                <a:gd name="T5" fmla="*/ 60 h 160"/>
                <a:gd name="T6" fmla="*/ 89 w 132"/>
                <a:gd name="T7" fmla="*/ 83 h 160"/>
                <a:gd name="T8" fmla="*/ 66 w 132"/>
                <a:gd name="T9" fmla="*/ 97 h 160"/>
                <a:gd name="T10" fmla="*/ 45 w 132"/>
                <a:gd name="T11" fmla="*/ 118 h 160"/>
                <a:gd name="T12" fmla="*/ 122 w 132"/>
                <a:gd name="T13" fmla="*/ 124 h 160"/>
                <a:gd name="T14" fmla="*/ 18 w 132"/>
                <a:gd name="T15" fmla="*/ 152 h 160"/>
                <a:gd name="T16" fmla="*/ 22 w 132"/>
                <a:gd name="T17" fmla="*/ 117 h 160"/>
                <a:gd name="T18" fmla="*/ 51 w 132"/>
                <a:gd name="T19" fmla="*/ 86 h 160"/>
                <a:gd name="T20" fmla="*/ 78 w 132"/>
                <a:gd name="T21" fmla="*/ 69 h 160"/>
                <a:gd name="T22" fmla="*/ 90 w 132"/>
                <a:gd name="T23" fmla="*/ 47 h 160"/>
                <a:gd name="T24" fmla="*/ 81 w 132"/>
                <a:gd name="T25" fmla="*/ 33 h 160"/>
                <a:gd name="T26" fmla="*/ 59 w 132"/>
                <a:gd name="T27" fmla="*/ 28 h 160"/>
                <a:gd name="T28" fmla="*/ 37 w 132"/>
                <a:gd name="T29" fmla="*/ 37 h 160"/>
                <a:gd name="T30" fmla="*/ 25 w 132"/>
                <a:gd name="T31" fmla="*/ 50 h 160"/>
                <a:gd name="T32" fmla="*/ 16 w 132"/>
                <a:gd name="T33" fmla="*/ 30 h 160"/>
                <a:gd name="T34" fmla="*/ 42 w 132"/>
                <a:gd name="T35" fmla="*/ 14 h 160"/>
                <a:gd name="T36" fmla="*/ 61 w 132"/>
                <a:gd name="T37" fmla="*/ 1 h 160"/>
                <a:gd name="T38" fmla="*/ 22 w 132"/>
                <a:gd name="T39" fmla="*/ 14 h 160"/>
                <a:gd name="T40" fmla="*/ 3 w 132"/>
                <a:gd name="T41" fmla="*/ 31 h 160"/>
                <a:gd name="T42" fmla="*/ 19 w 132"/>
                <a:gd name="T43" fmla="*/ 56 h 160"/>
                <a:gd name="T44" fmla="*/ 25 w 132"/>
                <a:gd name="T45" fmla="*/ 59 h 160"/>
                <a:gd name="T46" fmla="*/ 36 w 132"/>
                <a:gd name="T47" fmla="*/ 49 h 160"/>
                <a:gd name="T48" fmla="*/ 50 w 132"/>
                <a:gd name="T49" fmla="*/ 39 h 160"/>
                <a:gd name="T50" fmla="*/ 70 w 132"/>
                <a:gd name="T51" fmla="*/ 37 h 160"/>
                <a:gd name="T52" fmla="*/ 80 w 132"/>
                <a:gd name="T53" fmla="*/ 44 h 160"/>
                <a:gd name="T54" fmla="*/ 80 w 132"/>
                <a:gd name="T55" fmla="*/ 54 h 160"/>
                <a:gd name="T56" fmla="*/ 60 w 132"/>
                <a:gd name="T57" fmla="*/ 70 h 160"/>
                <a:gd name="T58" fmla="*/ 46 w 132"/>
                <a:gd name="T59" fmla="*/ 79 h 160"/>
                <a:gd name="T60" fmla="*/ 15 w 132"/>
                <a:gd name="T61" fmla="*/ 114 h 160"/>
                <a:gd name="T62" fmla="*/ 9 w 132"/>
                <a:gd name="T63" fmla="*/ 152 h 160"/>
                <a:gd name="T64" fmla="*/ 19 w 132"/>
                <a:gd name="T65" fmla="*/ 160 h 160"/>
                <a:gd name="T66" fmla="*/ 132 w 132"/>
                <a:gd name="T67" fmla="*/ 142 h 160"/>
                <a:gd name="T68" fmla="*/ 121 w 132"/>
                <a:gd name="T69" fmla="*/ 115 h 160"/>
                <a:gd name="T70" fmla="*/ 61 w 132"/>
                <a:gd name="T71" fmla="*/ 113 h 160"/>
                <a:gd name="T72" fmla="*/ 82 w 132"/>
                <a:gd name="T73" fmla="*/ 97 h 160"/>
                <a:gd name="T74" fmla="*/ 107 w 132"/>
                <a:gd name="T75" fmla="*/ 78 h 160"/>
                <a:gd name="T76" fmla="*/ 121 w 132"/>
                <a:gd name="T77" fmla="*/ 42 h 160"/>
                <a:gd name="T78" fmla="*/ 102 w 132"/>
                <a:gd name="T79" fmla="*/ 10 h 160"/>
                <a:gd name="T80" fmla="*/ 61 w 132"/>
                <a:gd name="T81" fmla="*/ 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2" h="160">
                  <a:moveTo>
                    <a:pt x="62" y="9"/>
                  </a:moveTo>
                  <a:cubicBezTo>
                    <a:pt x="69" y="8"/>
                    <a:pt x="76" y="9"/>
                    <a:pt x="82" y="10"/>
                  </a:cubicBezTo>
                  <a:cubicBezTo>
                    <a:pt x="88" y="12"/>
                    <a:pt x="93" y="14"/>
                    <a:pt x="97" y="17"/>
                  </a:cubicBezTo>
                  <a:cubicBezTo>
                    <a:pt x="101" y="20"/>
                    <a:pt x="105" y="24"/>
                    <a:pt x="107" y="29"/>
                  </a:cubicBezTo>
                  <a:cubicBezTo>
                    <a:pt x="110" y="33"/>
                    <a:pt x="112" y="38"/>
                    <a:pt x="112" y="43"/>
                  </a:cubicBezTo>
                  <a:cubicBezTo>
                    <a:pt x="113" y="49"/>
                    <a:pt x="112" y="55"/>
                    <a:pt x="109" y="60"/>
                  </a:cubicBezTo>
                  <a:cubicBezTo>
                    <a:pt x="107" y="64"/>
                    <a:pt x="104" y="69"/>
                    <a:pt x="101" y="73"/>
                  </a:cubicBezTo>
                  <a:cubicBezTo>
                    <a:pt x="97" y="76"/>
                    <a:pt x="93" y="80"/>
                    <a:pt x="89" y="83"/>
                  </a:cubicBezTo>
                  <a:cubicBezTo>
                    <a:pt x="85" y="85"/>
                    <a:pt x="81" y="88"/>
                    <a:pt x="78" y="90"/>
                  </a:cubicBezTo>
                  <a:cubicBezTo>
                    <a:pt x="74" y="92"/>
                    <a:pt x="71" y="94"/>
                    <a:pt x="66" y="97"/>
                  </a:cubicBezTo>
                  <a:cubicBezTo>
                    <a:pt x="62" y="100"/>
                    <a:pt x="58" y="103"/>
                    <a:pt x="55" y="107"/>
                  </a:cubicBezTo>
                  <a:cubicBezTo>
                    <a:pt x="51" y="110"/>
                    <a:pt x="48" y="114"/>
                    <a:pt x="45" y="118"/>
                  </a:cubicBezTo>
                  <a:cubicBezTo>
                    <a:pt x="43" y="122"/>
                    <a:pt x="41" y="126"/>
                    <a:pt x="41" y="131"/>
                  </a:cubicBezTo>
                  <a:cubicBezTo>
                    <a:pt x="122" y="124"/>
                    <a:pt x="122" y="124"/>
                    <a:pt x="122" y="124"/>
                  </a:cubicBezTo>
                  <a:cubicBezTo>
                    <a:pt x="123" y="143"/>
                    <a:pt x="123" y="143"/>
                    <a:pt x="123" y="143"/>
                  </a:cubicBezTo>
                  <a:cubicBezTo>
                    <a:pt x="18" y="152"/>
                    <a:pt x="18" y="152"/>
                    <a:pt x="18" y="152"/>
                  </a:cubicBezTo>
                  <a:cubicBezTo>
                    <a:pt x="17" y="145"/>
                    <a:pt x="17" y="139"/>
                    <a:pt x="18" y="134"/>
                  </a:cubicBezTo>
                  <a:cubicBezTo>
                    <a:pt x="18" y="128"/>
                    <a:pt x="20" y="123"/>
                    <a:pt x="22" y="117"/>
                  </a:cubicBezTo>
                  <a:cubicBezTo>
                    <a:pt x="25" y="112"/>
                    <a:pt x="28" y="107"/>
                    <a:pt x="33" y="102"/>
                  </a:cubicBezTo>
                  <a:cubicBezTo>
                    <a:pt x="37" y="97"/>
                    <a:pt x="43" y="92"/>
                    <a:pt x="51" y="86"/>
                  </a:cubicBezTo>
                  <a:cubicBezTo>
                    <a:pt x="56" y="83"/>
                    <a:pt x="60" y="81"/>
                    <a:pt x="65" y="78"/>
                  </a:cubicBezTo>
                  <a:cubicBezTo>
                    <a:pt x="70" y="75"/>
                    <a:pt x="74" y="72"/>
                    <a:pt x="78" y="69"/>
                  </a:cubicBezTo>
                  <a:cubicBezTo>
                    <a:pt x="81" y="66"/>
                    <a:pt x="84" y="62"/>
                    <a:pt x="87" y="59"/>
                  </a:cubicBezTo>
                  <a:cubicBezTo>
                    <a:pt x="89" y="56"/>
                    <a:pt x="90" y="52"/>
                    <a:pt x="90" y="47"/>
                  </a:cubicBezTo>
                  <a:cubicBezTo>
                    <a:pt x="90" y="45"/>
                    <a:pt x="89" y="42"/>
                    <a:pt x="87" y="40"/>
                  </a:cubicBezTo>
                  <a:cubicBezTo>
                    <a:pt x="86" y="37"/>
                    <a:pt x="84" y="35"/>
                    <a:pt x="81" y="33"/>
                  </a:cubicBezTo>
                  <a:cubicBezTo>
                    <a:pt x="79" y="31"/>
                    <a:pt x="75" y="30"/>
                    <a:pt x="72" y="29"/>
                  </a:cubicBezTo>
                  <a:cubicBezTo>
                    <a:pt x="68" y="28"/>
                    <a:pt x="64" y="27"/>
                    <a:pt x="59" y="28"/>
                  </a:cubicBezTo>
                  <a:cubicBezTo>
                    <a:pt x="55" y="28"/>
                    <a:pt x="50" y="29"/>
                    <a:pt x="47" y="31"/>
                  </a:cubicBezTo>
                  <a:cubicBezTo>
                    <a:pt x="43" y="33"/>
                    <a:pt x="40" y="35"/>
                    <a:pt x="37" y="37"/>
                  </a:cubicBezTo>
                  <a:cubicBezTo>
                    <a:pt x="34" y="39"/>
                    <a:pt x="32" y="41"/>
                    <a:pt x="30" y="44"/>
                  </a:cubicBezTo>
                  <a:cubicBezTo>
                    <a:pt x="27" y="46"/>
                    <a:pt x="26" y="48"/>
                    <a:pt x="25" y="50"/>
                  </a:cubicBezTo>
                  <a:cubicBezTo>
                    <a:pt x="10" y="36"/>
                    <a:pt x="10" y="36"/>
                    <a:pt x="10" y="36"/>
                  </a:cubicBezTo>
                  <a:cubicBezTo>
                    <a:pt x="11" y="35"/>
                    <a:pt x="13" y="33"/>
                    <a:pt x="16" y="30"/>
                  </a:cubicBezTo>
                  <a:cubicBezTo>
                    <a:pt x="18" y="27"/>
                    <a:pt x="22" y="24"/>
                    <a:pt x="26" y="21"/>
                  </a:cubicBezTo>
                  <a:cubicBezTo>
                    <a:pt x="31" y="19"/>
                    <a:pt x="36" y="16"/>
                    <a:pt x="42" y="14"/>
                  </a:cubicBezTo>
                  <a:cubicBezTo>
                    <a:pt x="48" y="11"/>
                    <a:pt x="54" y="10"/>
                    <a:pt x="62" y="9"/>
                  </a:cubicBezTo>
                  <a:moveTo>
                    <a:pt x="61" y="1"/>
                  </a:moveTo>
                  <a:cubicBezTo>
                    <a:pt x="53" y="1"/>
                    <a:pt x="45" y="3"/>
                    <a:pt x="39" y="6"/>
                  </a:cubicBezTo>
                  <a:cubicBezTo>
                    <a:pt x="32" y="8"/>
                    <a:pt x="26" y="11"/>
                    <a:pt x="22" y="14"/>
                  </a:cubicBezTo>
                  <a:cubicBezTo>
                    <a:pt x="17" y="18"/>
                    <a:pt x="13" y="21"/>
                    <a:pt x="10" y="24"/>
                  </a:cubicBezTo>
                  <a:cubicBezTo>
                    <a:pt x="7" y="27"/>
                    <a:pt x="4" y="29"/>
                    <a:pt x="3" y="31"/>
                  </a:cubicBezTo>
                  <a:cubicBezTo>
                    <a:pt x="0" y="35"/>
                    <a:pt x="1" y="39"/>
                    <a:pt x="4" y="42"/>
                  </a:cubicBezTo>
                  <a:cubicBezTo>
                    <a:pt x="19" y="56"/>
                    <a:pt x="19" y="56"/>
                    <a:pt x="19" y="56"/>
                  </a:cubicBezTo>
                  <a:cubicBezTo>
                    <a:pt x="20" y="58"/>
                    <a:pt x="23" y="59"/>
                    <a:pt x="25" y="59"/>
                  </a:cubicBezTo>
                  <a:cubicBezTo>
                    <a:pt x="25" y="59"/>
                    <a:pt x="25" y="59"/>
                    <a:pt x="25" y="59"/>
                  </a:cubicBezTo>
                  <a:cubicBezTo>
                    <a:pt x="28" y="58"/>
                    <a:pt x="30" y="57"/>
                    <a:pt x="32" y="55"/>
                  </a:cubicBezTo>
                  <a:cubicBezTo>
                    <a:pt x="33" y="53"/>
                    <a:pt x="34" y="51"/>
                    <a:pt x="36" y="49"/>
                  </a:cubicBezTo>
                  <a:cubicBezTo>
                    <a:pt x="38" y="47"/>
                    <a:pt x="40" y="45"/>
                    <a:pt x="42" y="44"/>
                  </a:cubicBezTo>
                  <a:cubicBezTo>
                    <a:pt x="44" y="42"/>
                    <a:pt x="47" y="40"/>
                    <a:pt x="50" y="39"/>
                  </a:cubicBezTo>
                  <a:cubicBezTo>
                    <a:pt x="53" y="37"/>
                    <a:pt x="56" y="37"/>
                    <a:pt x="60" y="36"/>
                  </a:cubicBezTo>
                  <a:cubicBezTo>
                    <a:pt x="64" y="36"/>
                    <a:pt x="67" y="36"/>
                    <a:pt x="70" y="37"/>
                  </a:cubicBezTo>
                  <a:cubicBezTo>
                    <a:pt x="72" y="38"/>
                    <a:pt x="74" y="39"/>
                    <a:pt x="76" y="40"/>
                  </a:cubicBezTo>
                  <a:cubicBezTo>
                    <a:pt x="78" y="41"/>
                    <a:pt x="79" y="42"/>
                    <a:pt x="80" y="44"/>
                  </a:cubicBezTo>
                  <a:cubicBezTo>
                    <a:pt x="81" y="45"/>
                    <a:pt x="81" y="47"/>
                    <a:pt x="81" y="48"/>
                  </a:cubicBezTo>
                  <a:cubicBezTo>
                    <a:pt x="82" y="51"/>
                    <a:pt x="81" y="52"/>
                    <a:pt x="80" y="54"/>
                  </a:cubicBezTo>
                  <a:cubicBezTo>
                    <a:pt x="78" y="57"/>
                    <a:pt x="75" y="60"/>
                    <a:pt x="72" y="62"/>
                  </a:cubicBezTo>
                  <a:cubicBezTo>
                    <a:pt x="69" y="65"/>
                    <a:pt x="65" y="68"/>
                    <a:pt x="60" y="70"/>
                  </a:cubicBezTo>
                  <a:cubicBezTo>
                    <a:pt x="56" y="73"/>
                    <a:pt x="51" y="76"/>
                    <a:pt x="46" y="79"/>
                  </a:cubicBezTo>
                  <a:cubicBezTo>
                    <a:pt x="46" y="79"/>
                    <a:pt x="46" y="79"/>
                    <a:pt x="46" y="79"/>
                  </a:cubicBezTo>
                  <a:cubicBezTo>
                    <a:pt x="38" y="85"/>
                    <a:pt x="31" y="91"/>
                    <a:pt x="26" y="96"/>
                  </a:cubicBezTo>
                  <a:cubicBezTo>
                    <a:pt x="21" y="102"/>
                    <a:pt x="17" y="108"/>
                    <a:pt x="15" y="114"/>
                  </a:cubicBezTo>
                  <a:cubicBezTo>
                    <a:pt x="12" y="120"/>
                    <a:pt x="10" y="126"/>
                    <a:pt x="9" y="133"/>
                  </a:cubicBezTo>
                  <a:cubicBezTo>
                    <a:pt x="9" y="139"/>
                    <a:pt x="9" y="146"/>
                    <a:pt x="9" y="152"/>
                  </a:cubicBezTo>
                  <a:cubicBezTo>
                    <a:pt x="10" y="155"/>
                    <a:pt x="11" y="157"/>
                    <a:pt x="12" y="158"/>
                  </a:cubicBezTo>
                  <a:cubicBezTo>
                    <a:pt x="14" y="160"/>
                    <a:pt x="16" y="160"/>
                    <a:pt x="19" y="160"/>
                  </a:cubicBezTo>
                  <a:cubicBezTo>
                    <a:pt x="124" y="151"/>
                    <a:pt x="124" y="151"/>
                    <a:pt x="124" y="151"/>
                  </a:cubicBezTo>
                  <a:cubicBezTo>
                    <a:pt x="129" y="151"/>
                    <a:pt x="132" y="146"/>
                    <a:pt x="132" y="142"/>
                  </a:cubicBezTo>
                  <a:cubicBezTo>
                    <a:pt x="130" y="123"/>
                    <a:pt x="130" y="123"/>
                    <a:pt x="130" y="123"/>
                  </a:cubicBezTo>
                  <a:cubicBezTo>
                    <a:pt x="130" y="118"/>
                    <a:pt x="126" y="115"/>
                    <a:pt x="121" y="115"/>
                  </a:cubicBezTo>
                  <a:cubicBezTo>
                    <a:pt x="53" y="121"/>
                    <a:pt x="53" y="121"/>
                    <a:pt x="53" y="121"/>
                  </a:cubicBezTo>
                  <a:cubicBezTo>
                    <a:pt x="55" y="118"/>
                    <a:pt x="58" y="115"/>
                    <a:pt x="61" y="113"/>
                  </a:cubicBezTo>
                  <a:cubicBezTo>
                    <a:pt x="64" y="110"/>
                    <a:pt x="67" y="107"/>
                    <a:pt x="71" y="104"/>
                  </a:cubicBezTo>
                  <a:cubicBezTo>
                    <a:pt x="75" y="101"/>
                    <a:pt x="79" y="99"/>
                    <a:pt x="82" y="97"/>
                  </a:cubicBezTo>
                  <a:cubicBezTo>
                    <a:pt x="86" y="95"/>
                    <a:pt x="89" y="92"/>
                    <a:pt x="94" y="90"/>
                  </a:cubicBezTo>
                  <a:cubicBezTo>
                    <a:pt x="98" y="86"/>
                    <a:pt x="103" y="83"/>
                    <a:pt x="107" y="78"/>
                  </a:cubicBezTo>
                  <a:cubicBezTo>
                    <a:pt x="111" y="74"/>
                    <a:pt x="114" y="69"/>
                    <a:pt x="117" y="63"/>
                  </a:cubicBezTo>
                  <a:cubicBezTo>
                    <a:pt x="120" y="57"/>
                    <a:pt x="121" y="50"/>
                    <a:pt x="121" y="42"/>
                  </a:cubicBezTo>
                  <a:cubicBezTo>
                    <a:pt x="120" y="36"/>
                    <a:pt x="118" y="30"/>
                    <a:pt x="115" y="24"/>
                  </a:cubicBezTo>
                  <a:cubicBezTo>
                    <a:pt x="112" y="19"/>
                    <a:pt x="107" y="14"/>
                    <a:pt x="102" y="10"/>
                  </a:cubicBezTo>
                  <a:cubicBezTo>
                    <a:pt x="97" y="7"/>
                    <a:pt x="91" y="4"/>
                    <a:pt x="84" y="2"/>
                  </a:cubicBezTo>
                  <a:cubicBezTo>
                    <a:pt x="77" y="0"/>
                    <a:pt x="69" y="0"/>
                    <a:pt x="61" y="1"/>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8" name="组合 17"/>
          <p:cNvGrpSpPr/>
          <p:nvPr/>
        </p:nvGrpSpPr>
        <p:grpSpPr>
          <a:xfrm rot="160449">
            <a:off x="5971173" y="4824687"/>
            <a:ext cx="513665" cy="732053"/>
            <a:chOff x="5275263" y="1189038"/>
            <a:chExt cx="1262063" cy="1798638"/>
          </a:xfrm>
        </p:grpSpPr>
        <p:sp>
          <p:nvSpPr>
            <p:cNvPr id="19" name="Freeform 11"/>
            <p:cNvSpPr/>
            <p:nvPr/>
          </p:nvSpPr>
          <p:spPr bwMode="auto">
            <a:xfrm>
              <a:off x="5359400" y="1263651"/>
              <a:ext cx="1092200" cy="1647825"/>
            </a:xfrm>
            <a:custGeom>
              <a:avLst/>
              <a:gdLst>
                <a:gd name="T0" fmla="*/ 79 w 116"/>
                <a:gd name="T1" fmla="*/ 80 h 174"/>
                <a:gd name="T2" fmla="*/ 104 w 116"/>
                <a:gd name="T3" fmla="*/ 92 h 174"/>
                <a:gd name="T4" fmla="*/ 116 w 116"/>
                <a:gd name="T5" fmla="*/ 119 h 174"/>
                <a:gd name="T6" fmla="*/ 113 w 116"/>
                <a:gd name="T7" fmla="*/ 139 h 174"/>
                <a:gd name="T8" fmla="*/ 103 w 116"/>
                <a:gd name="T9" fmla="*/ 156 h 174"/>
                <a:gd name="T10" fmla="*/ 86 w 116"/>
                <a:gd name="T11" fmla="*/ 167 h 174"/>
                <a:gd name="T12" fmla="*/ 63 w 116"/>
                <a:gd name="T13" fmla="*/ 173 h 174"/>
                <a:gd name="T14" fmla="*/ 31 w 116"/>
                <a:gd name="T15" fmla="*/ 169 h 174"/>
                <a:gd name="T16" fmla="*/ 8 w 116"/>
                <a:gd name="T17" fmla="*/ 151 h 174"/>
                <a:gd name="T18" fmla="*/ 21 w 116"/>
                <a:gd name="T19" fmla="*/ 136 h 174"/>
                <a:gd name="T20" fmla="*/ 37 w 116"/>
                <a:gd name="T21" fmla="*/ 150 h 174"/>
                <a:gd name="T22" fmla="*/ 61 w 116"/>
                <a:gd name="T23" fmla="*/ 154 h 174"/>
                <a:gd name="T24" fmla="*/ 87 w 116"/>
                <a:gd name="T25" fmla="*/ 144 h 174"/>
                <a:gd name="T26" fmla="*/ 94 w 116"/>
                <a:gd name="T27" fmla="*/ 121 h 174"/>
                <a:gd name="T28" fmla="*/ 82 w 116"/>
                <a:gd name="T29" fmla="*/ 98 h 174"/>
                <a:gd name="T30" fmla="*/ 52 w 116"/>
                <a:gd name="T31" fmla="*/ 92 h 174"/>
                <a:gd name="T32" fmla="*/ 46 w 116"/>
                <a:gd name="T33" fmla="*/ 92 h 174"/>
                <a:gd name="T34" fmla="*/ 44 w 116"/>
                <a:gd name="T35" fmla="*/ 75 h 174"/>
                <a:gd name="T36" fmla="*/ 51 w 116"/>
                <a:gd name="T37" fmla="*/ 74 h 174"/>
                <a:gd name="T38" fmla="*/ 76 w 116"/>
                <a:gd name="T39" fmla="*/ 64 h 174"/>
                <a:gd name="T40" fmla="*/ 84 w 116"/>
                <a:gd name="T41" fmla="*/ 42 h 174"/>
                <a:gd name="T42" fmla="*/ 73 w 116"/>
                <a:gd name="T43" fmla="*/ 24 h 174"/>
                <a:gd name="T44" fmla="*/ 51 w 116"/>
                <a:gd name="T45" fmla="*/ 20 h 174"/>
                <a:gd name="T46" fmla="*/ 28 w 116"/>
                <a:gd name="T47" fmla="*/ 27 h 174"/>
                <a:gd name="T48" fmla="*/ 14 w 116"/>
                <a:gd name="T49" fmla="*/ 44 h 174"/>
                <a:gd name="T50" fmla="*/ 0 w 116"/>
                <a:gd name="T51" fmla="*/ 32 h 174"/>
                <a:gd name="T52" fmla="*/ 8 w 116"/>
                <a:gd name="T53" fmla="*/ 21 h 174"/>
                <a:gd name="T54" fmla="*/ 19 w 116"/>
                <a:gd name="T55" fmla="*/ 11 h 174"/>
                <a:gd name="T56" fmla="*/ 34 w 116"/>
                <a:gd name="T57" fmla="*/ 4 h 174"/>
                <a:gd name="T58" fmla="*/ 51 w 116"/>
                <a:gd name="T59" fmla="*/ 1 h 174"/>
                <a:gd name="T60" fmla="*/ 72 w 116"/>
                <a:gd name="T61" fmla="*/ 2 h 174"/>
                <a:gd name="T62" fmla="*/ 89 w 116"/>
                <a:gd name="T63" fmla="*/ 9 h 174"/>
                <a:gd name="T64" fmla="*/ 100 w 116"/>
                <a:gd name="T65" fmla="*/ 22 h 174"/>
                <a:gd name="T66" fmla="*/ 105 w 116"/>
                <a:gd name="T67" fmla="*/ 39 h 174"/>
                <a:gd name="T68" fmla="*/ 105 w 116"/>
                <a:gd name="T69" fmla="*/ 53 h 174"/>
                <a:gd name="T70" fmla="*/ 100 w 116"/>
                <a:gd name="T71" fmla="*/ 65 h 174"/>
                <a:gd name="T72" fmla="*/ 91 w 116"/>
                <a:gd name="T73" fmla="*/ 74 h 174"/>
                <a:gd name="T74" fmla="*/ 79 w 116"/>
                <a:gd name="T75" fmla="*/ 8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 h="174">
                  <a:moveTo>
                    <a:pt x="79" y="80"/>
                  </a:moveTo>
                  <a:cubicBezTo>
                    <a:pt x="89" y="81"/>
                    <a:pt x="98" y="85"/>
                    <a:pt x="104" y="92"/>
                  </a:cubicBezTo>
                  <a:cubicBezTo>
                    <a:pt x="111" y="99"/>
                    <a:pt x="115" y="108"/>
                    <a:pt x="116" y="119"/>
                  </a:cubicBezTo>
                  <a:cubicBezTo>
                    <a:pt x="116" y="126"/>
                    <a:pt x="115" y="133"/>
                    <a:pt x="113" y="139"/>
                  </a:cubicBezTo>
                  <a:cubicBezTo>
                    <a:pt x="111" y="146"/>
                    <a:pt x="108" y="151"/>
                    <a:pt x="103" y="156"/>
                  </a:cubicBezTo>
                  <a:cubicBezTo>
                    <a:pt x="98" y="161"/>
                    <a:pt x="93" y="164"/>
                    <a:pt x="86" y="167"/>
                  </a:cubicBezTo>
                  <a:cubicBezTo>
                    <a:pt x="79" y="170"/>
                    <a:pt x="72" y="172"/>
                    <a:pt x="63" y="173"/>
                  </a:cubicBezTo>
                  <a:cubicBezTo>
                    <a:pt x="51" y="174"/>
                    <a:pt x="40" y="172"/>
                    <a:pt x="31" y="169"/>
                  </a:cubicBezTo>
                  <a:cubicBezTo>
                    <a:pt x="21" y="165"/>
                    <a:pt x="14" y="159"/>
                    <a:pt x="8" y="151"/>
                  </a:cubicBezTo>
                  <a:cubicBezTo>
                    <a:pt x="21" y="136"/>
                    <a:pt x="21" y="136"/>
                    <a:pt x="21" y="136"/>
                  </a:cubicBezTo>
                  <a:cubicBezTo>
                    <a:pt x="25" y="142"/>
                    <a:pt x="30" y="147"/>
                    <a:pt x="37" y="150"/>
                  </a:cubicBezTo>
                  <a:cubicBezTo>
                    <a:pt x="43" y="153"/>
                    <a:pt x="51" y="155"/>
                    <a:pt x="61" y="154"/>
                  </a:cubicBezTo>
                  <a:cubicBezTo>
                    <a:pt x="72" y="153"/>
                    <a:pt x="81" y="150"/>
                    <a:pt x="87" y="144"/>
                  </a:cubicBezTo>
                  <a:cubicBezTo>
                    <a:pt x="92" y="139"/>
                    <a:pt x="95" y="131"/>
                    <a:pt x="94" y="121"/>
                  </a:cubicBezTo>
                  <a:cubicBezTo>
                    <a:pt x="93" y="111"/>
                    <a:pt x="89" y="103"/>
                    <a:pt x="82" y="98"/>
                  </a:cubicBezTo>
                  <a:cubicBezTo>
                    <a:pt x="75" y="93"/>
                    <a:pt x="65" y="91"/>
                    <a:pt x="52" y="92"/>
                  </a:cubicBezTo>
                  <a:cubicBezTo>
                    <a:pt x="46" y="92"/>
                    <a:pt x="46" y="92"/>
                    <a:pt x="46" y="92"/>
                  </a:cubicBezTo>
                  <a:cubicBezTo>
                    <a:pt x="44" y="75"/>
                    <a:pt x="44" y="75"/>
                    <a:pt x="44" y="75"/>
                  </a:cubicBezTo>
                  <a:cubicBezTo>
                    <a:pt x="51" y="74"/>
                    <a:pt x="51" y="74"/>
                    <a:pt x="51" y="74"/>
                  </a:cubicBezTo>
                  <a:cubicBezTo>
                    <a:pt x="62" y="73"/>
                    <a:pt x="71" y="70"/>
                    <a:pt x="76" y="64"/>
                  </a:cubicBezTo>
                  <a:cubicBezTo>
                    <a:pt x="82" y="58"/>
                    <a:pt x="84" y="51"/>
                    <a:pt x="84" y="42"/>
                  </a:cubicBezTo>
                  <a:cubicBezTo>
                    <a:pt x="83" y="34"/>
                    <a:pt x="79" y="28"/>
                    <a:pt x="73" y="24"/>
                  </a:cubicBezTo>
                  <a:cubicBezTo>
                    <a:pt x="67" y="21"/>
                    <a:pt x="59" y="19"/>
                    <a:pt x="51" y="20"/>
                  </a:cubicBezTo>
                  <a:cubicBezTo>
                    <a:pt x="42" y="21"/>
                    <a:pt x="34" y="23"/>
                    <a:pt x="28" y="27"/>
                  </a:cubicBezTo>
                  <a:cubicBezTo>
                    <a:pt x="22" y="32"/>
                    <a:pt x="17" y="37"/>
                    <a:pt x="14" y="44"/>
                  </a:cubicBezTo>
                  <a:cubicBezTo>
                    <a:pt x="0" y="32"/>
                    <a:pt x="0" y="32"/>
                    <a:pt x="0" y="32"/>
                  </a:cubicBezTo>
                  <a:cubicBezTo>
                    <a:pt x="2" y="28"/>
                    <a:pt x="4" y="24"/>
                    <a:pt x="8" y="21"/>
                  </a:cubicBezTo>
                  <a:cubicBezTo>
                    <a:pt x="11" y="17"/>
                    <a:pt x="15" y="14"/>
                    <a:pt x="19" y="11"/>
                  </a:cubicBezTo>
                  <a:cubicBezTo>
                    <a:pt x="24" y="8"/>
                    <a:pt x="29" y="6"/>
                    <a:pt x="34" y="4"/>
                  </a:cubicBezTo>
                  <a:cubicBezTo>
                    <a:pt x="39" y="3"/>
                    <a:pt x="45" y="2"/>
                    <a:pt x="51" y="1"/>
                  </a:cubicBezTo>
                  <a:cubicBezTo>
                    <a:pt x="59" y="0"/>
                    <a:pt x="65" y="1"/>
                    <a:pt x="72" y="2"/>
                  </a:cubicBezTo>
                  <a:cubicBezTo>
                    <a:pt x="78" y="4"/>
                    <a:pt x="84" y="6"/>
                    <a:pt x="89" y="9"/>
                  </a:cubicBezTo>
                  <a:cubicBezTo>
                    <a:pt x="94" y="13"/>
                    <a:pt x="97" y="17"/>
                    <a:pt x="100" y="22"/>
                  </a:cubicBezTo>
                  <a:cubicBezTo>
                    <a:pt x="103" y="27"/>
                    <a:pt x="105" y="33"/>
                    <a:pt x="105" y="39"/>
                  </a:cubicBezTo>
                  <a:cubicBezTo>
                    <a:pt x="106" y="44"/>
                    <a:pt x="106" y="48"/>
                    <a:pt x="105" y="53"/>
                  </a:cubicBezTo>
                  <a:cubicBezTo>
                    <a:pt x="104" y="57"/>
                    <a:pt x="102" y="61"/>
                    <a:pt x="100" y="65"/>
                  </a:cubicBezTo>
                  <a:cubicBezTo>
                    <a:pt x="97" y="68"/>
                    <a:pt x="94" y="72"/>
                    <a:pt x="91" y="74"/>
                  </a:cubicBezTo>
                  <a:cubicBezTo>
                    <a:pt x="87" y="77"/>
                    <a:pt x="83" y="79"/>
                    <a:pt x="79" y="80"/>
                  </a:cubicBezTo>
                  <a:close/>
                </a:path>
              </a:pathLst>
            </a:custGeom>
            <a:solidFill>
              <a:srgbClr val="FE70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0" name="Freeform 12"/>
            <p:cNvSpPr>
              <a:spLocks noEditPoints="1"/>
            </p:cNvSpPr>
            <p:nvPr/>
          </p:nvSpPr>
          <p:spPr bwMode="auto">
            <a:xfrm>
              <a:off x="5275263" y="1189038"/>
              <a:ext cx="1262063" cy="1798638"/>
            </a:xfrm>
            <a:custGeom>
              <a:avLst/>
              <a:gdLst>
                <a:gd name="T0" fmla="*/ 81 w 134"/>
                <a:gd name="T1" fmla="*/ 10 h 190"/>
                <a:gd name="T2" fmla="*/ 109 w 134"/>
                <a:gd name="T3" fmla="*/ 30 h 190"/>
                <a:gd name="T4" fmla="*/ 114 w 134"/>
                <a:gd name="T5" fmla="*/ 61 h 190"/>
                <a:gd name="T6" fmla="*/ 100 w 134"/>
                <a:gd name="T7" fmla="*/ 82 h 190"/>
                <a:gd name="T8" fmla="*/ 113 w 134"/>
                <a:gd name="T9" fmla="*/ 100 h 190"/>
                <a:gd name="T10" fmla="*/ 122 w 134"/>
                <a:gd name="T11" fmla="*/ 147 h 190"/>
                <a:gd name="T12" fmla="*/ 95 w 134"/>
                <a:gd name="T13" fmla="*/ 175 h 190"/>
                <a:gd name="T14" fmla="*/ 40 w 134"/>
                <a:gd name="T15" fmla="*/ 177 h 190"/>
                <a:gd name="T16" fmla="*/ 30 w 134"/>
                <a:gd name="T17" fmla="*/ 144 h 190"/>
                <a:gd name="T18" fmla="*/ 70 w 134"/>
                <a:gd name="T19" fmla="*/ 162 h 190"/>
                <a:gd name="T20" fmla="*/ 103 w 134"/>
                <a:gd name="T21" fmla="*/ 129 h 190"/>
                <a:gd name="T22" fmla="*/ 61 w 134"/>
                <a:gd name="T23" fmla="*/ 100 h 190"/>
                <a:gd name="T24" fmla="*/ 53 w 134"/>
                <a:gd name="T25" fmla="*/ 83 h 190"/>
                <a:gd name="T26" fmla="*/ 85 w 134"/>
                <a:gd name="T27" fmla="*/ 72 h 190"/>
                <a:gd name="T28" fmla="*/ 82 w 134"/>
                <a:gd name="T29" fmla="*/ 32 h 190"/>
                <a:gd name="T30" fmla="*/ 37 w 134"/>
                <a:gd name="T31" fmla="*/ 35 h 190"/>
                <a:gd name="T32" fmla="*/ 9 w 134"/>
                <a:gd name="T33" fmla="*/ 40 h 190"/>
                <a:gd name="T34" fmla="*/ 28 w 134"/>
                <a:gd name="T35" fmla="*/ 19 h 190"/>
                <a:gd name="T36" fmla="*/ 60 w 134"/>
                <a:gd name="T37" fmla="*/ 9 h 190"/>
                <a:gd name="T38" fmla="*/ 40 w 134"/>
                <a:gd name="T39" fmla="*/ 4 h 190"/>
                <a:gd name="T40" fmla="*/ 11 w 134"/>
                <a:gd name="T41" fmla="*/ 23 h 190"/>
                <a:gd name="T42" fmla="*/ 4 w 134"/>
                <a:gd name="T43" fmla="*/ 47 h 190"/>
                <a:gd name="T44" fmla="*/ 24 w 134"/>
                <a:gd name="T45" fmla="*/ 61 h 190"/>
                <a:gd name="T46" fmla="*/ 31 w 134"/>
                <a:gd name="T47" fmla="*/ 56 h 190"/>
                <a:gd name="T48" fmla="*/ 60 w 134"/>
                <a:gd name="T49" fmla="*/ 36 h 190"/>
                <a:gd name="T50" fmla="*/ 84 w 134"/>
                <a:gd name="T51" fmla="*/ 51 h 190"/>
                <a:gd name="T52" fmla="*/ 59 w 134"/>
                <a:gd name="T53" fmla="*/ 74 h 190"/>
                <a:gd name="T54" fmla="*/ 45 w 134"/>
                <a:gd name="T55" fmla="*/ 83 h 190"/>
                <a:gd name="T56" fmla="*/ 55 w 134"/>
                <a:gd name="T57" fmla="*/ 109 h 190"/>
                <a:gd name="T58" fmla="*/ 86 w 134"/>
                <a:gd name="T59" fmla="*/ 113 h 190"/>
                <a:gd name="T60" fmla="*/ 90 w 134"/>
                <a:gd name="T61" fmla="*/ 146 h 190"/>
                <a:gd name="T62" fmla="*/ 49 w 134"/>
                <a:gd name="T63" fmla="*/ 151 h 190"/>
                <a:gd name="T64" fmla="*/ 30 w 134"/>
                <a:gd name="T65" fmla="*/ 136 h 190"/>
                <a:gd name="T66" fmla="*/ 23 w 134"/>
                <a:gd name="T67" fmla="*/ 139 h 190"/>
                <a:gd name="T68" fmla="*/ 10 w 134"/>
                <a:gd name="T69" fmla="*/ 164 h 190"/>
                <a:gd name="T70" fmla="*/ 73 w 134"/>
                <a:gd name="T71" fmla="*/ 189 h 190"/>
                <a:gd name="T72" fmla="*/ 118 w 134"/>
                <a:gd name="T73" fmla="*/ 170 h 190"/>
                <a:gd name="T74" fmla="*/ 133 w 134"/>
                <a:gd name="T75" fmla="*/ 126 h 190"/>
                <a:gd name="T76" fmla="*/ 109 w 134"/>
                <a:gd name="T77" fmla="*/ 86 h 190"/>
                <a:gd name="T78" fmla="*/ 122 w 134"/>
                <a:gd name="T79" fmla="*/ 62 h 190"/>
                <a:gd name="T80" fmla="*/ 117 w 134"/>
                <a:gd name="T81" fmla="*/ 26 h 190"/>
                <a:gd name="T82" fmla="*/ 83 w 134"/>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4" h="190">
                  <a:moveTo>
                    <a:pt x="60" y="9"/>
                  </a:moveTo>
                  <a:cubicBezTo>
                    <a:pt x="68" y="8"/>
                    <a:pt x="74" y="9"/>
                    <a:pt x="81" y="10"/>
                  </a:cubicBezTo>
                  <a:cubicBezTo>
                    <a:pt x="87" y="12"/>
                    <a:pt x="93" y="14"/>
                    <a:pt x="98" y="17"/>
                  </a:cubicBezTo>
                  <a:cubicBezTo>
                    <a:pt x="103" y="21"/>
                    <a:pt x="106" y="25"/>
                    <a:pt x="109" y="30"/>
                  </a:cubicBezTo>
                  <a:cubicBezTo>
                    <a:pt x="112" y="35"/>
                    <a:pt x="114" y="41"/>
                    <a:pt x="114" y="47"/>
                  </a:cubicBezTo>
                  <a:cubicBezTo>
                    <a:pt x="115" y="52"/>
                    <a:pt x="115" y="56"/>
                    <a:pt x="114" y="61"/>
                  </a:cubicBezTo>
                  <a:cubicBezTo>
                    <a:pt x="113" y="65"/>
                    <a:pt x="111" y="69"/>
                    <a:pt x="109" y="73"/>
                  </a:cubicBezTo>
                  <a:cubicBezTo>
                    <a:pt x="106" y="76"/>
                    <a:pt x="103" y="80"/>
                    <a:pt x="100" y="82"/>
                  </a:cubicBezTo>
                  <a:cubicBezTo>
                    <a:pt x="96" y="85"/>
                    <a:pt x="92" y="87"/>
                    <a:pt x="88" y="88"/>
                  </a:cubicBezTo>
                  <a:cubicBezTo>
                    <a:pt x="98" y="89"/>
                    <a:pt x="107" y="93"/>
                    <a:pt x="113" y="100"/>
                  </a:cubicBezTo>
                  <a:cubicBezTo>
                    <a:pt x="120" y="107"/>
                    <a:pt x="124" y="116"/>
                    <a:pt x="125" y="127"/>
                  </a:cubicBezTo>
                  <a:cubicBezTo>
                    <a:pt x="125" y="134"/>
                    <a:pt x="124" y="141"/>
                    <a:pt x="122" y="147"/>
                  </a:cubicBezTo>
                  <a:cubicBezTo>
                    <a:pt x="120" y="154"/>
                    <a:pt x="117" y="159"/>
                    <a:pt x="112" y="164"/>
                  </a:cubicBezTo>
                  <a:cubicBezTo>
                    <a:pt x="107" y="169"/>
                    <a:pt x="102" y="172"/>
                    <a:pt x="95" y="175"/>
                  </a:cubicBezTo>
                  <a:cubicBezTo>
                    <a:pt x="88" y="178"/>
                    <a:pt x="81" y="180"/>
                    <a:pt x="72" y="181"/>
                  </a:cubicBezTo>
                  <a:cubicBezTo>
                    <a:pt x="60" y="182"/>
                    <a:pt x="49" y="180"/>
                    <a:pt x="40" y="177"/>
                  </a:cubicBezTo>
                  <a:cubicBezTo>
                    <a:pt x="30" y="173"/>
                    <a:pt x="23" y="167"/>
                    <a:pt x="17" y="159"/>
                  </a:cubicBezTo>
                  <a:cubicBezTo>
                    <a:pt x="30" y="144"/>
                    <a:pt x="30" y="144"/>
                    <a:pt x="30" y="144"/>
                  </a:cubicBezTo>
                  <a:cubicBezTo>
                    <a:pt x="34" y="150"/>
                    <a:pt x="39" y="155"/>
                    <a:pt x="46" y="158"/>
                  </a:cubicBezTo>
                  <a:cubicBezTo>
                    <a:pt x="52" y="161"/>
                    <a:pt x="60" y="163"/>
                    <a:pt x="70" y="162"/>
                  </a:cubicBezTo>
                  <a:cubicBezTo>
                    <a:pt x="81" y="161"/>
                    <a:pt x="90" y="158"/>
                    <a:pt x="96" y="152"/>
                  </a:cubicBezTo>
                  <a:cubicBezTo>
                    <a:pt x="101" y="147"/>
                    <a:pt x="104" y="139"/>
                    <a:pt x="103" y="129"/>
                  </a:cubicBezTo>
                  <a:cubicBezTo>
                    <a:pt x="102" y="119"/>
                    <a:pt x="98" y="111"/>
                    <a:pt x="91" y="106"/>
                  </a:cubicBezTo>
                  <a:cubicBezTo>
                    <a:pt x="84" y="101"/>
                    <a:pt x="74" y="99"/>
                    <a:pt x="61" y="100"/>
                  </a:cubicBezTo>
                  <a:cubicBezTo>
                    <a:pt x="55" y="100"/>
                    <a:pt x="55" y="100"/>
                    <a:pt x="55" y="100"/>
                  </a:cubicBezTo>
                  <a:cubicBezTo>
                    <a:pt x="53" y="83"/>
                    <a:pt x="53" y="83"/>
                    <a:pt x="53" y="83"/>
                  </a:cubicBezTo>
                  <a:cubicBezTo>
                    <a:pt x="60" y="82"/>
                    <a:pt x="60" y="82"/>
                    <a:pt x="60" y="82"/>
                  </a:cubicBezTo>
                  <a:cubicBezTo>
                    <a:pt x="71" y="81"/>
                    <a:pt x="80" y="78"/>
                    <a:pt x="85" y="72"/>
                  </a:cubicBezTo>
                  <a:cubicBezTo>
                    <a:pt x="91" y="66"/>
                    <a:pt x="93" y="59"/>
                    <a:pt x="93" y="50"/>
                  </a:cubicBezTo>
                  <a:cubicBezTo>
                    <a:pt x="92" y="42"/>
                    <a:pt x="88" y="36"/>
                    <a:pt x="82" y="32"/>
                  </a:cubicBezTo>
                  <a:cubicBezTo>
                    <a:pt x="76" y="29"/>
                    <a:pt x="68" y="27"/>
                    <a:pt x="60" y="28"/>
                  </a:cubicBezTo>
                  <a:cubicBezTo>
                    <a:pt x="51" y="29"/>
                    <a:pt x="43" y="31"/>
                    <a:pt x="37" y="35"/>
                  </a:cubicBezTo>
                  <a:cubicBezTo>
                    <a:pt x="31" y="40"/>
                    <a:pt x="26" y="45"/>
                    <a:pt x="23" y="52"/>
                  </a:cubicBezTo>
                  <a:cubicBezTo>
                    <a:pt x="9" y="40"/>
                    <a:pt x="9" y="40"/>
                    <a:pt x="9" y="40"/>
                  </a:cubicBezTo>
                  <a:cubicBezTo>
                    <a:pt x="11" y="36"/>
                    <a:pt x="13" y="32"/>
                    <a:pt x="17" y="29"/>
                  </a:cubicBezTo>
                  <a:cubicBezTo>
                    <a:pt x="20" y="25"/>
                    <a:pt x="24" y="22"/>
                    <a:pt x="28" y="19"/>
                  </a:cubicBezTo>
                  <a:cubicBezTo>
                    <a:pt x="33" y="16"/>
                    <a:pt x="38" y="14"/>
                    <a:pt x="43" y="12"/>
                  </a:cubicBezTo>
                  <a:cubicBezTo>
                    <a:pt x="48" y="11"/>
                    <a:pt x="54" y="10"/>
                    <a:pt x="60" y="9"/>
                  </a:cubicBezTo>
                  <a:moveTo>
                    <a:pt x="59" y="1"/>
                  </a:moveTo>
                  <a:cubicBezTo>
                    <a:pt x="53" y="1"/>
                    <a:pt x="46" y="2"/>
                    <a:pt x="40" y="4"/>
                  </a:cubicBezTo>
                  <a:cubicBezTo>
                    <a:pt x="34" y="6"/>
                    <a:pt x="29" y="9"/>
                    <a:pt x="24" y="12"/>
                  </a:cubicBezTo>
                  <a:cubicBezTo>
                    <a:pt x="19" y="15"/>
                    <a:pt x="14" y="19"/>
                    <a:pt x="11" y="23"/>
                  </a:cubicBezTo>
                  <a:cubicBezTo>
                    <a:pt x="7" y="27"/>
                    <a:pt x="4" y="32"/>
                    <a:pt x="1" y="37"/>
                  </a:cubicBezTo>
                  <a:cubicBezTo>
                    <a:pt x="0" y="40"/>
                    <a:pt x="1" y="44"/>
                    <a:pt x="4" y="47"/>
                  </a:cubicBezTo>
                  <a:cubicBezTo>
                    <a:pt x="18" y="59"/>
                    <a:pt x="18" y="59"/>
                    <a:pt x="18" y="59"/>
                  </a:cubicBezTo>
                  <a:cubicBezTo>
                    <a:pt x="19" y="60"/>
                    <a:pt x="22" y="61"/>
                    <a:pt x="24" y="61"/>
                  </a:cubicBezTo>
                  <a:cubicBezTo>
                    <a:pt x="24" y="61"/>
                    <a:pt x="25" y="61"/>
                    <a:pt x="25" y="61"/>
                  </a:cubicBezTo>
                  <a:cubicBezTo>
                    <a:pt x="28" y="60"/>
                    <a:pt x="30" y="58"/>
                    <a:pt x="31" y="56"/>
                  </a:cubicBezTo>
                  <a:cubicBezTo>
                    <a:pt x="33" y="50"/>
                    <a:pt x="37" y="46"/>
                    <a:pt x="42" y="42"/>
                  </a:cubicBezTo>
                  <a:cubicBezTo>
                    <a:pt x="47" y="39"/>
                    <a:pt x="53" y="37"/>
                    <a:pt x="60" y="36"/>
                  </a:cubicBezTo>
                  <a:cubicBezTo>
                    <a:pt x="67" y="36"/>
                    <a:pt x="73" y="37"/>
                    <a:pt x="78" y="40"/>
                  </a:cubicBezTo>
                  <a:cubicBezTo>
                    <a:pt x="80" y="41"/>
                    <a:pt x="83" y="44"/>
                    <a:pt x="84" y="51"/>
                  </a:cubicBezTo>
                  <a:cubicBezTo>
                    <a:pt x="85" y="57"/>
                    <a:pt x="83" y="62"/>
                    <a:pt x="79" y="66"/>
                  </a:cubicBezTo>
                  <a:cubicBezTo>
                    <a:pt x="75" y="70"/>
                    <a:pt x="68" y="73"/>
                    <a:pt x="59" y="74"/>
                  </a:cubicBezTo>
                  <a:cubicBezTo>
                    <a:pt x="52" y="74"/>
                    <a:pt x="52" y="74"/>
                    <a:pt x="52" y="74"/>
                  </a:cubicBezTo>
                  <a:cubicBezTo>
                    <a:pt x="48" y="75"/>
                    <a:pt x="44" y="79"/>
                    <a:pt x="45" y="83"/>
                  </a:cubicBezTo>
                  <a:cubicBezTo>
                    <a:pt x="46" y="101"/>
                    <a:pt x="46" y="101"/>
                    <a:pt x="46" y="101"/>
                  </a:cubicBezTo>
                  <a:cubicBezTo>
                    <a:pt x="47" y="106"/>
                    <a:pt x="51" y="109"/>
                    <a:pt x="55" y="109"/>
                  </a:cubicBezTo>
                  <a:cubicBezTo>
                    <a:pt x="61" y="108"/>
                    <a:pt x="61" y="108"/>
                    <a:pt x="61" y="108"/>
                  </a:cubicBezTo>
                  <a:cubicBezTo>
                    <a:pt x="72" y="107"/>
                    <a:pt x="80" y="109"/>
                    <a:pt x="86" y="113"/>
                  </a:cubicBezTo>
                  <a:cubicBezTo>
                    <a:pt x="91" y="117"/>
                    <a:pt x="94" y="122"/>
                    <a:pt x="95" y="130"/>
                  </a:cubicBezTo>
                  <a:cubicBezTo>
                    <a:pt x="95" y="137"/>
                    <a:pt x="94" y="142"/>
                    <a:pt x="90" y="146"/>
                  </a:cubicBezTo>
                  <a:cubicBezTo>
                    <a:pt x="85" y="150"/>
                    <a:pt x="79" y="152"/>
                    <a:pt x="70" y="153"/>
                  </a:cubicBezTo>
                  <a:cubicBezTo>
                    <a:pt x="61" y="154"/>
                    <a:pt x="55" y="153"/>
                    <a:pt x="49" y="151"/>
                  </a:cubicBezTo>
                  <a:cubicBezTo>
                    <a:pt x="44" y="148"/>
                    <a:pt x="40" y="144"/>
                    <a:pt x="37" y="139"/>
                  </a:cubicBezTo>
                  <a:cubicBezTo>
                    <a:pt x="35" y="137"/>
                    <a:pt x="33" y="136"/>
                    <a:pt x="30" y="136"/>
                  </a:cubicBezTo>
                  <a:cubicBezTo>
                    <a:pt x="30" y="136"/>
                    <a:pt x="29" y="136"/>
                    <a:pt x="29" y="136"/>
                  </a:cubicBezTo>
                  <a:cubicBezTo>
                    <a:pt x="27" y="136"/>
                    <a:pt x="25" y="137"/>
                    <a:pt x="23" y="139"/>
                  </a:cubicBezTo>
                  <a:cubicBezTo>
                    <a:pt x="10" y="154"/>
                    <a:pt x="10" y="154"/>
                    <a:pt x="10" y="154"/>
                  </a:cubicBezTo>
                  <a:cubicBezTo>
                    <a:pt x="8" y="157"/>
                    <a:pt x="8" y="161"/>
                    <a:pt x="10" y="164"/>
                  </a:cubicBezTo>
                  <a:cubicBezTo>
                    <a:pt x="17" y="173"/>
                    <a:pt x="26" y="180"/>
                    <a:pt x="37" y="185"/>
                  </a:cubicBezTo>
                  <a:cubicBezTo>
                    <a:pt x="47" y="189"/>
                    <a:pt x="60" y="190"/>
                    <a:pt x="73" y="189"/>
                  </a:cubicBezTo>
                  <a:cubicBezTo>
                    <a:pt x="82" y="188"/>
                    <a:pt x="91" y="186"/>
                    <a:pt x="98" y="183"/>
                  </a:cubicBezTo>
                  <a:cubicBezTo>
                    <a:pt x="106" y="180"/>
                    <a:pt x="113" y="175"/>
                    <a:pt x="118" y="170"/>
                  </a:cubicBezTo>
                  <a:cubicBezTo>
                    <a:pt x="124" y="164"/>
                    <a:pt x="128" y="158"/>
                    <a:pt x="130" y="150"/>
                  </a:cubicBezTo>
                  <a:cubicBezTo>
                    <a:pt x="133" y="143"/>
                    <a:pt x="134" y="135"/>
                    <a:pt x="133" y="126"/>
                  </a:cubicBezTo>
                  <a:cubicBezTo>
                    <a:pt x="132" y="113"/>
                    <a:pt x="127" y="102"/>
                    <a:pt x="119" y="94"/>
                  </a:cubicBezTo>
                  <a:cubicBezTo>
                    <a:pt x="116" y="91"/>
                    <a:pt x="113" y="88"/>
                    <a:pt x="109" y="86"/>
                  </a:cubicBezTo>
                  <a:cubicBezTo>
                    <a:pt x="112" y="83"/>
                    <a:pt x="114" y="80"/>
                    <a:pt x="116" y="77"/>
                  </a:cubicBezTo>
                  <a:cubicBezTo>
                    <a:pt x="119" y="73"/>
                    <a:pt x="121" y="68"/>
                    <a:pt x="122" y="62"/>
                  </a:cubicBezTo>
                  <a:cubicBezTo>
                    <a:pt x="123" y="57"/>
                    <a:pt x="123" y="52"/>
                    <a:pt x="123" y="46"/>
                  </a:cubicBezTo>
                  <a:cubicBezTo>
                    <a:pt x="122" y="39"/>
                    <a:pt x="120" y="32"/>
                    <a:pt x="117" y="26"/>
                  </a:cubicBezTo>
                  <a:cubicBezTo>
                    <a:pt x="113" y="19"/>
                    <a:pt x="108" y="14"/>
                    <a:pt x="102" y="10"/>
                  </a:cubicBezTo>
                  <a:cubicBezTo>
                    <a:pt x="97" y="7"/>
                    <a:pt x="90" y="4"/>
                    <a:pt x="83" y="2"/>
                  </a:cubicBezTo>
                  <a:cubicBezTo>
                    <a:pt x="76" y="0"/>
                    <a:pt x="68" y="0"/>
                    <a:pt x="59" y="1"/>
                  </a:cubicBezTo>
                  <a:close/>
                </a:path>
              </a:pathLst>
            </a:custGeom>
            <a:solidFill>
              <a:srgbClr val="2E3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21" name="组合 20"/>
          <p:cNvGrpSpPr/>
          <p:nvPr/>
        </p:nvGrpSpPr>
        <p:grpSpPr>
          <a:xfrm>
            <a:off x="4622800" y="595086"/>
            <a:ext cx="2946400" cy="849313"/>
            <a:chOff x="1400176" y="1989138"/>
            <a:chExt cx="2946400" cy="849313"/>
          </a:xfrm>
        </p:grpSpPr>
        <p:sp>
          <p:nvSpPr>
            <p:cNvPr id="22" name="Freeform 5"/>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3" name="Freeform 6"/>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4" name="Freeform 7"/>
            <p:cNvSpPr/>
            <p:nvPr/>
          </p:nvSpPr>
          <p:spPr bwMode="auto">
            <a:xfrm>
              <a:off x="1400176" y="1989138"/>
              <a:ext cx="2895600" cy="755650"/>
            </a:xfrm>
            <a:custGeom>
              <a:avLst/>
              <a:gdLst>
                <a:gd name="T0" fmla="*/ 110 w 1824"/>
                <a:gd name="T1" fmla="*/ 476 h 476"/>
                <a:gd name="T2" fmla="*/ 0 w 1824"/>
                <a:gd name="T3" fmla="*/ 14 h 476"/>
                <a:gd name="T4" fmla="*/ 1792 w 1824"/>
                <a:gd name="T5" fmla="*/ 0 h 476"/>
                <a:gd name="T6" fmla="*/ 1824 w 1824"/>
                <a:gd name="T7" fmla="*/ 468 h 476"/>
                <a:gd name="T8" fmla="*/ 110 w 1824"/>
                <a:gd name="T9" fmla="*/ 476 h 476"/>
              </a:gdLst>
              <a:ahLst/>
              <a:cxnLst>
                <a:cxn ang="0">
                  <a:pos x="T0" y="T1"/>
                </a:cxn>
                <a:cxn ang="0">
                  <a:pos x="T2" y="T3"/>
                </a:cxn>
                <a:cxn ang="0">
                  <a:pos x="T4" y="T5"/>
                </a:cxn>
                <a:cxn ang="0">
                  <a:pos x="T6" y="T7"/>
                </a:cxn>
                <a:cxn ang="0">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5"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427242" y="2413000"/>
            <a:ext cx="1980953" cy="1501690"/>
            <a:chOff x="3876676" y="1752600"/>
            <a:chExt cx="4429125" cy="3357563"/>
          </a:xfrm>
        </p:grpSpPr>
        <p:sp>
          <p:nvSpPr>
            <p:cNvPr id="5" name="Freeform 5"/>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0" name="任意多边形: 形状 9"/>
            <p:cNvSpPr/>
            <p:nvPr/>
          </p:nvSpPr>
          <p:spPr bwMode="auto">
            <a:xfrm>
              <a:off x="3876676" y="1752600"/>
              <a:ext cx="4378324" cy="3254376"/>
            </a:xfrm>
            <a:custGeom>
              <a:avLst/>
              <a:gdLst>
                <a:gd name="connsiteX0" fmla="*/ 4294187 w 4378325"/>
                <a:gd name="connsiteY0" fmla="*/ 0 h 3254375"/>
                <a:gd name="connsiteX1" fmla="*/ 4086225 w 4378325"/>
                <a:gd name="connsiteY1" fmla="*/ 1257300 h 3254375"/>
                <a:gd name="connsiteX2" fmla="*/ 3020007 w 4378325"/>
                <a:gd name="connsiteY2" fmla="*/ 1212105 h 3254375"/>
                <a:gd name="connsiteX3" fmla="*/ 4352925 w 4378325"/>
                <a:gd name="connsiteY3" fmla="*/ 1444626 h 3254375"/>
                <a:gd name="connsiteX4" fmla="*/ 4136454 w 4378325"/>
                <a:gd name="connsiteY4" fmla="*/ 2112720 h 3254375"/>
                <a:gd name="connsiteX5" fmla="*/ 4302125 w 4378325"/>
                <a:gd name="connsiteY5" fmla="*/ 2111375 h 3254375"/>
                <a:gd name="connsiteX6" fmla="*/ 4378325 w 4378325"/>
                <a:gd name="connsiteY6" fmla="*/ 3238500 h 3254375"/>
                <a:gd name="connsiteX7" fmla="*/ 258762 w 4378325"/>
                <a:gd name="connsiteY7" fmla="*/ 3254375 h 3254375"/>
                <a:gd name="connsiteX8" fmla="*/ 0 w 4378325"/>
                <a:gd name="connsiteY8" fmla="*/ 2146300 h 3254375"/>
                <a:gd name="connsiteX9" fmla="*/ 1237953 w 4378325"/>
                <a:gd name="connsiteY9" fmla="*/ 2136250 h 3254375"/>
                <a:gd name="connsiteX10" fmla="*/ 560387 w 4378325"/>
                <a:gd name="connsiteY10" fmla="*/ 2070101 h 3254375"/>
                <a:gd name="connsiteX11" fmla="*/ 782997 w 4378325"/>
                <a:gd name="connsiteY11" fmla="*/ 1117282 h 3254375"/>
                <a:gd name="connsiteX12" fmla="*/ 603250 w 4378325"/>
                <a:gd name="connsiteY12" fmla="*/ 1109663 h 3254375"/>
                <a:gd name="connsiteX13" fmla="*/ 496887 w 4378325"/>
                <a:gd name="connsiteY13" fmla="*/ 246062 h 325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325" h="3254375">
                  <a:moveTo>
                    <a:pt x="4294187" y="0"/>
                  </a:moveTo>
                  <a:lnTo>
                    <a:pt x="4086225" y="1257300"/>
                  </a:lnTo>
                  <a:lnTo>
                    <a:pt x="3020007" y="1212105"/>
                  </a:lnTo>
                  <a:lnTo>
                    <a:pt x="4352925" y="1444626"/>
                  </a:lnTo>
                  <a:lnTo>
                    <a:pt x="4136454" y="2112720"/>
                  </a:lnTo>
                  <a:lnTo>
                    <a:pt x="4302125" y="2111375"/>
                  </a:lnTo>
                  <a:lnTo>
                    <a:pt x="4378325" y="3238500"/>
                  </a:lnTo>
                  <a:lnTo>
                    <a:pt x="258762" y="3254375"/>
                  </a:lnTo>
                  <a:lnTo>
                    <a:pt x="0" y="2146300"/>
                  </a:lnTo>
                  <a:lnTo>
                    <a:pt x="1237953" y="2136250"/>
                  </a:lnTo>
                  <a:lnTo>
                    <a:pt x="560387" y="2070101"/>
                  </a:lnTo>
                  <a:lnTo>
                    <a:pt x="782997" y="1117282"/>
                  </a:lnTo>
                  <a:lnTo>
                    <a:pt x="603250" y="1109663"/>
                  </a:lnTo>
                  <a:lnTo>
                    <a:pt x="496887" y="246062"/>
                  </a:lnTo>
                  <a:close/>
                </a:path>
              </a:pathLst>
            </a:custGeom>
            <a:blipFill>
              <a:blip r:embed="rId3" cstate="screen"/>
              <a:stretch>
                <a:fillRect/>
              </a:stretch>
            </a:blip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6" name="Freeform 6"/>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2" name="组合 11"/>
          <p:cNvGrpSpPr/>
          <p:nvPr/>
        </p:nvGrpSpPr>
        <p:grpSpPr>
          <a:xfrm>
            <a:off x="3885247" y="2413000"/>
            <a:ext cx="1980953" cy="1501690"/>
            <a:chOff x="3876676" y="1752600"/>
            <a:chExt cx="4429125" cy="3357563"/>
          </a:xfrm>
        </p:grpSpPr>
        <p:sp>
          <p:nvSpPr>
            <p:cNvPr id="13" name="Freeform 5"/>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4" name="任意多边形: 形状 13"/>
            <p:cNvSpPr/>
            <p:nvPr/>
          </p:nvSpPr>
          <p:spPr bwMode="auto">
            <a:xfrm>
              <a:off x="3876676" y="1752600"/>
              <a:ext cx="4378324" cy="3254376"/>
            </a:xfrm>
            <a:custGeom>
              <a:avLst/>
              <a:gdLst>
                <a:gd name="connsiteX0" fmla="*/ 4294187 w 4378325"/>
                <a:gd name="connsiteY0" fmla="*/ 0 h 3254375"/>
                <a:gd name="connsiteX1" fmla="*/ 4086225 w 4378325"/>
                <a:gd name="connsiteY1" fmla="*/ 1257300 h 3254375"/>
                <a:gd name="connsiteX2" fmla="*/ 3020007 w 4378325"/>
                <a:gd name="connsiteY2" fmla="*/ 1212105 h 3254375"/>
                <a:gd name="connsiteX3" fmla="*/ 4352925 w 4378325"/>
                <a:gd name="connsiteY3" fmla="*/ 1444626 h 3254375"/>
                <a:gd name="connsiteX4" fmla="*/ 4136454 w 4378325"/>
                <a:gd name="connsiteY4" fmla="*/ 2112720 h 3254375"/>
                <a:gd name="connsiteX5" fmla="*/ 4302125 w 4378325"/>
                <a:gd name="connsiteY5" fmla="*/ 2111375 h 3254375"/>
                <a:gd name="connsiteX6" fmla="*/ 4378325 w 4378325"/>
                <a:gd name="connsiteY6" fmla="*/ 3238500 h 3254375"/>
                <a:gd name="connsiteX7" fmla="*/ 258762 w 4378325"/>
                <a:gd name="connsiteY7" fmla="*/ 3254375 h 3254375"/>
                <a:gd name="connsiteX8" fmla="*/ 0 w 4378325"/>
                <a:gd name="connsiteY8" fmla="*/ 2146300 h 3254375"/>
                <a:gd name="connsiteX9" fmla="*/ 1237953 w 4378325"/>
                <a:gd name="connsiteY9" fmla="*/ 2136250 h 3254375"/>
                <a:gd name="connsiteX10" fmla="*/ 560387 w 4378325"/>
                <a:gd name="connsiteY10" fmla="*/ 2070101 h 3254375"/>
                <a:gd name="connsiteX11" fmla="*/ 782997 w 4378325"/>
                <a:gd name="connsiteY11" fmla="*/ 1117282 h 3254375"/>
                <a:gd name="connsiteX12" fmla="*/ 603250 w 4378325"/>
                <a:gd name="connsiteY12" fmla="*/ 1109663 h 3254375"/>
                <a:gd name="connsiteX13" fmla="*/ 496887 w 4378325"/>
                <a:gd name="connsiteY13" fmla="*/ 246062 h 325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325" h="3254375">
                  <a:moveTo>
                    <a:pt x="4294187" y="0"/>
                  </a:moveTo>
                  <a:lnTo>
                    <a:pt x="4086225" y="1257300"/>
                  </a:lnTo>
                  <a:lnTo>
                    <a:pt x="3020007" y="1212105"/>
                  </a:lnTo>
                  <a:lnTo>
                    <a:pt x="4352925" y="1444626"/>
                  </a:lnTo>
                  <a:lnTo>
                    <a:pt x="4136454" y="2112720"/>
                  </a:lnTo>
                  <a:lnTo>
                    <a:pt x="4302125" y="2111375"/>
                  </a:lnTo>
                  <a:lnTo>
                    <a:pt x="4378325" y="3238500"/>
                  </a:lnTo>
                  <a:lnTo>
                    <a:pt x="258762" y="3254375"/>
                  </a:lnTo>
                  <a:lnTo>
                    <a:pt x="0" y="2146300"/>
                  </a:lnTo>
                  <a:lnTo>
                    <a:pt x="1237953" y="2136250"/>
                  </a:lnTo>
                  <a:lnTo>
                    <a:pt x="560387" y="2070101"/>
                  </a:lnTo>
                  <a:lnTo>
                    <a:pt x="782997" y="1117282"/>
                  </a:lnTo>
                  <a:lnTo>
                    <a:pt x="603250" y="1109663"/>
                  </a:lnTo>
                  <a:lnTo>
                    <a:pt x="496887" y="246062"/>
                  </a:lnTo>
                  <a:close/>
                </a:path>
              </a:pathLst>
            </a:custGeom>
            <a:blipFill>
              <a:blip r:embed="rId4" cstate="screen"/>
              <a:stretch>
                <a:fillRect/>
              </a:stretch>
            </a:blip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5" name="Freeform 6"/>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6" name="组合 15"/>
          <p:cNvGrpSpPr/>
          <p:nvPr/>
        </p:nvGrpSpPr>
        <p:grpSpPr>
          <a:xfrm>
            <a:off x="6343252" y="2413000"/>
            <a:ext cx="1980953" cy="1501690"/>
            <a:chOff x="3876676" y="1752600"/>
            <a:chExt cx="4429125" cy="3357563"/>
          </a:xfrm>
        </p:grpSpPr>
        <p:sp>
          <p:nvSpPr>
            <p:cNvPr id="17" name="Freeform 5"/>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 name="任意多边形: 形状 17"/>
            <p:cNvSpPr/>
            <p:nvPr/>
          </p:nvSpPr>
          <p:spPr bwMode="auto">
            <a:xfrm>
              <a:off x="3876676" y="1752600"/>
              <a:ext cx="4378324" cy="3254376"/>
            </a:xfrm>
            <a:custGeom>
              <a:avLst/>
              <a:gdLst>
                <a:gd name="connsiteX0" fmla="*/ 4294187 w 4378325"/>
                <a:gd name="connsiteY0" fmla="*/ 0 h 3254375"/>
                <a:gd name="connsiteX1" fmla="*/ 4086225 w 4378325"/>
                <a:gd name="connsiteY1" fmla="*/ 1257300 h 3254375"/>
                <a:gd name="connsiteX2" fmla="*/ 3020007 w 4378325"/>
                <a:gd name="connsiteY2" fmla="*/ 1212105 h 3254375"/>
                <a:gd name="connsiteX3" fmla="*/ 4352925 w 4378325"/>
                <a:gd name="connsiteY3" fmla="*/ 1444626 h 3254375"/>
                <a:gd name="connsiteX4" fmla="*/ 4136454 w 4378325"/>
                <a:gd name="connsiteY4" fmla="*/ 2112720 h 3254375"/>
                <a:gd name="connsiteX5" fmla="*/ 4302125 w 4378325"/>
                <a:gd name="connsiteY5" fmla="*/ 2111375 h 3254375"/>
                <a:gd name="connsiteX6" fmla="*/ 4378325 w 4378325"/>
                <a:gd name="connsiteY6" fmla="*/ 3238500 h 3254375"/>
                <a:gd name="connsiteX7" fmla="*/ 258762 w 4378325"/>
                <a:gd name="connsiteY7" fmla="*/ 3254375 h 3254375"/>
                <a:gd name="connsiteX8" fmla="*/ 0 w 4378325"/>
                <a:gd name="connsiteY8" fmla="*/ 2146300 h 3254375"/>
                <a:gd name="connsiteX9" fmla="*/ 1237953 w 4378325"/>
                <a:gd name="connsiteY9" fmla="*/ 2136250 h 3254375"/>
                <a:gd name="connsiteX10" fmla="*/ 560387 w 4378325"/>
                <a:gd name="connsiteY10" fmla="*/ 2070101 h 3254375"/>
                <a:gd name="connsiteX11" fmla="*/ 782997 w 4378325"/>
                <a:gd name="connsiteY11" fmla="*/ 1117282 h 3254375"/>
                <a:gd name="connsiteX12" fmla="*/ 603250 w 4378325"/>
                <a:gd name="connsiteY12" fmla="*/ 1109663 h 3254375"/>
                <a:gd name="connsiteX13" fmla="*/ 496887 w 4378325"/>
                <a:gd name="connsiteY13" fmla="*/ 246062 h 325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325" h="3254375">
                  <a:moveTo>
                    <a:pt x="4294187" y="0"/>
                  </a:moveTo>
                  <a:lnTo>
                    <a:pt x="4086225" y="1257300"/>
                  </a:lnTo>
                  <a:lnTo>
                    <a:pt x="3020007" y="1212105"/>
                  </a:lnTo>
                  <a:lnTo>
                    <a:pt x="4352925" y="1444626"/>
                  </a:lnTo>
                  <a:lnTo>
                    <a:pt x="4136454" y="2112720"/>
                  </a:lnTo>
                  <a:lnTo>
                    <a:pt x="4302125" y="2111375"/>
                  </a:lnTo>
                  <a:lnTo>
                    <a:pt x="4378325" y="3238500"/>
                  </a:lnTo>
                  <a:lnTo>
                    <a:pt x="258762" y="3254375"/>
                  </a:lnTo>
                  <a:lnTo>
                    <a:pt x="0" y="2146300"/>
                  </a:lnTo>
                  <a:lnTo>
                    <a:pt x="1237953" y="2136250"/>
                  </a:lnTo>
                  <a:lnTo>
                    <a:pt x="560387" y="2070101"/>
                  </a:lnTo>
                  <a:lnTo>
                    <a:pt x="782997" y="1117282"/>
                  </a:lnTo>
                  <a:lnTo>
                    <a:pt x="603250" y="1109663"/>
                  </a:lnTo>
                  <a:lnTo>
                    <a:pt x="496887" y="246062"/>
                  </a:lnTo>
                  <a:close/>
                </a:path>
              </a:pathLst>
            </a:custGeom>
            <a:blipFill>
              <a:blip r:embed="rId5" cstate="screen"/>
              <a:stretch>
                <a:fillRect/>
              </a:stretch>
            </a:blip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9" name="Freeform 6"/>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20" name="组合 19"/>
          <p:cNvGrpSpPr/>
          <p:nvPr/>
        </p:nvGrpSpPr>
        <p:grpSpPr>
          <a:xfrm>
            <a:off x="8801258" y="2413000"/>
            <a:ext cx="1980953" cy="1501690"/>
            <a:chOff x="3876676" y="1752600"/>
            <a:chExt cx="4429125" cy="3357563"/>
          </a:xfrm>
        </p:grpSpPr>
        <p:sp>
          <p:nvSpPr>
            <p:cNvPr id="21" name="Freeform 5"/>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2" name="任意多边形: 形状 21"/>
            <p:cNvSpPr/>
            <p:nvPr/>
          </p:nvSpPr>
          <p:spPr bwMode="auto">
            <a:xfrm>
              <a:off x="3876676" y="1752600"/>
              <a:ext cx="4378324" cy="3254376"/>
            </a:xfrm>
            <a:custGeom>
              <a:avLst/>
              <a:gdLst>
                <a:gd name="connsiteX0" fmla="*/ 4294187 w 4378325"/>
                <a:gd name="connsiteY0" fmla="*/ 0 h 3254375"/>
                <a:gd name="connsiteX1" fmla="*/ 4086225 w 4378325"/>
                <a:gd name="connsiteY1" fmla="*/ 1257300 h 3254375"/>
                <a:gd name="connsiteX2" fmla="*/ 3020007 w 4378325"/>
                <a:gd name="connsiteY2" fmla="*/ 1212105 h 3254375"/>
                <a:gd name="connsiteX3" fmla="*/ 4352925 w 4378325"/>
                <a:gd name="connsiteY3" fmla="*/ 1444626 h 3254375"/>
                <a:gd name="connsiteX4" fmla="*/ 4136454 w 4378325"/>
                <a:gd name="connsiteY4" fmla="*/ 2112720 h 3254375"/>
                <a:gd name="connsiteX5" fmla="*/ 4302125 w 4378325"/>
                <a:gd name="connsiteY5" fmla="*/ 2111375 h 3254375"/>
                <a:gd name="connsiteX6" fmla="*/ 4378325 w 4378325"/>
                <a:gd name="connsiteY6" fmla="*/ 3238500 h 3254375"/>
                <a:gd name="connsiteX7" fmla="*/ 258762 w 4378325"/>
                <a:gd name="connsiteY7" fmla="*/ 3254375 h 3254375"/>
                <a:gd name="connsiteX8" fmla="*/ 0 w 4378325"/>
                <a:gd name="connsiteY8" fmla="*/ 2146300 h 3254375"/>
                <a:gd name="connsiteX9" fmla="*/ 1237953 w 4378325"/>
                <a:gd name="connsiteY9" fmla="*/ 2136250 h 3254375"/>
                <a:gd name="connsiteX10" fmla="*/ 560387 w 4378325"/>
                <a:gd name="connsiteY10" fmla="*/ 2070101 h 3254375"/>
                <a:gd name="connsiteX11" fmla="*/ 782997 w 4378325"/>
                <a:gd name="connsiteY11" fmla="*/ 1117282 h 3254375"/>
                <a:gd name="connsiteX12" fmla="*/ 603250 w 4378325"/>
                <a:gd name="connsiteY12" fmla="*/ 1109663 h 3254375"/>
                <a:gd name="connsiteX13" fmla="*/ 496887 w 4378325"/>
                <a:gd name="connsiteY13" fmla="*/ 246062 h 325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8325" h="3254375">
                  <a:moveTo>
                    <a:pt x="4294187" y="0"/>
                  </a:moveTo>
                  <a:lnTo>
                    <a:pt x="4086225" y="1257300"/>
                  </a:lnTo>
                  <a:lnTo>
                    <a:pt x="3020007" y="1212105"/>
                  </a:lnTo>
                  <a:lnTo>
                    <a:pt x="4352925" y="1444626"/>
                  </a:lnTo>
                  <a:lnTo>
                    <a:pt x="4136454" y="2112720"/>
                  </a:lnTo>
                  <a:lnTo>
                    <a:pt x="4302125" y="2111375"/>
                  </a:lnTo>
                  <a:lnTo>
                    <a:pt x="4378325" y="3238500"/>
                  </a:lnTo>
                  <a:lnTo>
                    <a:pt x="258762" y="3254375"/>
                  </a:lnTo>
                  <a:lnTo>
                    <a:pt x="0" y="2146300"/>
                  </a:lnTo>
                  <a:lnTo>
                    <a:pt x="1237953" y="2136250"/>
                  </a:lnTo>
                  <a:lnTo>
                    <a:pt x="560387" y="2070101"/>
                  </a:lnTo>
                  <a:lnTo>
                    <a:pt x="782997" y="1117282"/>
                  </a:lnTo>
                  <a:lnTo>
                    <a:pt x="603250" y="1109663"/>
                  </a:lnTo>
                  <a:lnTo>
                    <a:pt x="496887" y="246062"/>
                  </a:lnTo>
                  <a:close/>
                </a:path>
              </a:pathLst>
            </a:custGeom>
            <a:blipFill>
              <a:blip r:embed="rId6" cstate="screen"/>
              <a:stretch>
                <a:fillRect/>
              </a:stretch>
            </a:blip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3" name="Freeform 6"/>
            <p:cNvSpPr/>
            <p:nvPr/>
          </p:nvSpPr>
          <p:spPr bwMode="auto">
            <a:xfrm>
              <a:off x="3932238" y="1854200"/>
              <a:ext cx="4373563" cy="3255963"/>
            </a:xfrm>
            <a:custGeom>
              <a:avLst/>
              <a:gdLst>
                <a:gd name="T0" fmla="*/ 2705 w 2755"/>
                <a:gd name="T1" fmla="*/ 0 h 2051"/>
                <a:gd name="T2" fmla="*/ 310 w 2755"/>
                <a:gd name="T3" fmla="*/ 158 h 2051"/>
                <a:gd name="T4" fmla="*/ 380 w 2755"/>
                <a:gd name="T5" fmla="*/ 699 h 2051"/>
                <a:gd name="T6" fmla="*/ 511 w 2755"/>
                <a:gd name="T7" fmla="*/ 707 h 2051"/>
                <a:gd name="T8" fmla="*/ 353 w 2755"/>
                <a:gd name="T9" fmla="*/ 1304 h 2051"/>
                <a:gd name="T10" fmla="*/ 783 w 2755"/>
                <a:gd name="T11" fmla="*/ 1347 h 2051"/>
                <a:gd name="T12" fmla="*/ 0 w 2755"/>
                <a:gd name="T13" fmla="*/ 1352 h 2051"/>
                <a:gd name="T14" fmla="*/ 163 w 2755"/>
                <a:gd name="T15" fmla="*/ 2051 h 2051"/>
                <a:gd name="T16" fmla="*/ 2755 w 2755"/>
                <a:gd name="T17" fmla="*/ 2040 h 2051"/>
                <a:gd name="T18" fmla="*/ 2710 w 2755"/>
                <a:gd name="T19" fmla="*/ 1331 h 2051"/>
                <a:gd name="T20" fmla="*/ 2603 w 2755"/>
                <a:gd name="T21" fmla="*/ 1333 h 2051"/>
                <a:gd name="T22" fmla="*/ 2742 w 2755"/>
                <a:gd name="T23" fmla="*/ 910 h 2051"/>
                <a:gd name="T24" fmla="*/ 1644 w 2755"/>
                <a:gd name="T25" fmla="*/ 720 h 2051"/>
                <a:gd name="T26" fmla="*/ 2574 w 2755"/>
                <a:gd name="T27" fmla="*/ 793 h 2051"/>
                <a:gd name="T28" fmla="*/ 2705 w 2755"/>
                <a:gd name="T29" fmla="*/ 0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5" h="2051">
                  <a:moveTo>
                    <a:pt x="2705" y="0"/>
                  </a:moveTo>
                  <a:lnTo>
                    <a:pt x="310" y="158"/>
                  </a:lnTo>
                  <a:lnTo>
                    <a:pt x="380" y="699"/>
                  </a:lnTo>
                  <a:lnTo>
                    <a:pt x="511" y="707"/>
                  </a:lnTo>
                  <a:lnTo>
                    <a:pt x="353" y="1304"/>
                  </a:lnTo>
                  <a:lnTo>
                    <a:pt x="783" y="1347"/>
                  </a:lnTo>
                  <a:lnTo>
                    <a:pt x="0" y="1352"/>
                  </a:lnTo>
                  <a:lnTo>
                    <a:pt x="163" y="2051"/>
                  </a:lnTo>
                  <a:lnTo>
                    <a:pt x="2755" y="2040"/>
                  </a:lnTo>
                  <a:lnTo>
                    <a:pt x="2710" y="1331"/>
                  </a:lnTo>
                  <a:lnTo>
                    <a:pt x="2603" y="1333"/>
                  </a:lnTo>
                  <a:lnTo>
                    <a:pt x="2742" y="910"/>
                  </a:lnTo>
                  <a:lnTo>
                    <a:pt x="1644" y="720"/>
                  </a:lnTo>
                  <a:lnTo>
                    <a:pt x="2574" y="793"/>
                  </a:lnTo>
                  <a:lnTo>
                    <a:pt x="27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24" name="组合 23"/>
          <p:cNvGrpSpPr/>
          <p:nvPr/>
        </p:nvGrpSpPr>
        <p:grpSpPr>
          <a:xfrm>
            <a:off x="1452092" y="4390803"/>
            <a:ext cx="1956102" cy="1050229"/>
            <a:chOff x="8979415" y="2972099"/>
            <a:chExt cx="1956102" cy="1050229"/>
          </a:xfrm>
        </p:grpSpPr>
        <p:sp>
          <p:nvSpPr>
            <p:cNvPr id="25" name="文本框 6"/>
            <p:cNvSpPr txBox="1"/>
            <p:nvPr/>
          </p:nvSpPr>
          <p:spPr bwMode="auto">
            <a:xfrm>
              <a:off x="8979415" y="3329831"/>
              <a:ext cx="1956102"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6"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7" name="组合 26"/>
          <p:cNvGrpSpPr/>
          <p:nvPr/>
        </p:nvGrpSpPr>
        <p:grpSpPr>
          <a:xfrm>
            <a:off x="3902524" y="4390803"/>
            <a:ext cx="1956102" cy="1050229"/>
            <a:chOff x="8979415" y="2972099"/>
            <a:chExt cx="1956102" cy="1050229"/>
          </a:xfrm>
        </p:grpSpPr>
        <p:sp>
          <p:nvSpPr>
            <p:cNvPr id="28" name="文本框 6"/>
            <p:cNvSpPr txBox="1"/>
            <p:nvPr/>
          </p:nvSpPr>
          <p:spPr bwMode="auto">
            <a:xfrm>
              <a:off x="8979415" y="3329831"/>
              <a:ext cx="1956102"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9"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30" name="组合 29"/>
          <p:cNvGrpSpPr/>
          <p:nvPr/>
        </p:nvGrpSpPr>
        <p:grpSpPr>
          <a:xfrm>
            <a:off x="6352956" y="4390803"/>
            <a:ext cx="1956102" cy="1050229"/>
            <a:chOff x="8979415" y="2972099"/>
            <a:chExt cx="1956102" cy="1050229"/>
          </a:xfrm>
        </p:grpSpPr>
        <p:sp>
          <p:nvSpPr>
            <p:cNvPr id="31" name="文本框 6"/>
            <p:cNvSpPr txBox="1"/>
            <p:nvPr/>
          </p:nvSpPr>
          <p:spPr bwMode="auto">
            <a:xfrm>
              <a:off x="8979415" y="3329831"/>
              <a:ext cx="1956102"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32"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33" name="组合 32"/>
          <p:cNvGrpSpPr/>
          <p:nvPr/>
        </p:nvGrpSpPr>
        <p:grpSpPr>
          <a:xfrm>
            <a:off x="8803388" y="4390803"/>
            <a:ext cx="1956102" cy="1050229"/>
            <a:chOff x="8979415" y="2972099"/>
            <a:chExt cx="1956102" cy="1050229"/>
          </a:xfrm>
        </p:grpSpPr>
        <p:sp>
          <p:nvSpPr>
            <p:cNvPr id="34" name="文本框 6"/>
            <p:cNvSpPr txBox="1"/>
            <p:nvPr/>
          </p:nvSpPr>
          <p:spPr bwMode="auto">
            <a:xfrm>
              <a:off x="8979415" y="3329831"/>
              <a:ext cx="1956102"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35"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36" name="组合 35"/>
          <p:cNvGrpSpPr/>
          <p:nvPr/>
        </p:nvGrpSpPr>
        <p:grpSpPr>
          <a:xfrm>
            <a:off x="4622800" y="595086"/>
            <a:ext cx="2946400" cy="849313"/>
            <a:chOff x="1400176" y="1989138"/>
            <a:chExt cx="2946400" cy="849313"/>
          </a:xfrm>
        </p:grpSpPr>
        <p:sp>
          <p:nvSpPr>
            <p:cNvPr id="37" name="Freeform 5"/>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8" name="Freeform 6"/>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39" name="Freeform 7"/>
            <p:cNvSpPr/>
            <p:nvPr/>
          </p:nvSpPr>
          <p:spPr bwMode="auto">
            <a:xfrm>
              <a:off x="1400176" y="1989138"/>
              <a:ext cx="2895600" cy="755650"/>
            </a:xfrm>
            <a:custGeom>
              <a:avLst/>
              <a:gdLst>
                <a:gd name="T0" fmla="*/ 110 w 1824"/>
                <a:gd name="T1" fmla="*/ 476 h 476"/>
                <a:gd name="T2" fmla="*/ 0 w 1824"/>
                <a:gd name="T3" fmla="*/ 14 h 476"/>
                <a:gd name="T4" fmla="*/ 1792 w 1824"/>
                <a:gd name="T5" fmla="*/ 0 h 476"/>
                <a:gd name="T6" fmla="*/ 1824 w 1824"/>
                <a:gd name="T7" fmla="*/ 468 h 476"/>
                <a:gd name="T8" fmla="*/ 110 w 1824"/>
                <a:gd name="T9" fmla="*/ 476 h 476"/>
              </a:gdLst>
              <a:ahLst/>
              <a:cxnLst>
                <a:cxn ang="0">
                  <a:pos x="T0" y="T1"/>
                </a:cxn>
                <a:cxn ang="0">
                  <a:pos x="T2" y="T3"/>
                </a:cxn>
                <a:cxn ang="0">
                  <a:pos x="T4" y="T5"/>
                </a:cxn>
                <a:cxn ang="0">
                  <a:pos x="T6" y="T7"/>
                </a:cxn>
                <a:cxn ang="0">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40"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90"/>
                                          </p:val>
                                        </p:tav>
                                        <p:tav tm="100000">
                                          <p:val>
                                            <p:fltVal val="0"/>
                                          </p:val>
                                        </p:tav>
                                      </p:tavLst>
                                    </p:anim>
                                    <p:animEffect transition="in" filter="fade">
                                      <p:cBhvr>
                                        <p:cTn id="28" dur="1000"/>
                                        <p:tgtEl>
                                          <p:spTgt spid="20"/>
                                        </p:tgtEl>
                                      </p:cBhvr>
                                    </p:animEffect>
                                  </p:childTnLst>
                                </p:cTn>
                              </p:par>
                            </p:childTnLst>
                          </p:cTn>
                        </p:par>
                        <p:par>
                          <p:cTn id="29" fill="hold">
                            <p:stCondLst>
                              <p:cond delay="1000"/>
                            </p:stCondLst>
                            <p:childTnLst>
                              <p:par>
                                <p:cTn id="30" presetID="2" presetClass="entr" presetSubtype="4"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4"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childTnLst>
                          </p:cTn>
                        </p:par>
                        <p:par>
                          <p:cTn id="44" fill="hold">
                            <p:stCondLst>
                              <p:cond delay="2500"/>
                            </p:stCondLst>
                            <p:childTnLst>
                              <p:par>
                                <p:cTn id="45" presetID="2" presetClass="entr" presetSubtype="4"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4233633" y="2022740"/>
            <a:ext cx="3759200" cy="3810376"/>
          </a:xfrm>
          <a:prstGeom prst="rect">
            <a:avLst/>
          </a:prstGeom>
        </p:spPr>
      </p:pic>
      <p:grpSp>
        <p:nvGrpSpPr>
          <p:cNvPr id="4" name="组合 3"/>
          <p:cNvGrpSpPr/>
          <p:nvPr/>
        </p:nvGrpSpPr>
        <p:grpSpPr>
          <a:xfrm>
            <a:off x="8552314" y="2137459"/>
            <a:ext cx="2001611" cy="1050229"/>
            <a:chOff x="8402845" y="2972099"/>
            <a:chExt cx="2001611" cy="1050229"/>
          </a:xfrm>
        </p:grpSpPr>
        <p:sp>
          <p:nvSpPr>
            <p:cNvPr id="5"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6"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7" name="组合 6"/>
          <p:cNvGrpSpPr/>
          <p:nvPr/>
        </p:nvGrpSpPr>
        <p:grpSpPr>
          <a:xfrm>
            <a:off x="8552314" y="4597471"/>
            <a:ext cx="2001611" cy="1050229"/>
            <a:chOff x="8402845" y="2972099"/>
            <a:chExt cx="2001611" cy="1050229"/>
          </a:xfrm>
        </p:grpSpPr>
        <p:sp>
          <p:nvSpPr>
            <p:cNvPr id="8"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9"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0" name="组合 9"/>
          <p:cNvGrpSpPr/>
          <p:nvPr/>
        </p:nvGrpSpPr>
        <p:grpSpPr>
          <a:xfrm>
            <a:off x="1672543" y="2137459"/>
            <a:ext cx="2001610" cy="1050229"/>
            <a:chOff x="8402846" y="2972099"/>
            <a:chExt cx="2001610" cy="1050229"/>
          </a:xfrm>
        </p:grpSpPr>
        <p:sp>
          <p:nvSpPr>
            <p:cNvPr id="11"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2" name="文本框 7"/>
            <p:cNvSpPr txBox="1"/>
            <p:nvPr/>
          </p:nvSpPr>
          <p:spPr bwMode="auto">
            <a:xfrm>
              <a:off x="92476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3" name="组合 12"/>
          <p:cNvGrpSpPr/>
          <p:nvPr/>
        </p:nvGrpSpPr>
        <p:grpSpPr>
          <a:xfrm>
            <a:off x="1672543" y="4597471"/>
            <a:ext cx="2001610" cy="1050229"/>
            <a:chOff x="8402846" y="2972099"/>
            <a:chExt cx="2001610" cy="1050229"/>
          </a:xfrm>
        </p:grpSpPr>
        <p:sp>
          <p:nvSpPr>
            <p:cNvPr id="14" name="文本框 6"/>
            <p:cNvSpPr txBox="1"/>
            <p:nvPr/>
          </p:nvSpPr>
          <p:spPr bwMode="auto">
            <a:xfrm>
              <a:off x="8402846" y="3329831"/>
              <a:ext cx="2001610" cy="692497"/>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5" name="文本框 7"/>
            <p:cNvSpPr txBox="1"/>
            <p:nvPr/>
          </p:nvSpPr>
          <p:spPr bwMode="auto">
            <a:xfrm>
              <a:off x="92476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6" name="组合 15"/>
          <p:cNvGrpSpPr/>
          <p:nvPr/>
        </p:nvGrpSpPr>
        <p:grpSpPr>
          <a:xfrm>
            <a:off x="4622800" y="595086"/>
            <a:ext cx="2946400" cy="849313"/>
            <a:chOff x="1400176" y="1989138"/>
            <a:chExt cx="2946400" cy="849313"/>
          </a:xfrm>
        </p:grpSpPr>
        <p:sp>
          <p:nvSpPr>
            <p:cNvPr id="17" name="Freeform 5"/>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8" name="Freeform 6"/>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9" name="Freeform 7"/>
            <p:cNvSpPr/>
            <p:nvPr/>
          </p:nvSpPr>
          <p:spPr bwMode="auto">
            <a:xfrm>
              <a:off x="1400176" y="1989138"/>
              <a:ext cx="2895600" cy="755650"/>
            </a:xfrm>
            <a:custGeom>
              <a:avLst/>
              <a:gdLst>
                <a:gd name="T0" fmla="*/ 110 w 1824"/>
                <a:gd name="T1" fmla="*/ 476 h 476"/>
                <a:gd name="T2" fmla="*/ 0 w 1824"/>
                <a:gd name="T3" fmla="*/ 14 h 476"/>
                <a:gd name="T4" fmla="*/ 1792 w 1824"/>
                <a:gd name="T5" fmla="*/ 0 h 476"/>
                <a:gd name="T6" fmla="*/ 1824 w 1824"/>
                <a:gd name="T7" fmla="*/ 468 h 476"/>
                <a:gd name="T8" fmla="*/ 110 w 1824"/>
                <a:gd name="T9" fmla="*/ 476 h 476"/>
              </a:gdLst>
              <a:ahLst/>
              <a:cxnLst>
                <a:cxn ang="0">
                  <a:pos x="T0" y="T1"/>
                </a:cxn>
                <a:cxn ang="0">
                  <a:pos x="T2" y="T3"/>
                </a:cxn>
                <a:cxn ang="0">
                  <a:pos x="T4" y="T5"/>
                </a:cxn>
                <a:cxn ang="0">
                  <a:pos x="T6" y="T7"/>
                </a:cxn>
                <a:cxn ang="0">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0"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0-#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1+#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stretch>
            <a:fillRect/>
          </a:stretch>
        </p:blipFill>
        <p:spPr>
          <a:xfrm>
            <a:off x="1683465" y="2217826"/>
            <a:ext cx="819851" cy="635818"/>
          </a:xfrm>
          <a:prstGeom prst="rect">
            <a:avLst/>
          </a:prstGeom>
        </p:spPr>
      </p:pic>
      <p:pic>
        <p:nvPicPr>
          <p:cNvPr id="3" name="图片 2"/>
          <p:cNvPicPr>
            <a:picLocks noChangeAspect="1"/>
          </p:cNvPicPr>
          <p:nvPr/>
        </p:nvPicPr>
        <p:blipFill>
          <a:blip r:embed="rId3" cstate="screen"/>
          <a:stretch>
            <a:fillRect/>
          </a:stretch>
        </p:blipFill>
        <p:spPr>
          <a:xfrm>
            <a:off x="1683465" y="3558921"/>
            <a:ext cx="819851" cy="635818"/>
          </a:xfrm>
          <a:prstGeom prst="rect">
            <a:avLst/>
          </a:prstGeom>
        </p:spPr>
      </p:pic>
      <p:pic>
        <p:nvPicPr>
          <p:cNvPr id="4" name="图片 3"/>
          <p:cNvPicPr>
            <a:picLocks noChangeAspect="1"/>
          </p:cNvPicPr>
          <p:nvPr/>
        </p:nvPicPr>
        <p:blipFill>
          <a:blip r:embed="rId3" cstate="screen"/>
          <a:stretch>
            <a:fillRect/>
          </a:stretch>
        </p:blipFill>
        <p:spPr>
          <a:xfrm>
            <a:off x="1683465" y="4900017"/>
            <a:ext cx="819851" cy="635818"/>
          </a:xfrm>
          <a:prstGeom prst="rect">
            <a:avLst/>
          </a:prstGeom>
        </p:spPr>
      </p:pic>
      <p:grpSp>
        <p:nvGrpSpPr>
          <p:cNvPr id="5" name="组合 4"/>
          <p:cNvGrpSpPr/>
          <p:nvPr/>
        </p:nvGrpSpPr>
        <p:grpSpPr>
          <a:xfrm>
            <a:off x="2663360" y="2206848"/>
            <a:ext cx="3109241" cy="850175"/>
            <a:chOff x="8402845" y="2972099"/>
            <a:chExt cx="3109241" cy="850175"/>
          </a:xfrm>
        </p:grpSpPr>
        <p:sp>
          <p:nvSpPr>
            <p:cNvPr id="6"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7"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8" name="组合 7"/>
          <p:cNvGrpSpPr/>
          <p:nvPr/>
        </p:nvGrpSpPr>
        <p:grpSpPr>
          <a:xfrm>
            <a:off x="2663360" y="3465945"/>
            <a:ext cx="3109241" cy="850175"/>
            <a:chOff x="8402845" y="2972099"/>
            <a:chExt cx="3109241" cy="850175"/>
          </a:xfrm>
        </p:grpSpPr>
        <p:sp>
          <p:nvSpPr>
            <p:cNvPr id="9"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0"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1" name="组合 10"/>
          <p:cNvGrpSpPr/>
          <p:nvPr/>
        </p:nvGrpSpPr>
        <p:grpSpPr>
          <a:xfrm>
            <a:off x="2663360" y="4870989"/>
            <a:ext cx="3109241" cy="850175"/>
            <a:chOff x="8402845" y="2972099"/>
            <a:chExt cx="3109241" cy="850175"/>
          </a:xfrm>
        </p:grpSpPr>
        <p:sp>
          <p:nvSpPr>
            <p:cNvPr id="12"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3"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pic>
        <p:nvPicPr>
          <p:cNvPr id="14" name="图片 13"/>
          <p:cNvPicPr>
            <a:picLocks noChangeAspect="1"/>
          </p:cNvPicPr>
          <p:nvPr/>
        </p:nvPicPr>
        <p:blipFill>
          <a:blip r:embed="rId3" cstate="screen"/>
          <a:stretch>
            <a:fillRect/>
          </a:stretch>
        </p:blipFill>
        <p:spPr>
          <a:xfrm>
            <a:off x="6473179" y="2217826"/>
            <a:ext cx="819851" cy="635818"/>
          </a:xfrm>
          <a:prstGeom prst="rect">
            <a:avLst/>
          </a:prstGeom>
        </p:spPr>
      </p:pic>
      <p:pic>
        <p:nvPicPr>
          <p:cNvPr id="15" name="图片 14"/>
          <p:cNvPicPr>
            <a:picLocks noChangeAspect="1"/>
          </p:cNvPicPr>
          <p:nvPr/>
        </p:nvPicPr>
        <p:blipFill>
          <a:blip r:embed="rId3" cstate="screen"/>
          <a:stretch>
            <a:fillRect/>
          </a:stretch>
        </p:blipFill>
        <p:spPr>
          <a:xfrm>
            <a:off x="6473179" y="3558921"/>
            <a:ext cx="819851" cy="635818"/>
          </a:xfrm>
          <a:prstGeom prst="rect">
            <a:avLst/>
          </a:prstGeom>
        </p:spPr>
      </p:pic>
      <p:pic>
        <p:nvPicPr>
          <p:cNvPr id="16" name="图片 15"/>
          <p:cNvPicPr>
            <a:picLocks noChangeAspect="1"/>
          </p:cNvPicPr>
          <p:nvPr/>
        </p:nvPicPr>
        <p:blipFill>
          <a:blip r:embed="rId3" cstate="screen"/>
          <a:stretch>
            <a:fillRect/>
          </a:stretch>
        </p:blipFill>
        <p:spPr>
          <a:xfrm>
            <a:off x="6473179" y="4900017"/>
            <a:ext cx="819851" cy="635818"/>
          </a:xfrm>
          <a:prstGeom prst="rect">
            <a:avLst/>
          </a:prstGeom>
        </p:spPr>
      </p:pic>
      <p:grpSp>
        <p:nvGrpSpPr>
          <p:cNvPr id="17" name="组合 16"/>
          <p:cNvGrpSpPr/>
          <p:nvPr/>
        </p:nvGrpSpPr>
        <p:grpSpPr>
          <a:xfrm>
            <a:off x="7453074" y="2206848"/>
            <a:ext cx="3109241" cy="850175"/>
            <a:chOff x="8402845" y="2972099"/>
            <a:chExt cx="3109241" cy="850175"/>
          </a:xfrm>
        </p:grpSpPr>
        <p:sp>
          <p:nvSpPr>
            <p:cNvPr id="18"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9"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0" name="组合 19"/>
          <p:cNvGrpSpPr/>
          <p:nvPr/>
        </p:nvGrpSpPr>
        <p:grpSpPr>
          <a:xfrm>
            <a:off x="7453074" y="3465945"/>
            <a:ext cx="3109241" cy="850175"/>
            <a:chOff x="8402845" y="2972099"/>
            <a:chExt cx="3109241" cy="850175"/>
          </a:xfrm>
        </p:grpSpPr>
        <p:sp>
          <p:nvSpPr>
            <p:cNvPr id="21"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2"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3" name="组合 22"/>
          <p:cNvGrpSpPr/>
          <p:nvPr/>
        </p:nvGrpSpPr>
        <p:grpSpPr>
          <a:xfrm>
            <a:off x="7453074" y="4870989"/>
            <a:ext cx="3109241" cy="850175"/>
            <a:chOff x="8402845" y="2972099"/>
            <a:chExt cx="3109241" cy="850175"/>
          </a:xfrm>
        </p:grpSpPr>
        <p:sp>
          <p:nvSpPr>
            <p:cNvPr id="24"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25" name="文本框 7"/>
            <p:cNvSpPr txBox="1"/>
            <p:nvPr/>
          </p:nvSpPr>
          <p:spPr bwMode="auto">
            <a:xfrm>
              <a:off x="8402845"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26" name="组合 25"/>
          <p:cNvGrpSpPr/>
          <p:nvPr/>
        </p:nvGrpSpPr>
        <p:grpSpPr>
          <a:xfrm>
            <a:off x="4622800" y="595086"/>
            <a:ext cx="2946400" cy="849313"/>
            <a:chOff x="1400176" y="1989138"/>
            <a:chExt cx="2946400" cy="849313"/>
          </a:xfrm>
        </p:grpSpPr>
        <p:sp>
          <p:nvSpPr>
            <p:cNvPr id="27" name="Freeform 5"/>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8" name="Freeform 6"/>
            <p:cNvSpPr/>
            <p:nvPr/>
          </p:nvSpPr>
          <p:spPr bwMode="auto">
            <a:xfrm>
              <a:off x="1450976" y="2078038"/>
              <a:ext cx="2895600" cy="760413"/>
            </a:xfrm>
            <a:custGeom>
              <a:avLst/>
              <a:gdLst>
                <a:gd name="T0" fmla="*/ 1792 w 1824"/>
                <a:gd name="T1" fmla="*/ 0 h 479"/>
                <a:gd name="T2" fmla="*/ 0 w 1824"/>
                <a:gd name="T3" fmla="*/ 14 h 479"/>
                <a:gd name="T4" fmla="*/ 107 w 1824"/>
                <a:gd name="T5" fmla="*/ 479 h 479"/>
                <a:gd name="T6" fmla="*/ 1824 w 1824"/>
                <a:gd name="T7" fmla="*/ 468 h 479"/>
                <a:gd name="T8" fmla="*/ 1792 w 1824"/>
                <a:gd name="T9" fmla="*/ 0 h 479"/>
              </a:gdLst>
              <a:ahLst/>
              <a:cxnLst>
                <a:cxn ang="0">
                  <a:pos x="T0" y="T1"/>
                </a:cxn>
                <a:cxn ang="0">
                  <a:pos x="T2" y="T3"/>
                </a:cxn>
                <a:cxn ang="0">
                  <a:pos x="T4" y="T5"/>
                </a:cxn>
                <a:cxn ang="0">
                  <a:pos x="T6" y="T7"/>
                </a:cxn>
                <a:cxn ang="0">
                  <a:pos x="T8" y="T9"/>
                </a:cxn>
              </a:cxnLst>
              <a:rect l="0" t="0" r="r" b="b"/>
              <a:pathLst>
                <a:path w="1824" h="479">
                  <a:moveTo>
                    <a:pt x="1792" y="0"/>
                  </a:moveTo>
                  <a:lnTo>
                    <a:pt x="0" y="14"/>
                  </a:lnTo>
                  <a:lnTo>
                    <a:pt x="107" y="479"/>
                  </a:lnTo>
                  <a:lnTo>
                    <a:pt x="1824" y="468"/>
                  </a:lnTo>
                  <a:lnTo>
                    <a:pt x="17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9" name="Freeform 7"/>
            <p:cNvSpPr/>
            <p:nvPr/>
          </p:nvSpPr>
          <p:spPr bwMode="auto">
            <a:xfrm>
              <a:off x="1400176" y="1989138"/>
              <a:ext cx="2895600" cy="755650"/>
            </a:xfrm>
            <a:custGeom>
              <a:avLst/>
              <a:gdLst>
                <a:gd name="T0" fmla="*/ 110 w 1824"/>
                <a:gd name="T1" fmla="*/ 476 h 476"/>
                <a:gd name="T2" fmla="*/ 0 w 1824"/>
                <a:gd name="T3" fmla="*/ 14 h 476"/>
                <a:gd name="T4" fmla="*/ 1792 w 1824"/>
                <a:gd name="T5" fmla="*/ 0 h 476"/>
                <a:gd name="T6" fmla="*/ 1824 w 1824"/>
                <a:gd name="T7" fmla="*/ 468 h 476"/>
                <a:gd name="T8" fmla="*/ 110 w 1824"/>
                <a:gd name="T9" fmla="*/ 476 h 476"/>
              </a:gdLst>
              <a:ahLst/>
              <a:cxnLst>
                <a:cxn ang="0">
                  <a:pos x="T0" y="T1"/>
                </a:cxn>
                <a:cxn ang="0">
                  <a:pos x="T2" y="T3"/>
                </a:cxn>
                <a:cxn ang="0">
                  <a:pos x="T4" y="T5"/>
                </a:cxn>
                <a:cxn ang="0">
                  <a:pos x="T6" y="T7"/>
                </a:cxn>
                <a:cxn ang="0">
                  <a:pos x="T8" y="T9"/>
                </a:cxn>
              </a:cxnLst>
              <a:rect l="0" t="0" r="r" b="b"/>
              <a:pathLst>
                <a:path w="1824" h="476">
                  <a:moveTo>
                    <a:pt x="110" y="476"/>
                  </a:moveTo>
                  <a:lnTo>
                    <a:pt x="0" y="14"/>
                  </a:lnTo>
                  <a:lnTo>
                    <a:pt x="1792" y="0"/>
                  </a:lnTo>
                  <a:lnTo>
                    <a:pt x="1824" y="468"/>
                  </a:lnTo>
                  <a:lnTo>
                    <a:pt x="110" y="476"/>
                  </a:lnTo>
                  <a:close/>
                </a:path>
              </a:pathLst>
            </a:custGeom>
            <a:solidFill>
              <a:srgbClr val="70D9D9"/>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30"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par>
                          <p:cTn id="51" fill="hold">
                            <p:stCondLst>
                              <p:cond delay="2500"/>
                            </p:stCondLst>
                            <p:childTnLst>
                              <p:par>
                                <p:cTn id="52" presetID="22" presetClass="entr" presetSubtype="8"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000"/>
                            </p:stCondLst>
                            <p:childTnLst>
                              <p:par>
                                <p:cTn id="56" presetID="22" presetClass="entr" presetSubtype="8"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left)">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screen"/>
          <a:stretch>
            <a:fillRect/>
          </a:stretch>
        </p:blipFill>
        <p:spPr>
          <a:xfrm>
            <a:off x="1494970" y="1472471"/>
            <a:ext cx="9202060" cy="3109054"/>
          </a:xfrm>
          <a:prstGeom prst="rect">
            <a:avLst/>
          </a:prstGeom>
        </p:spPr>
      </p:pic>
      <p:sp>
        <p:nvSpPr>
          <p:cNvPr id="5" name="文本框 6"/>
          <p:cNvSpPr txBox="1"/>
          <p:nvPr/>
        </p:nvSpPr>
        <p:spPr bwMode="auto">
          <a:xfrm>
            <a:off x="4403725" y="4745965"/>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6" name="文本框 7"/>
          <p:cNvSpPr txBox="1"/>
          <p:nvPr/>
        </p:nvSpPr>
        <p:spPr bwMode="auto">
          <a:xfrm>
            <a:off x="3861262" y="2787239"/>
            <a:ext cx="4194168" cy="1107996"/>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6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4599782" y="2282548"/>
            <a:ext cx="2992436" cy="3002746"/>
            <a:chOff x="4946651" y="2265363"/>
            <a:chExt cx="2303463" cy="2311400"/>
          </a:xfrm>
        </p:grpSpPr>
        <p:sp>
          <p:nvSpPr>
            <p:cNvPr id="5" name="Freeform 5"/>
            <p:cNvSpPr/>
            <p:nvPr/>
          </p:nvSpPr>
          <p:spPr bwMode="auto">
            <a:xfrm>
              <a:off x="5384801" y="2579688"/>
              <a:ext cx="1865313" cy="1997075"/>
            </a:xfrm>
            <a:custGeom>
              <a:avLst/>
              <a:gdLst>
                <a:gd name="T0" fmla="*/ 409 w 438"/>
                <a:gd name="T1" fmla="*/ 118 h 469"/>
                <a:gd name="T2" fmla="*/ 412 w 438"/>
                <a:gd name="T3" fmla="*/ 131 h 469"/>
                <a:gd name="T4" fmla="*/ 417 w 438"/>
                <a:gd name="T5" fmla="*/ 154 h 469"/>
                <a:gd name="T6" fmla="*/ 418 w 438"/>
                <a:gd name="T7" fmla="*/ 163 h 469"/>
                <a:gd name="T8" fmla="*/ 419 w 438"/>
                <a:gd name="T9" fmla="*/ 177 h 469"/>
                <a:gd name="T10" fmla="*/ 420 w 438"/>
                <a:gd name="T11" fmla="*/ 196 h 469"/>
                <a:gd name="T12" fmla="*/ 419 w 438"/>
                <a:gd name="T13" fmla="*/ 211 h 469"/>
                <a:gd name="T14" fmla="*/ 418 w 438"/>
                <a:gd name="T15" fmla="*/ 221 h 469"/>
                <a:gd name="T16" fmla="*/ 350 w 438"/>
                <a:gd name="T17" fmla="*/ 370 h 469"/>
                <a:gd name="T18" fmla="*/ 342 w 438"/>
                <a:gd name="T19" fmla="*/ 378 h 469"/>
                <a:gd name="T20" fmla="*/ 333 w 438"/>
                <a:gd name="T21" fmla="*/ 387 h 469"/>
                <a:gd name="T22" fmla="*/ 322 w 438"/>
                <a:gd name="T23" fmla="*/ 396 h 469"/>
                <a:gd name="T24" fmla="*/ 310 w 438"/>
                <a:gd name="T25" fmla="*/ 405 h 469"/>
                <a:gd name="T26" fmla="*/ 300 w 438"/>
                <a:gd name="T27" fmla="*/ 412 h 469"/>
                <a:gd name="T28" fmla="*/ 288 w 438"/>
                <a:gd name="T29" fmla="*/ 419 h 469"/>
                <a:gd name="T30" fmla="*/ 271 w 438"/>
                <a:gd name="T31" fmla="*/ 429 h 469"/>
                <a:gd name="T32" fmla="*/ 181 w 438"/>
                <a:gd name="T33" fmla="*/ 453 h 469"/>
                <a:gd name="T34" fmla="*/ 97 w 438"/>
                <a:gd name="T35" fmla="*/ 447 h 469"/>
                <a:gd name="T36" fmla="*/ 67 w 438"/>
                <a:gd name="T37" fmla="*/ 438 h 469"/>
                <a:gd name="T38" fmla="*/ 54 w 438"/>
                <a:gd name="T39" fmla="*/ 432 h 469"/>
                <a:gd name="T40" fmla="*/ 48 w 438"/>
                <a:gd name="T41" fmla="*/ 429 h 469"/>
                <a:gd name="T42" fmla="*/ 36 w 438"/>
                <a:gd name="T43" fmla="*/ 423 h 469"/>
                <a:gd name="T44" fmla="*/ 24 w 438"/>
                <a:gd name="T45" fmla="*/ 417 h 469"/>
                <a:gd name="T46" fmla="*/ 9 w 438"/>
                <a:gd name="T47" fmla="*/ 407 h 469"/>
                <a:gd name="T48" fmla="*/ 0 w 438"/>
                <a:gd name="T49" fmla="*/ 400 h 469"/>
                <a:gd name="T50" fmla="*/ 22 w 438"/>
                <a:gd name="T51" fmla="*/ 419 h 469"/>
                <a:gd name="T52" fmla="*/ 39 w 438"/>
                <a:gd name="T53" fmla="*/ 430 h 469"/>
                <a:gd name="T54" fmla="*/ 51 w 438"/>
                <a:gd name="T55" fmla="*/ 437 h 469"/>
                <a:gd name="T56" fmla="*/ 62 w 438"/>
                <a:gd name="T57" fmla="*/ 443 h 469"/>
                <a:gd name="T58" fmla="*/ 69 w 438"/>
                <a:gd name="T59" fmla="*/ 446 h 469"/>
                <a:gd name="T60" fmla="*/ 78 w 438"/>
                <a:gd name="T61" fmla="*/ 450 h 469"/>
                <a:gd name="T62" fmla="*/ 108 w 438"/>
                <a:gd name="T63" fmla="*/ 460 h 469"/>
                <a:gd name="T64" fmla="*/ 177 w 438"/>
                <a:gd name="T65" fmla="*/ 469 h 469"/>
                <a:gd name="T66" fmla="*/ 282 w 438"/>
                <a:gd name="T67" fmla="*/ 447 h 469"/>
                <a:gd name="T68" fmla="*/ 299 w 438"/>
                <a:gd name="T69" fmla="*/ 439 h 469"/>
                <a:gd name="T70" fmla="*/ 315 w 438"/>
                <a:gd name="T71" fmla="*/ 429 h 469"/>
                <a:gd name="T72" fmla="*/ 323 w 438"/>
                <a:gd name="T73" fmla="*/ 425 h 469"/>
                <a:gd name="T74" fmla="*/ 337 w 438"/>
                <a:gd name="T75" fmla="*/ 415 h 469"/>
                <a:gd name="T76" fmla="*/ 346 w 438"/>
                <a:gd name="T77" fmla="*/ 407 h 469"/>
                <a:gd name="T78" fmla="*/ 356 w 438"/>
                <a:gd name="T79" fmla="*/ 398 h 469"/>
                <a:gd name="T80" fmla="*/ 366 w 438"/>
                <a:gd name="T81" fmla="*/ 388 h 469"/>
                <a:gd name="T82" fmla="*/ 436 w 438"/>
                <a:gd name="T83" fmla="*/ 241 h 469"/>
                <a:gd name="T84" fmla="*/ 437 w 438"/>
                <a:gd name="T85" fmla="*/ 227 h 469"/>
                <a:gd name="T86" fmla="*/ 438 w 438"/>
                <a:gd name="T87" fmla="*/ 214 h 469"/>
                <a:gd name="T88" fmla="*/ 438 w 438"/>
                <a:gd name="T89" fmla="*/ 198 h 469"/>
                <a:gd name="T90" fmla="*/ 437 w 438"/>
                <a:gd name="T91" fmla="*/ 181 h 469"/>
                <a:gd name="T92" fmla="*/ 435 w 438"/>
                <a:gd name="T93" fmla="*/ 170 h 469"/>
                <a:gd name="T94" fmla="*/ 433 w 438"/>
                <a:gd name="T95" fmla="*/ 157 h 469"/>
                <a:gd name="T96" fmla="*/ 429 w 438"/>
                <a:gd name="T97" fmla="*/ 141 h 469"/>
                <a:gd name="T98" fmla="*/ 337 w 438"/>
                <a:gd name="T99" fmla="*/ 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69">
                  <a:moveTo>
                    <a:pt x="335" y="0"/>
                  </a:moveTo>
                  <a:cubicBezTo>
                    <a:pt x="369" y="31"/>
                    <a:pt x="394" y="71"/>
                    <a:pt x="408" y="114"/>
                  </a:cubicBezTo>
                  <a:cubicBezTo>
                    <a:pt x="408" y="116"/>
                    <a:pt x="409" y="117"/>
                    <a:pt x="409" y="118"/>
                  </a:cubicBezTo>
                  <a:cubicBezTo>
                    <a:pt x="411" y="125"/>
                    <a:pt x="411" y="125"/>
                    <a:pt x="411" y="125"/>
                  </a:cubicBezTo>
                  <a:cubicBezTo>
                    <a:pt x="411" y="126"/>
                    <a:pt x="411" y="127"/>
                    <a:pt x="412" y="128"/>
                  </a:cubicBezTo>
                  <a:cubicBezTo>
                    <a:pt x="412" y="131"/>
                    <a:pt x="412" y="131"/>
                    <a:pt x="412" y="131"/>
                  </a:cubicBezTo>
                  <a:cubicBezTo>
                    <a:pt x="413" y="134"/>
                    <a:pt x="414" y="138"/>
                    <a:pt x="415" y="141"/>
                  </a:cubicBezTo>
                  <a:cubicBezTo>
                    <a:pt x="415" y="142"/>
                    <a:pt x="415" y="143"/>
                    <a:pt x="415" y="145"/>
                  </a:cubicBezTo>
                  <a:cubicBezTo>
                    <a:pt x="416" y="148"/>
                    <a:pt x="416" y="151"/>
                    <a:pt x="417" y="154"/>
                  </a:cubicBezTo>
                  <a:cubicBezTo>
                    <a:pt x="417" y="155"/>
                    <a:pt x="417" y="155"/>
                    <a:pt x="417" y="155"/>
                  </a:cubicBezTo>
                  <a:cubicBezTo>
                    <a:pt x="417" y="156"/>
                    <a:pt x="417" y="157"/>
                    <a:pt x="417" y="157"/>
                  </a:cubicBezTo>
                  <a:cubicBezTo>
                    <a:pt x="417" y="159"/>
                    <a:pt x="418" y="161"/>
                    <a:pt x="418" y="163"/>
                  </a:cubicBezTo>
                  <a:cubicBezTo>
                    <a:pt x="418" y="164"/>
                    <a:pt x="418" y="165"/>
                    <a:pt x="418" y="166"/>
                  </a:cubicBezTo>
                  <a:cubicBezTo>
                    <a:pt x="419" y="174"/>
                    <a:pt x="419" y="174"/>
                    <a:pt x="419" y="174"/>
                  </a:cubicBezTo>
                  <a:cubicBezTo>
                    <a:pt x="419" y="175"/>
                    <a:pt x="419" y="176"/>
                    <a:pt x="419" y="177"/>
                  </a:cubicBezTo>
                  <a:cubicBezTo>
                    <a:pt x="419" y="179"/>
                    <a:pt x="419" y="181"/>
                    <a:pt x="419" y="183"/>
                  </a:cubicBezTo>
                  <a:cubicBezTo>
                    <a:pt x="420" y="186"/>
                    <a:pt x="420" y="186"/>
                    <a:pt x="420" y="186"/>
                  </a:cubicBezTo>
                  <a:cubicBezTo>
                    <a:pt x="420" y="189"/>
                    <a:pt x="420" y="192"/>
                    <a:pt x="420" y="196"/>
                  </a:cubicBezTo>
                  <a:cubicBezTo>
                    <a:pt x="420" y="199"/>
                    <a:pt x="420" y="199"/>
                    <a:pt x="420" y="199"/>
                  </a:cubicBezTo>
                  <a:cubicBezTo>
                    <a:pt x="419" y="202"/>
                    <a:pt x="419" y="206"/>
                    <a:pt x="419" y="210"/>
                  </a:cubicBezTo>
                  <a:cubicBezTo>
                    <a:pt x="419" y="211"/>
                    <a:pt x="419" y="211"/>
                    <a:pt x="419" y="211"/>
                  </a:cubicBezTo>
                  <a:cubicBezTo>
                    <a:pt x="419" y="211"/>
                    <a:pt x="419" y="211"/>
                    <a:pt x="419" y="211"/>
                  </a:cubicBezTo>
                  <a:cubicBezTo>
                    <a:pt x="419" y="212"/>
                    <a:pt x="419" y="213"/>
                    <a:pt x="419" y="214"/>
                  </a:cubicBezTo>
                  <a:cubicBezTo>
                    <a:pt x="418" y="221"/>
                    <a:pt x="418" y="221"/>
                    <a:pt x="418" y="221"/>
                  </a:cubicBezTo>
                  <a:cubicBezTo>
                    <a:pt x="418" y="222"/>
                    <a:pt x="418" y="224"/>
                    <a:pt x="417" y="226"/>
                  </a:cubicBezTo>
                  <a:cubicBezTo>
                    <a:pt x="411" y="279"/>
                    <a:pt x="387" y="329"/>
                    <a:pt x="351" y="369"/>
                  </a:cubicBezTo>
                  <a:cubicBezTo>
                    <a:pt x="351" y="369"/>
                    <a:pt x="350" y="370"/>
                    <a:pt x="350" y="370"/>
                  </a:cubicBezTo>
                  <a:cubicBezTo>
                    <a:pt x="349" y="371"/>
                    <a:pt x="348" y="372"/>
                    <a:pt x="348" y="373"/>
                  </a:cubicBezTo>
                  <a:cubicBezTo>
                    <a:pt x="343" y="378"/>
                    <a:pt x="343" y="378"/>
                    <a:pt x="343" y="378"/>
                  </a:cubicBezTo>
                  <a:cubicBezTo>
                    <a:pt x="342" y="378"/>
                    <a:pt x="342" y="378"/>
                    <a:pt x="342" y="378"/>
                  </a:cubicBezTo>
                  <a:cubicBezTo>
                    <a:pt x="341" y="379"/>
                    <a:pt x="340" y="381"/>
                    <a:pt x="338" y="382"/>
                  </a:cubicBezTo>
                  <a:cubicBezTo>
                    <a:pt x="337" y="383"/>
                    <a:pt x="337" y="383"/>
                    <a:pt x="337" y="383"/>
                  </a:cubicBezTo>
                  <a:cubicBezTo>
                    <a:pt x="336" y="384"/>
                    <a:pt x="334" y="385"/>
                    <a:pt x="333" y="387"/>
                  </a:cubicBezTo>
                  <a:cubicBezTo>
                    <a:pt x="331" y="388"/>
                    <a:pt x="330" y="390"/>
                    <a:pt x="328" y="391"/>
                  </a:cubicBezTo>
                  <a:cubicBezTo>
                    <a:pt x="326" y="393"/>
                    <a:pt x="324" y="394"/>
                    <a:pt x="322" y="396"/>
                  </a:cubicBezTo>
                  <a:cubicBezTo>
                    <a:pt x="322" y="396"/>
                    <a:pt x="322" y="396"/>
                    <a:pt x="322" y="396"/>
                  </a:cubicBezTo>
                  <a:cubicBezTo>
                    <a:pt x="320" y="397"/>
                    <a:pt x="319" y="398"/>
                    <a:pt x="318" y="399"/>
                  </a:cubicBezTo>
                  <a:cubicBezTo>
                    <a:pt x="317" y="400"/>
                    <a:pt x="316" y="400"/>
                    <a:pt x="316" y="401"/>
                  </a:cubicBezTo>
                  <a:cubicBezTo>
                    <a:pt x="314" y="403"/>
                    <a:pt x="312" y="404"/>
                    <a:pt x="310" y="405"/>
                  </a:cubicBezTo>
                  <a:cubicBezTo>
                    <a:pt x="304" y="409"/>
                    <a:pt x="304" y="409"/>
                    <a:pt x="304" y="409"/>
                  </a:cubicBezTo>
                  <a:cubicBezTo>
                    <a:pt x="304" y="410"/>
                    <a:pt x="303" y="410"/>
                    <a:pt x="302" y="411"/>
                  </a:cubicBezTo>
                  <a:cubicBezTo>
                    <a:pt x="301" y="411"/>
                    <a:pt x="300" y="412"/>
                    <a:pt x="300" y="412"/>
                  </a:cubicBezTo>
                  <a:cubicBezTo>
                    <a:pt x="297" y="414"/>
                    <a:pt x="297" y="414"/>
                    <a:pt x="297" y="414"/>
                  </a:cubicBezTo>
                  <a:cubicBezTo>
                    <a:pt x="295" y="415"/>
                    <a:pt x="293" y="416"/>
                    <a:pt x="291" y="418"/>
                  </a:cubicBezTo>
                  <a:cubicBezTo>
                    <a:pt x="288" y="419"/>
                    <a:pt x="288" y="419"/>
                    <a:pt x="288" y="419"/>
                  </a:cubicBezTo>
                  <a:cubicBezTo>
                    <a:pt x="286" y="421"/>
                    <a:pt x="283" y="422"/>
                    <a:pt x="281" y="423"/>
                  </a:cubicBezTo>
                  <a:cubicBezTo>
                    <a:pt x="279" y="424"/>
                    <a:pt x="279" y="424"/>
                    <a:pt x="279" y="424"/>
                  </a:cubicBezTo>
                  <a:cubicBezTo>
                    <a:pt x="276" y="426"/>
                    <a:pt x="274" y="427"/>
                    <a:pt x="271" y="429"/>
                  </a:cubicBezTo>
                  <a:cubicBezTo>
                    <a:pt x="264" y="432"/>
                    <a:pt x="264" y="432"/>
                    <a:pt x="264" y="432"/>
                  </a:cubicBezTo>
                  <a:cubicBezTo>
                    <a:pt x="262" y="432"/>
                    <a:pt x="261" y="433"/>
                    <a:pt x="260" y="433"/>
                  </a:cubicBezTo>
                  <a:cubicBezTo>
                    <a:pt x="235" y="444"/>
                    <a:pt x="208" y="451"/>
                    <a:pt x="181" y="453"/>
                  </a:cubicBezTo>
                  <a:cubicBezTo>
                    <a:pt x="173" y="454"/>
                    <a:pt x="166" y="454"/>
                    <a:pt x="158" y="454"/>
                  </a:cubicBezTo>
                  <a:cubicBezTo>
                    <a:pt x="139" y="454"/>
                    <a:pt x="120" y="452"/>
                    <a:pt x="101" y="448"/>
                  </a:cubicBezTo>
                  <a:cubicBezTo>
                    <a:pt x="100" y="447"/>
                    <a:pt x="99" y="447"/>
                    <a:pt x="97" y="447"/>
                  </a:cubicBezTo>
                  <a:cubicBezTo>
                    <a:pt x="89" y="445"/>
                    <a:pt x="89" y="445"/>
                    <a:pt x="89" y="445"/>
                  </a:cubicBezTo>
                  <a:cubicBezTo>
                    <a:pt x="83" y="443"/>
                    <a:pt x="76" y="441"/>
                    <a:pt x="69" y="438"/>
                  </a:cubicBezTo>
                  <a:cubicBezTo>
                    <a:pt x="67" y="438"/>
                    <a:pt x="67" y="438"/>
                    <a:pt x="67" y="438"/>
                  </a:cubicBezTo>
                  <a:cubicBezTo>
                    <a:pt x="65" y="437"/>
                    <a:pt x="62" y="436"/>
                    <a:pt x="60" y="434"/>
                  </a:cubicBezTo>
                  <a:cubicBezTo>
                    <a:pt x="57" y="433"/>
                    <a:pt x="57" y="433"/>
                    <a:pt x="57" y="433"/>
                  </a:cubicBezTo>
                  <a:cubicBezTo>
                    <a:pt x="56" y="433"/>
                    <a:pt x="55" y="433"/>
                    <a:pt x="54" y="432"/>
                  </a:cubicBezTo>
                  <a:cubicBezTo>
                    <a:pt x="53" y="432"/>
                    <a:pt x="52" y="431"/>
                    <a:pt x="51" y="431"/>
                  </a:cubicBezTo>
                  <a:cubicBezTo>
                    <a:pt x="48" y="429"/>
                    <a:pt x="48" y="429"/>
                    <a:pt x="48" y="429"/>
                  </a:cubicBezTo>
                  <a:cubicBezTo>
                    <a:pt x="48" y="429"/>
                    <a:pt x="48" y="429"/>
                    <a:pt x="48" y="429"/>
                  </a:cubicBezTo>
                  <a:cubicBezTo>
                    <a:pt x="44" y="427"/>
                    <a:pt x="44" y="427"/>
                    <a:pt x="44" y="427"/>
                  </a:cubicBezTo>
                  <a:cubicBezTo>
                    <a:pt x="43" y="427"/>
                    <a:pt x="42" y="426"/>
                    <a:pt x="41" y="426"/>
                  </a:cubicBezTo>
                  <a:cubicBezTo>
                    <a:pt x="39" y="425"/>
                    <a:pt x="37" y="424"/>
                    <a:pt x="36" y="423"/>
                  </a:cubicBezTo>
                  <a:cubicBezTo>
                    <a:pt x="35" y="423"/>
                    <a:pt x="33" y="422"/>
                    <a:pt x="32" y="421"/>
                  </a:cubicBezTo>
                  <a:cubicBezTo>
                    <a:pt x="32" y="421"/>
                    <a:pt x="32" y="421"/>
                    <a:pt x="32" y="421"/>
                  </a:cubicBezTo>
                  <a:cubicBezTo>
                    <a:pt x="29" y="420"/>
                    <a:pt x="27" y="418"/>
                    <a:pt x="24" y="417"/>
                  </a:cubicBezTo>
                  <a:cubicBezTo>
                    <a:pt x="23" y="416"/>
                    <a:pt x="22" y="415"/>
                    <a:pt x="20" y="415"/>
                  </a:cubicBezTo>
                  <a:cubicBezTo>
                    <a:pt x="17" y="412"/>
                    <a:pt x="14" y="410"/>
                    <a:pt x="11" y="408"/>
                  </a:cubicBezTo>
                  <a:cubicBezTo>
                    <a:pt x="10" y="408"/>
                    <a:pt x="10" y="408"/>
                    <a:pt x="9" y="407"/>
                  </a:cubicBezTo>
                  <a:cubicBezTo>
                    <a:pt x="4" y="404"/>
                    <a:pt x="4" y="404"/>
                    <a:pt x="4" y="404"/>
                  </a:cubicBezTo>
                  <a:cubicBezTo>
                    <a:pt x="3" y="403"/>
                    <a:pt x="2" y="402"/>
                    <a:pt x="1" y="401"/>
                  </a:cubicBezTo>
                  <a:cubicBezTo>
                    <a:pt x="0" y="401"/>
                    <a:pt x="0" y="400"/>
                    <a:pt x="0" y="400"/>
                  </a:cubicBezTo>
                  <a:cubicBezTo>
                    <a:pt x="5" y="405"/>
                    <a:pt x="11" y="410"/>
                    <a:pt x="17" y="415"/>
                  </a:cubicBezTo>
                  <a:cubicBezTo>
                    <a:pt x="17" y="415"/>
                    <a:pt x="18" y="416"/>
                    <a:pt x="19" y="417"/>
                  </a:cubicBezTo>
                  <a:cubicBezTo>
                    <a:pt x="20" y="417"/>
                    <a:pt x="21" y="418"/>
                    <a:pt x="22" y="419"/>
                  </a:cubicBezTo>
                  <a:cubicBezTo>
                    <a:pt x="28" y="423"/>
                    <a:pt x="28" y="423"/>
                    <a:pt x="28" y="423"/>
                  </a:cubicBezTo>
                  <a:cubicBezTo>
                    <a:pt x="28" y="423"/>
                    <a:pt x="29" y="423"/>
                    <a:pt x="29" y="424"/>
                  </a:cubicBezTo>
                  <a:cubicBezTo>
                    <a:pt x="32" y="426"/>
                    <a:pt x="35" y="428"/>
                    <a:pt x="39" y="430"/>
                  </a:cubicBezTo>
                  <a:cubicBezTo>
                    <a:pt x="40" y="431"/>
                    <a:pt x="41" y="431"/>
                    <a:pt x="42" y="432"/>
                  </a:cubicBezTo>
                  <a:cubicBezTo>
                    <a:pt x="45" y="434"/>
                    <a:pt x="48" y="435"/>
                    <a:pt x="50" y="437"/>
                  </a:cubicBezTo>
                  <a:cubicBezTo>
                    <a:pt x="51" y="437"/>
                    <a:pt x="51" y="437"/>
                    <a:pt x="51" y="437"/>
                  </a:cubicBezTo>
                  <a:cubicBezTo>
                    <a:pt x="52" y="438"/>
                    <a:pt x="53" y="438"/>
                    <a:pt x="54" y="439"/>
                  </a:cubicBezTo>
                  <a:cubicBezTo>
                    <a:pt x="56" y="440"/>
                    <a:pt x="57" y="441"/>
                    <a:pt x="59" y="441"/>
                  </a:cubicBezTo>
                  <a:cubicBezTo>
                    <a:pt x="60" y="442"/>
                    <a:pt x="61" y="442"/>
                    <a:pt x="62" y="443"/>
                  </a:cubicBezTo>
                  <a:cubicBezTo>
                    <a:pt x="66" y="445"/>
                    <a:pt x="66" y="445"/>
                    <a:pt x="66" y="445"/>
                  </a:cubicBezTo>
                  <a:cubicBezTo>
                    <a:pt x="66" y="445"/>
                    <a:pt x="66" y="445"/>
                    <a:pt x="66" y="445"/>
                  </a:cubicBezTo>
                  <a:cubicBezTo>
                    <a:pt x="69" y="446"/>
                    <a:pt x="69" y="446"/>
                    <a:pt x="69" y="446"/>
                  </a:cubicBezTo>
                  <a:cubicBezTo>
                    <a:pt x="70" y="447"/>
                    <a:pt x="71" y="447"/>
                    <a:pt x="72" y="448"/>
                  </a:cubicBezTo>
                  <a:cubicBezTo>
                    <a:pt x="73" y="448"/>
                    <a:pt x="74" y="448"/>
                    <a:pt x="75" y="449"/>
                  </a:cubicBezTo>
                  <a:cubicBezTo>
                    <a:pt x="78" y="450"/>
                    <a:pt x="78" y="450"/>
                    <a:pt x="78" y="450"/>
                  </a:cubicBezTo>
                  <a:cubicBezTo>
                    <a:pt x="80" y="451"/>
                    <a:pt x="83" y="452"/>
                    <a:pt x="86" y="453"/>
                  </a:cubicBezTo>
                  <a:cubicBezTo>
                    <a:pt x="88" y="454"/>
                    <a:pt x="88" y="454"/>
                    <a:pt x="88" y="454"/>
                  </a:cubicBezTo>
                  <a:cubicBezTo>
                    <a:pt x="94" y="456"/>
                    <a:pt x="101" y="458"/>
                    <a:pt x="108" y="460"/>
                  </a:cubicBezTo>
                  <a:cubicBezTo>
                    <a:pt x="116" y="462"/>
                    <a:pt x="116" y="462"/>
                    <a:pt x="116" y="462"/>
                  </a:cubicBezTo>
                  <a:cubicBezTo>
                    <a:pt x="117" y="463"/>
                    <a:pt x="118" y="463"/>
                    <a:pt x="120" y="463"/>
                  </a:cubicBezTo>
                  <a:cubicBezTo>
                    <a:pt x="138" y="467"/>
                    <a:pt x="157" y="469"/>
                    <a:pt x="177" y="469"/>
                  </a:cubicBezTo>
                  <a:cubicBezTo>
                    <a:pt x="184" y="469"/>
                    <a:pt x="192" y="469"/>
                    <a:pt x="199" y="468"/>
                  </a:cubicBezTo>
                  <a:cubicBezTo>
                    <a:pt x="226" y="466"/>
                    <a:pt x="253" y="459"/>
                    <a:pt x="278" y="449"/>
                  </a:cubicBezTo>
                  <a:cubicBezTo>
                    <a:pt x="280" y="448"/>
                    <a:pt x="281" y="448"/>
                    <a:pt x="282" y="447"/>
                  </a:cubicBezTo>
                  <a:cubicBezTo>
                    <a:pt x="289" y="444"/>
                    <a:pt x="289" y="444"/>
                    <a:pt x="289" y="444"/>
                  </a:cubicBezTo>
                  <a:cubicBezTo>
                    <a:pt x="292" y="443"/>
                    <a:pt x="295" y="441"/>
                    <a:pt x="298" y="440"/>
                  </a:cubicBezTo>
                  <a:cubicBezTo>
                    <a:pt x="299" y="439"/>
                    <a:pt x="299" y="439"/>
                    <a:pt x="299" y="439"/>
                  </a:cubicBezTo>
                  <a:cubicBezTo>
                    <a:pt x="302" y="437"/>
                    <a:pt x="304" y="436"/>
                    <a:pt x="307" y="435"/>
                  </a:cubicBezTo>
                  <a:cubicBezTo>
                    <a:pt x="309" y="433"/>
                    <a:pt x="309" y="433"/>
                    <a:pt x="309" y="433"/>
                  </a:cubicBezTo>
                  <a:cubicBezTo>
                    <a:pt x="311" y="432"/>
                    <a:pt x="313" y="431"/>
                    <a:pt x="315" y="429"/>
                  </a:cubicBezTo>
                  <a:cubicBezTo>
                    <a:pt x="318" y="428"/>
                    <a:pt x="318" y="428"/>
                    <a:pt x="318" y="428"/>
                  </a:cubicBezTo>
                  <a:cubicBezTo>
                    <a:pt x="319" y="427"/>
                    <a:pt x="320" y="427"/>
                    <a:pt x="320" y="426"/>
                  </a:cubicBezTo>
                  <a:cubicBezTo>
                    <a:pt x="321" y="426"/>
                    <a:pt x="322" y="425"/>
                    <a:pt x="323" y="425"/>
                  </a:cubicBezTo>
                  <a:cubicBezTo>
                    <a:pt x="328" y="421"/>
                    <a:pt x="328" y="421"/>
                    <a:pt x="328" y="421"/>
                  </a:cubicBezTo>
                  <a:cubicBezTo>
                    <a:pt x="330" y="420"/>
                    <a:pt x="332" y="418"/>
                    <a:pt x="334" y="417"/>
                  </a:cubicBezTo>
                  <a:cubicBezTo>
                    <a:pt x="335" y="416"/>
                    <a:pt x="336" y="415"/>
                    <a:pt x="337" y="415"/>
                  </a:cubicBezTo>
                  <a:cubicBezTo>
                    <a:pt x="338" y="414"/>
                    <a:pt x="339" y="413"/>
                    <a:pt x="340" y="412"/>
                  </a:cubicBezTo>
                  <a:cubicBezTo>
                    <a:pt x="341" y="411"/>
                    <a:pt x="341" y="411"/>
                    <a:pt x="341" y="411"/>
                  </a:cubicBezTo>
                  <a:cubicBezTo>
                    <a:pt x="343" y="410"/>
                    <a:pt x="345" y="408"/>
                    <a:pt x="346" y="407"/>
                  </a:cubicBezTo>
                  <a:cubicBezTo>
                    <a:pt x="348" y="405"/>
                    <a:pt x="350" y="404"/>
                    <a:pt x="351" y="402"/>
                  </a:cubicBezTo>
                  <a:cubicBezTo>
                    <a:pt x="353" y="401"/>
                    <a:pt x="354" y="400"/>
                    <a:pt x="356" y="398"/>
                  </a:cubicBezTo>
                  <a:cubicBezTo>
                    <a:pt x="356" y="398"/>
                    <a:pt x="356" y="398"/>
                    <a:pt x="356" y="398"/>
                  </a:cubicBezTo>
                  <a:cubicBezTo>
                    <a:pt x="358" y="396"/>
                    <a:pt x="359" y="395"/>
                    <a:pt x="361" y="393"/>
                  </a:cubicBezTo>
                  <a:cubicBezTo>
                    <a:pt x="361" y="393"/>
                    <a:pt x="361" y="393"/>
                    <a:pt x="361" y="393"/>
                  </a:cubicBezTo>
                  <a:cubicBezTo>
                    <a:pt x="366" y="388"/>
                    <a:pt x="366" y="388"/>
                    <a:pt x="366" y="388"/>
                  </a:cubicBezTo>
                  <a:cubicBezTo>
                    <a:pt x="367" y="387"/>
                    <a:pt x="368" y="386"/>
                    <a:pt x="368" y="386"/>
                  </a:cubicBezTo>
                  <a:cubicBezTo>
                    <a:pt x="369" y="385"/>
                    <a:pt x="369" y="385"/>
                    <a:pt x="370" y="384"/>
                  </a:cubicBezTo>
                  <a:cubicBezTo>
                    <a:pt x="406" y="345"/>
                    <a:pt x="429" y="294"/>
                    <a:pt x="436" y="241"/>
                  </a:cubicBezTo>
                  <a:cubicBezTo>
                    <a:pt x="436" y="239"/>
                    <a:pt x="436" y="238"/>
                    <a:pt x="437" y="236"/>
                  </a:cubicBezTo>
                  <a:cubicBezTo>
                    <a:pt x="437" y="229"/>
                    <a:pt x="437" y="229"/>
                    <a:pt x="437" y="229"/>
                  </a:cubicBezTo>
                  <a:cubicBezTo>
                    <a:pt x="437" y="229"/>
                    <a:pt x="437" y="228"/>
                    <a:pt x="437" y="227"/>
                  </a:cubicBezTo>
                  <a:cubicBezTo>
                    <a:pt x="437" y="226"/>
                    <a:pt x="437" y="226"/>
                    <a:pt x="437" y="226"/>
                  </a:cubicBezTo>
                  <a:cubicBezTo>
                    <a:pt x="437" y="226"/>
                    <a:pt x="437" y="226"/>
                    <a:pt x="437" y="226"/>
                  </a:cubicBezTo>
                  <a:cubicBezTo>
                    <a:pt x="438" y="222"/>
                    <a:pt x="438" y="218"/>
                    <a:pt x="438" y="214"/>
                  </a:cubicBezTo>
                  <a:cubicBezTo>
                    <a:pt x="438" y="211"/>
                    <a:pt x="438" y="211"/>
                    <a:pt x="438" y="211"/>
                  </a:cubicBezTo>
                  <a:cubicBezTo>
                    <a:pt x="438" y="208"/>
                    <a:pt x="438" y="205"/>
                    <a:pt x="438" y="201"/>
                  </a:cubicBezTo>
                  <a:cubicBezTo>
                    <a:pt x="438" y="198"/>
                    <a:pt x="438" y="198"/>
                    <a:pt x="438" y="198"/>
                  </a:cubicBezTo>
                  <a:cubicBezTo>
                    <a:pt x="438" y="196"/>
                    <a:pt x="438" y="194"/>
                    <a:pt x="437" y="193"/>
                  </a:cubicBezTo>
                  <a:cubicBezTo>
                    <a:pt x="438" y="192"/>
                    <a:pt x="437" y="191"/>
                    <a:pt x="437" y="190"/>
                  </a:cubicBezTo>
                  <a:cubicBezTo>
                    <a:pt x="437" y="181"/>
                    <a:pt x="437" y="181"/>
                    <a:pt x="437" y="181"/>
                  </a:cubicBezTo>
                  <a:cubicBezTo>
                    <a:pt x="437" y="180"/>
                    <a:pt x="436" y="179"/>
                    <a:pt x="436" y="178"/>
                  </a:cubicBezTo>
                  <a:cubicBezTo>
                    <a:pt x="436" y="176"/>
                    <a:pt x="436" y="175"/>
                    <a:pt x="436" y="173"/>
                  </a:cubicBezTo>
                  <a:cubicBezTo>
                    <a:pt x="435" y="172"/>
                    <a:pt x="435" y="171"/>
                    <a:pt x="435" y="170"/>
                  </a:cubicBezTo>
                  <a:cubicBezTo>
                    <a:pt x="435" y="169"/>
                    <a:pt x="435" y="169"/>
                    <a:pt x="435" y="169"/>
                  </a:cubicBezTo>
                  <a:cubicBezTo>
                    <a:pt x="435" y="166"/>
                    <a:pt x="434" y="163"/>
                    <a:pt x="434" y="160"/>
                  </a:cubicBezTo>
                  <a:cubicBezTo>
                    <a:pt x="433" y="159"/>
                    <a:pt x="433" y="158"/>
                    <a:pt x="433" y="157"/>
                  </a:cubicBezTo>
                  <a:cubicBezTo>
                    <a:pt x="432" y="153"/>
                    <a:pt x="431" y="150"/>
                    <a:pt x="430" y="146"/>
                  </a:cubicBezTo>
                  <a:cubicBezTo>
                    <a:pt x="430" y="144"/>
                    <a:pt x="430" y="144"/>
                    <a:pt x="430" y="144"/>
                  </a:cubicBezTo>
                  <a:cubicBezTo>
                    <a:pt x="430" y="143"/>
                    <a:pt x="429" y="142"/>
                    <a:pt x="429" y="141"/>
                  </a:cubicBezTo>
                  <a:cubicBezTo>
                    <a:pt x="427" y="134"/>
                    <a:pt x="427" y="134"/>
                    <a:pt x="427" y="134"/>
                  </a:cubicBezTo>
                  <a:cubicBezTo>
                    <a:pt x="427" y="132"/>
                    <a:pt x="427" y="131"/>
                    <a:pt x="426" y="130"/>
                  </a:cubicBezTo>
                  <a:cubicBezTo>
                    <a:pt x="410" y="79"/>
                    <a:pt x="378" y="34"/>
                    <a:pt x="337" y="1"/>
                  </a:cubicBezTo>
                  <a:cubicBezTo>
                    <a:pt x="336" y="1"/>
                    <a:pt x="336" y="1"/>
                    <a:pt x="335"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6" name="Freeform 6"/>
            <p:cNvSpPr/>
            <p:nvPr/>
          </p:nvSpPr>
          <p:spPr bwMode="auto">
            <a:xfrm>
              <a:off x="4946651" y="2265363"/>
              <a:ext cx="2225675" cy="2251075"/>
            </a:xfrm>
            <a:custGeom>
              <a:avLst/>
              <a:gdLst>
                <a:gd name="T0" fmla="*/ 3 w 523"/>
                <a:gd name="T1" fmla="*/ 305 h 529"/>
                <a:gd name="T2" fmla="*/ 7 w 523"/>
                <a:gd name="T3" fmla="*/ 328 h 529"/>
                <a:gd name="T4" fmla="*/ 10 w 523"/>
                <a:gd name="T5" fmla="*/ 341 h 529"/>
                <a:gd name="T6" fmla="*/ 104 w 523"/>
                <a:gd name="T7" fmla="*/ 475 h 529"/>
                <a:gd name="T8" fmla="*/ 114 w 523"/>
                <a:gd name="T9" fmla="*/ 482 h 529"/>
                <a:gd name="T10" fmla="*/ 135 w 523"/>
                <a:gd name="T11" fmla="*/ 495 h 529"/>
                <a:gd name="T12" fmla="*/ 144 w 523"/>
                <a:gd name="T13" fmla="*/ 500 h 529"/>
                <a:gd name="T14" fmla="*/ 151 w 523"/>
                <a:gd name="T15" fmla="*/ 503 h 529"/>
                <a:gd name="T16" fmla="*/ 160 w 523"/>
                <a:gd name="T17" fmla="*/ 507 h 529"/>
                <a:gd name="T18" fmla="*/ 172 w 523"/>
                <a:gd name="T19" fmla="*/ 512 h 529"/>
                <a:gd name="T20" fmla="*/ 204 w 523"/>
                <a:gd name="T21" fmla="*/ 522 h 529"/>
                <a:gd name="T22" fmla="*/ 367 w 523"/>
                <a:gd name="T23" fmla="*/ 506 h 529"/>
                <a:gd name="T24" fmla="*/ 384 w 523"/>
                <a:gd name="T25" fmla="*/ 497 h 529"/>
                <a:gd name="T26" fmla="*/ 400 w 523"/>
                <a:gd name="T27" fmla="*/ 488 h 529"/>
                <a:gd name="T28" fmla="*/ 407 w 523"/>
                <a:gd name="T29" fmla="*/ 483 h 529"/>
                <a:gd name="T30" fmla="*/ 421 w 523"/>
                <a:gd name="T31" fmla="*/ 473 h 529"/>
                <a:gd name="T32" fmla="*/ 431 w 523"/>
                <a:gd name="T33" fmla="*/ 465 h 529"/>
                <a:gd name="T34" fmla="*/ 441 w 523"/>
                <a:gd name="T35" fmla="*/ 456 h 529"/>
                <a:gd name="T36" fmla="*/ 451 w 523"/>
                <a:gd name="T37" fmla="*/ 447 h 529"/>
                <a:gd name="T38" fmla="*/ 520 w 523"/>
                <a:gd name="T39" fmla="*/ 300 h 529"/>
                <a:gd name="T40" fmla="*/ 522 w 523"/>
                <a:gd name="T41" fmla="*/ 285 h 529"/>
                <a:gd name="T42" fmla="*/ 523 w 523"/>
                <a:gd name="T43" fmla="*/ 273 h 529"/>
                <a:gd name="T44" fmla="*/ 522 w 523"/>
                <a:gd name="T45" fmla="*/ 257 h 529"/>
                <a:gd name="T46" fmla="*/ 521 w 523"/>
                <a:gd name="T47" fmla="*/ 240 h 529"/>
                <a:gd name="T48" fmla="*/ 520 w 523"/>
                <a:gd name="T49" fmla="*/ 229 h 529"/>
                <a:gd name="T50" fmla="*/ 518 w 523"/>
                <a:gd name="T51" fmla="*/ 215 h 529"/>
                <a:gd name="T52" fmla="*/ 514 w 523"/>
                <a:gd name="T53" fmla="*/ 199 h 529"/>
                <a:gd name="T54" fmla="*/ 421 w 523"/>
                <a:gd name="T55" fmla="*/ 60 h 529"/>
                <a:gd name="T56" fmla="*/ 410 w 523"/>
                <a:gd name="T57" fmla="*/ 52 h 529"/>
                <a:gd name="T58" fmla="*/ 399 w 523"/>
                <a:gd name="T59" fmla="*/ 45 h 529"/>
                <a:gd name="T60" fmla="*/ 387 w 523"/>
                <a:gd name="T61" fmla="*/ 38 h 529"/>
                <a:gd name="T62" fmla="*/ 381 w 523"/>
                <a:gd name="T63" fmla="*/ 34 h 529"/>
                <a:gd name="T64" fmla="*/ 366 w 523"/>
                <a:gd name="T65" fmla="*/ 27 h 529"/>
                <a:gd name="T66" fmla="*/ 352 w 523"/>
                <a:gd name="T67" fmla="*/ 21 h 529"/>
                <a:gd name="T68" fmla="*/ 329 w 523"/>
                <a:gd name="T69" fmla="*/ 14 h 529"/>
                <a:gd name="T70" fmla="*/ 159 w 523"/>
                <a:gd name="T71" fmla="*/ 26 h 529"/>
                <a:gd name="T72" fmla="*/ 140 w 523"/>
                <a:gd name="T73" fmla="*/ 35 h 529"/>
                <a:gd name="T74" fmla="*/ 129 w 523"/>
                <a:gd name="T75" fmla="*/ 41 h 529"/>
                <a:gd name="T76" fmla="*/ 117 w 523"/>
                <a:gd name="T77" fmla="*/ 48 h 529"/>
                <a:gd name="T78" fmla="*/ 112 w 523"/>
                <a:gd name="T79" fmla="*/ 52 h 529"/>
                <a:gd name="T80" fmla="*/ 105 w 523"/>
                <a:gd name="T81" fmla="*/ 57 h 529"/>
                <a:gd name="T82" fmla="*/ 97 w 523"/>
                <a:gd name="T83" fmla="*/ 63 h 529"/>
                <a:gd name="T84" fmla="*/ 83 w 523"/>
                <a:gd name="T85" fmla="*/ 76 h 529"/>
                <a:gd name="T86" fmla="*/ 72 w 523"/>
                <a:gd name="T87" fmla="*/ 86 h 529"/>
                <a:gd name="T88" fmla="*/ 2 w 523"/>
                <a:gd name="T89" fmla="*/ 234 h 529"/>
                <a:gd name="T90" fmla="*/ 1 w 523"/>
                <a:gd name="T91" fmla="*/ 248 h 529"/>
                <a:gd name="T92" fmla="*/ 0 w 523"/>
                <a:gd name="T93" fmla="*/ 260 h 529"/>
                <a:gd name="T94" fmla="*/ 0 w 523"/>
                <a:gd name="T95" fmla="*/ 274 h 529"/>
                <a:gd name="T96" fmla="*/ 0 w 523"/>
                <a:gd name="T97" fmla="*/ 285 h 529"/>
                <a:gd name="T98" fmla="*/ 2 w 523"/>
                <a:gd name="T99" fmla="*/ 30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 h="529">
                  <a:moveTo>
                    <a:pt x="2" y="302"/>
                  </a:moveTo>
                  <a:cubicBezTo>
                    <a:pt x="2" y="302"/>
                    <a:pt x="2" y="303"/>
                    <a:pt x="3" y="304"/>
                  </a:cubicBezTo>
                  <a:cubicBezTo>
                    <a:pt x="3" y="305"/>
                    <a:pt x="3" y="305"/>
                    <a:pt x="3" y="305"/>
                  </a:cubicBezTo>
                  <a:cubicBezTo>
                    <a:pt x="3" y="308"/>
                    <a:pt x="4" y="311"/>
                    <a:pt x="4" y="314"/>
                  </a:cubicBezTo>
                  <a:cubicBezTo>
                    <a:pt x="5" y="318"/>
                    <a:pt x="5" y="318"/>
                    <a:pt x="5" y="318"/>
                  </a:cubicBezTo>
                  <a:cubicBezTo>
                    <a:pt x="6" y="321"/>
                    <a:pt x="6" y="325"/>
                    <a:pt x="7" y="328"/>
                  </a:cubicBezTo>
                  <a:cubicBezTo>
                    <a:pt x="8" y="331"/>
                    <a:pt x="8" y="331"/>
                    <a:pt x="8" y="331"/>
                  </a:cubicBezTo>
                  <a:cubicBezTo>
                    <a:pt x="8" y="332"/>
                    <a:pt x="8" y="333"/>
                    <a:pt x="9" y="334"/>
                  </a:cubicBezTo>
                  <a:cubicBezTo>
                    <a:pt x="10" y="341"/>
                    <a:pt x="10" y="341"/>
                    <a:pt x="10" y="341"/>
                  </a:cubicBezTo>
                  <a:cubicBezTo>
                    <a:pt x="11" y="342"/>
                    <a:pt x="11" y="344"/>
                    <a:pt x="12" y="345"/>
                  </a:cubicBezTo>
                  <a:cubicBezTo>
                    <a:pt x="28" y="395"/>
                    <a:pt x="59" y="441"/>
                    <a:pt x="101" y="473"/>
                  </a:cubicBezTo>
                  <a:cubicBezTo>
                    <a:pt x="102" y="474"/>
                    <a:pt x="103" y="474"/>
                    <a:pt x="104" y="475"/>
                  </a:cubicBezTo>
                  <a:cubicBezTo>
                    <a:pt x="105" y="476"/>
                    <a:pt x="106" y="477"/>
                    <a:pt x="107" y="478"/>
                  </a:cubicBezTo>
                  <a:cubicBezTo>
                    <a:pt x="112" y="481"/>
                    <a:pt x="112" y="481"/>
                    <a:pt x="112" y="481"/>
                  </a:cubicBezTo>
                  <a:cubicBezTo>
                    <a:pt x="113" y="482"/>
                    <a:pt x="113" y="482"/>
                    <a:pt x="114" y="482"/>
                  </a:cubicBezTo>
                  <a:cubicBezTo>
                    <a:pt x="117" y="484"/>
                    <a:pt x="120" y="486"/>
                    <a:pt x="123" y="489"/>
                  </a:cubicBezTo>
                  <a:cubicBezTo>
                    <a:pt x="125" y="489"/>
                    <a:pt x="126" y="490"/>
                    <a:pt x="127" y="491"/>
                  </a:cubicBezTo>
                  <a:cubicBezTo>
                    <a:pt x="130" y="492"/>
                    <a:pt x="132" y="494"/>
                    <a:pt x="135" y="495"/>
                  </a:cubicBezTo>
                  <a:cubicBezTo>
                    <a:pt x="135" y="495"/>
                    <a:pt x="135" y="495"/>
                    <a:pt x="135" y="495"/>
                  </a:cubicBezTo>
                  <a:cubicBezTo>
                    <a:pt x="136" y="496"/>
                    <a:pt x="138" y="497"/>
                    <a:pt x="139" y="497"/>
                  </a:cubicBezTo>
                  <a:cubicBezTo>
                    <a:pt x="140" y="498"/>
                    <a:pt x="142" y="499"/>
                    <a:pt x="144" y="500"/>
                  </a:cubicBezTo>
                  <a:cubicBezTo>
                    <a:pt x="145" y="500"/>
                    <a:pt x="146" y="501"/>
                    <a:pt x="147" y="501"/>
                  </a:cubicBezTo>
                  <a:cubicBezTo>
                    <a:pt x="151" y="503"/>
                    <a:pt x="151" y="503"/>
                    <a:pt x="151" y="503"/>
                  </a:cubicBezTo>
                  <a:cubicBezTo>
                    <a:pt x="151" y="503"/>
                    <a:pt x="151" y="503"/>
                    <a:pt x="151" y="503"/>
                  </a:cubicBezTo>
                  <a:cubicBezTo>
                    <a:pt x="154" y="505"/>
                    <a:pt x="154" y="505"/>
                    <a:pt x="154" y="505"/>
                  </a:cubicBezTo>
                  <a:cubicBezTo>
                    <a:pt x="155" y="505"/>
                    <a:pt x="156" y="506"/>
                    <a:pt x="157" y="506"/>
                  </a:cubicBezTo>
                  <a:cubicBezTo>
                    <a:pt x="158" y="507"/>
                    <a:pt x="159" y="507"/>
                    <a:pt x="160" y="507"/>
                  </a:cubicBezTo>
                  <a:cubicBezTo>
                    <a:pt x="163" y="508"/>
                    <a:pt x="163" y="508"/>
                    <a:pt x="163" y="508"/>
                  </a:cubicBezTo>
                  <a:cubicBezTo>
                    <a:pt x="165" y="510"/>
                    <a:pt x="168" y="511"/>
                    <a:pt x="170" y="512"/>
                  </a:cubicBezTo>
                  <a:cubicBezTo>
                    <a:pt x="172" y="512"/>
                    <a:pt x="172" y="512"/>
                    <a:pt x="172" y="512"/>
                  </a:cubicBezTo>
                  <a:cubicBezTo>
                    <a:pt x="179" y="515"/>
                    <a:pt x="186" y="517"/>
                    <a:pt x="192" y="519"/>
                  </a:cubicBezTo>
                  <a:cubicBezTo>
                    <a:pt x="200" y="521"/>
                    <a:pt x="200" y="521"/>
                    <a:pt x="200" y="521"/>
                  </a:cubicBezTo>
                  <a:cubicBezTo>
                    <a:pt x="202" y="521"/>
                    <a:pt x="203" y="521"/>
                    <a:pt x="204" y="522"/>
                  </a:cubicBezTo>
                  <a:cubicBezTo>
                    <a:pt x="230" y="527"/>
                    <a:pt x="257" y="529"/>
                    <a:pt x="284" y="527"/>
                  </a:cubicBezTo>
                  <a:cubicBezTo>
                    <a:pt x="311" y="525"/>
                    <a:pt x="338" y="518"/>
                    <a:pt x="363" y="507"/>
                  </a:cubicBezTo>
                  <a:cubicBezTo>
                    <a:pt x="364" y="507"/>
                    <a:pt x="365" y="506"/>
                    <a:pt x="367" y="506"/>
                  </a:cubicBezTo>
                  <a:cubicBezTo>
                    <a:pt x="374" y="503"/>
                    <a:pt x="374" y="503"/>
                    <a:pt x="374" y="503"/>
                  </a:cubicBezTo>
                  <a:cubicBezTo>
                    <a:pt x="377" y="501"/>
                    <a:pt x="379" y="500"/>
                    <a:pt x="382" y="498"/>
                  </a:cubicBezTo>
                  <a:cubicBezTo>
                    <a:pt x="384" y="497"/>
                    <a:pt x="384" y="497"/>
                    <a:pt x="384" y="497"/>
                  </a:cubicBezTo>
                  <a:cubicBezTo>
                    <a:pt x="386" y="496"/>
                    <a:pt x="389" y="495"/>
                    <a:pt x="391" y="493"/>
                  </a:cubicBezTo>
                  <a:cubicBezTo>
                    <a:pt x="394" y="492"/>
                    <a:pt x="394" y="492"/>
                    <a:pt x="394" y="492"/>
                  </a:cubicBezTo>
                  <a:cubicBezTo>
                    <a:pt x="396" y="490"/>
                    <a:pt x="398" y="489"/>
                    <a:pt x="400" y="488"/>
                  </a:cubicBezTo>
                  <a:cubicBezTo>
                    <a:pt x="403" y="486"/>
                    <a:pt x="403" y="486"/>
                    <a:pt x="403" y="486"/>
                  </a:cubicBezTo>
                  <a:cubicBezTo>
                    <a:pt x="403" y="486"/>
                    <a:pt x="404" y="485"/>
                    <a:pt x="405" y="485"/>
                  </a:cubicBezTo>
                  <a:cubicBezTo>
                    <a:pt x="406" y="484"/>
                    <a:pt x="407" y="484"/>
                    <a:pt x="407" y="483"/>
                  </a:cubicBezTo>
                  <a:cubicBezTo>
                    <a:pt x="413" y="479"/>
                    <a:pt x="413" y="479"/>
                    <a:pt x="413" y="479"/>
                  </a:cubicBezTo>
                  <a:cubicBezTo>
                    <a:pt x="415" y="478"/>
                    <a:pt x="417" y="477"/>
                    <a:pt x="419" y="475"/>
                  </a:cubicBezTo>
                  <a:cubicBezTo>
                    <a:pt x="419" y="474"/>
                    <a:pt x="420" y="474"/>
                    <a:pt x="421" y="473"/>
                  </a:cubicBezTo>
                  <a:cubicBezTo>
                    <a:pt x="422" y="472"/>
                    <a:pt x="423" y="471"/>
                    <a:pt x="425" y="470"/>
                  </a:cubicBezTo>
                  <a:cubicBezTo>
                    <a:pt x="425" y="470"/>
                    <a:pt x="425" y="470"/>
                    <a:pt x="425" y="470"/>
                  </a:cubicBezTo>
                  <a:cubicBezTo>
                    <a:pt x="427" y="468"/>
                    <a:pt x="429" y="467"/>
                    <a:pt x="431" y="465"/>
                  </a:cubicBezTo>
                  <a:cubicBezTo>
                    <a:pt x="433" y="464"/>
                    <a:pt x="434" y="462"/>
                    <a:pt x="436" y="461"/>
                  </a:cubicBezTo>
                  <a:cubicBezTo>
                    <a:pt x="437" y="459"/>
                    <a:pt x="439" y="458"/>
                    <a:pt x="440" y="457"/>
                  </a:cubicBezTo>
                  <a:cubicBezTo>
                    <a:pt x="441" y="456"/>
                    <a:pt x="441" y="456"/>
                    <a:pt x="441" y="456"/>
                  </a:cubicBezTo>
                  <a:cubicBezTo>
                    <a:pt x="443" y="455"/>
                    <a:pt x="444" y="453"/>
                    <a:pt x="445" y="452"/>
                  </a:cubicBezTo>
                  <a:cubicBezTo>
                    <a:pt x="446" y="452"/>
                    <a:pt x="446" y="452"/>
                    <a:pt x="446" y="452"/>
                  </a:cubicBezTo>
                  <a:cubicBezTo>
                    <a:pt x="451" y="447"/>
                    <a:pt x="451" y="447"/>
                    <a:pt x="451" y="447"/>
                  </a:cubicBezTo>
                  <a:cubicBezTo>
                    <a:pt x="451" y="446"/>
                    <a:pt x="452" y="445"/>
                    <a:pt x="453" y="444"/>
                  </a:cubicBezTo>
                  <a:cubicBezTo>
                    <a:pt x="453" y="444"/>
                    <a:pt x="454" y="443"/>
                    <a:pt x="454" y="443"/>
                  </a:cubicBezTo>
                  <a:cubicBezTo>
                    <a:pt x="490" y="403"/>
                    <a:pt x="514" y="353"/>
                    <a:pt x="520" y="300"/>
                  </a:cubicBezTo>
                  <a:cubicBezTo>
                    <a:pt x="521" y="298"/>
                    <a:pt x="521" y="296"/>
                    <a:pt x="521" y="295"/>
                  </a:cubicBezTo>
                  <a:cubicBezTo>
                    <a:pt x="522" y="288"/>
                    <a:pt x="522" y="288"/>
                    <a:pt x="522" y="288"/>
                  </a:cubicBezTo>
                  <a:cubicBezTo>
                    <a:pt x="522" y="287"/>
                    <a:pt x="522" y="286"/>
                    <a:pt x="522" y="285"/>
                  </a:cubicBezTo>
                  <a:cubicBezTo>
                    <a:pt x="522" y="285"/>
                    <a:pt x="522" y="285"/>
                    <a:pt x="522" y="285"/>
                  </a:cubicBezTo>
                  <a:cubicBezTo>
                    <a:pt x="522" y="284"/>
                    <a:pt x="522" y="284"/>
                    <a:pt x="522" y="284"/>
                  </a:cubicBezTo>
                  <a:cubicBezTo>
                    <a:pt x="522" y="280"/>
                    <a:pt x="522" y="276"/>
                    <a:pt x="523" y="273"/>
                  </a:cubicBezTo>
                  <a:cubicBezTo>
                    <a:pt x="523" y="270"/>
                    <a:pt x="523" y="270"/>
                    <a:pt x="523" y="270"/>
                  </a:cubicBezTo>
                  <a:cubicBezTo>
                    <a:pt x="523" y="266"/>
                    <a:pt x="523" y="263"/>
                    <a:pt x="523" y="260"/>
                  </a:cubicBezTo>
                  <a:cubicBezTo>
                    <a:pt x="522" y="257"/>
                    <a:pt x="522" y="257"/>
                    <a:pt x="522" y="257"/>
                  </a:cubicBezTo>
                  <a:cubicBezTo>
                    <a:pt x="522" y="255"/>
                    <a:pt x="522" y="253"/>
                    <a:pt x="522" y="251"/>
                  </a:cubicBezTo>
                  <a:cubicBezTo>
                    <a:pt x="522" y="250"/>
                    <a:pt x="522" y="249"/>
                    <a:pt x="522" y="248"/>
                  </a:cubicBezTo>
                  <a:cubicBezTo>
                    <a:pt x="521" y="240"/>
                    <a:pt x="521" y="240"/>
                    <a:pt x="521" y="240"/>
                  </a:cubicBezTo>
                  <a:cubicBezTo>
                    <a:pt x="521" y="239"/>
                    <a:pt x="521" y="238"/>
                    <a:pt x="521" y="237"/>
                  </a:cubicBezTo>
                  <a:cubicBezTo>
                    <a:pt x="521" y="235"/>
                    <a:pt x="520" y="233"/>
                    <a:pt x="520" y="231"/>
                  </a:cubicBezTo>
                  <a:cubicBezTo>
                    <a:pt x="520" y="231"/>
                    <a:pt x="520" y="230"/>
                    <a:pt x="520" y="229"/>
                  </a:cubicBezTo>
                  <a:cubicBezTo>
                    <a:pt x="520" y="228"/>
                    <a:pt x="520" y="228"/>
                    <a:pt x="520" y="228"/>
                  </a:cubicBezTo>
                  <a:cubicBezTo>
                    <a:pt x="519" y="225"/>
                    <a:pt x="519" y="222"/>
                    <a:pt x="518" y="219"/>
                  </a:cubicBezTo>
                  <a:cubicBezTo>
                    <a:pt x="518" y="217"/>
                    <a:pt x="518" y="216"/>
                    <a:pt x="518" y="215"/>
                  </a:cubicBezTo>
                  <a:cubicBezTo>
                    <a:pt x="517" y="212"/>
                    <a:pt x="516" y="208"/>
                    <a:pt x="515" y="205"/>
                  </a:cubicBezTo>
                  <a:cubicBezTo>
                    <a:pt x="515" y="202"/>
                    <a:pt x="515" y="202"/>
                    <a:pt x="515" y="202"/>
                  </a:cubicBezTo>
                  <a:cubicBezTo>
                    <a:pt x="514" y="201"/>
                    <a:pt x="514" y="200"/>
                    <a:pt x="514" y="199"/>
                  </a:cubicBezTo>
                  <a:cubicBezTo>
                    <a:pt x="512" y="192"/>
                    <a:pt x="512" y="192"/>
                    <a:pt x="512" y="192"/>
                  </a:cubicBezTo>
                  <a:cubicBezTo>
                    <a:pt x="512" y="191"/>
                    <a:pt x="511" y="190"/>
                    <a:pt x="511" y="188"/>
                  </a:cubicBezTo>
                  <a:cubicBezTo>
                    <a:pt x="495" y="138"/>
                    <a:pt x="463" y="92"/>
                    <a:pt x="421" y="60"/>
                  </a:cubicBezTo>
                  <a:cubicBezTo>
                    <a:pt x="421" y="59"/>
                    <a:pt x="420" y="59"/>
                    <a:pt x="419" y="58"/>
                  </a:cubicBezTo>
                  <a:cubicBezTo>
                    <a:pt x="418" y="57"/>
                    <a:pt x="417" y="56"/>
                    <a:pt x="416" y="55"/>
                  </a:cubicBezTo>
                  <a:cubicBezTo>
                    <a:pt x="410" y="52"/>
                    <a:pt x="410" y="52"/>
                    <a:pt x="410" y="52"/>
                  </a:cubicBezTo>
                  <a:cubicBezTo>
                    <a:pt x="410" y="51"/>
                    <a:pt x="410" y="51"/>
                    <a:pt x="410" y="51"/>
                  </a:cubicBezTo>
                  <a:cubicBezTo>
                    <a:pt x="409" y="51"/>
                    <a:pt x="409" y="51"/>
                    <a:pt x="408" y="50"/>
                  </a:cubicBezTo>
                  <a:cubicBezTo>
                    <a:pt x="405" y="48"/>
                    <a:pt x="402" y="46"/>
                    <a:pt x="399" y="45"/>
                  </a:cubicBezTo>
                  <a:cubicBezTo>
                    <a:pt x="398" y="44"/>
                    <a:pt x="397" y="43"/>
                    <a:pt x="396" y="42"/>
                  </a:cubicBezTo>
                  <a:cubicBezTo>
                    <a:pt x="395" y="42"/>
                    <a:pt x="395" y="42"/>
                    <a:pt x="395" y="42"/>
                  </a:cubicBezTo>
                  <a:cubicBezTo>
                    <a:pt x="393" y="41"/>
                    <a:pt x="390" y="39"/>
                    <a:pt x="387" y="38"/>
                  </a:cubicBezTo>
                  <a:cubicBezTo>
                    <a:pt x="387" y="37"/>
                    <a:pt x="387" y="37"/>
                    <a:pt x="387" y="37"/>
                  </a:cubicBezTo>
                  <a:cubicBezTo>
                    <a:pt x="386" y="37"/>
                    <a:pt x="385" y="36"/>
                    <a:pt x="384" y="36"/>
                  </a:cubicBezTo>
                  <a:cubicBezTo>
                    <a:pt x="383" y="35"/>
                    <a:pt x="382" y="35"/>
                    <a:pt x="381" y="34"/>
                  </a:cubicBezTo>
                  <a:cubicBezTo>
                    <a:pt x="379" y="33"/>
                    <a:pt x="377" y="31"/>
                    <a:pt x="374" y="31"/>
                  </a:cubicBezTo>
                  <a:cubicBezTo>
                    <a:pt x="368" y="28"/>
                    <a:pt x="368" y="28"/>
                    <a:pt x="368" y="28"/>
                  </a:cubicBezTo>
                  <a:cubicBezTo>
                    <a:pt x="367" y="28"/>
                    <a:pt x="366" y="27"/>
                    <a:pt x="366" y="27"/>
                  </a:cubicBezTo>
                  <a:cubicBezTo>
                    <a:pt x="365" y="26"/>
                    <a:pt x="364" y="26"/>
                    <a:pt x="362" y="26"/>
                  </a:cubicBezTo>
                  <a:cubicBezTo>
                    <a:pt x="360" y="25"/>
                    <a:pt x="360" y="25"/>
                    <a:pt x="360" y="25"/>
                  </a:cubicBezTo>
                  <a:cubicBezTo>
                    <a:pt x="357" y="23"/>
                    <a:pt x="355" y="22"/>
                    <a:pt x="352" y="21"/>
                  </a:cubicBezTo>
                  <a:cubicBezTo>
                    <a:pt x="350" y="21"/>
                    <a:pt x="350" y="21"/>
                    <a:pt x="350" y="21"/>
                  </a:cubicBezTo>
                  <a:cubicBezTo>
                    <a:pt x="344" y="18"/>
                    <a:pt x="337" y="16"/>
                    <a:pt x="330" y="14"/>
                  </a:cubicBezTo>
                  <a:cubicBezTo>
                    <a:pt x="329" y="14"/>
                    <a:pt x="329" y="14"/>
                    <a:pt x="329" y="14"/>
                  </a:cubicBezTo>
                  <a:cubicBezTo>
                    <a:pt x="322" y="12"/>
                    <a:pt x="322" y="12"/>
                    <a:pt x="322" y="12"/>
                  </a:cubicBezTo>
                  <a:cubicBezTo>
                    <a:pt x="321" y="12"/>
                    <a:pt x="320" y="12"/>
                    <a:pt x="319" y="11"/>
                  </a:cubicBezTo>
                  <a:cubicBezTo>
                    <a:pt x="265" y="0"/>
                    <a:pt x="209" y="5"/>
                    <a:pt x="159" y="26"/>
                  </a:cubicBezTo>
                  <a:cubicBezTo>
                    <a:pt x="158" y="26"/>
                    <a:pt x="157" y="27"/>
                    <a:pt x="156" y="27"/>
                  </a:cubicBezTo>
                  <a:cubicBezTo>
                    <a:pt x="149" y="30"/>
                    <a:pt x="149" y="30"/>
                    <a:pt x="149" y="30"/>
                  </a:cubicBezTo>
                  <a:cubicBezTo>
                    <a:pt x="146" y="32"/>
                    <a:pt x="143" y="33"/>
                    <a:pt x="140" y="35"/>
                  </a:cubicBezTo>
                  <a:cubicBezTo>
                    <a:pt x="138" y="36"/>
                    <a:pt x="138" y="36"/>
                    <a:pt x="138" y="36"/>
                  </a:cubicBezTo>
                  <a:cubicBezTo>
                    <a:pt x="136" y="37"/>
                    <a:pt x="133" y="38"/>
                    <a:pt x="131" y="40"/>
                  </a:cubicBezTo>
                  <a:cubicBezTo>
                    <a:pt x="129" y="41"/>
                    <a:pt x="129" y="41"/>
                    <a:pt x="129" y="41"/>
                  </a:cubicBezTo>
                  <a:cubicBezTo>
                    <a:pt x="126" y="43"/>
                    <a:pt x="124" y="44"/>
                    <a:pt x="121" y="46"/>
                  </a:cubicBezTo>
                  <a:cubicBezTo>
                    <a:pt x="120" y="46"/>
                    <a:pt x="120" y="46"/>
                    <a:pt x="120" y="46"/>
                  </a:cubicBezTo>
                  <a:cubicBezTo>
                    <a:pt x="119" y="47"/>
                    <a:pt x="118" y="48"/>
                    <a:pt x="117" y="48"/>
                  </a:cubicBezTo>
                  <a:cubicBezTo>
                    <a:pt x="116" y="49"/>
                    <a:pt x="115" y="49"/>
                    <a:pt x="115" y="50"/>
                  </a:cubicBezTo>
                  <a:cubicBezTo>
                    <a:pt x="112" y="52"/>
                    <a:pt x="112" y="52"/>
                    <a:pt x="112" y="52"/>
                  </a:cubicBezTo>
                  <a:cubicBezTo>
                    <a:pt x="112" y="52"/>
                    <a:pt x="112" y="52"/>
                    <a:pt x="112" y="52"/>
                  </a:cubicBezTo>
                  <a:cubicBezTo>
                    <a:pt x="108" y="55"/>
                    <a:pt x="108" y="55"/>
                    <a:pt x="108" y="55"/>
                  </a:cubicBezTo>
                  <a:cubicBezTo>
                    <a:pt x="107" y="55"/>
                    <a:pt x="107" y="55"/>
                    <a:pt x="106" y="56"/>
                  </a:cubicBezTo>
                  <a:cubicBezTo>
                    <a:pt x="105" y="57"/>
                    <a:pt x="105" y="57"/>
                    <a:pt x="105" y="57"/>
                  </a:cubicBezTo>
                  <a:cubicBezTo>
                    <a:pt x="104" y="58"/>
                    <a:pt x="102" y="59"/>
                    <a:pt x="101" y="60"/>
                  </a:cubicBezTo>
                  <a:cubicBezTo>
                    <a:pt x="100" y="61"/>
                    <a:pt x="99" y="62"/>
                    <a:pt x="98" y="63"/>
                  </a:cubicBezTo>
                  <a:cubicBezTo>
                    <a:pt x="97" y="63"/>
                    <a:pt x="97" y="63"/>
                    <a:pt x="97" y="63"/>
                  </a:cubicBezTo>
                  <a:cubicBezTo>
                    <a:pt x="95" y="65"/>
                    <a:pt x="93" y="66"/>
                    <a:pt x="91" y="68"/>
                  </a:cubicBezTo>
                  <a:cubicBezTo>
                    <a:pt x="90" y="69"/>
                    <a:pt x="88" y="71"/>
                    <a:pt x="86" y="73"/>
                  </a:cubicBezTo>
                  <a:cubicBezTo>
                    <a:pt x="85" y="74"/>
                    <a:pt x="84" y="75"/>
                    <a:pt x="83" y="76"/>
                  </a:cubicBezTo>
                  <a:cubicBezTo>
                    <a:pt x="82" y="76"/>
                    <a:pt x="82" y="76"/>
                    <a:pt x="82" y="76"/>
                  </a:cubicBezTo>
                  <a:cubicBezTo>
                    <a:pt x="80" y="78"/>
                    <a:pt x="78" y="80"/>
                    <a:pt x="77" y="82"/>
                  </a:cubicBezTo>
                  <a:cubicBezTo>
                    <a:pt x="72" y="86"/>
                    <a:pt x="72" y="86"/>
                    <a:pt x="72" y="86"/>
                  </a:cubicBezTo>
                  <a:cubicBezTo>
                    <a:pt x="71" y="87"/>
                    <a:pt x="70" y="88"/>
                    <a:pt x="69" y="89"/>
                  </a:cubicBezTo>
                  <a:cubicBezTo>
                    <a:pt x="69" y="89"/>
                    <a:pt x="69" y="90"/>
                    <a:pt x="68" y="90"/>
                  </a:cubicBezTo>
                  <a:cubicBezTo>
                    <a:pt x="32" y="130"/>
                    <a:pt x="9" y="181"/>
                    <a:pt x="2" y="234"/>
                  </a:cubicBezTo>
                  <a:cubicBezTo>
                    <a:pt x="2" y="235"/>
                    <a:pt x="1" y="237"/>
                    <a:pt x="1" y="238"/>
                  </a:cubicBezTo>
                  <a:cubicBezTo>
                    <a:pt x="1" y="245"/>
                    <a:pt x="1" y="245"/>
                    <a:pt x="1" y="245"/>
                  </a:cubicBezTo>
                  <a:cubicBezTo>
                    <a:pt x="1" y="246"/>
                    <a:pt x="1" y="247"/>
                    <a:pt x="1" y="248"/>
                  </a:cubicBezTo>
                  <a:cubicBezTo>
                    <a:pt x="1" y="248"/>
                    <a:pt x="1" y="248"/>
                    <a:pt x="1" y="248"/>
                  </a:cubicBezTo>
                  <a:cubicBezTo>
                    <a:pt x="0" y="249"/>
                    <a:pt x="0" y="249"/>
                    <a:pt x="0" y="249"/>
                  </a:cubicBezTo>
                  <a:cubicBezTo>
                    <a:pt x="0" y="253"/>
                    <a:pt x="0" y="257"/>
                    <a:pt x="0" y="260"/>
                  </a:cubicBezTo>
                  <a:cubicBezTo>
                    <a:pt x="0" y="261"/>
                    <a:pt x="0" y="262"/>
                    <a:pt x="0" y="263"/>
                  </a:cubicBezTo>
                  <a:cubicBezTo>
                    <a:pt x="0" y="267"/>
                    <a:pt x="0" y="270"/>
                    <a:pt x="0" y="273"/>
                  </a:cubicBezTo>
                  <a:cubicBezTo>
                    <a:pt x="0" y="274"/>
                    <a:pt x="0" y="274"/>
                    <a:pt x="0" y="274"/>
                  </a:cubicBezTo>
                  <a:cubicBezTo>
                    <a:pt x="0" y="275"/>
                    <a:pt x="0" y="276"/>
                    <a:pt x="0" y="276"/>
                  </a:cubicBezTo>
                  <a:cubicBezTo>
                    <a:pt x="0" y="278"/>
                    <a:pt x="0" y="280"/>
                    <a:pt x="0" y="282"/>
                  </a:cubicBezTo>
                  <a:cubicBezTo>
                    <a:pt x="0" y="283"/>
                    <a:pt x="0" y="284"/>
                    <a:pt x="0" y="285"/>
                  </a:cubicBezTo>
                  <a:cubicBezTo>
                    <a:pt x="1" y="293"/>
                    <a:pt x="1" y="293"/>
                    <a:pt x="1" y="293"/>
                  </a:cubicBezTo>
                  <a:cubicBezTo>
                    <a:pt x="1" y="294"/>
                    <a:pt x="1" y="295"/>
                    <a:pt x="2" y="296"/>
                  </a:cubicBezTo>
                  <a:cubicBezTo>
                    <a:pt x="2" y="298"/>
                    <a:pt x="2" y="300"/>
                    <a:pt x="2" y="302"/>
                  </a:cubicBezTo>
                </a:path>
              </a:pathLst>
            </a:custGeom>
            <a:blipFill>
              <a:blip r:embed="rId3" cstate="screen"/>
              <a:stretch>
                <a:fillRect/>
              </a:stretch>
            </a:blip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39" name="组合 38"/>
          <p:cNvGrpSpPr/>
          <p:nvPr/>
        </p:nvGrpSpPr>
        <p:grpSpPr>
          <a:xfrm>
            <a:off x="2269752" y="2991758"/>
            <a:ext cx="1578886" cy="1584326"/>
            <a:chOff x="4946651" y="2265363"/>
            <a:chExt cx="2303463" cy="2311400"/>
          </a:xfrm>
        </p:grpSpPr>
        <p:sp>
          <p:nvSpPr>
            <p:cNvPr id="40" name="Freeform 5"/>
            <p:cNvSpPr/>
            <p:nvPr/>
          </p:nvSpPr>
          <p:spPr bwMode="auto">
            <a:xfrm>
              <a:off x="5384801" y="2579688"/>
              <a:ext cx="1865313" cy="1997075"/>
            </a:xfrm>
            <a:custGeom>
              <a:avLst/>
              <a:gdLst>
                <a:gd name="T0" fmla="*/ 409 w 438"/>
                <a:gd name="T1" fmla="*/ 118 h 469"/>
                <a:gd name="T2" fmla="*/ 412 w 438"/>
                <a:gd name="T3" fmla="*/ 131 h 469"/>
                <a:gd name="T4" fmla="*/ 417 w 438"/>
                <a:gd name="T5" fmla="*/ 154 h 469"/>
                <a:gd name="T6" fmla="*/ 418 w 438"/>
                <a:gd name="T7" fmla="*/ 163 h 469"/>
                <a:gd name="T8" fmla="*/ 419 w 438"/>
                <a:gd name="T9" fmla="*/ 177 h 469"/>
                <a:gd name="T10" fmla="*/ 420 w 438"/>
                <a:gd name="T11" fmla="*/ 196 h 469"/>
                <a:gd name="T12" fmla="*/ 419 w 438"/>
                <a:gd name="T13" fmla="*/ 211 h 469"/>
                <a:gd name="T14" fmla="*/ 418 w 438"/>
                <a:gd name="T15" fmla="*/ 221 h 469"/>
                <a:gd name="T16" fmla="*/ 350 w 438"/>
                <a:gd name="T17" fmla="*/ 370 h 469"/>
                <a:gd name="T18" fmla="*/ 342 w 438"/>
                <a:gd name="T19" fmla="*/ 378 h 469"/>
                <a:gd name="T20" fmla="*/ 333 w 438"/>
                <a:gd name="T21" fmla="*/ 387 h 469"/>
                <a:gd name="T22" fmla="*/ 322 w 438"/>
                <a:gd name="T23" fmla="*/ 396 h 469"/>
                <a:gd name="T24" fmla="*/ 310 w 438"/>
                <a:gd name="T25" fmla="*/ 405 h 469"/>
                <a:gd name="T26" fmla="*/ 300 w 438"/>
                <a:gd name="T27" fmla="*/ 412 h 469"/>
                <a:gd name="T28" fmla="*/ 288 w 438"/>
                <a:gd name="T29" fmla="*/ 419 h 469"/>
                <a:gd name="T30" fmla="*/ 271 w 438"/>
                <a:gd name="T31" fmla="*/ 429 h 469"/>
                <a:gd name="T32" fmla="*/ 181 w 438"/>
                <a:gd name="T33" fmla="*/ 453 h 469"/>
                <a:gd name="T34" fmla="*/ 97 w 438"/>
                <a:gd name="T35" fmla="*/ 447 h 469"/>
                <a:gd name="T36" fmla="*/ 67 w 438"/>
                <a:gd name="T37" fmla="*/ 438 h 469"/>
                <a:gd name="T38" fmla="*/ 54 w 438"/>
                <a:gd name="T39" fmla="*/ 432 h 469"/>
                <a:gd name="T40" fmla="*/ 48 w 438"/>
                <a:gd name="T41" fmla="*/ 429 h 469"/>
                <a:gd name="T42" fmla="*/ 36 w 438"/>
                <a:gd name="T43" fmla="*/ 423 h 469"/>
                <a:gd name="T44" fmla="*/ 24 w 438"/>
                <a:gd name="T45" fmla="*/ 417 h 469"/>
                <a:gd name="T46" fmla="*/ 9 w 438"/>
                <a:gd name="T47" fmla="*/ 407 h 469"/>
                <a:gd name="T48" fmla="*/ 0 w 438"/>
                <a:gd name="T49" fmla="*/ 400 h 469"/>
                <a:gd name="T50" fmla="*/ 22 w 438"/>
                <a:gd name="T51" fmla="*/ 419 h 469"/>
                <a:gd name="T52" fmla="*/ 39 w 438"/>
                <a:gd name="T53" fmla="*/ 430 h 469"/>
                <a:gd name="T54" fmla="*/ 51 w 438"/>
                <a:gd name="T55" fmla="*/ 437 h 469"/>
                <a:gd name="T56" fmla="*/ 62 w 438"/>
                <a:gd name="T57" fmla="*/ 443 h 469"/>
                <a:gd name="T58" fmla="*/ 69 w 438"/>
                <a:gd name="T59" fmla="*/ 446 h 469"/>
                <a:gd name="T60" fmla="*/ 78 w 438"/>
                <a:gd name="T61" fmla="*/ 450 h 469"/>
                <a:gd name="T62" fmla="*/ 108 w 438"/>
                <a:gd name="T63" fmla="*/ 460 h 469"/>
                <a:gd name="T64" fmla="*/ 177 w 438"/>
                <a:gd name="T65" fmla="*/ 469 h 469"/>
                <a:gd name="T66" fmla="*/ 282 w 438"/>
                <a:gd name="T67" fmla="*/ 447 h 469"/>
                <a:gd name="T68" fmla="*/ 299 w 438"/>
                <a:gd name="T69" fmla="*/ 439 h 469"/>
                <a:gd name="T70" fmla="*/ 315 w 438"/>
                <a:gd name="T71" fmla="*/ 429 h 469"/>
                <a:gd name="T72" fmla="*/ 323 w 438"/>
                <a:gd name="T73" fmla="*/ 425 h 469"/>
                <a:gd name="T74" fmla="*/ 337 w 438"/>
                <a:gd name="T75" fmla="*/ 415 h 469"/>
                <a:gd name="T76" fmla="*/ 346 w 438"/>
                <a:gd name="T77" fmla="*/ 407 h 469"/>
                <a:gd name="T78" fmla="*/ 356 w 438"/>
                <a:gd name="T79" fmla="*/ 398 h 469"/>
                <a:gd name="T80" fmla="*/ 366 w 438"/>
                <a:gd name="T81" fmla="*/ 388 h 469"/>
                <a:gd name="T82" fmla="*/ 436 w 438"/>
                <a:gd name="T83" fmla="*/ 241 h 469"/>
                <a:gd name="T84" fmla="*/ 437 w 438"/>
                <a:gd name="T85" fmla="*/ 227 h 469"/>
                <a:gd name="T86" fmla="*/ 438 w 438"/>
                <a:gd name="T87" fmla="*/ 214 h 469"/>
                <a:gd name="T88" fmla="*/ 438 w 438"/>
                <a:gd name="T89" fmla="*/ 198 h 469"/>
                <a:gd name="T90" fmla="*/ 437 w 438"/>
                <a:gd name="T91" fmla="*/ 181 h 469"/>
                <a:gd name="T92" fmla="*/ 435 w 438"/>
                <a:gd name="T93" fmla="*/ 170 h 469"/>
                <a:gd name="T94" fmla="*/ 433 w 438"/>
                <a:gd name="T95" fmla="*/ 157 h 469"/>
                <a:gd name="T96" fmla="*/ 429 w 438"/>
                <a:gd name="T97" fmla="*/ 141 h 469"/>
                <a:gd name="T98" fmla="*/ 337 w 438"/>
                <a:gd name="T99" fmla="*/ 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69">
                  <a:moveTo>
                    <a:pt x="335" y="0"/>
                  </a:moveTo>
                  <a:cubicBezTo>
                    <a:pt x="369" y="31"/>
                    <a:pt x="394" y="71"/>
                    <a:pt x="408" y="114"/>
                  </a:cubicBezTo>
                  <a:cubicBezTo>
                    <a:pt x="408" y="116"/>
                    <a:pt x="409" y="117"/>
                    <a:pt x="409" y="118"/>
                  </a:cubicBezTo>
                  <a:cubicBezTo>
                    <a:pt x="411" y="125"/>
                    <a:pt x="411" y="125"/>
                    <a:pt x="411" y="125"/>
                  </a:cubicBezTo>
                  <a:cubicBezTo>
                    <a:pt x="411" y="126"/>
                    <a:pt x="411" y="127"/>
                    <a:pt x="412" y="128"/>
                  </a:cubicBezTo>
                  <a:cubicBezTo>
                    <a:pt x="412" y="131"/>
                    <a:pt x="412" y="131"/>
                    <a:pt x="412" y="131"/>
                  </a:cubicBezTo>
                  <a:cubicBezTo>
                    <a:pt x="413" y="134"/>
                    <a:pt x="414" y="138"/>
                    <a:pt x="415" y="141"/>
                  </a:cubicBezTo>
                  <a:cubicBezTo>
                    <a:pt x="415" y="142"/>
                    <a:pt x="415" y="143"/>
                    <a:pt x="415" y="145"/>
                  </a:cubicBezTo>
                  <a:cubicBezTo>
                    <a:pt x="416" y="148"/>
                    <a:pt x="416" y="151"/>
                    <a:pt x="417" y="154"/>
                  </a:cubicBezTo>
                  <a:cubicBezTo>
                    <a:pt x="417" y="155"/>
                    <a:pt x="417" y="155"/>
                    <a:pt x="417" y="155"/>
                  </a:cubicBezTo>
                  <a:cubicBezTo>
                    <a:pt x="417" y="156"/>
                    <a:pt x="417" y="157"/>
                    <a:pt x="417" y="157"/>
                  </a:cubicBezTo>
                  <a:cubicBezTo>
                    <a:pt x="417" y="159"/>
                    <a:pt x="418" y="161"/>
                    <a:pt x="418" y="163"/>
                  </a:cubicBezTo>
                  <a:cubicBezTo>
                    <a:pt x="418" y="164"/>
                    <a:pt x="418" y="165"/>
                    <a:pt x="418" y="166"/>
                  </a:cubicBezTo>
                  <a:cubicBezTo>
                    <a:pt x="419" y="174"/>
                    <a:pt x="419" y="174"/>
                    <a:pt x="419" y="174"/>
                  </a:cubicBezTo>
                  <a:cubicBezTo>
                    <a:pt x="419" y="175"/>
                    <a:pt x="419" y="176"/>
                    <a:pt x="419" y="177"/>
                  </a:cubicBezTo>
                  <a:cubicBezTo>
                    <a:pt x="419" y="179"/>
                    <a:pt x="419" y="181"/>
                    <a:pt x="419" y="183"/>
                  </a:cubicBezTo>
                  <a:cubicBezTo>
                    <a:pt x="420" y="186"/>
                    <a:pt x="420" y="186"/>
                    <a:pt x="420" y="186"/>
                  </a:cubicBezTo>
                  <a:cubicBezTo>
                    <a:pt x="420" y="189"/>
                    <a:pt x="420" y="192"/>
                    <a:pt x="420" y="196"/>
                  </a:cubicBezTo>
                  <a:cubicBezTo>
                    <a:pt x="420" y="199"/>
                    <a:pt x="420" y="199"/>
                    <a:pt x="420" y="199"/>
                  </a:cubicBezTo>
                  <a:cubicBezTo>
                    <a:pt x="419" y="202"/>
                    <a:pt x="419" y="206"/>
                    <a:pt x="419" y="210"/>
                  </a:cubicBezTo>
                  <a:cubicBezTo>
                    <a:pt x="419" y="211"/>
                    <a:pt x="419" y="211"/>
                    <a:pt x="419" y="211"/>
                  </a:cubicBezTo>
                  <a:cubicBezTo>
                    <a:pt x="419" y="211"/>
                    <a:pt x="419" y="211"/>
                    <a:pt x="419" y="211"/>
                  </a:cubicBezTo>
                  <a:cubicBezTo>
                    <a:pt x="419" y="212"/>
                    <a:pt x="419" y="213"/>
                    <a:pt x="419" y="214"/>
                  </a:cubicBezTo>
                  <a:cubicBezTo>
                    <a:pt x="418" y="221"/>
                    <a:pt x="418" y="221"/>
                    <a:pt x="418" y="221"/>
                  </a:cubicBezTo>
                  <a:cubicBezTo>
                    <a:pt x="418" y="222"/>
                    <a:pt x="418" y="224"/>
                    <a:pt x="417" y="226"/>
                  </a:cubicBezTo>
                  <a:cubicBezTo>
                    <a:pt x="411" y="279"/>
                    <a:pt x="387" y="329"/>
                    <a:pt x="351" y="369"/>
                  </a:cubicBezTo>
                  <a:cubicBezTo>
                    <a:pt x="351" y="369"/>
                    <a:pt x="350" y="370"/>
                    <a:pt x="350" y="370"/>
                  </a:cubicBezTo>
                  <a:cubicBezTo>
                    <a:pt x="349" y="371"/>
                    <a:pt x="348" y="372"/>
                    <a:pt x="348" y="373"/>
                  </a:cubicBezTo>
                  <a:cubicBezTo>
                    <a:pt x="343" y="378"/>
                    <a:pt x="343" y="378"/>
                    <a:pt x="343" y="378"/>
                  </a:cubicBezTo>
                  <a:cubicBezTo>
                    <a:pt x="342" y="378"/>
                    <a:pt x="342" y="378"/>
                    <a:pt x="342" y="378"/>
                  </a:cubicBezTo>
                  <a:cubicBezTo>
                    <a:pt x="341" y="379"/>
                    <a:pt x="340" y="381"/>
                    <a:pt x="338" y="382"/>
                  </a:cubicBezTo>
                  <a:cubicBezTo>
                    <a:pt x="337" y="383"/>
                    <a:pt x="337" y="383"/>
                    <a:pt x="337" y="383"/>
                  </a:cubicBezTo>
                  <a:cubicBezTo>
                    <a:pt x="336" y="384"/>
                    <a:pt x="334" y="385"/>
                    <a:pt x="333" y="387"/>
                  </a:cubicBezTo>
                  <a:cubicBezTo>
                    <a:pt x="331" y="388"/>
                    <a:pt x="330" y="390"/>
                    <a:pt x="328" y="391"/>
                  </a:cubicBezTo>
                  <a:cubicBezTo>
                    <a:pt x="326" y="393"/>
                    <a:pt x="324" y="394"/>
                    <a:pt x="322" y="396"/>
                  </a:cubicBezTo>
                  <a:cubicBezTo>
                    <a:pt x="322" y="396"/>
                    <a:pt x="322" y="396"/>
                    <a:pt x="322" y="396"/>
                  </a:cubicBezTo>
                  <a:cubicBezTo>
                    <a:pt x="320" y="397"/>
                    <a:pt x="319" y="398"/>
                    <a:pt x="318" y="399"/>
                  </a:cubicBezTo>
                  <a:cubicBezTo>
                    <a:pt x="317" y="400"/>
                    <a:pt x="316" y="400"/>
                    <a:pt x="316" y="401"/>
                  </a:cubicBezTo>
                  <a:cubicBezTo>
                    <a:pt x="314" y="403"/>
                    <a:pt x="312" y="404"/>
                    <a:pt x="310" y="405"/>
                  </a:cubicBezTo>
                  <a:cubicBezTo>
                    <a:pt x="304" y="409"/>
                    <a:pt x="304" y="409"/>
                    <a:pt x="304" y="409"/>
                  </a:cubicBezTo>
                  <a:cubicBezTo>
                    <a:pt x="304" y="410"/>
                    <a:pt x="303" y="410"/>
                    <a:pt x="302" y="411"/>
                  </a:cubicBezTo>
                  <a:cubicBezTo>
                    <a:pt x="301" y="411"/>
                    <a:pt x="300" y="412"/>
                    <a:pt x="300" y="412"/>
                  </a:cubicBezTo>
                  <a:cubicBezTo>
                    <a:pt x="297" y="414"/>
                    <a:pt x="297" y="414"/>
                    <a:pt x="297" y="414"/>
                  </a:cubicBezTo>
                  <a:cubicBezTo>
                    <a:pt x="295" y="415"/>
                    <a:pt x="293" y="416"/>
                    <a:pt x="291" y="418"/>
                  </a:cubicBezTo>
                  <a:cubicBezTo>
                    <a:pt x="288" y="419"/>
                    <a:pt x="288" y="419"/>
                    <a:pt x="288" y="419"/>
                  </a:cubicBezTo>
                  <a:cubicBezTo>
                    <a:pt x="286" y="421"/>
                    <a:pt x="283" y="422"/>
                    <a:pt x="281" y="423"/>
                  </a:cubicBezTo>
                  <a:cubicBezTo>
                    <a:pt x="279" y="424"/>
                    <a:pt x="279" y="424"/>
                    <a:pt x="279" y="424"/>
                  </a:cubicBezTo>
                  <a:cubicBezTo>
                    <a:pt x="276" y="426"/>
                    <a:pt x="274" y="427"/>
                    <a:pt x="271" y="429"/>
                  </a:cubicBezTo>
                  <a:cubicBezTo>
                    <a:pt x="264" y="432"/>
                    <a:pt x="264" y="432"/>
                    <a:pt x="264" y="432"/>
                  </a:cubicBezTo>
                  <a:cubicBezTo>
                    <a:pt x="262" y="432"/>
                    <a:pt x="261" y="433"/>
                    <a:pt x="260" y="433"/>
                  </a:cubicBezTo>
                  <a:cubicBezTo>
                    <a:pt x="235" y="444"/>
                    <a:pt x="208" y="451"/>
                    <a:pt x="181" y="453"/>
                  </a:cubicBezTo>
                  <a:cubicBezTo>
                    <a:pt x="173" y="454"/>
                    <a:pt x="166" y="454"/>
                    <a:pt x="158" y="454"/>
                  </a:cubicBezTo>
                  <a:cubicBezTo>
                    <a:pt x="139" y="454"/>
                    <a:pt x="120" y="452"/>
                    <a:pt x="101" y="448"/>
                  </a:cubicBezTo>
                  <a:cubicBezTo>
                    <a:pt x="100" y="447"/>
                    <a:pt x="99" y="447"/>
                    <a:pt x="97" y="447"/>
                  </a:cubicBezTo>
                  <a:cubicBezTo>
                    <a:pt x="89" y="445"/>
                    <a:pt x="89" y="445"/>
                    <a:pt x="89" y="445"/>
                  </a:cubicBezTo>
                  <a:cubicBezTo>
                    <a:pt x="83" y="443"/>
                    <a:pt x="76" y="441"/>
                    <a:pt x="69" y="438"/>
                  </a:cubicBezTo>
                  <a:cubicBezTo>
                    <a:pt x="67" y="438"/>
                    <a:pt x="67" y="438"/>
                    <a:pt x="67" y="438"/>
                  </a:cubicBezTo>
                  <a:cubicBezTo>
                    <a:pt x="65" y="437"/>
                    <a:pt x="62" y="436"/>
                    <a:pt x="60" y="434"/>
                  </a:cubicBezTo>
                  <a:cubicBezTo>
                    <a:pt x="57" y="433"/>
                    <a:pt x="57" y="433"/>
                    <a:pt x="57" y="433"/>
                  </a:cubicBezTo>
                  <a:cubicBezTo>
                    <a:pt x="56" y="433"/>
                    <a:pt x="55" y="433"/>
                    <a:pt x="54" y="432"/>
                  </a:cubicBezTo>
                  <a:cubicBezTo>
                    <a:pt x="53" y="432"/>
                    <a:pt x="52" y="431"/>
                    <a:pt x="51" y="431"/>
                  </a:cubicBezTo>
                  <a:cubicBezTo>
                    <a:pt x="48" y="429"/>
                    <a:pt x="48" y="429"/>
                    <a:pt x="48" y="429"/>
                  </a:cubicBezTo>
                  <a:cubicBezTo>
                    <a:pt x="48" y="429"/>
                    <a:pt x="48" y="429"/>
                    <a:pt x="48" y="429"/>
                  </a:cubicBezTo>
                  <a:cubicBezTo>
                    <a:pt x="44" y="427"/>
                    <a:pt x="44" y="427"/>
                    <a:pt x="44" y="427"/>
                  </a:cubicBezTo>
                  <a:cubicBezTo>
                    <a:pt x="43" y="427"/>
                    <a:pt x="42" y="426"/>
                    <a:pt x="41" y="426"/>
                  </a:cubicBezTo>
                  <a:cubicBezTo>
                    <a:pt x="39" y="425"/>
                    <a:pt x="37" y="424"/>
                    <a:pt x="36" y="423"/>
                  </a:cubicBezTo>
                  <a:cubicBezTo>
                    <a:pt x="35" y="423"/>
                    <a:pt x="33" y="422"/>
                    <a:pt x="32" y="421"/>
                  </a:cubicBezTo>
                  <a:cubicBezTo>
                    <a:pt x="32" y="421"/>
                    <a:pt x="32" y="421"/>
                    <a:pt x="32" y="421"/>
                  </a:cubicBezTo>
                  <a:cubicBezTo>
                    <a:pt x="29" y="420"/>
                    <a:pt x="27" y="418"/>
                    <a:pt x="24" y="417"/>
                  </a:cubicBezTo>
                  <a:cubicBezTo>
                    <a:pt x="23" y="416"/>
                    <a:pt x="22" y="415"/>
                    <a:pt x="20" y="415"/>
                  </a:cubicBezTo>
                  <a:cubicBezTo>
                    <a:pt x="17" y="412"/>
                    <a:pt x="14" y="410"/>
                    <a:pt x="11" y="408"/>
                  </a:cubicBezTo>
                  <a:cubicBezTo>
                    <a:pt x="10" y="408"/>
                    <a:pt x="10" y="408"/>
                    <a:pt x="9" y="407"/>
                  </a:cubicBezTo>
                  <a:cubicBezTo>
                    <a:pt x="4" y="404"/>
                    <a:pt x="4" y="404"/>
                    <a:pt x="4" y="404"/>
                  </a:cubicBezTo>
                  <a:cubicBezTo>
                    <a:pt x="3" y="403"/>
                    <a:pt x="2" y="402"/>
                    <a:pt x="1" y="401"/>
                  </a:cubicBezTo>
                  <a:cubicBezTo>
                    <a:pt x="0" y="401"/>
                    <a:pt x="0" y="400"/>
                    <a:pt x="0" y="400"/>
                  </a:cubicBezTo>
                  <a:cubicBezTo>
                    <a:pt x="5" y="405"/>
                    <a:pt x="11" y="410"/>
                    <a:pt x="17" y="415"/>
                  </a:cubicBezTo>
                  <a:cubicBezTo>
                    <a:pt x="17" y="415"/>
                    <a:pt x="18" y="416"/>
                    <a:pt x="19" y="417"/>
                  </a:cubicBezTo>
                  <a:cubicBezTo>
                    <a:pt x="20" y="417"/>
                    <a:pt x="21" y="418"/>
                    <a:pt x="22" y="419"/>
                  </a:cubicBezTo>
                  <a:cubicBezTo>
                    <a:pt x="28" y="423"/>
                    <a:pt x="28" y="423"/>
                    <a:pt x="28" y="423"/>
                  </a:cubicBezTo>
                  <a:cubicBezTo>
                    <a:pt x="28" y="423"/>
                    <a:pt x="29" y="423"/>
                    <a:pt x="29" y="424"/>
                  </a:cubicBezTo>
                  <a:cubicBezTo>
                    <a:pt x="32" y="426"/>
                    <a:pt x="35" y="428"/>
                    <a:pt x="39" y="430"/>
                  </a:cubicBezTo>
                  <a:cubicBezTo>
                    <a:pt x="40" y="431"/>
                    <a:pt x="41" y="431"/>
                    <a:pt x="42" y="432"/>
                  </a:cubicBezTo>
                  <a:cubicBezTo>
                    <a:pt x="45" y="434"/>
                    <a:pt x="48" y="435"/>
                    <a:pt x="50" y="437"/>
                  </a:cubicBezTo>
                  <a:cubicBezTo>
                    <a:pt x="51" y="437"/>
                    <a:pt x="51" y="437"/>
                    <a:pt x="51" y="437"/>
                  </a:cubicBezTo>
                  <a:cubicBezTo>
                    <a:pt x="52" y="438"/>
                    <a:pt x="53" y="438"/>
                    <a:pt x="54" y="439"/>
                  </a:cubicBezTo>
                  <a:cubicBezTo>
                    <a:pt x="56" y="440"/>
                    <a:pt x="57" y="441"/>
                    <a:pt x="59" y="441"/>
                  </a:cubicBezTo>
                  <a:cubicBezTo>
                    <a:pt x="60" y="442"/>
                    <a:pt x="61" y="442"/>
                    <a:pt x="62" y="443"/>
                  </a:cubicBezTo>
                  <a:cubicBezTo>
                    <a:pt x="66" y="445"/>
                    <a:pt x="66" y="445"/>
                    <a:pt x="66" y="445"/>
                  </a:cubicBezTo>
                  <a:cubicBezTo>
                    <a:pt x="66" y="445"/>
                    <a:pt x="66" y="445"/>
                    <a:pt x="66" y="445"/>
                  </a:cubicBezTo>
                  <a:cubicBezTo>
                    <a:pt x="69" y="446"/>
                    <a:pt x="69" y="446"/>
                    <a:pt x="69" y="446"/>
                  </a:cubicBezTo>
                  <a:cubicBezTo>
                    <a:pt x="70" y="447"/>
                    <a:pt x="71" y="447"/>
                    <a:pt x="72" y="448"/>
                  </a:cubicBezTo>
                  <a:cubicBezTo>
                    <a:pt x="73" y="448"/>
                    <a:pt x="74" y="448"/>
                    <a:pt x="75" y="449"/>
                  </a:cubicBezTo>
                  <a:cubicBezTo>
                    <a:pt x="78" y="450"/>
                    <a:pt x="78" y="450"/>
                    <a:pt x="78" y="450"/>
                  </a:cubicBezTo>
                  <a:cubicBezTo>
                    <a:pt x="80" y="451"/>
                    <a:pt x="83" y="452"/>
                    <a:pt x="86" y="453"/>
                  </a:cubicBezTo>
                  <a:cubicBezTo>
                    <a:pt x="88" y="454"/>
                    <a:pt x="88" y="454"/>
                    <a:pt x="88" y="454"/>
                  </a:cubicBezTo>
                  <a:cubicBezTo>
                    <a:pt x="94" y="456"/>
                    <a:pt x="101" y="458"/>
                    <a:pt x="108" y="460"/>
                  </a:cubicBezTo>
                  <a:cubicBezTo>
                    <a:pt x="116" y="462"/>
                    <a:pt x="116" y="462"/>
                    <a:pt x="116" y="462"/>
                  </a:cubicBezTo>
                  <a:cubicBezTo>
                    <a:pt x="117" y="463"/>
                    <a:pt x="118" y="463"/>
                    <a:pt x="120" y="463"/>
                  </a:cubicBezTo>
                  <a:cubicBezTo>
                    <a:pt x="138" y="467"/>
                    <a:pt x="157" y="469"/>
                    <a:pt x="177" y="469"/>
                  </a:cubicBezTo>
                  <a:cubicBezTo>
                    <a:pt x="184" y="469"/>
                    <a:pt x="192" y="469"/>
                    <a:pt x="199" y="468"/>
                  </a:cubicBezTo>
                  <a:cubicBezTo>
                    <a:pt x="226" y="466"/>
                    <a:pt x="253" y="459"/>
                    <a:pt x="278" y="449"/>
                  </a:cubicBezTo>
                  <a:cubicBezTo>
                    <a:pt x="280" y="448"/>
                    <a:pt x="281" y="448"/>
                    <a:pt x="282" y="447"/>
                  </a:cubicBezTo>
                  <a:cubicBezTo>
                    <a:pt x="289" y="444"/>
                    <a:pt x="289" y="444"/>
                    <a:pt x="289" y="444"/>
                  </a:cubicBezTo>
                  <a:cubicBezTo>
                    <a:pt x="292" y="443"/>
                    <a:pt x="295" y="441"/>
                    <a:pt x="298" y="440"/>
                  </a:cubicBezTo>
                  <a:cubicBezTo>
                    <a:pt x="299" y="439"/>
                    <a:pt x="299" y="439"/>
                    <a:pt x="299" y="439"/>
                  </a:cubicBezTo>
                  <a:cubicBezTo>
                    <a:pt x="302" y="437"/>
                    <a:pt x="304" y="436"/>
                    <a:pt x="307" y="435"/>
                  </a:cubicBezTo>
                  <a:cubicBezTo>
                    <a:pt x="309" y="433"/>
                    <a:pt x="309" y="433"/>
                    <a:pt x="309" y="433"/>
                  </a:cubicBezTo>
                  <a:cubicBezTo>
                    <a:pt x="311" y="432"/>
                    <a:pt x="313" y="431"/>
                    <a:pt x="315" y="429"/>
                  </a:cubicBezTo>
                  <a:cubicBezTo>
                    <a:pt x="318" y="428"/>
                    <a:pt x="318" y="428"/>
                    <a:pt x="318" y="428"/>
                  </a:cubicBezTo>
                  <a:cubicBezTo>
                    <a:pt x="319" y="427"/>
                    <a:pt x="320" y="427"/>
                    <a:pt x="320" y="426"/>
                  </a:cubicBezTo>
                  <a:cubicBezTo>
                    <a:pt x="321" y="426"/>
                    <a:pt x="322" y="425"/>
                    <a:pt x="323" y="425"/>
                  </a:cubicBezTo>
                  <a:cubicBezTo>
                    <a:pt x="328" y="421"/>
                    <a:pt x="328" y="421"/>
                    <a:pt x="328" y="421"/>
                  </a:cubicBezTo>
                  <a:cubicBezTo>
                    <a:pt x="330" y="420"/>
                    <a:pt x="332" y="418"/>
                    <a:pt x="334" y="417"/>
                  </a:cubicBezTo>
                  <a:cubicBezTo>
                    <a:pt x="335" y="416"/>
                    <a:pt x="336" y="415"/>
                    <a:pt x="337" y="415"/>
                  </a:cubicBezTo>
                  <a:cubicBezTo>
                    <a:pt x="338" y="414"/>
                    <a:pt x="339" y="413"/>
                    <a:pt x="340" y="412"/>
                  </a:cubicBezTo>
                  <a:cubicBezTo>
                    <a:pt x="341" y="411"/>
                    <a:pt x="341" y="411"/>
                    <a:pt x="341" y="411"/>
                  </a:cubicBezTo>
                  <a:cubicBezTo>
                    <a:pt x="343" y="410"/>
                    <a:pt x="345" y="408"/>
                    <a:pt x="346" y="407"/>
                  </a:cubicBezTo>
                  <a:cubicBezTo>
                    <a:pt x="348" y="405"/>
                    <a:pt x="350" y="404"/>
                    <a:pt x="351" y="402"/>
                  </a:cubicBezTo>
                  <a:cubicBezTo>
                    <a:pt x="353" y="401"/>
                    <a:pt x="354" y="400"/>
                    <a:pt x="356" y="398"/>
                  </a:cubicBezTo>
                  <a:cubicBezTo>
                    <a:pt x="356" y="398"/>
                    <a:pt x="356" y="398"/>
                    <a:pt x="356" y="398"/>
                  </a:cubicBezTo>
                  <a:cubicBezTo>
                    <a:pt x="358" y="396"/>
                    <a:pt x="359" y="395"/>
                    <a:pt x="361" y="393"/>
                  </a:cubicBezTo>
                  <a:cubicBezTo>
                    <a:pt x="361" y="393"/>
                    <a:pt x="361" y="393"/>
                    <a:pt x="361" y="393"/>
                  </a:cubicBezTo>
                  <a:cubicBezTo>
                    <a:pt x="366" y="388"/>
                    <a:pt x="366" y="388"/>
                    <a:pt x="366" y="388"/>
                  </a:cubicBezTo>
                  <a:cubicBezTo>
                    <a:pt x="367" y="387"/>
                    <a:pt x="368" y="386"/>
                    <a:pt x="368" y="386"/>
                  </a:cubicBezTo>
                  <a:cubicBezTo>
                    <a:pt x="369" y="385"/>
                    <a:pt x="369" y="385"/>
                    <a:pt x="370" y="384"/>
                  </a:cubicBezTo>
                  <a:cubicBezTo>
                    <a:pt x="406" y="345"/>
                    <a:pt x="429" y="294"/>
                    <a:pt x="436" y="241"/>
                  </a:cubicBezTo>
                  <a:cubicBezTo>
                    <a:pt x="436" y="239"/>
                    <a:pt x="436" y="238"/>
                    <a:pt x="437" y="236"/>
                  </a:cubicBezTo>
                  <a:cubicBezTo>
                    <a:pt x="437" y="229"/>
                    <a:pt x="437" y="229"/>
                    <a:pt x="437" y="229"/>
                  </a:cubicBezTo>
                  <a:cubicBezTo>
                    <a:pt x="437" y="229"/>
                    <a:pt x="437" y="228"/>
                    <a:pt x="437" y="227"/>
                  </a:cubicBezTo>
                  <a:cubicBezTo>
                    <a:pt x="437" y="226"/>
                    <a:pt x="437" y="226"/>
                    <a:pt x="437" y="226"/>
                  </a:cubicBezTo>
                  <a:cubicBezTo>
                    <a:pt x="437" y="226"/>
                    <a:pt x="437" y="226"/>
                    <a:pt x="437" y="226"/>
                  </a:cubicBezTo>
                  <a:cubicBezTo>
                    <a:pt x="438" y="222"/>
                    <a:pt x="438" y="218"/>
                    <a:pt x="438" y="214"/>
                  </a:cubicBezTo>
                  <a:cubicBezTo>
                    <a:pt x="438" y="211"/>
                    <a:pt x="438" y="211"/>
                    <a:pt x="438" y="211"/>
                  </a:cubicBezTo>
                  <a:cubicBezTo>
                    <a:pt x="438" y="208"/>
                    <a:pt x="438" y="205"/>
                    <a:pt x="438" y="201"/>
                  </a:cubicBezTo>
                  <a:cubicBezTo>
                    <a:pt x="438" y="198"/>
                    <a:pt x="438" y="198"/>
                    <a:pt x="438" y="198"/>
                  </a:cubicBezTo>
                  <a:cubicBezTo>
                    <a:pt x="438" y="196"/>
                    <a:pt x="438" y="194"/>
                    <a:pt x="437" y="193"/>
                  </a:cubicBezTo>
                  <a:cubicBezTo>
                    <a:pt x="438" y="192"/>
                    <a:pt x="437" y="191"/>
                    <a:pt x="437" y="190"/>
                  </a:cubicBezTo>
                  <a:cubicBezTo>
                    <a:pt x="437" y="181"/>
                    <a:pt x="437" y="181"/>
                    <a:pt x="437" y="181"/>
                  </a:cubicBezTo>
                  <a:cubicBezTo>
                    <a:pt x="437" y="180"/>
                    <a:pt x="436" y="179"/>
                    <a:pt x="436" y="178"/>
                  </a:cubicBezTo>
                  <a:cubicBezTo>
                    <a:pt x="436" y="176"/>
                    <a:pt x="436" y="175"/>
                    <a:pt x="436" y="173"/>
                  </a:cubicBezTo>
                  <a:cubicBezTo>
                    <a:pt x="435" y="172"/>
                    <a:pt x="435" y="171"/>
                    <a:pt x="435" y="170"/>
                  </a:cubicBezTo>
                  <a:cubicBezTo>
                    <a:pt x="435" y="169"/>
                    <a:pt x="435" y="169"/>
                    <a:pt x="435" y="169"/>
                  </a:cubicBezTo>
                  <a:cubicBezTo>
                    <a:pt x="435" y="166"/>
                    <a:pt x="434" y="163"/>
                    <a:pt x="434" y="160"/>
                  </a:cubicBezTo>
                  <a:cubicBezTo>
                    <a:pt x="433" y="159"/>
                    <a:pt x="433" y="158"/>
                    <a:pt x="433" y="157"/>
                  </a:cubicBezTo>
                  <a:cubicBezTo>
                    <a:pt x="432" y="153"/>
                    <a:pt x="431" y="150"/>
                    <a:pt x="430" y="146"/>
                  </a:cubicBezTo>
                  <a:cubicBezTo>
                    <a:pt x="430" y="144"/>
                    <a:pt x="430" y="144"/>
                    <a:pt x="430" y="144"/>
                  </a:cubicBezTo>
                  <a:cubicBezTo>
                    <a:pt x="430" y="143"/>
                    <a:pt x="429" y="142"/>
                    <a:pt x="429" y="141"/>
                  </a:cubicBezTo>
                  <a:cubicBezTo>
                    <a:pt x="427" y="134"/>
                    <a:pt x="427" y="134"/>
                    <a:pt x="427" y="134"/>
                  </a:cubicBezTo>
                  <a:cubicBezTo>
                    <a:pt x="427" y="132"/>
                    <a:pt x="427" y="131"/>
                    <a:pt x="426" y="130"/>
                  </a:cubicBezTo>
                  <a:cubicBezTo>
                    <a:pt x="410" y="79"/>
                    <a:pt x="378" y="34"/>
                    <a:pt x="337" y="1"/>
                  </a:cubicBezTo>
                  <a:cubicBezTo>
                    <a:pt x="336" y="1"/>
                    <a:pt x="336" y="1"/>
                    <a:pt x="335"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1" name="Freeform 6"/>
            <p:cNvSpPr/>
            <p:nvPr/>
          </p:nvSpPr>
          <p:spPr bwMode="auto">
            <a:xfrm>
              <a:off x="4946651" y="2265363"/>
              <a:ext cx="2225675" cy="2251075"/>
            </a:xfrm>
            <a:custGeom>
              <a:avLst/>
              <a:gdLst>
                <a:gd name="T0" fmla="*/ 3 w 523"/>
                <a:gd name="T1" fmla="*/ 305 h 529"/>
                <a:gd name="T2" fmla="*/ 7 w 523"/>
                <a:gd name="T3" fmla="*/ 328 h 529"/>
                <a:gd name="T4" fmla="*/ 10 w 523"/>
                <a:gd name="T5" fmla="*/ 341 h 529"/>
                <a:gd name="T6" fmla="*/ 104 w 523"/>
                <a:gd name="T7" fmla="*/ 475 h 529"/>
                <a:gd name="T8" fmla="*/ 114 w 523"/>
                <a:gd name="T9" fmla="*/ 482 h 529"/>
                <a:gd name="T10" fmla="*/ 135 w 523"/>
                <a:gd name="T11" fmla="*/ 495 h 529"/>
                <a:gd name="T12" fmla="*/ 144 w 523"/>
                <a:gd name="T13" fmla="*/ 500 h 529"/>
                <a:gd name="T14" fmla="*/ 151 w 523"/>
                <a:gd name="T15" fmla="*/ 503 h 529"/>
                <a:gd name="T16" fmla="*/ 160 w 523"/>
                <a:gd name="T17" fmla="*/ 507 h 529"/>
                <a:gd name="T18" fmla="*/ 172 w 523"/>
                <a:gd name="T19" fmla="*/ 512 h 529"/>
                <a:gd name="T20" fmla="*/ 204 w 523"/>
                <a:gd name="T21" fmla="*/ 522 h 529"/>
                <a:gd name="T22" fmla="*/ 367 w 523"/>
                <a:gd name="T23" fmla="*/ 506 h 529"/>
                <a:gd name="T24" fmla="*/ 384 w 523"/>
                <a:gd name="T25" fmla="*/ 497 h 529"/>
                <a:gd name="T26" fmla="*/ 400 w 523"/>
                <a:gd name="T27" fmla="*/ 488 h 529"/>
                <a:gd name="T28" fmla="*/ 407 w 523"/>
                <a:gd name="T29" fmla="*/ 483 h 529"/>
                <a:gd name="T30" fmla="*/ 421 w 523"/>
                <a:gd name="T31" fmla="*/ 473 h 529"/>
                <a:gd name="T32" fmla="*/ 431 w 523"/>
                <a:gd name="T33" fmla="*/ 465 h 529"/>
                <a:gd name="T34" fmla="*/ 441 w 523"/>
                <a:gd name="T35" fmla="*/ 456 h 529"/>
                <a:gd name="T36" fmla="*/ 451 w 523"/>
                <a:gd name="T37" fmla="*/ 447 h 529"/>
                <a:gd name="T38" fmla="*/ 520 w 523"/>
                <a:gd name="T39" fmla="*/ 300 h 529"/>
                <a:gd name="T40" fmla="*/ 522 w 523"/>
                <a:gd name="T41" fmla="*/ 285 h 529"/>
                <a:gd name="T42" fmla="*/ 523 w 523"/>
                <a:gd name="T43" fmla="*/ 273 h 529"/>
                <a:gd name="T44" fmla="*/ 522 w 523"/>
                <a:gd name="T45" fmla="*/ 257 h 529"/>
                <a:gd name="T46" fmla="*/ 521 w 523"/>
                <a:gd name="T47" fmla="*/ 240 h 529"/>
                <a:gd name="T48" fmla="*/ 520 w 523"/>
                <a:gd name="T49" fmla="*/ 229 h 529"/>
                <a:gd name="T50" fmla="*/ 518 w 523"/>
                <a:gd name="T51" fmla="*/ 215 h 529"/>
                <a:gd name="T52" fmla="*/ 514 w 523"/>
                <a:gd name="T53" fmla="*/ 199 h 529"/>
                <a:gd name="T54" fmla="*/ 421 w 523"/>
                <a:gd name="T55" fmla="*/ 60 h 529"/>
                <a:gd name="T56" fmla="*/ 410 w 523"/>
                <a:gd name="T57" fmla="*/ 52 h 529"/>
                <a:gd name="T58" fmla="*/ 399 w 523"/>
                <a:gd name="T59" fmla="*/ 45 h 529"/>
                <a:gd name="T60" fmla="*/ 387 w 523"/>
                <a:gd name="T61" fmla="*/ 38 h 529"/>
                <a:gd name="T62" fmla="*/ 381 w 523"/>
                <a:gd name="T63" fmla="*/ 34 h 529"/>
                <a:gd name="T64" fmla="*/ 366 w 523"/>
                <a:gd name="T65" fmla="*/ 27 h 529"/>
                <a:gd name="T66" fmla="*/ 352 w 523"/>
                <a:gd name="T67" fmla="*/ 21 h 529"/>
                <a:gd name="T68" fmla="*/ 329 w 523"/>
                <a:gd name="T69" fmla="*/ 14 h 529"/>
                <a:gd name="T70" fmla="*/ 159 w 523"/>
                <a:gd name="T71" fmla="*/ 26 h 529"/>
                <a:gd name="T72" fmla="*/ 140 w 523"/>
                <a:gd name="T73" fmla="*/ 35 h 529"/>
                <a:gd name="T74" fmla="*/ 129 w 523"/>
                <a:gd name="T75" fmla="*/ 41 h 529"/>
                <a:gd name="T76" fmla="*/ 117 w 523"/>
                <a:gd name="T77" fmla="*/ 48 h 529"/>
                <a:gd name="T78" fmla="*/ 112 w 523"/>
                <a:gd name="T79" fmla="*/ 52 h 529"/>
                <a:gd name="T80" fmla="*/ 105 w 523"/>
                <a:gd name="T81" fmla="*/ 57 h 529"/>
                <a:gd name="T82" fmla="*/ 97 w 523"/>
                <a:gd name="T83" fmla="*/ 63 h 529"/>
                <a:gd name="T84" fmla="*/ 83 w 523"/>
                <a:gd name="T85" fmla="*/ 76 h 529"/>
                <a:gd name="T86" fmla="*/ 72 w 523"/>
                <a:gd name="T87" fmla="*/ 86 h 529"/>
                <a:gd name="T88" fmla="*/ 2 w 523"/>
                <a:gd name="T89" fmla="*/ 234 h 529"/>
                <a:gd name="T90" fmla="*/ 1 w 523"/>
                <a:gd name="T91" fmla="*/ 248 h 529"/>
                <a:gd name="T92" fmla="*/ 0 w 523"/>
                <a:gd name="T93" fmla="*/ 260 h 529"/>
                <a:gd name="T94" fmla="*/ 0 w 523"/>
                <a:gd name="T95" fmla="*/ 274 h 529"/>
                <a:gd name="T96" fmla="*/ 0 w 523"/>
                <a:gd name="T97" fmla="*/ 285 h 529"/>
                <a:gd name="T98" fmla="*/ 2 w 523"/>
                <a:gd name="T99" fmla="*/ 30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 h="529">
                  <a:moveTo>
                    <a:pt x="2" y="302"/>
                  </a:moveTo>
                  <a:cubicBezTo>
                    <a:pt x="2" y="302"/>
                    <a:pt x="2" y="303"/>
                    <a:pt x="3" y="304"/>
                  </a:cubicBezTo>
                  <a:cubicBezTo>
                    <a:pt x="3" y="305"/>
                    <a:pt x="3" y="305"/>
                    <a:pt x="3" y="305"/>
                  </a:cubicBezTo>
                  <a:cubicBezTo>
                    <a:pt x="3" y="308"/>
                    <a:pt x="4" y="311"/>
                    <a:pt x="4" y="314"/>
                  </a:cubicBezTo>
                  <a:cubicBezTo>
                    <a:pt x="5" y="318"/>
                    <a:pt x="5" y="318"/>
                    <a:pt x="5" y="318"/>
                  </a:cubicBezTo>
                  <a:cubicBezTo>
                    <a:pt x="6" y="321"/>
                    <a:pt x="6" y="325"/>
                    <a:pt x="7" y="328"/>
                  </a:cubicBezTo>
                  <a:cubicBezTo>
                    <a:pt x="8" y="331"/>
                    <a:pt x="8" y="331"/>
                    <a:pt x="8" y="331"/>
                  </a:cubicBezTo>
                  <a:cubicBezTo>
                    <a:pt x="8" y="332"/>
                    <a:pt x="8" y="333"/>
                    <a:pt x="9" y="334"/>
                  </a:cubicBezTo>
                  <a:cubicBezTo>
                    <a:pt x="10" y="341"/>
                    <a:pt x="10" y="341"/>
                    <a:pt x="10" y="341"/>
                  </a:cubicBezTo>
                  <a:cubicBezTo>
                    <a:pt x="11" y="342"/>
                    <a:pt x="11" y="344"/>
                    <a:pt x="12" y="345"/>
                  </a:cubicBezTo>
                  <a:cubicBezTo>
                    <a:pt x="28" y="395"/>
                    <a:pt x="59" y="441"/>
                    <a:pt x="101" y="473"/>
                  </a:cubicBezTo>
                  <a:cubicBezTo>
                    <a:pt x="102" y="474"/>
                    <a:pt x="103" y="474"/>
                    <a:pt x="104" y="475"/>
                  </a:cubicBezTo>
                  <a:cubicBezTo>
                    <a:pt x="105" y="476"/>
                    <a:pt x="106" y="477"/>
                    <a:pt x="107" y="478"/>
                  </a:cubicBezTo>
                  <a:cubicBezTo>
                    <a:pt x="112" y="481"/>
                    <a:pt x="112" y="481"/>
                    <a:pt x="112" y="481"/>
                  </a:cubicBezTo>
                  <a:cubicBezTo>
                    <a:pt x="113" y="482"/>
                    <a:pt x="113" y="482"/>
                    <a:pt x="114" y="482"/>
                  </a:cubicBezTo>
                  <a:cubicBezTo>
                    <a:pt x="117" y="484"/>
                    <a:pt x="120" y="486"/>
                    <a:pt x="123" y="489"/>
                  </a:cubicBezTo>
                  <a:cubicBezTo>
                    <a:pt x="125" y="489"/>
                    <a:pt x="126" y="490"/>
                    <a:pt x="127" y="491"/>
                  </a:cubicBezTo>
                  <a:cubicBezTo>
                    <a:pt x="130" y="492"/>
                    <a:pt x="132" y="494"/>
                    <a:pt x="135" y="495"/>
                  </a:cubicBezTo>
                  <a:cubicBezTo>
                    <a:pt x="135" y="495"/>
                    <a:pt x="135" y="495"/>
                    <a:pt x="135" y="495"/>
                  </a:cubicBezTo>
                  <a:cubicBezTo>
                    <a:pt x="136" y="496"/>
                    <a:pt x="138" y="497"/>
                    <a:pt x="139" y="497"/>
                  </a:cubicBezTo>
                  <a:cubicBezTo>
                    <a:pt x="140" y="498"/>
                    <a:pt x="142" y="499"/>
                    <a:pt x="144" y="500"/>
                  </a:cubicBezTo>
                  <a:cubicBezTo>
                    <a:pt x="145" y="500"/>
                    <a:pt x="146" y="501"/>
                    <a:pt x="147" y="501"/>
                  </a:cubicBezTo>
                  <a:cubicBezTo>
                    <a:pt x="151" y="503"/>
                    <a:pt x="151" y="503"/>
                    <a:pt x="151" y="503"/>
                  </a:cubicBezTo>
                  <a:cubicBezTo>
                    <a:pt x="151" y="503"/>
                    <a:pt x="151" y="503"/>
                    <a:pt x="151" y="503"/>
                  </a:cubicBezTo>
                  <a:cubicBezTo>
                    <a:pt x="154" y="505"/>
                    <a:pt x="154" y="505"/>
                    <a:pt x="154" y="505"/>
                  </a:cubicBezTo>
                  <a:cubicBezTo>
                    <a:pt x="155" y="505"/>
                    <a:pt x="156" y="506"/>
                    <a:pt x="157" y="506"/>
                  </a:cubicBezTo>
                  <a:cubicBezTo>
                    <a:pt x="158" y="507"/>
                    <a:pt x="159" y="507"/>
                    <a:pt x="160" y="507"/>
                  </a:cubicBezTo>
                  <a:cubicBezTo>
                    <a:pt x="163" y="508"/>
                    <a:pt x="163" y="508"/>
                    <a:pt x="163" y="508"/>
                  </a:cubicBezTo>
                  <a:cubicBezTo>
                    <a:pt x="165" y="510"/>
                    <a:pt x="168" y="511"/>
                    <a:pt x="170" y="512"/>
                  </a:cubicBezTo>
                  <a:cubicBezTo>
                    <a:pt x="172" y="512"/>
                    <a:pt x="172" y="512"/>
                    <a:pt x="172" y="512"/>
                  </a:cubicBezTo>
                  <a:cubicBezTo>
                    <a:pt x="179" y="515"/>
                    <a:pt x="186" y="517"/>
                    <a:pt x="192" y="519"/>
                  </a:cubicBezTo>
                  <a:cubicBezTo>
                    <a:pt x="200" y="521"/>
                    <a:pt x="200" y="521"/>
                    <a:pt x="200" y="521"/>
                  </a:cubicBezTo>
                  <a:cubicBezTo>
                    <a:pt x="202" y="521"/>
                    <a:pt x="203" y="521"/>
                    <a:pt x="204" y="522"/>
                  </a:cubicBezTo>
                  <a:cubicBezTo>
                    <a:pt x="230" y="527"/>
                    <a:pt x="257" y="529"/>
                    <a:pt x="284" y="527"/>
                  </a:cubicBezTo>
                  <a:cubicBezTo>
                    <a:pt x="311" y="525"/>
                    <a:pt x="338" y="518"/>
                    <a:pt x="363" y="507"/>
                  </a:cubicBezTo>
                  <a:cubicBezTo>
                    <a:pt x="364" y="507"/>
                    <a:pt x="365" y="506"/>
                    <a:pt x="367" y="506"/>
                  </a:cubicBezTo>
                  <a:cubicBezTo>
                    <a:pt x="374" y="503"/>
                    <a:pt x="374" y="503"/>
                    <a:pt x="374" y="503"/>
                  </a:cubicBezTo>
                  <a:cubicBezTo>
                    <a:pt x="377" y="501"/>
                    <a:pt x="379" y="500"/>
                    <a:pt x="382" y="498"/>
                  </a:cubicBezTo>
                  <a:cubicBezTo>
                    <a:pt x="384" y="497"/>
                    <a:pt x="384" y="497"/>
                    <a:pt x="384" y="497"/>
                  </a:cubicBezTo>
                  <a:cubicBezTo>
                    <a:pt x="386" y="496"/>
                    <a:pt x="389" y="495"/>
                    <a:pt x="391" y="493"/>
                  </a:cubicBezTo>
                  <a:cubicBezTo>
                    <a:pt x="394" y="492"/>
                    <a:pt x="394" y="492"/>
                    <a:pt x="394" y="492"/>
                  </a:cubicBezTo>
                  <a:cubicBezTo>
                    <a:pt x="396" y="490"/>
                    <a:pt x="398" y="489"/>
                    <a:pt x="400" y="488"/>
                  </a:cubicBezTo>
                  <a:cubicBezTo>
                    <a:pt x="403" y="486"/>
                    <a:pt x="403" y="486"/>
                    <a:pt x="403" y="486"/>
                  </a:cubicBezTo>
                  <a:cubicBezTo>
                    <a:pt x="403" y="486"/>
                    <a:pt x="404" y="485"/>
                    <a:pt x="405" y="485"/>
                  </a:cubicBezTo>
                  <a:cubicBezTo>
                    <a:pt x="406" y="484"/>
                    <a:pt x="407" y="484"/>
                    <a:pt x="407" y="483"/>
                  </a:cubicBezTo>
                  <a:cubicBezTo>
                    <a:pt x="413" y="479"/>
                    <a:pt x="413" y="479"/>
                    <a:pt x="413" y="479"/>
                  </a:cubicBezTo>
                  <a:cubicBezTo>
                    <a:pt x="415" y="478"/>
                    <a:pt x="417" y="477"/>
                    <a:pt x="419" y="475"/>
                  </a:cubicBezTo>
                  <a:cubicBezTo>
                    <a:pt x="419" y="474"/>
                    <a:pt x="420" y="474"/>
                    <a:pt x="421" y="473"/>
                  </a:cubicBezTo>
                  <a:cubicBezTo>
                    <a:pt x="422" y="472"/>
                    <a:pt x="423" y="471"/>
                    <a:pt x="425" y="470"/>
                  </a:cubicBezTo>
                  <a:cubicBezTo>
                    <a:pt x="425" y="470"/>
                    <a:pt x="425" y="470"/>
                    <a:pt x="425" y="470"/>
                  </a:cubicBezTo>
                  <a:cubicBezTo>
                    <a:pt x="427" y="468"/>
                    <a:pt x="429" y="467"/>
                    <a:pt x="431" y="465"/>
                  </a:cubicBezTo>
                  <a:cubicBezTo>
                    <a:pt x="433" y="464"/>
                    <a:pt x="434" y="462"/>
                    <a:pt x="436" y="461"/>
                  </a:cubicBezTo>
                  <a:cubicBezTo>
                    <a:pt x="437" y="459"/>
                    <a:pt x="439" y="458"/>
                    <a:pt x="440" y="457"/>
                  </a:cubicBezTo>
                  <a:cubicBezTo>
                    <a:pt x="441" y="456"/>
                    <a:pt x="441" y="456"/>
                    <a:pt x="441" y="456"/>
                  </a:cubicBezTo>
                  <a:cubicBezTo>
                    <a:pt x="443" y="455"/>
                    <a:pt x="444" y="453"/>
                    <a:pt x="445" y="452"/>
                  </a:cubicBezTo>
                  <a:cubicBezTo>
                    <a:pt x="446" y="452"/>
                    <a:pt x="446" y="452"/>
                    <a:pt x="446" y="452"/>
                  </a:cubicBezTo>
                  <a:cubicBezTo>
                    <a:pt x="451" y="447"/>
                    <a:pt x="451" y="447"/>
                    <a:pt x="451" y="447"/>
                  </a:cubicBezTo>
                  <a:cubicBezTo>
                    <a:pt x="451" y="446"/>
                    <a:pt x="452" y="445"/>
                    <a:pt x="453" y="444"/>
                  </a:cubicBezTo>
                  <a:cubicBezTo>
                    <a:pt x="453" y="444"/>
                    <a:pt x="454" y="443"/>
                    <a:pt x="454" y="443"/>
                  </a:cubicBezTo>
                  <a:cubicBezTo>
                    <a:pt x="490" y="403"/>
                    <a:pt x="514" y="353"/>
                    <a:pt x="520" y="300"/>
                  </a:cubicBezTo>
                  <a:cubicBezTo>
                    <a:pt x="521" y="298"/>
                    <a:pt x="521" y="296"/>
                    <a:pt x="521" y="295"/>
                  </a:cubicBezTo>
                  <a:cubicBezTo>
                    <a:pt x="522" y="288"/>
                    <a:pt x="522" y="288"/>
                    <a:pt x="522" y="288"/>
                  </a:cubicBezTo>
                  <a:cubicBezTo>
                    <a:pt x="522" y="287"/>
                    <a:pt x="522" y="286"/>
                    <a:pt x="522" y="285"/>
                  </a:cubicBezTo>
                  <a:cubicBezTo>
                    <a:pt x="522" y="285"/>
                    <a:pt x="522" y="285"/>
                    <a:pt x="522" y="285"/>
                  </a:cubicBezTo>
                  <a:cubicBezTo>
                    <a:pt x="522" y="284"/>
                    <a:pt x="522" y="284"/>
                    <a:pt x="522" y="284"/>
                  </a:cubicBezTo>
                  <a:cubicBezTo>
                    <a:pt x="522" y="280"/>
                    <a:pt x="522" y="276"/>
                    <a:pt x="523" y="273"/>
                  </a:cubicBezTo>
                  <a:cubicBezTo>
                    <a:pt x="523" y="270"/>
                    <a:pt x="523" y="270"/>
                    <a:pt x="523" y="270"/>
                  </a:cubicBezTo>
                  <a:cubicBezTo>
                    <a:pt x="523" y="266"/>
                    <a:pt x="523" y="263"/>
                    <a:pt x="523" y="260"/>
                  </a:cubicBezTo>
                  <a:cubicBezTo>
                    <a:pt x="522" y="257"/>
                    <a:pt x="522" y="257"/>
                    <a:pt x="522" y="257"/>
                  </a:cubicBezTo>
                  <a:cubicBezTo>
                    <a:pt x="522" y="255"/>
                    <a:pt x="522" y="253"/>
                    <a:pt x="522" y="251"/>
                  </a:cubicBezTo>
                  <a:cubicBezTo>
                    <a:pt x="522" y="250"/>
                    <a:pt x="522" y="249"/>
                    <a:pt x="522" y="248"/>
                  </a:cubicBezTo>
                  <a:cubicBezTo>
                    <a:pt x="521" y="240"/>
                    <a:pt x="521" y="240"/>
                    <a:pt x="521" y="240"/>
                  </a:cubicBezTo>
                  <a:cubicBezTo>
                    <a:pt x="521" y="239"/>
                    <a:pt x="521" y="238"/>
                    <a:pt x="521" y="237"/>
                  </a:cubicBezTo>
                  <a:cubicBezTo>
                    <a:pt x="521" y="235"/>
                    <a:pt x="520" y="233"/>
                    <a:pt x="520" y="231"/>
                  </a:cubicBezTo>
                  <a:cubicBezTo>
                    <a:pt x="520" y="231"/>
                    <a:pt x="520" y="230"/>
                    <a:pt x="520" y="229"/>
                  </a:cubicBezTo>
                  <a:cubicBezTo>
                    <a:pt x="520" y="228"/>
                    <a:pt x="520" y="228"/>
                    <a:pt x="520" y="228"/>
                  </a:cubicBezTo>
                  <a:cubicBezTo>
                    <a:pt x="519" y="225"/>
                    <a:pt x="519" y="222"/>
                    <a:pt x="518" y="219"/>
                  </a:cubicBezTo>
                  <a:cubicBezTo>
                    <a:pt x="518" y="217"/>
                    <a:pt x="518" y="216"/>
                    <a:pt x="518" y="215"/>
                  </a:cubicBezTo>
                  <a:cubicBezTo>
                    <a:pt x="517" y="212"/>
                    <a:pt x="516" y="208"/>
                    <a:pt x="515" y="205"/>
                  </a:cubicBezTo>
                  <a:cubicBezTo>
                    <a:pt x="515" y="202"/>
                    <a:pt x="515" y="202"/>
                    <a:pt x="515" y="202"/>
                  </a:cubicBezTo>
                  <a:cubicBezTo>
                    <a:pt x="514" y="201"/>
                    <a:pt x="514" y="200"/>
                    <a:pt x="514" y="199"/>
                  </a:cubicBezTo>
                  <a:cubicBezTo>
                    <a:pt x="512" y="192"/>
                    <a:pt x="512" y="192"/>
                    <a:pt x="512" y="192"/>
                  </a:cubicBezTo>
                  <a:cubicBezTo>
                    <a:pt x="512" y="191"/>
                    <a:pt x="511" y="190"/>
                    <a:pt x="511" y="188"/>
                  </a:cubicBezTo>
                  <a:cubicBezTo>
                    <a:pt x="495" y="138"/>
                    <a:pt x="463" y="92"/>
                    <a:pt x="421" y="60"/>
                  </a:cubicBezTo>
                  <a:cubicBezTo>
                    <a:pt x="421" y="59"/>
                    <a:pt x="420" y="59"/>
                    <a:pt x="419" y="58"/>
                  </a:cubicBezTo>
                  <a:cubicBezTo>
                    <a:pt x="418" y="57"/>
                    <a:pt x="417" y="56"/>
                    <a:pt x="416" y="55"/>
                  </a:cubicBezTo>
                  <a:cubicBezTo>
                    <a:pt x="410" y="52"/>
                    <a:pt x="410" y="52"/>
                    <a:pt x="410" y="52"/>
                  </a:cubicBezTo>
                  <a:cubicBezTo>
                    <a:pt x="410" y="51"/>
                    <a:pt x="410" y="51"/>
                    <a:pt x="410" y="51"/>
                  </a:cubicBezTo>
                  <a:cubicBezTo>
                    <a:pt x="409" y="51"/>
                    <a:pt x="409" y="51"/>
                    <a:pt x="408" y="50"/>
                  </a:cubicBezTo>
                  <a:cubicBezTo>
                    <a:pt x="405" y="48"/>
                    <a:pt x="402" y="46"/>
                    <a:pt x="399" y="45"/>
                  </a:cubicBezTo>
                  <a:cubicBezTo>
                    <a:pt x="398" y="44"/>
                    <a:pt x="397" y="43"/>
                    <a:pt x="396" y="42"/>
                  </a:cubicBezTo>
                  <a:cubicBezTo>
                    <a:pt x="395" y="42"/>
                    <a:pt x="395" y="42"/>
                    <a:pt x="395" y="42"/>
                  </a:cubicBezTo>
                  <a:cubicBezTo>
                    <a:pt x="393" y="41"/>
                    <a:pt x="390" y="39"/>
                    <a:pt x="387" y="38"/>
                  </a:cubicBezTo>
                  <a:cubicBezTo>
                    <a:pt x="387" y="37"/>
                    <a:pt x="387" y="37"/>
                    <a:pt x="387" y="37"/>
                  </a:cubicBezTo>
                  <a:cubicBezTo>
                    <a:pt x="386" y="37"/>
                    <a:pt x="385" y="36"/>
                    <a:pt x="384" y="36"/>
                  </a:cubicBezTo>
                  <a:cubicBezTo>
                    <a:pt x="383" y="35"/>
                    <a:pt x="382" y="35"/>
                    <a:pt x="381" y="34"/>
                  </a:cubicBezTo>
                  <a:cubicBezTo>
                    <a:pt x="379" y="33"/>
                    <a:pt x="377" y="31"/>
                    <a:pt x="374" y="31"/>
                  </a:cubicBezTo>
                  <a:cubicBezTo>
                    <a:pt x="368" y="28"/>
                    <a:pt x="368" y="28"/>
                    <a:pt x="368" y="28"/>
                  </a:cubicBezTo>
                  <a:cubicBezTo>
                    <a:pt x="367" y="28"/>
                    <a:pt x="366" y="27"/>
                    <a:pt x="366" y="27"/>
                  </a:cubicBezTo>
                  <a:cubicBezTo>
                    <a:pt x="365" y="26"/>
                    <a:pt x="364" y="26"/>
                    <a:pt x="362" y="26"/>
                  </a:cubicBezTo>
                  <a:cubicBezTo>
                    <a:pt x="360" y="25"/>
                    <a:pt x="360" y="25"/>
                    <a:pt x="360" y="25"/>
                  </a:cubicBezTo>
                  <a:cubicBezTo>
                    <a:pt x="357" y="23"/>
                    <a:pt x="355" y="22"/>
                    <a:pt x="352" y="21"/>
                  </a:cubicBezTo>
                  <a:cubicBezTo>
                    <a:pt x="350" y="21"/>
                    <a:pt x="350" y="21"/>
                    <a:pt x="350" y="21"/>
                  </a:cubicBezTo>
                  <a:cubicBezTo>
                    <a:pt x="344" y="18"/>
                    <a:pt x="337" y="16"/>
                    <a:pt x="330" y="14"/>
                  </a:cubicBezTo>
                  <a:cubicBezTo>
                    <a:pt x="329" y="14"/>
                    <a:pt x="329" y="14"/>
                    <a:pt x="329" y="14"/>
                  </a:cubicBezTo>
                  <a:cubicBezTo>
                    <a:pt x="322" y="12"/>
                    <a:pt x="322" y="12"/>
                    <a:pt x="322" y="12"/>
                  </a:cubicBezTo>
                  <a:cubicBezTo>
                    <a:pt x="321" y="12"/>
                    <a:pt x="320" y="12"/>
                    <a:pt x="319" y="11"/>
                  </a:cubicBezTo>
                  <a:cubicBezTo>
                    <a:pt x="265" y="0"/>
                    <a:pt x="209" y="5"/>
                    <a:pt x="159" y="26"/>
                  </a:cubicBezTo>
                  <a:cubicBezTo>
                    <a:pt x="158" y="26"/>
                    <a:pt x="157" y="27"/>
                    <a:pt x="156" y="27"/>
                  </a:cubicBezTo>
                  <a:cubicBezTo>
                    <a:pt x="149" y="30"/>
                    <a:pt x="149" y="30"/>
                    <a:pt x="149" y="30"/>
                  </a:cubicBezTo>
                  <a:cubicBezTo>
                    <a:pt x="146" y="32"/>
                    <a:pt x="143" y="33"/>
                    <a:pt x="140" y="35"/>
                  </a:cubicBezTo>
                  <a:cubicBezTo>
                    <a:pt x="138" y="36"/>
                    <a:pt x="138" y="36"/>
                    <a:pt x="138" y="36"/>
                  </a:cubicBezTo>
                  <a:cubicBezTo>
                    <a:pt x="136" y="37"/>
                    <a:pt x="133" y="38"/>
                    <a:pt x="131" y="40"/>
                  </a:cubicBezTo>
                  <a:cubicBezTo>
                    <a:pt x="129" y="41"/>
                    <a:pt x="129" y="41"/>
                    <a:pt x="129" y="41"/>
                  </a:cubicBezTo>
                  <a:cubicBezTo>
                    <a:pt x="126" y="43"/>
                    <a:pt x="124" y="44"/>
                    <a:pt x="121" y="46"/>
                  </a:cubicBezTo>
                  <a:cubicBezTo>
                    <a:pt x="120" y="46"/>
                    <a:pt x="120" y="46"/>
                    <a:pt x="120" y="46"/>
                  </a:cubicBezTo>
                  <a:cubicBezTo>
                    <a:pt x="119" y="47"/>
                    <a:pt x="118" y="48"/>
                    <a:pt x="117" y="48"/>
                  </a:cubicBezTo>
                  <a:cubicBezTo>
                    <a:pt x="116" y="49"/>
                    <a:pt x="115" y="49"/>
                    <a:pt x="115" y="50"/>
                  </a:cubicBezTo>
                  <a:cubicBezTo>
                    <a:pt x="112" y="52"/>
                    <a:pt x="112" y="52"/>
                    <a:pt x="112" y="52"/>
                  </a:cubicBezTo>
                  <a:cubicBezTo>
                    <a:pt x="112" y="52"/>
                    <a:pt x="112" y="52"/>
                    <a:pt x="112" y="52"/>
                  </a:cubicBezTo>
                  <a:cubicBezTo>
                    <a:pt x="108" y="55"/>
                    <a:pt x="108" y="55"/>
                    <a:pt x="108" y="55"/>
                  </a:cubicBezTo>
                  <a:cubicBezTo>
                    <a:pt x="107" y="55"/>
                    <a:pt x="107" y="55"/>
                    <a:pt x="106" y="56"/>
                  </a:cubicBezTo>
                  <a:cubicBezTo>
                    <a:pt x="105" y="57"/>
                    <a:pt x="105" y="57"/>
                    <a:pt x="105" y="57"/>
                  </a:cubicBezTo>
                  <a:cubicBezTo>
                    <a:pt x="104" y="58"/>
                    <a:pt x="102" y="59"/>
                    <a:pt x="101" y="60"/>
                  </a:cubicBezTo>
                  <a:cubicBezTo>
                    <a:pt x="100" y="61"/>
                    <a:pt x="99" y="62"/>
                    <a:pt x="98" y="63"/>
                  </a:cubicBezTo>
                  <a:cubicBezTo>
                    <a:pt x="97" y="63"/>
                    <a:pt x="97" y="63"/>
                    <a:pt x="97" y="63"/>
                  </a:cubicBezTo>
                  <a:cubicBezTo>
                    <a:pt x="95" y="65"/>
                    <a:pt x="93" y="66"/>
                    <a:pt x="91" y="68"/>
                  </a:cubicBezTo>
                  <a:cubicBezTo>
                    <a:pt x="90" y="69"/>
                    <a:pt x="88" y="71"/>
                    <a:pt x="86" y="73"/>
                  </a:cubicBezTo>
                  <a:cubicBezTo>
                    <a:pt x="85" y="74"/>
                    <a:pt x="84" y="75"/>
                    <a:pt x="83" y="76"/>
                  </a:cubicBezTo>
                  <a:cubicBezTo>
                    <a:pt x="82" y="76"/>
                    <a:pt x="82" y="76"/>
                    <a:pt x="82" y="76"/>
                  </a:cubicBezTo>
                  <a:cubicBezTo>
                    <a:pt x="80" y="78"/>
                    <a:pt x="78" y="80"/>
                    <a:pt x="77" y="82"/>
                  </a:cubicBezTo>
                  <a:cubicBezTo>
                    <a:pt x="72" y="86"/>
                    <a:pt x="72" y="86"/>
                    <a:pt x="72" y="86"/>
                  </a:cubicBezTo>
                  <a:cubicBezTo>
                    <a:pt x="71" y="87"/>
                    <a:pt x="70" y="88"/>
                    <a:pt x="69" y="89"/>
                  </a:cubicBezTo>
                  <a:cubicBezTo>
                    <a:pt x="69" y="89"/>
                    <a:pt x="69" y="90"/>
                    <a:pt x="68" y="90"/>
                  </a:cubicBezTo>
                  <a:cubicBezTo>
                    <a:pt x="32" y="130"/>
                    <a:pt x="9" y="181"/>
                    <a:pt x="2" y="234"/>
                  </a:cubicBezTo>
                  <a:cubicBezTo>
                    <a:pt x="2" y="235"/>
                    <a:pt x="1" y="237"/>
                    <a:pt x="1" y="238"/>
                  </a:cubicBezTo>
                  <a:cubicBezTo>
                    <a:pt x="1" y="245"/>
                    <a:pt x="1" y="245"/>
                    <a:pt x="1" y="245"/>
                  </a:cubicBezTo>
                  <a:cubicBezTo>
                    <a:pt x="1" y="246"/>
                    <a:pt x="1" y="247"/>
                    <a:pt x="1" y="248"/>
                  </a:cubicBezTo>
                  <a:cubicBezTo>
                    <a:pt x="1" y="248"/>
                    <a:pt x="1" y="248"/>
                    <a:pt x="1" y="248"/>
                  </a:cubicBezTo>
                  <a:cubicBezTo>
                    <a:pt x="0" y="249"/>
                    <a:pt x="0" y="249"/>
                    <a:pt x="0" y="249"/>
                  </a:cubicBezTo>
                  <a:cubicBezTo>
                    <a:pt x="0" y="253"/>
                    <a:pt x="0" y="257"/>
                    <a:pt x="0" y="260"/>
                  </a:cubicBezTo>
                  <a:cubicBezTo>
                    <a:pt x="0" y="261"/>
                    <a:pt x="0" y="262"/>
                    <a:pt x="0" y="263"/>
                  </a:cubicBezTo>
                  <a:cubicBezTo>
                    <a:pt x="0" y="267"/>
                    <a:pt x="0" y="270"/>
                    <a:pt x="0" y="273"/>
                  </a:cubicBezTo>
                  <a:cubicBezTo>
                    <a:pt x="0" y="274"/>
                    <a:pt x="0" y="274"/>
                    <a:pt x="0" y="274"/>
                  </a:cubicBezTo>
                  <a:cubicBezTo>
                    <a:pt x="0" y="275"/>
                    <a:pt x="0" y="276"/>
                    <a:pt x="0" y="276"/>
                  </a:cubicBezTo>
                  <a:cubicBezTo>
                    <a:pt x="0" y="278"/>
                    <a:pt x="0" y="280"/>
                    <a:pt x="0" y="282"/>
                  </a:cubicBezTo>
                  <a:cubicBezTo>
                    <a:pt x="0" y="283"/>
                    <a:pt x="0" y="284"/>
                    <a:pt x="0" y="285"/>
                  </a:cubicBezTo>
                  <a:cubicBezTo>
                    <a:pt x="1" y="293"/>
                    <a:pt x="1" y="293"/>
                    <a:pt x="1" y="293"/>
                  </a:cubicBezTo>
                  <a:cubicBezTo>
                    <a:pt x="1" y="294"/>
                    <a:pt x="1" y="295"/>
                    <a:pt x="2" y="296"/>
                  </a:cubicBezTo>
                  <a:cubicBezTo>
                    <a:pt x="2" y="298"/>
                    <a:pt x="2" y="300"/>
                    <a:pt x="2" y="302"/>
                  </a:cubicBezTo>
                </a:path>
              </a:pathLst>
            </a:custGeom>
            <a:blipFill>
              <a:blip r:embed="rId4" cstate="screen"/>
              <a:stretch>
                <a:fillRect/>
              </a:stretch>
            </a:blip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42" name="组合 41"/>
          <p:cNvGrpSpPr/>
          <p:nvPr/>
        </p:nvGrpSpPr>
        <p:grpSpPr>
          <a:xfrm>
            <a:off x="8343362" y="2991758"/>
            <a:ext cx="1578886" cy="1584326"/>
            <a:chOff x="4946651" y="2265363"/>
            <a:chExt cx="2303463" cy="2311400"/>
          </a:xfrm>
        </p:grpSpPr>
        <p:sp>
          <p:nvSpPr>
            <p:cNvPr id="43" name="Freeform 5"/>
            <p:cNvSpPr/>
            <p:nvPr/>
          </p:nvSpPr>
          <p:spPr bwMode="auto">
            <a:xfrm>
              <a:off x="5384801" y="2579688"/>
              <a:ext cx="1865313" cy="1997075"/>
            </a:xfrm>
            <a:custGeom>
              <a:avLst/>
              <a:gdLst>
                <a:gd name="T0" fmla="*/ 409 w 438"/>
                <a:gd name="T1" fmla="*/ 118 h 469"/>
                <a:gd name="T2" fmla="*/ 412 w 438"/>
                <a:gd name="T3" fmla="*/ 131 h 469"/>
                <a:gd name="T4" fmla="*/ 417 w 438"/>
                <a:gd name="T5" fmla="*/ 154 h 469"/>
                <a:gd name="T6" fmla="*/ 418 w 438"/>
                <a:gd name="T7" fmla="*/ 163 h 469"/>
                <a:gd name="T8" fmla="*/ 419 w 438"/>
                <a:gd name="T9" fmla="*/ 177 h 469"/>
                <a:gd name="T10" fmla="*/ 420 w 438"/>
                <a:gd name="T11" fmla="*/ 196 h 469"/>
                <a:gd name="T12" fmla="*/ 419 w 438"/>
                <a:gd name="T13" fmla="*/ 211 h 469"/>
                <a:gd name="T14" fmla="*/ 418 w 438"/>
                <a:gd name="T15" fmla="*/ 221 h 469"/>
                <a:gd name="T16" fmla="*/ 350 w 438"/>
                <a:gd name="T17" fmla="*/ 370 h 469"/>
                <a:gd name="T18" fmla="*/ 342 w 438"/>
                <a:gd name="T19" fmla="*/ 378 h 469"/>
                <a:gd name="T20" fmla="*/ 333 w 438"/>
                <a:gd name="T21" fmla="*/ 387 h 469"/>
                <a:gd name="T22" fmla="*/ 322 w 438"/>
                <a:gd name="T23" fmla="*/ 396 h 469"/>
                <a:gd name="T24" fmla="*/ 310 w 438"/>
                <a:gd name="T25" fmla="*/ 405 h 469"/>
                <a:gd name="T26" fmla="*/ 300 w 438"/>
                <a:gd name="T27" fmla="*/ 412 h 469"/>
                <a:gd name="T28" fmla="*/ 288 w 438"/>
                <a:gd name="T29" fmla="*/ 419 h 469"/>
                <a:gd name="T30" fmla="*/ 271 w 438"/>
                <a:gd name="T31" fmla="*/ 429 h 469"/>
                <a:gd name="T32" fmla="*/ 181 w 438"/>
                <a:gd name="T33" fmla="*/ 453 h 469"/>
                <a:gd name="T34" fmla="*/ 97 w 438"/>
                <a:gd name="T35" fmla="*/ 447 h 469"/>
                <a:gd name="T36" fmla="*/ 67 w 438"/>
                <a:gd name="T37" fmla="*/ 438 h 469"/>
                <a:gd name="T38" fmla="*/ 54 w 438"/>
                <a:gd name="T39" fmla="*/ 432 h 469"/>
                <a:gd name="T40" fmla="*/ 48 w 438"/>
                <a:gd name="T41" fmla="*/ 429 h 469"/>
                <a:gd name="T42" fmla="*/ 36 w 438"/>
                <a:gd name="T43" fmla="*/ 423 h 469"/>
                <a:gd name="T44" fmla="*/ 24 w 438"/>
                <a:gd name="T45" fmla="*/ 417 h 469"/>
                <a:gd name="T46" fmla="*/ 9 w 438"/>
                <a:gd name="T47" fmla="*/ 407 h 469"/>
                <a:gd name="T48" fmla="*/ 0 w 438"/>
                <a:gd name="T49" fmla="*/ 400 h 469"/>
                <a:gd name="T50" fmla="*/ 22 w 438"/>
                <a:gd name="T51" fmla="*/ 419 h 469"/>
                <a:gd name="T52" fmla="*/ 39 w 438"/>
                <a:gd name="T53" fmla="*/ 430 h 469"/>
                <a:gd name="T54" fmla="*/ 51 w 438"/>
                <a:gd name="T55" fmla="*/ 437 h 469"/>
                <a:gd name="T56" fmla="*/ 62 w 438"/>
                <a:gd name="T57" fmla="*/ 443 h 469"/>
                <a:gd name="T58" fmla="*/ 69 w 438"/>
                <a:gd name="T59" fmla="*/ 446 h 469"/>
                <a:gd name="T60" fmla="*/ 78 w 438"/>
                <a:gd name="T61" fmla="*/ 450 h 469"/>
                <a:gd name="T62" fmla="*/ 108 w 438"/>
                <a:gd name="T63" fmla="*/ 460 h 469"/>
                <a:gd name="T64" fmla="*/ 177 w 438"/>
                <a:gd name="T65" fmla="*/ 469 h 469"/>
                <a:gd name="T66" fmla="*/ 282 w 438"/>
                <a:gd name="T67" fmla="*/ 447 h 469"/>
                <a:gd name="T68" fmla="*/ 299 w 438"/>
                <a:gd name="T69" fmla="*/ 439 h 469"/>
                <a:gd name="T70" fmla="*/ 315 w 438"/>
                <a:gd name="T71" fmla="*/ 429 h 469"/>
                <a:gd name="T72" fmla="*/ 323 w 438"/>
                <a:gd name="T73" fmla="*/ 425 h 469"/>
                <a:gd name="T74" fmla="*/ 337 w 438"/>
                <a:gd name="T75" fmla="*/ 415 h 469"/>
                <a:gd name="T76" fmla="*/ 346 w 438"/>
                <a:gd name="T77" fmla="*/ 407 h 469"/>
                <a:gd name="T78" fmla="*/ 356 w 438"/>
                <a:gd name="T79" fmla="*/ 398 h 469"/>
                <a:gd name="T80" fmla="*/ 366 w 438"/>
                <a:gd name="T81" fmla="*/ 388 h 469"/>
                <a:gd name="T82" fmla="*/ 436 w 438"/>
                <a:gd name="T83" fmla="*/ 241 h 469"/>
                <a:gd name="T84" fmla="*/ 437 w 438"/>
                <a:gd name="T85" fmla="*/ 227 h 469"/>
                <a:gd name="T86" fmla="*/ 438 w 438"/>
                <a:gd name="T87" fmla="*/ 214 h 469"/>
                <a:gd name="T88" fmla="*/ 438 w 438"/>
                <a:gd name="T89" fmla="*/ 198 h 469"/>
                <a:gd name="T90" fmla="*/ 437 w 438"/>
                <a:gd name="T91" fmla="*/ 181 h 469"/>
                <a:gd name="T92" fmla="*/ 435 w 438"/>
                <a:gd name="T93" fmla="*/ 170 h 469"/>
                <a:gd name="T94" fmla="*/ 433 w 438"/>
                <a:gd name="T95" fmla="*/ 157 h 469"/>
                <a:gd name="T96" fmla="*/ 429 w 438"/>
                <a:gd name="T97" fmla="*/ 141 h 469"/>
                <a:gd name="T98" fmla="*/ 337 w 438"/>
                <a:gd name="T99" fmla="*/ 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69">
                  <a:moveTo>
                    <a:pt x="335" y="0"/>
                  </a:moveTo>
                  <a:cubicBezTo>
                    <a:pt x="369" y="31"/>
                    <a:pt x="394" y="71"/>
                    <a:pt x="408" y="114"/>
                  </a:cubicBezTo>
                  <a:cubicBezTo>
                    <a:pt x="408" y="116"/>
                    <a:pt x="409" y="117"/>
                    <a:pt x="409" y="118"/>
                  </a:cubicBezTo>
                  <a:cubicBezTo>
                    <a:pt x="411" y="125"/>
                    <a:pt x="411" y="125"/>
                    <a:pt x="411" y="125"/>
                  </a:cubicBezTo>
                  <a:cubicBezTo>
                    <a:pt x="411" y="126"/>
                    <a:pt x="411" y="127"/>
                    <a:pt x="412" y="128"/>
                  </a:cubicBezTo>
                  <a:cubicBezTo>
                    <a:pt x="412" y="131"/>
                    <a:pt x="412" y="131"/>
                    <a:pt x="412" y="131"/>
                  </a:cubicBezTo>
                  <a:cubicBezTo>
                    <a:pt x="413" y="134"/>
                    <a:pt x="414" y="138"/>
                    <a:pt x="415" y="141"/>
                  </a:cubicBezTo>
                  <a:cubicBezTo>
                    <a:pt x="415" y="142"/>
                    <a:pt x="415" y="143"/>
                    <a:pt x="415" y="145"/>
                  </a:cubicBezTo>
                  <a:cubicBezTo>
                    <a:pt x="416" y="148"/>
                    <a:pt x="416" y="151"/>
                    <a:pt x="417" y="154"/>
                  </a:cubicBezTo>
                  <a:cubicBezTo>
                    <a:pt x="417" y="155"/>
                    <a:pt x="417" y="155"/>
                    <a:pt x="417" y="155"/>
                  </a:cubicBezTo>
                  <a:cubicBezTo>
                    <a:pt x="417" y="156"/>
                    <a:pt x="417" y="157"/>
                    <a:pt x="417" y="157"/>
                  </a:cubicBezTo>
                  <a:cubicBezTo>
                    <a:pt x="417" y="159"/>
                    <a:pt x="418" y="161"/>
                    <a:pt x="418" y="163"/>
                  </a:cubicBezTo>
                  <a:cubicBezTo>
                    <a:pt x="418" y="164"/>
                    <a:pt x="418" y="165"/>
                    <a:pt x="418" y="166"/>
                  </a:cubicBezTo>
                  <a:cubicBezTo>
                    <a:pt x="419" y="174"/>
                    <a:pt x="419" y="174"/>
                    <a:pt x="419" y="174"/>
                  </a:cubicBezTo>
                  <a:cubicBezTo>
                    <a:pt x="419" y="175"/>
                    <a:pt x="419" y="176"/>
                    <a:pt x="419" y="177"/>
                  </a:cubicBezTo>
                  <a:cubicBezTo>
                    <a:pt x="419" y="179"/>
                    <a:pt x="419" y="181"/>
                    <a:pt x="419" y="183"/>
                  </a:cubicBezTo>
                  <a:cubicBezTo>
                    <a:pt x="420" y="186"/>
                    <a:pt x="420" y="186"/>
                    <a:pt x="420" y="186"/>
                  </a:cubicBezTo>
                  <a:cubicBezTo>
                    <a:pt x="420" y="189"/>
                    <a:pt x="420" y="192"/>
                    <a:pt x="420" y="196"/>
                  </a:cubicBezTo>
                  <a:cubicBezTo>
                    <a:pt x="420" y="199"/>
                    <a:pt x="420" y="199"/>
                    <a:pt x="420" y="199"/>
                  </a:cubicBezTo>
                  <a:cubicBezTo>
                    <a:pt x="419" y="202"/>
                    <a:pt x="419" y="206"/>
                    <a:pt x="419" y="210"/>
                  </a:cubicBezTo>
                  <a:cubicBezTo>
                    <a:pt x="419" y="211"/>
                    <a:pt x="419" y="211"/>
                    <a:pt x="419" y="211"/>
                  </a:cubicBezTo>
                  <a:cubicBezTo>
                    <a:pt x="419" y="211"/>
                    <a:pt x="419" y="211"/>
                    <a:pt x="419" y="211"/>
                  </a:cubicBezTo>
                  <a:cubicBezTo>
                    <a:pt x="419" y="212"/>
                    <a:pt x="419" y="213"/>
                    <a:pt x="419" y="214"/>
                  </a:cubicBezTo>
                  <a:cubicBezTo>
                    <a:pt x="418" y="221"/>
                    <a:pt x="418" y="221"/>
                    <a:pt x="418" y="221"/>
                  </a:cubicBezTo>
                  <a:cubicBezTo>
                    <a:pt x="418" y="222"/>
                    <a:pt x="418" y="224"/>
                    <a:pt x="417" y="226"/>
                  </a:cubicBezTo>
                  <a:cubicBezTo>
                    <a:pt x="411" y="279"/>
                    <a:pt x="387" y="329"/>
                    <a:pt x="351" y="369"/>
                  </a:cubicBezTo>
                  <a:cubicBezTo>
                    <a:pt x="351" y="369"/>
                    <a:pt x="350" y="370"/>
                    <a:pt x="350" y="370"/>
                  </a:cubicBezTo>
                  <a:cubicBezTo>
                    <a:pt x="349" y="371"/>
                    <a:pt x="348" y="372"/>
                    <a:pt x="348" y="373"/>
                  </a:cubicBezTo>
                  <a:cubicBezTo>
                    <a:pt x="343" y="378"/>
                    <a:pt x="343" y="378"/>
                    <a:pt x="343" y="378"/>
                  </a:cubicBezTo>
                  <a:cubicBezTo>
                    <a:pt x="342" y="378"/>
                    <a:pt x="342" y="378"/>
                    <a:pt x="342" y="378"/>
                  </a:cubicBezTo>
                  <a:cubicBezTo>
                    <a:pt x="341" y="379"/>
                    <a:pt x="340" y="381"/>
                    <a:pt x="338" y="382"/>
                  </a:cubicBezTo>
                  <a:cubicBezTo>
                    <a:pt x="337" y="383"/>
                    <a:pt x="337" y="383"/>
                    <a:pt x="337" y="383"/>
                  </a:cubicBezTo>
                  <a:cubicBezTo>
                    <a:pt x="336" y="384"/>
                    <a:pt x="334" y="385"/>
                    <a:pt x="333" y="387"/>
                  </a:cubicBezTo>
                  <a:cubicBezTo>
                    <a:pt x="331" y="388"/>
                    <a:pt x="330" y="390"/>
                    <a:pt x="328" y="391"/>
                  </a:cubicBezTo>
                  <a:cubicBezTo>
                    <a:pt x="326" y="393"/>
                    <a:pt x="324" y="394"/>
                    <a:pt x="322" y="396"/>
                  </a:cubicBezTo>
                  <a:cubicBezTo>
                    <a:pt x="322" y="396"/>
                    <a:pt x="322" y="396"/>
                    <a:pt x="322" y="396"/>
                  </a:cubicBezTo>
                  <a:cubicBezTo>
                    <a:pt x="320" y="397"/>
                    <a:pt x="319" y="398"/>
                    <a:pt x="318" y="399"/>
                  </a:cubicBezTo>
                  <a:cubicBezTo>
                    <a:pt x="317" y="400"/>
                    <a:pt x="316" y="400"/>
                    <a:pt x="316" y="401"/>
                  </a:cubicBezTo>
                  <a:cubicBezTo>
                    <a:pt x="314" y="403"/>
                    <a:pt x="312" y="404"/>
                    <a:pt x="310" y="405"/>
                  </a:cubicBezTo>
                  <a:cubicBezTo>
                    <a:pt x="304" y="409"/>
                    <a:pt x="304" y="409"/>
                    <a:pt x="304" y="409"/>
                  </a:cubicBezTo>
                  <a:cubicBezTo>
                    <a:pt x="304" y="410"/>
                    <a:pt x="303" y="410"/>
                    <a:pt x="302" y="411"/>
                  </a:cubicBezTo>
                  <a:cubicBezTo>
                    <a:pt x="301" y="411"/>
                    <a:pt x="300" y="412"/>
                    <a:pt x="300" y="412"/>
                  </a:cubicBezTo>
                  <a:cubicBezTo>
                    <a:pt x="297" y="414"/>
                    <a:pt x="297" y="414"/>
                    <a:pt x="297" y="414"/>
                  </a:cubicBezTo>
                  <a:cubicBezTo>
                    <a:pt x="295" y="415"/>
                    <a:pt x="293" y="416"/>
                    <a:pt x="291" y="418"/>
                  </a:cubicBezTo>
                  <a:cubicBezTo>
                    <a:pt x="288" y="419"/>
                    <a:pt x="288" y="419"/>
                    <a:pt x="288" y="419"/>
                  </a:cubicBezTo>
                  <a:cubicBezTo>
                    <a:pt x="286" y="421"/>
                    <a:pt x="283" y="422"/>
                    <a:pt x="281" y="423"/>
                  </a:cubicBezTo>
                  <a:cubicBezTo>
                    <a:pt x="279" y="424"/>
                    <a:pt x="279" y="424"/>
                    <a:pt x="279" y="424"/>
                  </a:cubicBezTo>
                  <a:cubicBezTo>
                    <a:pt x="276" y="426"/>
                    <a:pt x="274" y="427"/>
                    <a:pt x="271" y="429"/>
                  </a:cubicBezTo>
                  <a:cubicBezTo>
                    <a:pt x="264" y="432"/>
                    <a:pt x="264" y="432"/>
                    <a:pt x="264" y="432"/>
                  </a:cubicBezTo>
                  <a:cubicBezTo>
                    <a:pt x="262" y="432"/>
                    <a:pt x="261" y="433"/>
                    <a:pt x="260" y="433"/>
                  </a:cubicBezTo>
                  <a:cubicBezTo>
                    <a:pt x="235" y="444"/>
                    <a:pt x="208" y="451"/>
                    <a:pt x="181" y="453"/>
                  </a:cubicBezTo>
                  <a:cubicBezTo>
                    <a:pt x="173" y="454"/>
                    <a:pt x="166" y="454"/>
                    <a:pt x="158" y="454"/>
                  </a:cubicBezTo>
                  <a:cubicBezTo>
                    <a:pt x="139" y="454"/>
                    <a:pt x="120" y="452"/>
                    <a:pt x="101" y="448"/>
                  </a:cubicBezTo>
                  <a:cubicBezTo>
                    <a:pt x="100" y="447"/>
                    <a:pt x="99" y="447"/>
                    <a:pt x="97" y="447"/>
                  </a:cubicBezTo>
                  <a:cubicBezTo>
                    <a:pt x="89" y="445"/>
                    <a:pt x="89" y="445"/>
                    <a:pt x="89" y="445"/>
                  </a:cubicBezTo>
                  <a:cubicBezTo>
                    <a:pt x="83" y="443"/>
                    <a:pt x="76" y="441"/>
                    <a:pt x="69" y="438"/>
                  </a:cubicBezTo>
                  <a:cubicBezTo>
                    <a:pt x="67" y="438"/>
                    <a:pt x="67" y="438"/>
                    <a:pt x="67" y="438"/>
                  </a:cubicBezTo>
                  <a:cubicBezTo>
                    <a:pt x="65" y="437"/>
                    <a:pt x="62" y="436"/>
                    <a:pt x="60" y="434"/>
                  </a:cubicBezTo>
                  <a:cubicBezTo>
                    <a:pt x="57" y="433"/>
                    <a:pt x="57" y="433"/>
                    <a:pt x="57" y="433"/>
                  </a:cubicBezTo>
                  <a:cubicBezTo>
                    <a:pt x="56" y="433"/>
                    <a:pt x="55" y="433"/>
                    <a:pt x="54" y="432"/>
                  </a:cubicBezTo>
                  <a:cubicBezTo>
                    <a:pt x="53" y="432"/>
                    <a:pt x="52" y="431"/>
                    <a:pt x="51" y="431"/>
                  </a:cubicBezTo>
                  <a:cubicBezTo>
                    <a:pt x="48" y="429"/>
                    <a:pt x="48" y="429"/>
                    <a:pt x="48" y="429"/>
                  </a:cubicBezTo>
                  <a:cubicBezTo>
                    <a:pt x="48" y="429"/>
                    <a:pt x="48" y="429"/>
                    <a:pt x="48" y="429"/>
                  </a:cubicBezTo>
                  <a:cubicBezTo>
                    <a:pt x="44" y="427"/>
                    <a:pt x="44" y="427"/>
                    <a:pt x="44" y="427"/>
                  </a:cubicBezTo>
                  <a:cubicBezTo>
                    <a:pt x="43" y="427"/>
                    <a:pt x="42" y="426"/>
                    <a:pt x="41" y="426"/>
                  </a:cubicBezTo>
                  <a:cubicBezTo>
                    <a:pt x="39" y="425"/>
                    <a:pt x="37" y="424"/>
                    <a:pt x="36" y="423"/>
                  </a:cubicBezTo>
                  <a:cubicBezTo>
                    <a:pt x="35" y="423"/>
                    <a:pt x="33" y="422"/>
                    <a:pt x="32" y="421"/>
                  </a:cubicBezTo>
                  <a:cubicBezTo>
                    <a:pt x="32" y="421"/>
                    <a:pt x="32" y="421"/>
                    <a:pt x="32" y="421"/>
                  </a:cubicBezTo>
                  <a:cubicBezTo>
                    <a:pt x="29" y="420"/>
                    <a:pt x="27" y="418"/>
                    <a:pt x="24" y="417"/>
                  </a:cubicBezTo>
                  <a:cubicBezTo>
                    <a:pt x="23" y="416"/>
                    <a:pt x="22" y="415"/>
                    <a:pt x="20" y="415"/>
                  </a:cubicBezTo>
                  <a:cubicBezTo>
                    <a:pt x="17" y="412"/>
                    <a:pt x="14" y="410"/>
                    <a:pt x="11" y="408"/>
                  </a:cubicBezTo>
                  <a:cubicBezTo>
                    <a:pt x="10" y="408"/>
                    <a:pt x="10" y="408"/>
                    <a:pt x="9" y="407"/>
                  </a:cubicBezTo>
                  <a:cubicBezTo>
                    <a:pt x="4" y="404"/>
                    <a:pt x="4" y="404"/>
                    <a:pt x="4" y="404"/>
                  </a:cubicBezTo>
                  <a:cubicBezTo>
                    <a:pt x="3" y="403"/>
                    <a:pt x="2" y="402"/>
                    <a:pt x="1" y="401"/>
                  </a:cubicBezTo>
                  <a:cubicBezTo>
                    <a:pt x="0" y="401"/>
                    <a:pt x="0" y="400"/>
                    <a:pt x="0" y="400"/>
                  </a:cubicBezTo>
                  <a:cubicBezTo>
                    <a:pt x="5" y="405"/>
                    <a:pt x="11" y="410"/>
                    <a:pt x="17" y="415"/>
                  </a:cubicBezTo>
                  <a:cubicBezTo>
                    <a:pt x="17" y="415"/>
                    <a:pt x="18" y="416"/>
                    <a:pt x="19" y="417"/>
                  </a:cubicBezTo>
                  <a:cubicBezTo>
                    <a:pt x="20" y="417"/>
                    <a:pt x="21" y="418"/>
                    <a:pt x="22" y="419"/>
                  </a:cubicBezTo>
                  <a:cubicBezTo>
                    <a:pt x="28" y="423"/>
                    <a:pt x="28" y="423"/>
                    <a:pt x="28" y="423"/>
                  </a:cubicBezTo>
                  <a:cubicBezTo>
                    <a:pt x="28" y="423"/>
                    <a:pt x="29" y="423"/>
                    <a:pt x="29" y="424"/>
                  </a:cubicBezTo>
                  <a:cubicBezTo>
                    <a:pt x="32" y="426"/>
                    <a:pt x="35" y="428"/>
                    <a:pt x="39" y="430"/>
                  </a:cubicBezTo>
                  <a:cubicBezTo>
                    <a:pt x="40" y="431"/>
                    <a:pt x="41" y="431"/>
                    <a:pt x="42" y="432"/>
                  </a:cubicBezTo>
                  <a:cubicBezTo>
                    <a:pt x="45" y="434"/>
                    <a:pt x="48" y="435"/>
                    <a:pt x="50" y="437"/>
                  </a:cubicBezTo>
                  <a:cubicBezTo>
                    <a:pt x="51" y="437"/>
                    <a:pt x="51" y="437"/>
                    <a:pt x="51" y="437"/>
                  </a:cubicBezTo>
                  <a:cubicBezTo>
                    <a:pt x="52" y="438"/>
                    <a:pt x="53" y="438"/>
                    <a:pt x="54" y="439"/>
                  </a:cubicBezTo>
                  <a:cubicBezTo>
                    <a:pt x="56" y="440"/>
                    <a:pt x="57" y="441"/>
                    <a:pt x="59" y="441"/>
                  </a:cubicBezTo>
                  <a:cubicBezTo>
                    <a:pt x="60" y="442"/>
                    <a:pt x="61" y="442"/>
                    <a:pt x="62" y="443"/>
                  </a:cubicBezTo>
                  <a:cubicBezTo>
                    <a:pt x="66" y="445"/>
                    <a:pt x="66" y="445"/>
                    <a:pt x="66" y="445"/>
                  </a:cubicBezTo>
                  <a:cubicBezTo>
                    <a:pt x="66" y="445"/>
                    <a:pt x="66" y="445"/>
                    <a:pt x="66" y="445"/>
                  </a:cubicBezTo>
                  <a:cubicBezTo>
                    <a:pt x="69" y="446"/>
                    <a:pt x="69" y="446"/>
                    <a:pt x="69" y="446"/>
                  </a:cubicBezTo>
                  <a:cubicBezTo>
                    <a:pt x="70" y="447"/>
                    <a:pt x="71" y="447"/>
                    <a:pt x="72" y="448"/>
                  </a:cubicBezTo>
                  <a:cubicBezTo>
                    <a:pt x="73" y="448"/>
                    <a:pt x="74" y="448"/>
                    <a:pt x="75" y="449"/>
                  </a:cubicBezTo>
                  <a:cubicBezTo>
                    <a:pt x="78" y="450"/>
                    <a:pt x="78" y="450"/>
                    <a:pt x="78" y="450"/>
                  </a:cubicBezTo>
                  <a:cubicBezTo>
                    <a:pt x="80" y="451"/>
                    <a:pt x="83" y="452"/>
                    <a:pt x="86" y="453"/>
                  </a:cubicBezTo>
                  <a:cubicBezTo>
                    <a:pt x="88" y="454"/>
                    <a:pt x="88" y="454"/>
                    <a:pt x="88" y="454"/>
                  </a:cubicBezTo>
                  <a:cubicBezTo>
                    <a:pt x="94" y="456"/>
                    <a:pt x="101" y="458"/>
                    <a:pt x="108" y="460"/>
                  </a:cubicBezTo>
                  <a:cubicBezTo>
                    <a:pt x="116" y="462"/>
                    <a:pt x="116" y="462"/>
                    <a:pt x="116" y="462"/>
                  </a:cubicBezTo>
                  <a:cubicBezTo>
                    <a:pt x="117" y="463"/>
                    <a:pt x="118" y="463"/>
                    <a:pt x="120" y="463"/>
                  </a:cubicBezTo>
                  <a:cubicBezTo>
                    <a:pt x="138" y="467"/>
                    <a:pt x="157" y="469"/>
                    <a:pt x="177" y="469"/>
                  </a:cubicBezTo>
                  <a:cubicBezTo>
                    <a:pt x="184" y="469"/>
                    <a:pt x="192" y="469"/>
                    <a:pt x="199" y="468"/>
                  </a:cubicBezTo>
                  <a:cubicBezTo>
                    <a:pt x="226" y="466"/>
                    <a:pt x="253" y="459"/>
                    <a:pt x="278" y="449"/>
                  </a:cubicBezTo>
                  <a:cubicBezTo>
                    <a:pt x="280" y="448"/>
                    <a:pt x="281" y="448"/>
                    <a:pt x="282" y="447"/>
                  </a:cubicBezTo>
                  <a:cubicBezTo>
                    <a:pt x="289" y="444"/>
                    <a:pt x="289" y="444"/>
                    <a:pt x="289" y="444"/>
                  </a:cubicBezTo>
                  <a:cubicBezTo>
                    <a:pt x="292" y="443"/>
                    <a:pt x="295" y="441"/>
                    <a:pt x="298" y="440"/>
                  </a:cubicBezTo>
                  <a:cubicBezTo>
                    <a:pt x="299" y="439"/>
                    <a:pt x="299" y="439"/>
                    <a:pt x="299" y="439"/>
                  </a:cubicBezTo>
                  <a:cubicBezTo>
                    <a:pt x="302" y="437"/>
                    <a:pt x="304" y="436"/>
                    <a:pt x="307" y="435"/>
                  </a:cubicBezTo>
                  <a:cubicBezTo>
                    <a:pt x="309" y="433"/>
                    <a:pt x="309" y="433"/>
                    <a:pt x="309" y="433"/>
                  </a:cubicBezTo>
                  <a:cubicBezTo>
                    <a:pt x="311" y="432"/>
                    <a:pt x="313" y="431"/>
                    <a:pt x="315" y="429"/>
                  </a:cubicBezTo>
                  <a:cubicBezTo>
                    <a:pt x="318" y="428"/>
                    <a:pt x="318" y="428"/>
                    <a:pt x="318" y="428"/>
                  </a:cubicBezTo>
                  <a:cubicBezTo>
                    <a:pt x="319" y="427"/>
                    <a:pt x="320" y="427"/>
                    <a:pt x="320" y="426"/>
                  </a:cubicBezTo>
                  <a:cubicBezTo>
                    <a:pt x="321" y="426"/>
                    <a:pt x="322" y="425"/>
                    <a:pt x="323" y="425"/>
                  </a:cubicBezTo>
                  <a:cubicBezTo>
                    <a:pt x="328" y="421"/>
                    <a:pt x="328" y="421"/>
                    <a:pt x="328" y="421"/>
                  </a:cubicBezTo>
                  <a:cubicBezTo>
                    <a:pt x="330" y="420"/>
                    <a:pt x="332" y="418"/>
                    <a:pt x="334" y="417"/>
                  </a:cubicBezTo>
                  <a:cubicBezTo>
                    <a:pt x="335" y="416"/>
                    <a:pt x="336" y="415"/>
                    <a:pt x="337" y="415"/>
                  </a:cubicBezTo>
                  <a:cubicBezTo>
                    <a:pt x="338" y="414"/>
                    <a:pt x="339" y="413"/>
                    <a:pt x="340" y="412"/>
                  </a:cubicBezTo>
                  <a:cubicBezTo>
                    <a:pt x="341" y="411"/>
                    <a:pt x="341" y="411"/>
                    <a:pt x="341" y="411"/>
                  </a:cubicBezTo>
                  <a:cubicBezTo>
                    <a:pt x="343" y="410"/>
                    <a:pt x="345" y="408"/>
                    <a:pt x="346" y="407"/>
                  </a:cubicBezTo>
                  <a:cubicBezTo>
                    <a:pt x="348" y="405"/>
                    <a:pt x="350" y="404"/>
                    <a:pt x="351" y="402"/>
                  </a:cubicBezTo>
                  <a:cubicBezTo>
                    <a:pt x="353" y="401"/>
                    <a:pt x="354" y="400"/>
                    <a:pt x="356" y="398"/>
                  </a:cubicBezTo>
                  <a:cubicBezTo>
                    <a:pt x="356" y="398"/>
                    <a:pt x="356" y="398"/>
                    <a:pt x="356" y="398"/>
                  </a:cubicBezTo>
                  <a:cubicBezTo>
                    <a:pt x="358" y="396"/>
                    <a:pt x="359" y="395"/>
                    <a:pt x="361" y="393"/>
                  </a:cubicBezTo>
                  <a:cubicBezTo>
                    <a:pt x="361" y="393"/>
                    <a:pt x="361" y="393"/>
                    <a:pt x="361" y="393"/>
                  </a:cubicBezTo>
                  <a:cubicBezTo>
                    <a:pt x="366" y="388"/>
                    <a:pt x="366" y="388"/>
                    <a:pt x="366" y="388"/>
                  </a:cubicBezTo>
                  <a:cubicBezTo>
                    <a:pt x="367" y="387"/>
                    <a:pt x="368" y="386"/>
                    <a:pt x="368" y="386"/>
                  </a:cubicBezTo>
                  <a:cubicBezTo>
                    <a:pt x="369" y="385"/>
                    <a:pt x="369" y="385"/>
                    <a:pt x="370" y="384"/>
                  </a:cubicBezTo>
                  <a:cubicBezTo>
                    <a:pt x="406" y="345"/>
                    <a:pt x="429" y="294"/>
                    <a:pt x="436" y="241"/>
                  </a:cubicBezTo>
                  <a:cubicBezTo>
                    <a:pt x="436" y="239"/>
                    <a:pt x="436" y="238"/>
                    <a:pt x="437" y="236"/>
                  </a:cubicBezTo>
                  <a:cubicBezTo>
                    <a:pt x="437" y="229"/>
                    <a:pt x="437" y="229"/>
                    <a:pt x="437" y="229"/>
                  </a:cubicBezTo>
                  <a:cubicBezTo>
                    <a:pt x="437" y="229"/>
                    <a:pt x="437" y="228"/>
                    <a:pt x="437" y="227"/>
                  </a:cubicBezTo>
                  <a:cubicBezTo>
                    <a:pt x="437" y="226"/>
                    <a:pt x="437" y="226"/>
                    <a:pt x="437" y="226"/>
                  </a:cubicBezTo>
                  <a:cubicBezTo>
                    <a:pt x="437" y="226"/>
                    <a:pt x="437" y="226"/>
                    <a:pt x="437" y="226"/>
                  </a:cubicBezTo>
                  <a:cubicBezTo>
                    <a:pt x="438" y="222"/>
                    <a:pt x="438" y="218"/>
                    <a:pt x="438" y="214"/>
                  </a:cubicBezTo>
                  <a:cubicBezTo>
                    <a:pt x="438" y="211"/>
                    <a:pt x="438" y="211"/>
                    <a:pt x="438" y="211"/>
                  </a:cubicBezTo>
                  <a:cubicBezTo>
                    <a:pt x="438" y="208"/>
                    <a:pt x="438" y="205"/>
                    <a:pt x="438" y="201"/>
                  </a:cubicBezTo>
                  <a:cubicBezTo>
                    <a:pt x="438" y="198"/>
                    <a:pt x="438" y="198"/>
                    <a:pt x="438" y="198"/>
                  </a:cubicBezTo>
                  <a:cubicBezTo>
                    <a:pt x="438" y="196"/>
                    <a:pt x="438" y="194"/>
                    <a:pt x="437" y="193"/>
                  </a:cubicBezTo>
                  <a:cubicBezTo>
                    <a:pt x="438" y="192"/>
                    <a:pt x="437" y="191"/>
                    <a:pt x="437" y="190"/>
                  </a:cubicBezTo>
                  <a:cubicBezTo>
                    <a:pt x="437" y="181"/>
                    <a:pt x="437" y="181"/>
                    <a:pt x="437" y="181"/>
                  </a:cubicBezTo>
                  <a:cubicBezTo>
                    <a:pt x="437" y="180"/>
                    <a:pt x="436" y="179"/>
                    <a:pt x="436" y="178"/>
                  </a:cubicBezTo>
                  <a:cubicBezTo>
                    <a:pt x="436" y="176"/>
                    <a:pt x="436" y="175"/>
                    <a:pt x="436" y="173"/>
                  </a:cubicBezTo>
                  <a:cubicBezTo>
                    <a:pt x="435" y="172"/>
                    <a:pt x="435" y="171"/>
                    <a:pt x="435" y="170"/>
                  </a:cubicBezTo>
                  <a:cubicBezTo>
                    <a:pt x="435" y="169"/>
                    <a:pt x="435" y="169"/>
                    <a:pt x="435" y="169"/>
                  </a:cubicBezTo>
                  <a:cubicBezTo>
                    <a:pt x="435" y="166"/>
                    <a:pt x="434" y="163"/>
                    <a:pt x="434" y="160"/>
                  </a:cubicBezTo>
                  <a:cubicBezTo>
                    <a:pt x="433" y="159"/>
                    <a:pt x="433" y="158"/>
                    <a:pt x="433" y="157"/>
                  </a:cubicBezTo>
                  <a:cubicBezTo>
                    <a:pt x="432" y="153"/>
                    <a:pt x="431" y="150"/>
                    <a:pt x="430" y="146"/>
                  </a:cubicBezTo>
                  <a:cubicBezTo>
                    <a:pt x="430" y="144"/>
                    <a:pt x="430" y="144"/>
                    <a:pt x="430" y="144"/>
                  </a:cubicBezTo>
                  <a:cubicBezTo>
                    <a:pt x="430" y="143"/>
                    <a:pt x="429" y="142"/>
                    <a:pt x="429" y="141"/>
                  </a:cubicBezTo>
                  <a:cubicBezTo>
                    <a:pt x="427" y="134"/>
                    <a:pt x="427" y="134"/>
                    <a:pt x="427" y="134"/>
                  </a:cubicBezTo>
                  <a:cubicBezTo>
                    <a:pt x="427" y="132"/>
                    <a:pt x="427" y="131"/>
                    <a:pt x="426" y="130"/>
                  </a:cubicBezTo>
                  <a:cubicBezTo>
                    <a:pt x="410" y="79"/>
                    <a:pt x="378" y="34"/>
                    <a:pt x="337" y="1"/>
                  </a:cubicBezTo>
                  <a:cubicBezTo>
                    <a:pt x="336" y="1"/>
                    <a:pt x="336" y="1"/>
                    <a:pt x="335" y="0"/>
                  </a:cubicBezTo>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44" name="Freeform 6"/>
            <p:cNvSpPr/>
            <p:nvPr/>
          </p:nvSpPr>
          <p:spPr bwMode="auto">
            <a:xfrm>
              <a:off x="4946651" y="2265363"/>
              <a:ext cx="2225675" cy="2251075"/>
            </a:xfrm>
            <a:custGeom>
              <a:avLst/>
              <a:gdLst>
                <a:gd name="T0" fmla="*/ 3 w 523"/>
                <a:gd name="T1" fmla="*/ 305 h 529"/>
                <a:gd name="T2" fmla="*/ 7 w 523"/>
                <a:gd name="T3" fmla="*/ 328 h 529"/>
                <a:gd name="T4" fmla="*/ 10 w 523"/>
                <a:gd name="T5" fmla="*/ 341 h 529"/>
                <a:gd name="T6" fmla="*/ 104 w 523"/>
                <a:gd name="T7" fmla="*/ 475 h 529"/>
                <a:gd name="T8" fmla="*/ 114 w 523"/>
                <a:gd name="T9" fmla="*/ 482 h 529"/>
                <a:gd name="T10" fmla="*/ 135 w 523"/>
                <a:gd name="T11" fmla="*/ 495 h 529"/>
                <a:gd name="T12" fmla="*/ 144 w 523"/>
                <a:gd name="T13" fmla="*/ 500 h 529"/>
                <a:gd name="T14" fmla="*/ 151 w 523"/>
                <a:gd name="T15" fmla="*/ 503 h 529"/>
                <a:gd name="T16" fmla="*/ 160 w 523"/>
                <a:gd name="T17" fmla="*/ 507 h 529"/>
                <a:gd name="T18" fmla="*/ 172 w 523"/>
                <a:gd name="T19" fmla="*/ 512 h 529"/>
                <a:gd name="T20" fmla="*/ 204 w 523"/>
                <a:gd name="T21" fmla="*/ 522 h 529"/>
                <a:gd name="T22" fmla="*/ 367 w 523"/>
                <a:gd name="T23" fmla="*/ 506 h 529"/>
                <a:gd name="T24" fmla="*/ 384 w 523"/>
                <a:gd name="T25" fmla="*/ 497 h 529"/>
                <a:gd name="T26" fmla="*/ 400 w 523"/>
                <a:gd name="T27" fmla="*/ 488 h 529"/>
                <a:gd name="T28" fmla="*/ 407 w 523"/>
                <a:gd name="T29" fmla="*/ 483 h 529"/>
                <a:gd name="T30" fmla="*/ 421 w 523"/>
                <a:gd name="T31" fmla="*/ 473 h 529"/>
                <a:gd name="T32" fmla="*/ 431 w 523"/>
                <a:gd name="T33" fmla="*/ 465 h 529"/>
                <a:gd name="T34" fmla="*/ 441 w 523"/>
                <a:gd name="T35" fmla="*/ 456 h 529"/>
                <a:gd name="T36" fmla="*/ 451 w 523"/>
                <a:gd name="T37" fmla="*/ 447 h 529"/>
                <a:gd name="T38" fmla="*/ 520 w 523"/>
                <a:gd name="T39" fmla="*/ 300 h 529"/>
                <a:gd name="T40" fmla="*/ 522 w 523"/>
                <a:gd name="T41" fmla="*/ 285 h 529"/>
                <a:gd name="T42" fmla="*/ 523 w 523"/>
                <a:gd name="T43" fmla="*/ 273 h 529"/>
                <a:gd name="T44" fmla="*/ 522 w 523"/>
                <a:gd name="T45" fmla="*/ 257 h 529"/>
                <a:gd name="T46" fmla="*/ 521 w 523"/>
                <a:gd name="T47" fmla="*/ 240 h 529"/>
                <a:gd name="T48" fmla="*/ 520 w 523"/>
                <a:gd name="T49" fmla="*/ 229 h 529"/>
                <a:gd name="T50" fmla="*/ 518 w 523"/>
                <a:gd name="T51" fmla="*/ 215 h 529"/>
                <a:gd name="T52" fmla="*/ 514 w 523"/>
                <a:gd name="T53" fmla="*/ 199 h 529"/>
                <a:gd name="T54" fmla="*/ 421 w 523"/>
                <a:gd name="T55" fmla="*/ 60 h 529"/>
                <a:gd name="T56" fmla="*/ 410 w 523"/>
                <a:gd name="T57" fmla="*/ 52 h 529"/>
                <a:gd name="T58" fmla="*/ 399 w 523"/>
                <a:gd name="T59" fmla="*/ 45 h 529"/>
                <a:gd name="T60" fmla="*/ 387 w 523"/>
                <a:gd name="T61" fmla="*/ 38 h 529"/>
                <a:gd name="T62" fmla="*/ 381 w 523"/>
                <a:gd name="T63" fmla="*/ 34 h 529"/>
                <a:gd name="T64" fmla="*/ 366 w 523"/>
                <a:gd name="T65" fmla="*/ 27 h 529"/>
                <a:gd name="T66" fmla="*/ 352 w 523"/>
                <a:gd name="T67" fmla="*/ 21 h 529"/>
                <a:gd name="T68" fmla="*/ 329 w 523"/>
                <a:gd name="T69" fmla="*/ 14 h 529"/>
                <a:gd name="T70" fmla="*/ 159 w 523"/>
                <a:gd name="T71" fmla="*/ 26 h 529"/>
                <a:gd name="T72" fmla="*/ 140 w 523"/>
                <a:gd name="T73" fmla="*/ 35 h 529"/>
                <a:gd name="T74" fmla="*/ 129 w 523"/>
                <a:gd name="T75" fmla="*/ 41 h 529"/>
                <a:gd name="T76" fmla="*/ 117 w 523"/>
                <a:gd name="T77" fmla="*/ 48 h 529"/>
                <a:gd name="T78" fmla="*/ 112 w 523"/>
                <a:gd name="T79" fmla="*/ 52 h 529"/>
                <a:gd name="T80" fmla="*/ 105 w 523"/>
                <a:gd name="T81" fmla="*/ 57 h 529"/>
                <a:gd name="T82" fmla="*/ 97 w 523"/>
                <a:gd name="T83" fmla="*/ 63 h 529"/>
                <a:gd name="T84" fmla="*/ 83 w 523"/>
                <a:gd name="T85" fmla="*/ 76 h 529"/>
                <a:gd name="T86" fmla="*/ 72 w 523"/>
                <a:gd name="T87" fmla="*/ 86 h 529"/>
                <a:gd name="T88" fmla="*/ 2 w 523"/>
                <a:gd name="T89" fmla="*/ 234 h 529"/>
                <a:gd name="T90" fmla="*/ 1 w 523"/>
                <a:gd name="T91" fmla="*/ 248 h 529"/>
                <a:gd name="T92" fmla="*/ 0 w 523"/>
                <a:gd name="T93" fmla="*/ 260 h 529"/>
                <a:gd name="T94" fmla="*/ 0 w 523"/>
                <a:gd name="T95" fmla="*/ 274 h 529"/>
                <a:gd name="T96" fmla="*/ 0 w 523"/>
                <a:gd name="T97" fmla="*/ 285 h 529"/>
                <a:gd name="T98" fmla="*/ 2 w 523"/>
                <a:gd name="T99" fmla="*/ 302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 h="529">
                  <a:moveTo>
                    <a:pt x="2" y="302"/>
                  </a:moveTo>
                  <a:cubicBezTo>
                    <a:pt x="2" y="302"/>
                    <a:pt x="2" y="303"/>
                    <a:pt x="3" y="304"/>
                  </a:cubicBezTo>
                  <a:cubicBezTo>
                    <a:pt x="3" y="305"/>
                    <a:pt x="3" y="305"/>
                    <a:pt x="3" y="305"/>
                  </a:cubicBezTo>
                  <a:cubicBezTo>
                    <a:pt x="3" y="308"/>
                    <a:pt x="4" y="311"/>
                    <a:pt x="4" y="314"/>
                  </a:cubicBezTo>
                  <a:cubicBezTo>
                    <a:pt x="5" y="318"/>
                    <a:pt x="5" y="318"/>
                    <a:pt x="5" y="318"/>
                  </a:cubicBezTo>
                  <a:cubicBezTo>
                    <a:pt x="6" y="321"/>
                    <a:pt x="6" y="325"/>
                    <a:pt x="7" y="328"/>
                  </a:cubicBezTo>
                  <a:cubicBezTo>
                    <a:pt x="8" y="331"/>
                    <a:pt x="8" y="331"/>
                    <a:pt x="8" y="331"/>
                  </a:cubicBezTo>
                  <a:cubicBezTo>
                    <a:pt x="8" y="332"/>
                    <a:pt x="8" y="333"/>
                    <a:pt x="9" y="334"/>
                  </a:cubicBezTo>
                  <a:cubicBezTo>
                    <a:pt x="10" y="341"/>
                    <a:pt x="10" y="341"/>
                    <a:pt x="10" y="341"/>
                  </a:cubicBezTo>
                  <a:cubicBezTo>
                    <a:pt x="11" y="342"/>
                    <a:pt x="11" y="344"/>
                    <a:pt x="12" y="345"/>
                  </a:cubicBezTo>
                  <a:cubicBezTo>
                    <a:pt x="28" y="395"/>
                    <a:pt x="59" y="441"/>
                    <a:pt x="101" y="473"/>
                  </a:cubicBezTo>
                  <a:cubicBezTo>
                    <a:pt x="102" y="474"/>
                    <a:pt x="103" y="474"/>
                    <a:pt x="104" y="475"/>
                  </a:cubicBezTo>
                  <a:cubicBezTo>
                    <a:pt x="105" y="476"/>
                    <a:pt x="106" y="477"/>
                    <a:pt x="107" y="478"/>
                  </a:cubicBezTo>
                  <a:cubicBezTo>
                    <a:pt x="112" y="481"/>
                    <a:pt x="112" y="481"/>
                    <a:pt x="112" y="481"/>
                  </a:cubicBezTo>
                  <a:cubicBezTo>
                    <a:pt x="113" y="482"/>
                    <a:pt x="113" y="482"/>
                    <a:pt x="114" y="482"/>
                  </a:cubicBezTo>
                  <a:cubicBezTo>
                    <a:pt x="117" y="484"/>
                    <a:pt x="120" y="486"/>
                    <a:pt x="123" y="489"/>
                  </a:cubicBezTo>
                  <a:cubicBezTo>
                    <a:pt x="125" y="489"/>
                    <a:pt x="126" y="490"/>
                    <a:pt x="127" y="491"/>
                  </a:cubicBezTo>
                  <a:cubicBezTo>
                    <a:pt x="130" y="492"/>
                    <a:pt x="132" y="494"/>
                    <a:pt x="135" y="495"/>
                  </a:cubicBezTo>
                  <a:cubicBezTo>
                    <a:pt x="135" y="495"/>
                    <a:pt x="135" y="495"/>
                    <a:pt x="135" y="495"/>
                  </a:cubicBezTo>
                  <a:cubicBezTo>
                    <a:pt x="136" y="496"/>
                    <a:pt x="138" y="497"/>
                    <a:pt x="139" y="497"/>
                  </a:cubicBezTo>
                  <a:cubicBezTo>
                    <a:pt x="140" y="498"/>
                    <a:pt x="142" y="499"/>
                    <a:pt x="144" y="500"/>
                  </a:cubicBezTo>
                  <a:cubicBezTo>
                    <a:pt x="145" y="500"/>
                    <a:pt x="146" y="501"/>
                    <a:pt x="147" y="501"/>
                  </a:cubicBezTo>
                  <a:cubicBezTo>
                    <a:pt x="151" y="503"/>
                    <a:pt x="151" y="503"/>
                    <a:pt x="151" y="503"/>
                  </a:cubicBezTo>
                  <a:cubicBezTo>
                    <a:pt x="151" y="503"/>
                    <a:pt x="151" y="503"/>
                    <a:pt x="151" y="503"/>
                  </a:cubicBezTo>
                  <a:cubicBezTo>
                    <a:pt x="154" y="505"/>
                    <a:pt x="154" y="505"/>
                    <a:pt x="154" y="505"/>
                  </a:cubicBezTo>
                  <a:cubicBezTo>
                    <a:pt x="155" y="505"/>
                    <a:pt x="156" y="506"/>
                    <a:pt x="157" y="506"/>
                  </a:cubicBezTo>
                  <a:cubicBezTo>
                    <a:pt x="158" y="507"/>
                    <a:pt x="159" y="507"/>
                    <a:pt x="160" y="507"/>
                  </a:cubicBezTo>
                  <a:cubicBezTo>
                    <a:pt x="163" y="508"/>
                    <a:pt x="163" y="508"/>
                    <a:pt x="163" y="508"/>
                  </a:cubicBezTo>
                  <a:cubicBezTo>
                    <a:pt x="165" y="510"/>
                    <a:pt x="168" y="511"/>
                    <a:pt x="170" y="512"/>
                  </a:cubicBezTo>
                  <a:cubicBezTo>
                    <a:pt x="172" y="512"/>
                    <a:pt x="172" y="512"/>
                    <a:pt x="172" y="512"/>
                  </a:cubicBezTo>
                  <a:cubicBezTo>
                    <a:pt x="179" y="515"/>
                    <a:pt x="186" y="517"/>
                    <a:pt x="192" y="519"/>
                  </a:cubicBezTo>
                  <a:cubicBezTo>
                    <a:pt x="200" y="521"/>
                    <a:pt x="200" y="521"/>
                    <a:pt x="200" y="521"/>
                  </a:cubicBezTo>
                  <a:cubicBezTo>
                    <a:pt x="202" y="521"/>
                    <a:pt x="203" y="521"/>
                    <a:pt x="204" y="522"/>
                  </a:cubicBezTo>
                  <a:cubicBezTo>
                    <a:pt x="230" y="527"/>
                    <a:pt x="257" y="529"/>
                    <a:pt x="284" y="527"/>
                  </a:cubicBezTo>
                  <a:cubicBezTo>
                    <a:pt x="311" y="525"/>
                    <a:pt x="338" y="518"/>
                    <a:pt x="363" y="507"/>
                  </a:cubicBezTo>
                  <a:cubicBezTo>
                    <a:pt x="364" y="507"/>
                    <a:pt x="365" y="506"/>
                    <a:pt x="367" y="506"/>
                  </a:cubicBezTo>
                  <a:cubicBezTo>
                    <a:pt x="374" y="503"/>
                    <a:pt x="374" y="503"/>
                    <a:pt x="374" y="503"/>
                  </a:cubicBezTo>
                  <a:cubicBezTo>
                    <a:pt x="377" y="501"/>
                    <a:pt x="379" y="500"/>
                    <a:pt x="382" y="498"/>
                  </a:cubicBezTo>
                  <a:cubicBezTo>
                    <a:pt x="384" y="497"/>
                    <a:pt x="384" y="497"/>
                    <a:pt x="384" y="497"/>
                  </a:cubicBezTo>
                  <a:cubicBezTo>
                    <a:pt x="386" y="496"/>
                    <a:pt x="389" y="495"/>
                    <a:pt x="391" y="493"/>
                  </a:cubicBezTo>
                  <a:cubicBezTo>
                    <a:pt x="394" y="492"/>
                    <a:pt x="394" y="492"/>
                    <a:pt x="394" y="492"/>
                  </a:cubicBezTo>
                  <a:cubicBezTo>
                    <a:pt x="396" y="490"/>
                    <a:pt x="398" y="489"/>
                    <a:pt x="400" y="488"/>
                  </a:cubicBezTo>
                  <a:cubicBezTo>
                    <a:pt x="403" y="486"/>
                    <a:pt x="403" y="486"/>
                    <a:pt x="403" y="486"/>
                  </a:cubicBezTo>
                  <a:cubicBezTo>
                    <a:pt x="403" y="486"/>
                    <a:pt x="404" y="485"/>
                    <a:pt x="405" y="485"/>
                  </a:cubicBezTo>
                  <a:cubicBezTo>
                    <a:pt x="406" y="484"/>
                    <a:pt x="407" y="484"/>
                    <a:pt x="407" y="483"/>
                  </a:cubicBezTo>
                  <a:cubicBezTo>
                    <a:pt x="413" y="479"/>
                    <a:pt x="413" y="479"/>
                    <a:pt x="413" y="479"/>
                  </a:cubicBezTo>
                  <a:cubicBezTo>
                    <a:pt x="415" y="478"/>
                    <a:pt x="417" y="477"/>
                    <a:pt x="419" y="475"/>
                  </a:cubicBezTo>
                  <a:cubicBezTo>
                    <a:pt x="419" y="474"/>
                    <a:pt x="420" y="474"/>
                    <a:pt x="421" y="473"/>
                  </a:cubicBezTo>
                  <a:cubicBezTo>
                    <a:pt x="422" y="472"/>
                    <a:pt x="423" y="471"/>
                    <a:pt x="425" y="470"/>
                  </a:cubicBezTo>
                  <a:cubicBezTo>
                    <a:pt x="425" y="470"/>
                    <a:pt x="425" y="470"/>
                    <a:pt x="425" y="470"/>
                  </a:cubicBezTo>
                  <a:cubicBezTo>
                    <a:pt x="427" y="468"/>
                    <a:pt x="429" y="467"/>
                    <a:pt x="431" y="465"/>
                  </a:cubicBezTo>
                  <a:cubicBezTo>
                    <a:pt x="433" y="464"/>
                    <a:pt x="434" y="462"/>
                    <a:pt x="436" y="461"/>
                  </a:cubicBezTo>
                  <a:cubicBezTo>
                    <a:pt x="437" y="459"/>
                    <a:pt x="439" y="458"/>
                    <a:pt x="440" y="457"/>
                  </a:cubicBezTo>
                  <a:cubicBezTo>
                    <a:pt x="441" y="456"/>
                    <a:pt x="441" y="456"/>
                    <a:pt x="441" y="456"/>
                  </a:cubicBezTo>
                  <a:cubicBezTo>
                    <a:pt x="443" y="455"/>
                    <a:pt x="444" y="453"/>
                    <a:pt x="445" y="452"/>
                  </a:cubicBezTo>
                  <a:cubicBezTo>
                    <a:pt x="446" y="452"/>
                    <a:pt x="446" y="452"/>
                    <a:pt x="446" y="452"/>
                  </a:cubicBezTo>
                  <a:cubicBezTo>
                    <a:pt x="451" y="447"/>
                    <a:pt x="451" y="447"/>
                    <a:pt x="451" y="447"/>
                  </a:cubicBezTo>
                  <a:cubicBezTo>
                    <a:pt x="451" y="446"/>
                    <a:pt x="452" y="445"/>
                    <a:pt x="453" y="444"/>
                  </a:cubicBezTo>
                  <a:cubicBezTo>
                    <a:pt x="453" y="444"/>
                    <a:pt x="454" y="443"/>
                    <a:pt x="454" y="443"/>
                  </a:cubicBezTo>
                  <a:cubicBezTo>
                    <a:pt x="490" y="403"/>
                    <a:pt x="514" y="353"/>
                    <a:pt x="520" y="300"/>
                  </a:cubicBezTo>
                  <a:cubicBezTo>
                    <a:pt x="521" y="298"/>
                    <a:pt x="521" y="296"/>
                    <a:pt x="521" y="295"/>
                  </a:cubicBezTo>
                  <a:cubicBezTo>
                    <a:pt x="522" y="288"/>
                    <a:pt x="522" y="288"/>
                    <a:pt x="522" y="288"/>
                  </a:cubicBezTo>
                  <a:cubicBezTo>
                    <a:pt x="522" y="287"/>
                    <a:pt x="522" y="286"/>
                    <a:pt x="522" y="285"/>
                  </a:cubicBezTo>
                  <a:cubicBezTo>
                    <a:pt x="522" y="285"/>
                    <a:pt x="522" y="285"/>
                    <a:pt x="522" y="285"/>
                  </a:cubicBezTo>
                  <a:cubicBezTo>
                    <a:pt x="522" y="284"/>
                    <a:pt x="522" y="284"/>
                    <a:pt x="522" y="284"/>
                  </a:cubicBezTo>
                  <a:cubicBezTo>
                    <a:pt x="522" y="280"/>
                    <a:pt x="522" y="276"/>
                    <a:pt x="523" y="273"/>
                  </a:cubicBezTo>
                  <a:cubicBezTo>
                    <a:pt x="523" y="270"/>
                    <a:pt x="523" y="270"/>
                    <a:pt x="523" y="270"/>
                  </a:cubicBezTo>
                  <a:cubicBezTo>
                    <a:pt x="523" y="266"/>
                    <a:pt x="523" y="263"/>
                    <a:pt x="523" y="260"/>
                  </a:cubicBezTo>
                  <a:cubicBezTo>
                    <a:pt x="522" y="257"/>
                    <a:pt x="522" y="257"/>
                    <a:pt x="522" y="257"/>
                  </a:cubicBezTo>
                  <a:cubicBezTo>
                    <a:pt x="522" y="255"/>
                    <a:pt x="522" y="253"/>
                    <a:pt x="522" y="251"/>
                  </a:cubicBezTo>
                  <a:cubicBezTo>
                    <a:pt x="522" y="250"/>
                    <a:pt x="522" y="249"/>
                    <a:pt x="522" y="248"/>
                  </a:cubicBezTo>
                  <a:cubicBezTo>
                    <a:pt x="521" y="240"/>
                    <a:pt x="521" y="240"/>
                    <a:pt x="521" y="240"/>
                  </a:cubicBezTo>
                  <a:cubicBezTo>
                    <a:pt x="521" y="239"/>
                    <a:pt x="521" y="238"/>
                    <a:pt x="521" y="237"/>
                  </a:cubicBezTo>
                  <a:cubicBezTo>
                    <a:pt x="521" y="235"/>
                    <a:pt x="520" y="233"/>
                    <a:pt x="520" y="231"/>
                  </a:cubicBezTo>
                  <a:cubicBezTo>
                    <a:pt x="520" y="231"/>
                    <a:pt x="520" y="230"/>
                    <a:pt x="520" y="229"/>
                  </a:cubicBezTo>
                  <a:cubicBezTo>
                    <a:pt x="520" y="228"/>
                    <a:pt x="520" y="228"/>
                    <a:pt x="520" y="228"/>
                  </a:cubicBezTo>
                  <a:cubicBezTo>
                    <a:pt x="519" y="225"/>
                    <a:pt x="519" y="222"/>
                    <a:pt x="518" y="219"/>
                  </a:cubicBezTo>
                  <a:cubicBezTo>
                    <a:pt x="518" y="217"/>
                    <a:pt x="518" y="216"/>
                    <a:pt x="518" y="215"/>
                  </a:cubicBezTo>
                  <a:cubicBezTo>
                    <a:pt x="517" y="212"/>
                    <a:pt x="516" y="208"/>
                    <a:pt x="515" y="205"/>
                  </a:cubicBezTo>
                  <a:cubicBezTo>
                    <a:pt x="515" y="202"/>
                    <a:pt x="515" y="202"/>
                    <a:pt x="515" y="202"/>
                  </a:cubicBezTo>
                  <a:cubicBezTo>
                    <a:pt x="514" y="201"/>
                    <a:pt x="514" y="200"/>
                    <a:pt x="514" y="199"/>
                  </a:cubicBezTo>
                  <a:cubicBezTo>
                    <a:pt x="512" y="192"/>
                    <a:pt x="512" y="192"/>
                    <a:pt x="512" y="192"/>
                  </a:cubicBezTo>
                  <a:cubicBezTo>
                    <a:pt x="512" y="191"/>
                    <a:pt x="511" y="190"/>
                    <a:pt x="511" y="188"/>
                  </a:cubicBezTo>
                  <a:cubicBezTo>
                    <a:pt x="495" y="138"/>
                    <a:pt x="463" y="92"/>
                    <a:pt x="421" y="60"/>
                  </a:cubicBezTo>
                  <a:cubicBezTo>
                    <a:pt x="421" y="59"/>
                    <a:pt x="420" y="59"/>
                    <a:pt x="419" y="58"/>
                  </a:cubicBezTo>
                  <a:cubicBezTo>
                    <a:pt x="418" y="57"/>
                    <a:pt x="417" y="56"/>
                    <a:pt x="416" y="55"/>
                  </a:cubicBezTo>
                  <a:cubicBezTo>
                    <a:pt x="410" y="52"/>
                    <a:pt x="410" y="52"/>
                    <a:pt x="410" y="52"/>
                  </a:cubicBezTo>
                  <a:cubicBezTo>
                    <a:pt x="410" y="51"/>
                    <a:pt x="410" y="51"/>
                    <a:pt x="410" y="51"/>
                  </a:cubicBezTo>
                  <a:cubicBezTo>
                    <a:pt x="409" y="51"/>
                    <a:pt x="409" y="51"/>
                    <a:pt x="408" y="50"/>
                  </a:cubicBezTo>
                  <a:cubicBezTo>
                    <a:pt x="405" y="48"/>
                    <a:pt x="402" y="46"/>
                    <a:pt x="399" y="45"/>
                  </a:cubicBezTo>
                  <a:cubicBezTo>
                    <a:pt x="398" y="44"/>
                    <a:pt x="397" y="43"/>
                    <a:pt x="396" y="42"/>
                  </a:cubicBezTo>
                  <a:cubicBezTo>
                    <a:pt x="395" y="42"/>
                    <a:pt x="395" y="42"/>
                    <a:pt x="395" y="42"/>
                  </a:cubicBezTo>
                  <a:cubicBezTo>
                    <a:pt x="393" y="41"/>
                    <a:pt x="390" y="39"/>
                    <a:pt x="387" y="38"/>
                  </a:cubicBezTo>
                  <a:cubicBezTo>
                    <a:pt x="387" y="37"/>
                    <a:pt x="387" y="37"/>
                    <a:pt x="387" y="37"/>
                  </a:cubicBezTo>
                  <a:cubicBezTo>
                    <a:pt x="386" y="37"/>
                    <a:pt x="385" y="36"/>
                    <a:pt x="384" y="36"/>
                  </a:cubicBezTo>
                  <a:cubicBezTo>
                    <a:pt x="383" y="35"/>
                    <a:pt x="382" y="35"/>
                    <a:pt x="381" y="34"/>
                  </a:cubicBezTo>
                  <a:cubicBezTo>
                    <a:pt x="379" y="33"/>
                    <a:pt x="377" y="31"/>
                    <a:pt x="374" y="31"/>
                  </a:cubicBezTo>
                  <a:cubicBezTo>
                    <a:pt x="368" y="28"/>
                    <a:pt x="368" y="28"/>
                    <a:pt x="368" y="28"/>
                  </a:cubicBezTo>
                  <a:cubicBezTo>
                    <a:pt x="367" y="28"/>
                    <a:pt x="366" y="27"/>
                    <a:pt x="366" y="27"/>
                  </a:cubicBezTo>
                  <a:cubicBezTo>
                    <a:pt x="365" y="26"/>
                    <a:pt x="364" y="26"/>
                    <a:pt x="362" y="26"/>
                  </a:cubicBezTo>
                  <a:cubicBezTo>
                    <a:pt x="360" y="25"/>
                    <a:pt x="360" y="25"/>
                    <a:pt x="360" y="25"/>
                  </a:cubicBezTo>
                  <a:cubicBezTo>
                    <a:pt x="357" y="23"/>
                    <a:pt x="355" y="22"/>
                    <a:pt x="352" y="21"/>
                  </a:cubicBezTo>
                  <a:cubicBezTo>
                    <a:pt x="350" y="21"/>
                    <a:pt x="350" y="21"/>
                    <a:pt x="350" y="21"/>
                  </a:cubicBezTo>
                  <a:cubicBezTo>
                    <a:pt x="344" y="18"/>
                    <a:pt x="337" y="16"/>
                    <a:pt x="330" y="14"/>
                  </a:cubicBezTo>
                  <a:cubicBezTo>
                    <a:pt x="329" y="14"/>
                    <a:pt x="329" y="14"/>
                    <a:pt x="329" y="14"/>
                  </a:cubicBezTo>
                  <a:cubicBezTo>
                    <a:pt x="322" y="12"/>
                    <a:pt x="322" y="12"/>
                    <a:pt x="322" y="12"/>
                  </a:cubicBezTo>
                  <a:cubicBezTo>
                    <a:pt x="321" y="12"/>
                    <a:pt x="320" y="12"/>
                    <a:pt x="319" y="11"/>
                  </a:cubicBezTo>
                  <a:cubicBezTo>
                    <a:pt x="265" y="0"/>
                    <a:pt x="209" y="5"/>
                    <a:pt x="159" y="26"/>
                  </a:cubicBezTo>
                  <a:cubicBezTo>
                    <a:pt x="158" y="26"/>
                    <a:pt x="157" y="27"/>
                    <a:pt x="156" y="27"/>
                  </a:cubicBezTo>
                  <a:cubicBezTo>
                    <a:pt x="149" y="30"/>
                    <a:pt x="149" y="30"/>
                    <a:pt x="149" y="30"/>
                  </a:cubicBezTo>
                  <a:cubicBezTo>
                    <a:pt x="146" y="32"/>
                    <a:pt x="143" y="33"/>
                    <a:pt x="140" y="35"/>
                  </a:cubicBezTo>
                  <a:cubicBezTo>
                    <a:pt x="138" y="36"/>
                    <a:pt x="138" y="36"/>
                    <a:pt x="138" y="36"/>
                  </a:cubicBezTo>
                  <a:cubicBezTo>
                    <a:pt x="136" y="37"/>
                    <a:pt x="133" y="38"/>
                    <a:pt x="131" y="40"/>
                  </a:cubicBezTo>
                  <a:cubicBezTo>
                    <a:pt x="129" y="41"/>
                    <a:pt x="129" y="41"/>
                    <a:pt x="129" y="41"/>
                  </a:cubicBezTo>
                  <a:cubicBezTo>
                    <a:pt x="126" y="43"/>
                    <a:pt x="124" y="44"/>
                    <a:pt x="121" y="46"/>
                  </a:cubicBezTo>
                  <a:cubicBezTo>
                    <a:pt x="120" y="46"/>
                    <a:pt x="120" y="46"/>
                    <a:pt x="120" y="46"/>
                  </a:cubicBezTo>
                  <a:cubicBezTo>
                    <a:pt x="119" y="47"/>
                    <a:pt x="118" y="48"/>
                    <a:pt x="117" y="48"/>
                  </a:cubicBezTo>
                  <a:cubicBezTo>
                    <a:pt x="116" y="49"/>
                    <a:pt x="115" y="49"/>
                    <a:pt x="115" y="50"/>
                  </a:cubicBezTo>
                  <a:cubicBezTo>
                    <a:pt x="112" y="52"/>
                    <a:pt x="112" y="52"/>
                    <a:pt x="112" y="52"/>
                  </a:cubicBezTo>
                  <a:cubicBezTo>
                    <a:pt x="112" y="52"/>
                    <a:pt x="112" y="52"/>
                    <a:pt x="112" y="52"/>
                  </a:cubicBezTo>
                  <a:cubicBezTo>
                    <a:pt x="108" y="55"/>
                    <a:pt x="108" y="55"/>
                    <a:pt x="108" y="55"/>
                  </a:cubicBezTo>
                  <a:cubicBezTo>
                    <a:pt x="107" y="55"/>
                    <a:pt x="107" y="55"/>
                    <a:pt x="106" y="56"/>
                  </a:cubicBezTo>
                  <a:cubicBezTo>
                    <a:pt x="105" y="57"/>
                    <a:pt x="105" y="57"/>
                    <a:pt x="105" y="57"/>
                  </a:cubicBezTo>
                  <a:cubicBezTo>
                    <a:pt x="104" y="58"/>
                    <a:pt x="102" y="59"/>
                    <a:pt x="101" y="60"/>
                  </a:cubicBezTo>
                  <a:cubicBezTo>
                    <a:pt x="100" y="61"/>
                    <a:pt x="99" y="62"/>
                    <a:pt x="98" y="63"/>
                  </a:cubicBezTo>
                  <a:cubicBezTo>
                    <a:pt x="97" y="63"/>
                    <a:pt x="97" y="63"/>
                    <a:pt x="97" y="63"/>
                  </a:cubicBezTo>
                  <a:cubicBezTo>
                    <a:pt x="95" y="65"/>
                    <a:pt x="93" y="66"/>
                    <a:pt x="91" y="68"/>
                  </a:cubicBezTo>
                  <a:cubicBezTo>
                    <a:pt x="90" y="69"/>
                    <a:pt x="88" y="71"/>
                    <a:pt x="86" y="73"/>
                  </a:cubicBezTo>
                  <a:cubicBezTo>
                    <a:pt x="85" y="74"/>
                    <a:pt x="84" y="75"/>
                    <a:pt x="83" y="76"/>
                  </a:cubicBezTo>
                  <a:cubicBezTo>
                    <a:pt x="82" y="76"/>
                    <a:pt x="82" y="76"/>
                    <a:pt x="82" y="76"/>
                  </a:cubicBezTo>
                  <a:cubicBezTo>
                    <a:pt x="80" y="78"/>
                    <a:pt x="78" y="80"/>
                    <a:pt x="77" y="82"/>
                  </a:cubicBezTo>
                  <a:cubicBezTo>
                    <a:pt x="72" y="86"/>
                    <a:pt x="72" y="86"/>
                    <a:pt x="72" y="86"/>
                  </a:cubicBezTo>
                  <a:cubicBezTo>
                    <a:pt x="71" y="87"/>
                    <a:pt x="70" y="88"/>
                    <a:pt x="69" y="89"/>
                  </a:cubicBezTo>
                  <a:cubicBezTo>
                    <a:pt x="69" y="89"/>
                    <a:pt x="69" y="90"/>
                    <a:pt x="68" y="90"/>
                  </a:cubicBezTo>
                  <a:cubicBezTo>
                    <a:pt x="32" y="130"/>
                    <a:pt x="9" y="181"/>
                    <a:pt x="2" y="234"/>
                  </a:cubicBezTo>
                  <a:cubicBezTo>
                    <a:pt x="2" y="235"/>
                    <a:pt x="1" y="237"/>
                    <a:pt x="1" y="238"/>
                  </a:cubicBezTo>
                  <a:cubicBezTo>
                    <a:pt x="1" y="245"/>
                    <a:pt x="1" y="245"/>
                    <a:pt x="1" y="245"/>
                  </a:cubicBezTo>
                  <a:cubicBezTo>
                    <a:pt x="1" y="246"/>
                    <a:pt x="1" y="247"/>
                    <a:pt x="1" y="248"/>
                  </a:cubicBezTo>
                  <a:cubicBezTo>
                    <a:pt x="1" y="248"/>
                    <a:pt x="1" y="248"/>
                    <a:pt x="1" y="248"/>
                  </a:cubicBezTo>
                  <a:cubicBezTo>
                    <a:pt x="0" y="249"/>
                    <a:pt x="0" y="249"/>
                    <a:pt x="0" y="249"/>
                  </a:cubicBezTo>
                  <a:cubicBezTo>
                    <a:pt x="0" y="253"/>
                    <a:pt x="0" y="257"/>
                    <a:pt x="0" y="260"/>
                  </a:cubicBezTo>
                  <a:cubicBezTo>
                    <a:pt x="0" y="261"/>
                    <a:pt x="0" y="262"/>
                    <a:pt x="0" y="263"/>
                  </a:cubicBezTo>
                  <a:cubicBezTo>
                    <a:pt x="0" y="267"/>
                    <a:pt x="0" y="270"/>
                    <a:pt x="0" y="273"/>
                  </a:cubicBezTo>
                  <a:cubicBezTo>
                    <a:pt x="0" y="274"/>
                    <a:pt x="0" y="274"/>
                    <a:pt x="0" y="274"/>
                  </a:cubicBezTo>
                  <a:cubicBezTo>
                    <a:pt x="0" y="275"/>
                    <a:pt x="0" y="276"/>
                    <a:pt x="0" y="276"/>
                  </a:cubicBezTo>
                  <a:cubicBezTo>
                    <a:pt x="0" y="278"/>
                    <a:pt x="0" y="280"/>
                    <a:pt x="0" y="282"/>
                  </a:cubicBezTo>
                  <a:cubicBezTo>
                    <a:pt x="0" y="283"/>
                    <a:pt x="0" y="284"/>
                    <a:pt x="0" y="285"/>
                  </a:cubicBezTo>
                  <a:cubicBezTo>
                    <a:pt x="1" y="293"/>
                    <a:pt x="1" y="293"/>
                    <a:pt x="1" y="293"/>
                  </a:cubicBezTo>
                  <a:cubicBezTo>
                    <a:pt x="1" y="294"/>
                    <a:pt x="1" y="295"/>
                    <a:pt x="2" y="296"/>
                  </a:cubicBezTo>
                  <a:cubicBezTo>
                    <a:pt x="2" y="298"/>
                    <a:pt x="2" y="300"/>
                    <a:pt x="2" y="302"/>
                  </a:cubicBezTo>
                </a:path>
              </a:pathLst>
            </a:custGeom>
            <a:blipFill>
              <a:blip r:embed="rId5" cstate="screen"/>
              <a:stretch>
                <a:fillRect/>
              </a:stretch>
            </a:blipFill>
            <a:ln>
              <a:noFill/>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grpSp>
        <p:nvGrpSpPr>
          <p:cNvPr id="11" name="组合 10"/>
          <p:cNvGrpSpPr/>
          <p:nvPr/>
        </p:nvGrpSpPr>
        <p:grpSpPr>
          <a:xfrm>
            <a:off x="1477914" y="5011492"/>
            <a:ext cx="3109241" cy="850175"/>
            <a:chOff x="8402845" y="2972099"/>
            <a:chExt cx="3109241" cy="850175"/>
          </a:xfrm>
        </p:grpSpPr>
        <p:sp>
          <p:nvSpPr>
            <p:cNvPr id="12"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3"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4" name="组合 13"/>
          <p:cNvGrpSpPr/>
          <p:nvPr/>
        </p:nvGrpSpPr>
        <p:grpSpPr>
          <a:xfrm>
            <a:off x="7551524" y="5011492"/>
            <a:ext cx="3109241" cy="850175"/>
            <a:chOff x="8402845" y="2972099"/>
            <a:chExt cx="3109241" cy="850175"/>
          </a:xfrm>
        </p:grpSpPr>
        <p:sp>
          <p:nvSpPr>
            <p:cNvPr id="15" name="文本框 6"/>
            <p:cNvSpPr txBox="1"/>
            <p:nvPr/>
          </p:nvSpPr>
          <p:spPr bwMode="auto">
            <a:xfrm>
              <a:off x="8402845" y="3329831"/>
              <a:ext cx="3109241" cy="492443"/>
            </a:xfrm>
            <a:prstGeom prst="rect">
              <a:avLst/>
            </a:prstGeom>
            <a:noFill/>
          </p:spPr>
          <p:txBody>
            <a:bodyPr wrap="square">
              <a:spAutoFit/>
              <a:scene3d>
                <a:camera prst="orthographicFront"/>
                <a:lightRig rig="threePt" dir="t"/>
              </a:scene3d>
              <a:sp3d contourW="12700"/>
            </a:bodyPr>
            <a:lstStyle>
              <a:defPPr>
                <a:defRPr lang="en-US"/>
              </a:defPPr>
              <a:lvl1pPr marR="0" lvl="0" indent="0" defTabSz="914400" fontAlgn="auto">
                <a:lnSpc>
                  <a:spcPct val="130000"/>
                </a:lnSpc>
                <a:spcBef>
                  <a:spcPts val="0"/>
                </a:spcBef>
                <a:spcAft>
                  <a:spcPts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defRPr/>
              </a:pPr>
              <a:r>
                <a:rPr lang="zh-CN" altLang="en-US" dirty="0" smtClean="0">
                  <a:solidFill>
                    <a:schemeClr val="tx1">
                      <a:lumMod val="75000"/>
                      <a:lumOff val="25000"/>
                    </a:schemeClr>
                  </a:solidFill>
                  <a:latin typeface="inpin heiti" charset="-122"/>
                  <a:ea typeface="inpin heiti" charset="-122"/>
                </a:rPr>
                <a:t>第一</a:t>
              </a:r>
              <a:r>
                <a:rPr lang="en-US" altLang="zh-CN" dirty="0" smtClean="0">
                  <a:solidFill>
                    <a:schemeClr val="tx1">
                      <a:lumMod val="75000"/>
                      <a:lumOff val="25000"/>
                    </a:schemeClr>
                  </a:solidFill>
                  <a:latin typeface="inpin heiti" charset="-122"/>
                  <a:ea typeface="inpin heiti" charset="-122"/>
                </a:rPr>
                <a:t>PPT</a:t>
              </a:r>
              <a:r>
                <a:rPr lang="zh-CN" altLang="en-US" dirty="0" smtClean="0">
                  <a:solidFill>
                    <a:schemeClr val="tx1">
                      <a:lumMod val="75000"/>
                      <a:lumOff val="25000"/>
                    </a:schemeClr>
                  </a:solidFill>
                  <a:latin typeface="inpin heiti" charset="-122"/>
                  <a:ea typeface="inpin heiti" charset="-122"/>
                </a:rPr>
                <a:t>提</a:t>
              </a:r>
              <a:r>
                <a:rPr lang="zh-CN" altLang="en-US" dirty="0">
                  <a:solidFill>
                    <a:schemeClr val="tx1">
                      <a:lumMod val="75000"/>
                      <a:lumOff val="25000"/>
                    </a:schemeClr>
                  </a:solidFill>
                  <a:latin typeface="inpin heiti" charset="-122"/>
                  <a:ea typeface="inpin heiti" charset="-122"/>
                </a:rPr>
                <a:t>供全面且质优的多品类设计素材打破传统素材网站单向沟通的服务模式</a:t>
              </a:r>
            </a:p>
          </p:txBody>
        </p:sp>
        <p:sp>
          <p:nvSpPr>
            <p:cNvPr id="16" name="文本框 7"/>
            <p:cNvSpPr txBox="1"/>
            <p:nvPr/>
          </p:nvSpPr>
          <p:spPr bwMode="auto">
            <a:xfrm>
              <a:off x="9379060" y="2972099"/>
              <a:ext cx="1156811" cy="369332"/>
            </a:xfrm>
            <a:prstGeom prst="rect">
              <a:avLst/>
            </a:prstGeom>
            <a:noFill/>
          </p:spPr>
          <p:txBody>
            <a:bodyPr>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latin typeface="inpin heiti" charset="-122"/>
                  <a:ea typeface="inpin heiti" charset="-122"/>
                </a:rPr>
                <a:t>文字输入</a:t>
              </a:r>
            </a:p>
          </p:txBody>
        </p:sp>
      </p:grpSp>
      <p:grpSp>
        <p:nvGrpSpPr>
          <p:cNvPr id="17" name="组合 16"/>
          <p:cNvGrpSpPr/>
          <p:nvPr/>
        </p:nvGrpSpPr>
        <p:grpSpPr>
          <a:xfrm>
            <a:off x="4818857" y="453004"/>
            <a:ext cx="2554287" cy="1133476"/>
            <a:chOff x="6307931" y="1847056"/>
            <a:chExt cx="2554287" cy="1133476"/>
          </a:xfrm>
        </p:grpSpPr>
        <p:sp>
          <p:nvSpPr>
            <p:cNvPr id="18" name="Freeform 8"/>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close/>
                </a:path>
              </a:pathLst>
            </a:custGeom>
            <a:solidFill>
              <a:srgbClr val="C0C3C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19" name="Freeform 9"/>
            <p:cNvSpPr/>
            <p:nvPr/>
          </p:nvSpPr>
          <p:spPr bwMode="auto">
            <a:xfrm>
              <a:off x="6353968" y="1940719"/>
              <a:ext cx="2508250" cy="1039813"/>
            </a:xfrm>
            <a:custGeom>
              <a:avLst/>
              <a:gdLst>
                <a:gd name="T0" fmla="*/ 120 w 1580"/>
                <a:gd name="T1" fmla="*/ 0 h 655"/>
                <a:gd name="T2" fmla="*/ 0 w 1580"/>
                <a:gd name="T3" fmla="*/ 513 h 655"/>
                <a:gd name="T4" fmla="*/ 1449 w 1580"/>
                <a:gd name="T5" fmla="*/ 655 h 655"/>
                <a:gd name="T6" fmla="*/ 1580 w 1580"/>
                <a:gd name="T7" fmla="*/ 254 h 655"/>
                <a:gd name="T8" fmla="*/ 120 w 1580"/>
                <a:gd name="T9" fmla="*/ 0 h 655"/>
              </a:gdLst>
              <a:ahLst/>
              <a:cxnLst>
                <a:cxn ang="0">
                  <a:pos x="T0" y="T1"/>
                </a:cxn>
                <a:cxn ang="0">
                  <a:pos x="T2" y="T3"/>
                </a:cxn>
                <a:cxn ang="0">
                  <a:pos x="T4" y="T5"/>
                </a:cxn>
                <a:cxn ang="0">
                  <a:pos x="T6" y="T7"/>
                </a:cxn>
                <a:cxn ang="0">
                  <a:pos x="T8" y="T9"/>
                </a:cxn>
              </a:cxnLst>
              <a:rect l="0" t="0" r="r" b="b"/>
              <a:pathLst>
                <a:path w="1580" h="655">
                  <a:moveTo>
                    <a:pt x="120" y="0"/>
                  </a:moveTo>
                  <a:lnTo>
                    <a:pt x="0" y="513"/>
                  </a:lnTo>
                  <a:lnTo>
                    <a:pt x="1449" y="655"/>
                  </a:lnTo>
                  <a:lnTo>
                    <a:pt x="1580" y="254"/>
                  </a:lnTo>
                  <a:lnTo>
                    <a:pt x="1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inpin heiti" charset="-122"/>
                <a:ea typeface="inpin heiti" charset="-122"/>
              </a:endParaRPr>
            </a:p>
          </p:txBody>
        </p:sp>
        <p:sp>
          <p:nvSpPr>
            <p:cNvPr id="20" name="Freeform 10"/>
            <p:cNvSpPr/>
            <p:nvPr/>
          </p:nvSpPr>
          <p:spPr bwMode="auto">
            <a:xfrm>
              <a:off x="6307931" y="1847056"/>
              <a:ext cx="2503488" cy="1044575"/>
            </a:xfrm>
            <a:custGeom>
              <a:avLst/>
              <a:gdLst>
                <a:gd name="T0" fmla="*/ 0 w 1577"/>
                <a:gd name="T1" fmla="*/ 516 h 658"/>
                <a:gd name="T2" fmla="*/ 117 w 1577"/>
                <a:gd name="T3" fmla="*/ 0 h 658"/>
                <a:gd name="T4" fmla="*/ 1577 w 1577"/>
                <a:gd name="T5" fmla="*/ 257 h 658"/>
                <a:gd name="T6" fmla="*/ 1446 w 1577"/>
                <a:gd name="T7" fmla="*/ 658 h 658"/>
                <a:gd name="T8" fmla="*/ 0 w 1577"/>
                <a:gd name="T9" fmla="*/ 516 h 658"/>
              </a:gdLst>
              <a:ahLst/>
              <a:cxnLst>
                <a:cxn ang="0">
                  <a:pos x="T0" y="T1"/>
                </a:cxn>
                <a:cxn ang="0">
                  <a:pos x="T2" y="T3"/>
                </a:cxn>
                <a:cxn ang="0">
                  <a:pos x="T4" y="T5"/>
                </a:cxn>
                <a:cxn ang="0">
                  <a:pos x="T6" y="T7"/>
                </a:cxn>
                <a:cxn ang="0">
                  <a:pos x="T8" y="T9"/>
                </a:cxn>
              </a:cxnLst>
              <a:rect l="0" t="0" r="r" b="b"/>
              <a:pathLst>
                <a:path w="1577" h="658">
                  <a:moveTo>
                    <a:pt x="0" y="516"/>
                  </a:moveTo>
                  <a:lnTo>
                    <a:pt x="117" y="0"/>
                  </a:lnTo>
                  <a:lnTo>
                    <a:pt x="1577" y="257"/>
                  </a:lnTo>
                  <a:lnTo>
                    <a:pt x="1446" y="658"/>
                  </a:lnTo>
                  <a:lnTo>
                    <a:pt x="0" y="516"/>
                  </a:lnTo>
                  <a:close/>
                </a:path>
              </a:pathLst>
            </a:custGeom>
            <a:solidFill>
              <a:srgbClr val="FABC23"/>
            </a:solidFill>
            <a:ln w="19050">
              <a:solidFill>
                <a:srgbClr val="000000"/>
              </a:solidFill>
              <a:round/>
            </a:ln>
          </p:spPr>
          <p:txBody>
            <a:bodyPr vert="horz" wrap="square" lIns="91440" tIns="45720" rIns="91440" bIns="45720" numCol="1" anchor="t" anchorCtr="0" compatLnSpc="1"/>
            <a:lstStyle/>
            <a:p>
              <a:endParaRPr lang="zh-CN" altLang="en-US" dirty="0">
                <a:latin typeface="inpin heiti" charset="-122"/>
                <a:ea typeface="inpin heiti" charset="-122"/>
              </a:endParaRPr>
            </a:p>
          </p:txBody>
        </p:sp>
      </p:grpSp>
      <p:sp>
        <p:nvSpPr>
          <p:cNvPr id="21" name="文本框 7"/>
          <p:cNvSpPr txBox="1"/>
          <p:nvPr/>
        </p:nvSpPr>
        <p:spPr bwMode="auto">
          <a:xfrm>
            <a:off x="4709654" y="651140"/>
            <a:ext cx="2772692" cy="646331"/>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sz="3600" kern="0" dirty="0">
                <a:solidFill>
                  <a:schemeClr val="bg1"/>
                </a:solidFill>
                <a:latin typeface="inpin heiti" charset="-122"/>
                <a:ea typeface="inpin heiti" charset="-122"/>
              </a:rPr>
              <a:t>文字输入</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par>
                                <p:cTn id="10" presetID="53" presetClass="entr" presetSubtype="16"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par>
                                <p:cTn id="15" presetID="53" presetClass="entr" presetSubtype="16"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 www.2ppt.com">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2115</Words>
  <Application>Microsoft Office PowerPoint</Application>
  <PresentationFormat>宽屏</PresentationFormat>
  <Paragraphs>193</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inpin heiti</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2022-03-17T03:08:43Z</dcterms:created>
  <dcterms:modified xsi:type="dcterms:W3CDTF">2023-01-10T06:59:55Z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DA457B58945E477599E9C7CF4F99A771</vt:lpwstr>
  </property>
  <property fmtid="{A09F084E-AD41-489F-8076-AA5BE3082BCA}" pid="100">
    <vt:ui4>5</vt:ui4>
  </property>
  <property fmtid="{64440492-4C8B-11D1-8B70-080036B11A03}" pid="11">
    <vt:lpwstr>www.2ppt.com-爱PPT提供资源下载</vt:lpwstr>
  </property>
</Properties>
</file>