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notesMasterIdLst>
    <p:notesMasterId r:id="rId32"/>
  </p:notesMasterIdLst>
  <p:sldIdLst>
    <p:sldId id="256" r:id="rId3"/>
    <p:sldId id="257" r:id="rId4"/>
    <p:sldId id="258" r:id="rId5"/>
    <p:sldId id="264" r:id="rId6"/>
    <p:sldId id="265" r:id="rId7"/>
    <p:sldId id="277" r:id="rId8"/>
    <p:sldId id="266" r:id="rId9"/>
    <p:sldId id="259" r:id="rId10"/>
    <p:sldId id="268" r:id="rId11"/>
    <p:sldId id="285" r:id="rId12"/>
    <p:sldId id="271" r:id="rId13"/>
    <p:sldId id="272" r:id="rId14"/>
    <p:sldId id="260" r:id="rId15"/>
    <p:sldId id="273" r:id="rId16"/>
    <p:sldId id="275" r:id="rId17"/>
    <p:sldId id="267" r:id="rId18"/>
    <p:sldId id="286" r:id="rId19"/>
    <p:sldId id="261" r:id="rId20"/>
    <p:sldId id="278" r:id="rId21"/>
    <p:sldId id="281" r:id="rId22"/>
    <p:sldId id="276" r:id="rId23"/>
    <p:sldId id="282" r:id="rId24"/>
    <p:sldId id="262" r:id="rId25"/>
    <p:sldId id="283" r:id="rId26"/>
    <p:sldId id="270" r:id="rId27"/>
    <p:sldId id="280" r:id="rId28"/>
    <p:sldId id="287" r:id="rId29"/>
    <p:sldId id="284" r:id="rId30"/>
    <p:sldId id="289"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2E8F"/>
    <a:srgbClr val="E33D53"/>
    <a:srgbClr val="288BFF"/>
    <a:srgbClr val="383135"/>
    <a:srgbClr val="122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2358" y="-1050"/>
      </p:cViewPr>
      <p:guideLst>
        <p:guide orient="horz" pos="2160"/>
        <p:guide pos="3840"/>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81238-12D0-41D0-B003-DE865F738F05}"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728CD-F7EB-4C05-887C-F03B51E317F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0786AB-F063-4562-9EBA-C88F0EBAC14A}"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16</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19</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20</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22</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24</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26</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6</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11</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12</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0786AB-F063-4562-9EBA-C88F0EBAC14A}" type="slidenum">
              <a:rPr lang="zh-CN" altLang="en-US" smtClean="0"/>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621F7B-30A1-EC4C-85EC-3423775A1D42}" type="slidenum">
              <a:rPr kumimoji="1" lang="zh-CN" altLang="en-US" smtClean="0"/>
              <a:t>15</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28806" y="6433475"/>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flipH="1">
            <a:off x="12049836" y="1557883"/>
            <a:ext cx="448450" cy="310990"/>
            <a:chOff x="7884757" y="-2161309"/>
            <a:chExt cx="899025" cy="623454"/>
          </a:xfrm>
        </p:grpSpPr>
        <p:sp>
          <p:nvSpPr>
            <p:cNvPr id="4" name="椭圆 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nvGrpSpPr>
        <p:grpSpPr>
          <a:xfrm>
            <a:off x="-276649" y="5780628"/>
            <a:ext cx="435387" cy="310990"/>
            <a:chOff x="7910945" y="-2161309"/>
            <a:chExt cx="872837" cy="623454"/>
          </a:xfrm>
        </p:grpSpPr>
        <p:sp>
          <p:nvSpPr>
            <p:cNvPr id="7" name="椭圆 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nvSpPr>
        <p:spPr>
          <a:xfrm>
            <a:off x="234462" y="1346574"/>
            <a:ext cx="11723075" cy="5300806"/>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4462" y="244604"/>
            <a:ext cx="11723075" cy="961293"/>
          </a:xfrm>
          <a:prstGeom prst="rect">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5400000">
            <a:off x="872572" y="1136604"/>
            <a:ext cx="1025843" cy="203136"/>
            <a:chOff x="2995702" y="1050301"/>
            <a:chExt cx="1230791" cy="243719"/>
          </a:xfrm>
          <a:effectLst>
            <a:outerShdw blurRad="101600" dist="38100" dir="2700000" algn="tl" rotWithShape="0">
              <a:prstClr val="black">
                <a:alpha val="40000"/>
              </a:prstClr>
            </a:outerShdw>
          </a:effectLst>
        </p:grpSpPr>
        <p:sp>
          <p:nvSpPr>
            <p:cNvPr id="13" name="椭圆 12"/>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rot="5400000">
            <a:off x="10285513" y="1136605"/>
            <a:ext cx="1025843" cy="203136"/>
            <a:chOff x="2995702" y="1050301"/>
            <a:chExt cx="1230791" cy="243719"/>
          </a:xfrm>
          <a:effectLst>
            <a:outerShdw blurRad="101600" dist="38100" dir="2700000" algn="tl" rotWithShape="0">
              <a:prstClr val="black">
                <a:alpha val="40000"/>
              </a:prstClr>
            </a:outerShdw>
          </a:effectLst>
        </p:grpSpPr>
        <p:sp>
          <p:nvSpPr>
            <p:cNvPr id="17" name="椭圆 16"/>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userDrawn="1"/>
        </p:nvSpPr>
        <p:spPr>
          <a:xfrm>
            <a:off x="3140739" y="147981"/>
            <a:ext cx="5939454" cy="1323439"/>
          </a:xfrm>
          <a:prstGeom prst="rect">
            <a:avLst/>
          </a:prstGeom>
          <a:noFill/>
        </p:spPr>
        <p:txBody>
          <a:bodyPr wrap="square" rtlCol="0">
            <a:spAutoFit/>
          </a:bodyPr>
          <a:lstStyle/>
          <a:p>
            <a:pPr algn="dist"/>
            <a:r>
              <a:rPr lang="en-US" altLang="zh-CN" sz="8000" dirty="0" smtClean="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rPr>
              <a:t>PART 01       </a:t>
            </a:r>
            <a:endParaRPr lang="zh-CN" altLang="en-US" sz="8000" dirty="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endParaRPr>
          </a:p>
        </p:txBody>
      </p:sp>
      <p:pic>
        <p:nvPicPr>
          <p:cNvPr id="21" name="图片 20"/>
          <p:cNvPicPr>
            <a:picLocks noChangeAspect="1"/>
          </p:cNvPicPr>
          <p:nvPr userDrawn="1"/>
        </p:nvPicPr>
        <p:blipFill>
          <a:blip r:embed="rId2" cstate="screen"/>
          <a:stretch>
            <a:fillRect/>
          </a:stretch>
        </p:blipFill>
        <p:spPr>
          <a:xfrm>
            <a:off x="10767132" y="5878827"/>
            <a:ext cx="1204411" cy="850615"/>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flipH="1">
            <a:off x="12049836" y="1557883"/>
            <a:ext cx="448450" cy="310990"/>
            <a:chOff x="7884757" y="-2161309"/>
            <a:chExt cx="899025" cy="623454"/>
          </a:xfrm>
        </p:grpSpPr>
        <p:sp>
          <p:nvSpPr>
            <p:cNvPr id="4" name="椭圆 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nvGrpSpPr>
        <p:grpSpPr>
          <a:xfrm>
            <a:off x="-276649" y="5780628"/>
            <a:ext cx="435387" cy="310990"/>
            <a:chOff x="7910945" y="-2161309"/>
            <a:chExt cx="872837" cy="623454"/>
          </a:xfrm>
        </p:grpSpPr>
        <p:sp>
          <p:nvSpPr>
            <p:cNvPr id="7" name="椭圆 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nvSpPr>
        <p:spPr>
          <a:xfrm>
            <a:off x="234462" y="1346574"/>
            <a:ext cx="11723075" cy="5300806"/>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4462" y="244604"/>
            <a:ext cx="11723075" cy="961293"/>
          </a:xfrm>
          <a:prstGeom prst="rect">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5400000">
            <a:off x="872572" y="1136604"/>
            <a:ext cx="1025843" cy="203136"/>
            <a:chOff x="2995702" y="1050301"/>
            <a:chExt cx="1230791" cy="243719"/>
          </a:xfrm>
          <a:effectLst>
            <a:outerShdw blurRad="101600" dist="38100" dir="2700000" algn="tl" rotWithShape="0">
              <a:prstClr val="black">
                <a:alpha val="40000"/>
              </a:prstClr>
            </a:outerShdw>
          </a:effectLst>
        </p:grpSpPr>
        <p:sp>
          <p:nvSpPr>
            <p:cNvPr id="13" name="椭圆 12"/>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rot="5400000">
            <a:off x="10285513" y="1136605"/>
            <a:ext cx="1025843" cy="203136"/>
            <a:chOff x="2995702" y="1050301"/>
            <a:chExt cx="1230791" cy="243719"/>
          </a:xfrm>
          <a:effectLst>
            <a:outerShdw blurRad="101600" dist="38100" dir="2700000" algn="tl" rotWithShape="0">
              <a:prstClr val="black">
                <a:alpha val="40000"/>
              </a:prstClr>
            </a:outerShdw>
          </a:effectLst>
        </p:grpSpPr>
        <p:sp>
          <p:nvSpPr>
            <p:cNvPr id="17" name="椭圆 16"/>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userDrawn="1"/>
        </p:nvSpPr>
        <p:spPr>
          <a:xfrm>
            <a:off x="3140739" y="147981"/>
            <a:ext cx="5939454" cy="1323439"/>
          </a:xfrm>
          <a:prstGeom prst="rect">
            <a:avLst/>
          </a:prstGeom>
          <a:noFill/>
        </p:spPr>
        <p:txBody>
          <a:bodyPr wrap="square" rtlCol="0">
            <a:spAutoFit/>
          </a:bodyPr>
          <a:lstStyle/>
          <a:p>
            <a:pPr algn="dist"/>
            <a:r>
              <a:rPr lang="en-US" altLang="zh-CN" sz="8000" dirty="0" smtClean="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rPr>
              <a:t>PART 02       </a:t>
            </a:r>
            <a:endParaRPr lang="zh-CN" altLang="en-US" sz="8000" dirty="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endParaRPr>
          </a:p>
        </p:txBody>
      </p:sp>
      <p:pic>
        <p:nvPicPr>
          <p:cNvPr id="21" name="图片 20"/>
          <p:cNvPicPr>
            <a:picLocks noChangeAspect="1"/>
          </p:cNvPicPr>
          <p:nvPr userDrawn="1"/>
        </p:nvPicPr>
        <p:blipFill>
          <a:blip r:embed="rId2" cstate="screen"/>
          <a:stretch>
            <a:fillRect/>
          </a:stretch>
        </p:blipFill>
        <p:spPr>
          <a:xfrm>
            <a:off x="10767132" y="5878827"/>
            <a:ext cx="1204411" cy="850615"/>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flipH="1">
            <a:off x="12049836" y="1557883"/>
            <a:ext cx="448450" cy="310990"/>
            <a:chOff x="7884757" y="-2161309"/>
            <a:chExt cx="899025" cy="623454"/>
          </a:xfrm>
        </p:grpSpPr>
        <p:sp>
          <p:nvSpPr>
            <p:cNvPr id="4" name="椭圆 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nvGrpSpPr>
        <p:grpSpPr>
          <a:xfrm>
            <a:off x="-276649" y="5780628"/>
            <a:ext cx="435387" cy="310990"/>
            <a:chOff x="7910945" y="-2161309"/>
            <a:chExt cx="872837" cy="623454"/>
          </a:xfrm>
        </p:grpSpPr>
        <p:sp>
          <p:nvSpPr>
            <p:cNvPr id="7" name="椭圆 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nvSpPr>
        <p:spPr>
          <a:xfrm>
            <a:off x="234462" y="1346574"/>
            <a:ext cx="11723075" cy="5300806"/>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4462" y="244604"/>
            <a:ext cx="11723075" cy="961293"/>
          </a:xfrm>
          <a:prstGeom prst="rect">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5400000">
            <a:off x="872572" y="1136604"/>
            <a:ext cx="1025843" cy="203136"/>
            <a:chOff x="2995702" y="1050301"/>
            <a:chExt cx="1230791" cy="243719"/>
          </a:xfrm>
          <a:effectLst>
            <a:outerShdw blurRad="101600" dist="38100" dir="2700000" algn="tl" rotWithShape="0">
              <a:prstClr val="black">
                <a:alpha val="40000"/>
              </a:prstClr>
            </a:outerShdw>
          </a:effectLst>
        </p:grpSpPr>
        <p:sp>
          <p:nvSpPr>
            <p:cNvPr id="13" name="椭圆 12"/>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rot="5400000">
            <a:off x="10285513" y="1136605"/>
            <a:ext cx="1025843" cy="203136"/>
            <a:chOff x="2995702" y="1050301"/>
            <a:chExt cx="1230791" cy="243719"/>
          </a:xfrm>
          <a:effectLst>
            <a:outerShdw blurRad="101600" dist="38100" dir="2700000" algn="tl" rotWithShape="0">
              <a:prstClr val="black">
                <a:alpha val="40000"/>
              </a:prstClr>
            </a:outerShdw>
          </a:effectLst>
        </p:grpSpPr>
        <p:sp>
          <p:nvSpPr>
            <p:cNvPr id="17" name="椭圆 16"/>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userDrawn="1"/>
        </p:nvSpPr>
        <p:spPr>
          <a:xfrm>
            <a:off x="3140739" y="147981"/>
            <a:ext cx="5939454" cy="1323439"/>
          </a:xfrm>
          <a:prstGeom prst="rect">
            <a:avLst/>
          </a:prstGeom>
          <a:noFill/>
        </p:spPr>
        <p:txBody>
          <a:bodyPr wrap="square" rtlCol="0">
            <a:spAutoFit/>
          </a:bodyPr>
          <a:lstStyle/>
          <a:p>
            <a:pPr algn="dist"/>
            <a:r>
              <a:rPr lang="en-US" altLang="zh-CN" sz="8000" dirty="0" smtClean="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rPr>
              <a:t>PART 03       </a:t>
            </a:r>
            <a:endParaRPr lang="zh-CN" altLang="en-US" sz="8000" dirty="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endParaRPr>
          </a:p>
        </p:txBody>
      </p:sp>
      <p:pic>
        <p:nvPicPr>
          <p:cNvPr id="21" name="图片 20"/>
          <p:cNvPicPr>
            <a:picLocks noChangeAspect="1"/>
          </p:cNvPicPr>
          <p:nvPr userDrawn="1"/>
        </p:nvPicPr>
        <p:blipFill>
          <a:blip r:embed="rId2" cstate="screen"/>
          <a:stretch>
            <a:fillRect/>
          </a:stretch>
        </p:blipFill>
        <p:spPr>
          <a:xfrm>
            <a:off x="10767132" y="5878827"/>
            <a:ext cx="1204411" cy="85061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flipH="1">
            <a:off x="12049836" y="1557883"/>
            <a:ext cx="448450" cy="310990"/>
            <a:chOff x="7884757" y="-2161309"/>
            <a:chExt cx="899025" cy="623454"/>
          </a:xfrm>
        </p:grpSpPr>
        <p:sp>
          <p:nvSpPr>
            <p:cNvPr id="4" name="椭圆 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nvGrpSpPr>
        <p:grpSpPr>
          <a:xfrm>
            <a:off x="-276649" y="5780628"/>
            <a:ext cx="435387" cy="310990"/>
            <a:chOff x="7910945" y="-2161309"/>
            <a:chExt cx="872837" cy="623454"/>
          </a:xfrm>
        </p:grpSpPr>
        <p:sp>
          <p:nvSpPr>
            <p:cNvPr id="7" name="椭圆 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nvSpPr>
        <p:spPr>
          <a:xfrm>
            <a:off x="234462" y="1346574"/>
            <a:ext cx="11723075" cy="5300806"/>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4462" y="244604"/>
            <a:ext cx="11723075" cy="961293"/>
          </a:xfrm>
          <a:prstGeom prst="rect">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5400000">
            <a:off x="872572" y="1136604"/>
            <a:ext cx="1025843" cy="203136"/>
            <a:chOff x="2995702" y="1050301"/>
            <a:chExt cx="1230791" cy="243719"/>
          </a:xfrm>
          <a:effectLst>
            <a:outerShdw blurRad="101600" dist="38100" dir="2700000" algn="tl" rotWithShape="0">
              <a:prstClr val="black">
                <a:alpha val="40000"/>
              </a:prstClr>
            </a:outerShdw>
          </a:effectLst>
        </p:grpSpPr>
        <p:sp>
          <p:nvSpPr>
            <p:cNvPr id="13" name="椭圆 12"/>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rot="5400000">
            <a:off x="10285513" y="1136605"/>
            <a:ext cx="1025843" cy="203136"/>
            <a:chOff x="2995702" y="1050301"/>
            <a:chExt cx="1230791" cy="243719"/>
          </a:xfrm>
          <a:effectLst>
            <a:outerShdw blurRad="101600" dist="38100" dir="2700000" algn="tl" rotWithShape="0">
              <a:prstClr val="black">
                <a:alpha val="40000"/>
              </a:prstClr>
            </a:outerShdw>
          </a:effectLst>
        </p:grpSpPr>
        <p:sp>
          <p:nvSpPr>
            <p:cNvPr id="17" name="椭圆 16"/>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userDrawn="1"/>
        </p:nvSpPr>
        <p:spPr>
          <a:xfrm>
            <a:off x="3140739" y="147981"/>
            <a:ext cx="5939454" cy="1323439"/>
          </a:xfrm>
          <a:prstGeom prst="rect">
            <a:avLst/>
          </a:prstGeom>
          <a:noFill/>
        </p:spPr>
        <p:txBody>
          <a:bodyPr wrap="square" rtlCol="0">
            <a:spAutoFit/>
          </a:bodyPr>
          <a:lstStyle/>
          <a:p>
            <a:pPr algn="dist"/>
            <a:r>
              <a:rPr lang="en-US" altLang="zh-CN" sz="8000" dirty="0" smtClean="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rPr>
              <a:t>PART 04       </a:t>
            </a:r>
            <a:endParaRPr lang="zh-CN" altLang="en-US" sz="8000" dirty="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endParaRPr>
          </a:p>
        </p:txBody>
      </p:sp>
      <p:pic>
        <p:nvPicPr>
          <p:cNvPr id="21" name="图片 20"/>
          <p:cNvPicPr>
            <a:picLocks noChangeAspect="1"/>
          </p:cNvPicPr>
          <p:nvPr userDrawn="1"/>
        </p:nvPicPr>
        <p:blipFill>
          <a:blip r:embed="rId2" cstate="screen"/>
          <a:stretch>
            <a:fillRect/>
          </a:stretch>
        </p:blipFill>
        <p:spPr>
          <a:xfrm>
            <a:off x="10767132" y="5878827"/>
            <a:ext cx="1204411" cy="850615"/>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flipH="1">
            <a:off x="12049836" y="1557883"/>
            <a:ext cx="448450" cy="310990"/>
            <a:chOff x="7884757" y="-2161309"/>
            <a:chExt cx="899025" cy="623454"/>
          </a:xfrm>
        </p:grpSpPr>
        <p:sp>
          <p:nvSpPr>
            <p:cNvPr id="4" name="椭圆 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userDrawn="1"/>
        </p:nvGrpSpPr>
        <p:grpSpPr>
          <a:xfrm>
            <a:off x="-276649" y="5780628"/>
            <a:ext cx="435387" cy="310990"/>
            <a:chOff x="7910945" y="-2161309"/>
            <a:chExt cx="872837" cy="623454"/>
          </a:xfrm>
        </p:grpSpPr>
        <p:sp>
          <p:nvSpPr>
            <p:cNvPr id="7" name="椭圆 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nvSpPr>
        <p:spPr>
          <a:xfrm>
            <a:off x="234462" y="1346574"/>
            <a:ext cx="11723075" cy="5300806"/>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234462" y="244604"/>
            <a:ext cx="11723075" cy="961293"/>
          </a:xfrm>
          <a:prstGeom prst="rect">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userDrawn="1"/>
        </p:nvGrpSpPr>
        <p:grpSpPr>
          <a:xfrm rot="5400000">
            <a:off x="872572" y="1136604"/>
            <a:ext cx="1025843" cy="203136"/>
            <a:chOff x="2995702" y="1050301"/>
            <a:chExt cx="1230791" cy="243719"/>
          </a:xfrm>
          <a:effectLst>
            <a:outerShdw blurRad="101600" dist="38100" dir="2700000" algn="tl" rotWithShape="0">
              <a:prstClr val="black">
                <a:alpha val="40000"/>
              </a:prstClr>
            </a:outerShdw>
          </a:effectLst>
        </p:grpSpPr>
        <p:sp>
          <p:nvSpPr>
            <p:cNvPr id="13" name="椭圆 12"/>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rot="5400000">
            <a:off x="10285513" y="1136605"/>
            <a:ext cx="1025843" cy="203136"/>
            <a:chOff x="2995702" y="1050301"/>
            <a:chExt cx="1230791" cy="243719"/>
          </a:xfrm>
          <a:effectLst>
            <a:outerShdw blurRad="101600" dist="38100" dir="2700000" algn="tl" rotWithShape="0">
              <a:prstClr val="black">
                <a:alpha val="40000"/>
              </a:prstClr>
            </a:outerShdw>
          </a:effectLst>
        </p:grpSpPr>
        <p:sp>
          <p:nvSpPr>
            <p:cNvPr id="17" name="椭圆 16"/>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userDrawn="1"/>
        </p:nvSpPr>
        <p:spPr>
          <a:xfrm>
            <a:off x="3140739" y="147981"/>
            <a:ext cx="5939454" cy="1323439"/>
          </a:xfrm>
          <a:prstGeom prst="rect">
            <a:avLst/>
          </a:prstGeom>
          <a:noFill/>
        </p:spPr>
        <p:txBody>
          <a:bodyPr wrap="square" rtlCol="0">
            <a:spAutoFit/>
          </a:bodyPr>
          <a:lstStyle/>
          <a:p>
            <a:pPr algn="dist"/>
            <a:r>
              <a:rPr lang="en-US" altLang="zh-CN" sz="8000" dirty="0" smtClean="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rPr>
              <a:t>PART 05       </a:t>
            </a:r>
            <a:endParaRPr lang="zh-CN" altLang="en-US" sz="8000" dirty="0">
              <a:gradFill>
                <a:gsLst>
                  <a:gs pos="0">
                    <a:schemeClr val="bg1">
                      <a:alpha val="30000"/>
                    </a:schemeClr>
                  </a:gs>
                  <a:gs pos="87000">
                    <a:schemeClr val="bg1">
                      <a:alpha val="0"/>
                    </a:schemeClr>
                  </a:gs>
                </a:gsLst>
                <a:lin ang="5400000" scaled="1"/>
              </a:gradFill>
              <a:latin typeface="Impact" panose="020B0806030902050204" pitchFamily="34" charset="0"/>
              <a:cs typeface="Aparajita" panose="020B0604020202020204" pitchFamily="34" charset="0"/>
            </a:endParaRPr>
          </a:p>
        </p:txBody>
      </p:sp>
      <p:pic>
        <p:nvPicPr>
          <p:cNvPr id="21" name="图片 20"/>
          <p:cNvPicPr>
            <a:picLocks noChangeAspect="1"/>
          </p:cNvPicPr>
          <p:nvPr userDrawn="1"/>
        </p:nvPicPr>
        <p:blipFill>
          <a:blip r:embed="rId2" cstate="screen"/>
          <a:stretch>
            <a:fillRect/>
          </a:stretch>
        </p:blipFill>
        <p:spPr>
          <a:xfrm>
            <a:off x="10767132" y="5878827"/>
            <a:ext cx="1204411" cy="850615"/>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4.xml"/><Relationship Id="rId7" Type="http://schemas.openxmlformats.org/officeDocument/2006/relationships/image" Target="../media/image2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7.xml"/><Relationship Id="rId5" Type="http://schemas.openxmlformats.org/officeDocument/2006/relationships/slideLayout" Target="../slideLayouts/slideLayout4.xml"/><Relationship Id="rId10" Type="http://schemas.openxmlformats.org/officeDocument/2006/relationships/image" Target="../media/image30.jpeg"/><Relationship Id="rId4" Type="http://schemas.openxmlformats.org/officeDocument/2006/relationships/tags" Target="../tags/tag5.xml"/><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82" y="4785757"/>
            <a:ext cx="12196481" cy="2072243"/>
          </a:xfrm>
          <a:custGeom>
            <a:avLst/>
            <a:gdLst>
              <a:gd name="connsiteX0" fmla="*/ 0 w 12192000"/>
              <a:gd name="connsiteY0" fmla="*/ 0 h 1850571"/>
              <a:gd name="connsiteX1" fmla="*/ 12192000 w 12192000"/>
              <a:gd name="connsiteY1" fmla="*/ 0 h 1850571"/>
              <a:gd name="connsiteX2" fmla="*/ 12192000 w 12192000"/>
              <a:gd name="connsiteY2" fmla="*/ 1850571 h 1850571"/>
              <a:gd name="connsiteX3" fmla="*/ 0 w 12192000"/>
              <a:gd name="connsiteY3" fmla="*/ 1850571 h 1850571"/>
              <a:gd name="connsiteX4" fmla="*/ 0 w 12192000"/>
              <a:gd name="connsiteY4" fmla="*/ 0 h 1850571"/>
              <a:gd name="connsiteX0-1" fmla="*/ 4460 w 12196460"/>
              <a:gd name="connsiteY0-2" fmla="*/ 0 h 1850571"/>
              <a:gd name="connsiteX1-3" fmla="*/ 12196460 w 12196460"/>
              <a:gd name="connsiteY1-4" fmla="*/ 0 h 1850571"/>
              <a:gd name="connsiteX2-5" fmla="*/ 12196460 w 12196460"/>
              <a:gd name="connsiteY2-6" fmla="*/ 1850571 h 1850571"/>
              <a:gd name="connsiteX3-7" fmla="*/ 4460 w 12196460"/>
              <a:gd name="connsiteY3-8" fmla="*/ 1850571 h 1850571"/>
              <a:gd name="connsiteX4-9" fmla="*/ 0 w 12196460"/>
              <a:gd name="connsiteY4-10" fmla="*/ 1464739 h 1850571"/>
              <a:gd name="connsiteX5" fmla="*/ 4460 w 12196460"/>
              <a:gd name="connsiteY5" fmla="*/ 0 h 1850571"/>
              <a:gd name="connsiteX0-11" fmla="*/ 0 w 12196460"/>
              <a:gd name="connsiteY0-12" fmla="*/ 1467188 h 1853020"/>
              <a:gd name="connsiteX1-13" fmla="*/ 12196460 w 12196460"/>
              <a:gd name="connsiteY1-14" fmla="*/ 2449 h 1853020"/>
              <a:gd name="connsiteX2-15" fmla="*/ 12196460 w 12196460"/>
              <a:gd name="connsiteY2-16" fmla="*/ 1853020 h 1853020"/>
              <a:gd name="connsiteX3-17" fmla="*/ 4460 w 12196460"/>
              <a:gd name="connsiteY3-18" fmla="*/ 1853020 h 1853020"/>
              <a:gd name="connsiteX4-19" fmla="*/ 0 w 12196460"/>
              <a:gd name="connsiteY4-20" fmla="*/ 1467188 h 1853020"/>
              <a:gd name="connsiteX0-21" fmla="*/ 0 w 12196460"/>
              <a:gd name="connsiteY0-22" fmla="*/ 1467188 h 1853020"/>
              <a:gd name="connsiteX1-23" fmla="*/ 12196460 w 12196460"/>
              <a:gd name="connsiteY1-24" fmla="*/ 2449 h 1853020"/>
              <a:gd name="connsiteX2-25" fmla="*/ 12196460 w 12196460"/>
              <a:gd name="connsiteY2-26" fmla="*/ 1853020 h 1853020"/>
              <a:gd name="connsiteX3-27" fmla="*/ 4460 w 12196460"/>
              <a:gd name="connsiteY3-28" fmla="*/ 1853020 h 1853020"/>
              <a:gd name="connsiteX4-29" fmla="*/ 0 w 12196460"/>
              <a:gd name="connsiteY4-30" fmla="*/ 1467188 h 1853020"/>
              <a:gd name="connsiteX0-31" fmla="*/ 0 w 12196460"/>
              <a:gd name="connsiteY0-32" fmla="*/ 1464739 h 1850571"/>
              <a:gd name="connsiteX1-33" fmla="*/ 12196460 w 12196460"/>
              <a:gd name="connsiteY1-34" fmla="*/ 0 h 1850571"/>
              <a:gd name="connsiteX2-35" fmla="*/ 12196460 w 12196460"/>
              <a:gd name="connsiteY2-36" fmla="*/ 1850571 h 1850571"/>
              <a:gd name="connsiteX3-37" fmla="*/ 4460 w 12196460"/>
              <a:gd name="connsiteY3-38" fmla="*/ 1850571 h 1850571"/>
              <a:gd name="connsiteX4-39" fmla="*/ 0 w 12196460"/>
              <a:gd name="connsiteY4-40" fmla="*/ 1464739 h 1850571"/>
              <a:gd name="connsiteX0-41" fmla="*/ 21 w 12196481"/>
              <a:gd name="connsiteY0-42" fmla="*/ 1464739 h 1850571"/>
              <a:gd name="connsiteX1-43" fmla="*/ 12196481 w 12196481"/>
              <a:gd name="connsiteY1-44" fmla="*/ 0 h 1850571"/>
              <a:gd name="connsiteX2-45" fmla="*/ 12196481 w 12196481"/>
              <a:gd name="connsiteY2-46" fmla="*/ 1850571 h 1850571"/>
              <a:gd name="connsiteX3-47" fmla="*/ 4481 w 12196481"/>
              <a:gd name="connsiteY3-48" fmla="*/ 1850571 h 1850571"/>
              <a:gd name="connsiteX4-49" fmla="*/ 21 w 12196481"/>
              <a:gd name="connsiteY4-50" fmla="*/ 1464739 h 1850571"/>
              <a:gd name="connsiteX0-51" fmla="*/ 21 w 12196481"/>
              <a:gd name="connsiteY0-52" fmla="*/ 1330243 h 1850571"/>
              <a:gd name="connsiteX1-53" fmla="*/ 12196481 w 12196481"/>
              <a:gd name="connsiteY1-54" fmla="*/ 0 h 1850571"/>
              <a:gd name="connsiteX2-55" fmla="*/ 12196481 w 12196481"/>
              <a:gd name="connsiteY2-56" fmla="*/ 1850571 h 1850571"/>
              <a:gd name="connsiteX3-57" fmla="*/ 4481 w 12196481"/>
              <a:gd name="connsiteY3-58" fmla="*/ 1850571 h 1850571"/>
              <a:gd name="connsiteX4-59" fmla="*/ 21 w 12196481"/>
              <a:gd name="connsiteY4-60" fmla="*/ 1330243 h 18505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6481" h="1850571">
                <a:moveTo>
                  <a:pt x="21" y="1330243"/>
                </a:moveTo>
                <a:cubicBezTo>
                  <a:pt x="-18848" y="1322260"/>
                  <a:pt x="12149292" y="14072"/>
                  <a:pt x="12196481" y="0"/>
                </a:cubicBezTo>
                <a:lnTo>
                  <a:pt x="12196481" y="1850571"/>
                </a:lnTo>
                <a:lnTo>
                  <a:pt x="4481" y="1850571"/>
                </a:lnTo>
                <a:cubicBezTo>
                  <a:pt x="2994" y="1721960"/>
                  <a:pt x="1508" y="1333961"/>
                  <a:pt x="21" y="1330243"/>
                </a:cubicBezTo>
                <a:close/>
              </a:path>
            </a:pathLst>
          </a:cu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93963" y="180110"/>
            <a:ext cx="11817927" cy="5832763"/>
          </a:xfrm>
          <a:custGeom>
            <a:avLst/>
            <a:gdLst>
              <a:gd name="connsiteX0" fmla="*/ 0 w 11817927"/>
              <a:gd name="connsiteY0" fmla="*/ 0 h 6109854"/>
              <a:gd name="connsiteX1" fmla="*/ 11817927 w 11817927"/>
              <a:gd name="connsiteY1" fmla="*/ 0 h 6109854"/>
              <a:gd name="connsiteX2" fmla="*/ 11817927 w 11817927"/>
              <a:gd name="connsiteY2" fmla="*/ 6109854 h 6109854"/>
              <a:gd name="connsiteX3" fmla="*/ 0 w 11817927"/>
              <a:gd name="connsiteY3" fmla="*/ 6109854 h 6109854"/>
              <a:gd name="connsiteX4" fmla="*/ 0 w 11817927"/>
              <a:gd name="connsiteY4" fmla="*/ 0 h 6109854"/>
              <a:gd name="connsiteX0-1" fmla="*/ 0 w 11817927"/>
              <a:gd name="connsiteY0-2" fmla="*/ 0 h 6109854"/>
              <a:gd name="connsiteX1-3" fmla="*/ 11817927 w 11817927"/>
              <a:gd name="connsiteY1-4" fmla="*/ 0 h 6109854"/>
              <a:gd name="connsiteX2-5" fmla="*/ 11804073 w 11817927"/>
              <a:gd name="connsiteY2-6" fmla="*/ 4655126 h 6109854"/>
              <a:gd name="connsiteX3-7" fmla="*/ 11817927 w 11817927"/>
              <a:gd name="connsiteY3-8" fmla="*/ 6109854 h 6109854"/>
              <a:gd name="connsiteX4-9" fmla="*/ 0 w 11817927"/>
              <a:gd name="connsiteY4-10" fmla="*/ 6109854 h 6109854"/>
              <a:gd name="connsiteX5" fmla="*/ 0 w 11817927"/>
              <a:gd name="connsiteY5" fmla="*/ 0 h 6109854"/>
              <a:gd name="connsiteX0-11" fmla="*/ 0 w 11817927"/>
              <a:gd name="connsiteY0-12" fmla="*/ 0 h 6109854"/>
              <a:gd name="connsiteX1-13" fmla="*/ 11817927 w 11817927"/>
              <a:gd name="connsiteY1-14" fmla="*/ 0 h 6109854"/>
              <a:gd name="connsiteX2-15" fmla="*/ 11804073 w 11817927"/>
              <a:gd name="connsiteY2-16" fmla="*/ 4655126 h 6109854"/>
              <a:gd name="connsiteX3-17" fmla="*/ 0 w 11817927"/>
              <a:gd name="connsiteY3-18" fmla="*/ 6109854 h 6109854"/>
              <a:gd name="connsiteX4-19" fmla="*/ 0 w 11817927"/>
              <a:gd name="connsiteY4-20" fmla="*/ 0 h 61098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17927" h="6109854">
                <a:moveTo>
                  <a:pt x="0" y="0"/>
                </a:moveTo>
                <a:lnTo>
                  <a:pt x="11817927" y="0"/>
                </a:lnTo>
                <a:lnTo>
                  <a:pt x="11804073" y="4655126"/>
                </a:lnTo>
                <a:lnTo>
                  <a:pt x="0" y="6109854"/>
                </a:ln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rotWithShape="1">
          <a:blip r:embed="rId2" cstate="screen"/>
          <a:srcRect/>
          <a:stretch>
            <a:fillRect/>
          </a:stretch>
        </p:blipFill>
        <p:spPr>
          <a:xfrm>
            <a:off x="561850" y="548698"/>
            <a:ext cx="4598126" cy="4193453"/>
          </a:xfrm>
          <a:prstGeom prst="rect">
            <a:avLst/>
          </a:prstGeom>
        </p:spPr>
      </p:pic>
      <p:pic>
        <p:nvPicPr>
          <p:cNvPr id="9" name="图片 8"/>
          <p:cNvPicPr>
            <a:picLocks noChangeAspect="1"/>
          </p:cNvPicPr>
          <p:nvPr/>
        </p:nvPicPr>
        <p:blipFill rotWithShape="1">
          <a:blip r:embed="rId3" cstate="screen"/>
          <a:srcRect b="-2301"/>
          <a:stretch>
            <a:fillRect/>
          </a:stretch>
        </p:blipFill>
        <p:spPr>
          <a:xfrm>
            <a:off x="4940676" y="3814354"/>
            <a:ext cx="2402878" cy="3043646"/>
          </a:xfrm>
          <a:prstGeom prst="rect">
            <a:avLst/>
          </a:prstGeom>
          <a:effectLst>
            <a:outerShdw blurRad="190500" dist="63500" dir="2700000" algn="tl" rotWithShape="0">
              <a:prstClr val="black">
                <a:alpha val="20000"/>
              </a:prstClr>
            </a:outerShdw>
          </a:effectLst>
        </p:spPr>
      </p:pic>
      <p:pic>
        <p:nvPicPr>
          <p:cNvPr id="10" name="图片 9"/>
          <p:cNvPicPr>
            <a:picLocks noChangeAspect="1"/>
          </p:cNvPicPr>
          <p:nvPr/>
        </p:nvPicPr>
        <p:blipFill rotWithShape="1">
          <a:blip r:embed="rId4" cstate="screen"/>
          <a:srcRect/>
          <a:stretch>
            <a:fillRect/>
          </a:stretch>
        </p:blipFill>
        <p:spPr>
          <a:xfrm>
            <a:off x="8211154" y="4343480"/>
            <a:ext cx="3813799" cy="2501457"/>
          </a:xfrm>
          <a:prstGeom prst="rect">
            <a:avLst/>
          </a:prstGeom>
          <a:effectLst>
            <a:outerShdw blurRad="190500" dist="63500" dir="2700000" algn="tl" rotWithShape="0">
              <a:prstClr val="black">
                <a:alpha val="20000"/>
              </a:prstClr>
            </a:outerShdw>
          </a:effectLst>
        </p:spPr>
      </p:pic>
      <p:grpSp>
        <p:nvGrpSpPr>
          <p:cNvPr id="19" name="组合 18"/>
          <p:cNvGrpSpPr/>
          <p:nvPr/>
        </p:nvGrpSpPr>
        <p:grpSpPr>
          <a:xfrm>
            <a:off x="5735770" y="620453"/>
            <a:ext cx="5381897" cy="1436914"/>
            <a:chOff x="5429974" y="652822"/>
            <a:chExt cx="5381897" cy="1436914"/>
          </a:xfrm>
        </p:grpSpPr>
        <p:pic>
          <p:nvPicPr>
            <p:cNvPr id="17" name="图片 16"/>
            <p:cNvPicPr>
              <a:picLocks noChangeAspect="1"/>
            </p:cNvPicPr>
            <p:nvPr/>
          </p:nvPicPr>
          <p:blipFill rotWithShape="1">
            <a:blip r:embed="rId5" cstate="screen"/>
            <a:srcRect/>
            <a:stretch>
              <a:fillRect/>
            </a:stretch>
          </p:blipFill>
          <p:spPr>
            <a:xfrm>
              <a:off x="5429974" y="652822"/>
              <a:ext cx="5381897" cy="1436914"/>
            </a:xfrm>
            <a:prstGeom prst="rect">
              <a:avLst/>
            </a:prstGeom>
          </p:spPr>
        </p:pic>
        <p:sp>
          <p:nvSpPr>
            <p:cNvPr id="18" name="文本框 17"/>
            <p:cNvSpPr txBox="1"/>
            <p:nvPr/>
          </p:nvSpPr>
          <p:spPr>
            <a:xfrm rot="21225042">
              <a:off x="5936931" y="1143454"/>
              <a:ext cx="4455891" cy="430887"/>
            </a:xfrm>
            <a:prstGeom prst="rect">
              <a:avLst/>
            </a:prstGeom>
            <a:noFill/>
          </p:spPr>
          <p:txBody>
            <a:bodyPr wrap="square" rtlCol="0">
              <a:spAutoFit/>
            </a:bodyPr>
            <a:lstStyle/>
            <a:p>
              <a:pPr algn="dist"/>
              <a:r>
                <a:rPr lang="zh-CN" altLang="en-US" sz="2200" dirty="0" smtClean="0">
                  <a:solidFill>
                    <a:srgbClr val="288BFF"/>
                  </a:solidFill>
                  <a:effectLst>
                    <a:outerShdw blurRad="38100" dist="38100" dir="2700000" algn="tl">
                      <a:srgbClr val="000000">
                        <a:alpha val="15000"/>
                      </a:srgbClr>
                    </a:outerShdw>
                  </a:effectLst>
                  <a:cs typeface="+mn-ea"/>
                  <a:sym typeface="+mn-lt"/>
                </a:rPr>
                <a:t>以青春的名义  过最青春的生活</a:t>
              </a:r>
              <a:endParaRPr lang="zh-CN" altLang="en-US" sz="2200" dirty="0">
                <a:solidFill>
                  <a:srgbClr val="288BFF"/>
                </a:solidFill>
                <a:effectLst>
                  <a:outerShdw blurRad="38100" dist="38100" dir="2700000" algn="tl">
                    <a:srgbClr val="000000">
                      <a:alpha val="15000"/>
                    </a:srgbClr>
                  </a:outerShdw>
                </a:effectLst>
                <a:cs typeface="+mn-ea"/>
                <a:sym typeface="+mn-lt"/>
              </a:endParaRPr>
            </a:p>
          </p:txBody>
        </p:sp>
      </p:grpSp>
      <p:sp>
        <p:nvSpPr>
          <p:cNvPr id="20" name="文本框 19"/>
          <p:cNvSpPr txBox="1"/>
          <p:nvPr/>
        </p:nvSpPr>
        <p:spPr>
          <a:xfrm>
            <a:off x="7177640" y="1939184"/>
            <a:ext cx="3005951" cy="769441"/>
          </a:xfrm>
          <a:prstGeom prst="rect">
            <a:avLst/>
          </a:prstGeom>
          <a:noFill/>
        </p:spPr>
        <p:txBody>
          <a:bodyPr wrap="none" rtlCol="0">
            <a:spAutoFit/>
          </a:bodyPr>
          <a:lstStyle/>
          <a:p>
            <a:pPr algn="ctr"/>
            <a:r>
              <a:rPr lang="zh-CN" altLang="en-US" sz="4400" dirty="0" smtClean="0">
                <a:gradFill>
                  <a:gsLst>
                    <a:gs pos="50000">
                      <a:srgbClr val="E33D53"/>
                    </a:gs>
                    <a:gs pos="50000">
                      <a:srgbClr val="162E8F"/>
                    </a:gs>
                  </a:gsLst>
                  <a:lin ang="4980000" scaled="0"/>
                </a:gradFill>
                <a:effectLst>
                  <a:outerShdw blurRad="63500" dist="38100" dir="2700000" algn="tl">
                    <a:srgbClr val="000000">
                      <a:alpha val="30000"/>
                    </a:srgbClr>
                  </a:outerShdw>
                </a:effectLst>
                <a:cs typeface="+mn-ea"/>
                <a:sym typeface="+mn-lt"/>
              </a:rPr>
              <a:t>五四</a:t>
            </a:r>
            <a:r>
              <a:rPr lang="zh-CN" altLang="en-US" sz="4400" dirty="0" smtClean="0">
                <a:effectLst>
                  <a:outerShdw blurRad="63500" dist="38100" dir="2700000" algn="tl">
                    <a:srgbClr val="000000">
                      <a:alpha val="30000"/>
                    </a:srgbClr>
                  </a:outerShdw>
                </a:effectLst>
                <a:cs typeface="+mn-ea"/>
                <a:sym typeface="+mn-lt"/>
              </a:rPr>
              <a:t>青年节</a:t>
            </a:r>
            <a:endParaRPr lang="zh-CN" altLang="en-US" sz="4400" dirty="0">
              <a:effectLst>
                <a:outerShdw blurRad="63500" dist="38100" dir="2700000" algn="tl">
                  <a:srgbClr val="000000">
                    <a:alpha val="30000"/>
                  </a:srgbClr>
                </a:outerShdw>
              </a:effectLst>
              <a:cs typeface="+mn-ea"/>
              <a:sym typeface="+mn-lt"/>
            </a:endParaRPr>
          </a:p>
        </p:txBody>
      </p:sp>
      <p:sp>
        <p:nvSpPr>
          <p:cNvPr id="21" name="文本框 20"/>
          <p:cNvSpPr txBox="1"/>
          <p:nvPr/>
        </p:nvSpPr>
        <p:spPr>
          <a:xfrm>
            <a:off x="6765870" y="2978462"/>
            <a:ext cx="3829491" cy="307777"/>
          </a:xfrm>
          <a:prstGeom prst="rect">
            <a:avLst/>
          </a:prstGeom>
          <a:noFill/>
        </p:spPr>
        <p:txBody>
          <a:bodyPr wrap="square" rtlCol="0">
            <a:spAutoFit/>
          </a:bodyPr>
          <a:lstStyle/>
          <a:p>
            <a:pPr algn="dist"/>
            <a:r>
              <a:rPr lang="zh-CN" altLang="en-US" sz="1400" dirty="0" smtClean="0">
                <a:cs typeface="+mn-ea"/>
                <a:sym typeface="+mn-lt"/>
              </a:rPr>
              <a:t>为</a:t>
            </a:r>
            <a:r>
              <a:rPr lang="en-US" altLang="zh-CN" sz="1400" dirty="0" smtClean="0">
                <a:cs typeface="+mn-ea"/>
                <a:sym typeface="+mn-lt"/>
              </a:rPr>
              <a:t>/</a:t>
            </a:r>
            <a:r>
              <a:rPr lang="zh-CN" altLang="en-US" sz="1400" dirty="0" smtClean="0">
                <a:cs typeface="+mn-ea"/>
                <a:sym typeface="+mn-lt"/>
              </a:rPr>
              <a:t>青</a:t>
            </a:r>
            <a:r>
              <a:rPr lang="en-US" altLang="zh-CN" sz="1400" dirty="0" smtClean="0">
                <a:cs typeface="+mn-ea"/>
                <a:sym typeface="+mn-lt"/>
              </a:rPr>
              <a:t>/</a:t>
            </a:r>
            <a:r>
              <a:rPr lang="zh-CN" altLang="en-US" sz="1400" dirty="0" smtClean="0">
                <a:cs typeface="+mn-ea"/>
                <a:sym typeface="+mn-lt"/>
              </a:rPr>
              <a:t>春</a:t>
            </a:r>
            <a:r>
              <a:rPr lang="en-US" altLang="zh-CN" sz="1400" dirty="0" smtClean="0">
                <a:cs typeface="+mn-ea"/>
                <a:sym typeface="+mn-lt"/>
              </a:rPr>
              <a:t>/</a:t>
            </a:r>
            <a:r>
              <a:rPr lang="zh-CN" altLang="en-US" sz="1400" dirty="0" smtClean="0">
                <a:cs typeface="+mn-ea"/>
                <a:sym typeface="+mn-lt"/>
              </a:rPr>
              <a:t>点</a:t>
            </a:r>
            <a:r>
              <a:rPr lang="en-US" altLang="zh-CN" sz="1400" dirty="0" smtClean="0">
                <a:cs typeface="+mn-ea"/>
                <a:sym typeface="+mn-lt"/>
              </a:rPr>
              <a:t>/</a:t>
            </a:r>
            <a:r>
              <a:rPr lang="zh-CN" altLang="en-US" sz="1400" dirty="0" smtClean="0">
                <a:cs typeface="+mn-ea"/>
                <a:sym typeface="+mn-lt"/>
              </a:rPr>
              <a:t>赞  让</a:t>
            </a:r>
            <a:r>
              <a:rPr lang="en-US" altLang="zh-CN" sz="1400" dirty="0" smtClean="0">
                <a:cs typeface="+mn-ea"/>
                <a:sym typeface="+mn-lt"/>
              </a:rPr>
              <a:t>/</a:t>
            </a:r>
            <a:r>
              <a:rPr lang="zh-CN" altLang="en-US" sz="1400" dirty="0" smtClean="0">
                <a:cs typeface="+mn-ea"/>
                <a:sym typeface="+mn-lt"/>
              </a:rPr>
              <a:t>梦</a:t>
            </a:r>
            <a:r>
              <a:rPr lang="en-US" altLang="zh-CN" sz="1400" dirty="0" smtClean="0">
                <a:cs typeface="+mn-ea"/>
                <a:sym typeface="+mn-lt"/>
              </a:rPr>
              <a:t>/</a:t>
            </a:r>
            <a:r>
              <a:rPr lang="zh-CN" altLang="en-US" sz="1400" dirty="0" smtClean="0">
                <a:cs typeface="+mn-ea"/>
                <a:sym typeface="+mn-lt"/>
              </a:rPr>
              <a:t>想</a:t>
            </a:r>
            <a:r>
              <a:rPr lang="en-US" altLang="zh-CN" sz="1400" dirty="0" smtClean="0">
                <a:cs typeface="+mn-ea"/>
                <a:sym typeface="+mn-lt"/>
              </a:rPr>
              <a:t>/</a:t>
            </a:r>
            <a:r>
              <a:rPr lang="zh-CN" altLang="en-US" sz="1400" dirty="0" smtClean="0">
                <a:cs typeface="+mn-ea"/>
                <a:sym typeface="+mn-lt"/>
              </a:rPr>
              <a:t>杨</a:t>
            </a:r>
            <a:r>
              <a:rPr lang="en-US" altLang="zh-CN" sz="1400" dirty="0" smtClean="0">
                <a:cs typeface="+mn-ea"/>
                <a:sym typeface="+mn-lt"/>
              </a:rPr>
              <a:t>/</a:t>
            </a:r>
            <a:r>
              <a:rPr lang="zh-CN" altLang="en-US" sz="1400" dirty="0" smtClean="0">
                <a:cs typeface="+mn-ea"/>
                <a:sym typeface="+mn-lt"/>
              </a:rPr>
              <a:t>帆</a:t>
            </a:r>
            <a:endParaRPr lang="zh-CN" altLang="en-US" sz="1400" dirty="0">
              <a:cs typeface="+mn-ea"/>
              <a:sym typeface="+mn-lt"/>
            </a:endParaRPr>
          </a:p>
        </p:txBody>
      </p:sp>
      <p:sp>
        <p:nvSpPr>
          <p:cNvPr id="22" name="圆角矩形 21"/>
          <p:cNvSpPr/>
          <p:nvPr/>
        </p:nvSpPr>
        <p:spPr>
          <a:xfrm>
            <a:off x="7145581"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青春</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sp>
        <p:nvSpPr>
          <p:cNvPr id="23" name="圆角矩形 22"/>
          <p:cNvSpPr/>
          <p:nvPr/>
        </p:nvSpPr>
        <p:spPr>
          <a:xfrm>
            <a:off x="8826397"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激情</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sp>
        <p:nvSpPr>
          <p:cNvPr id="24" name="圆角矩形 23"/>
          <p:cNvSpPr/>
          <p:nvPr/>
        </p:nvSpPr>
        <p:spPr>
          <a:xfrm>
            <a:off x="9666805"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梦想</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sp>
        <p:nvSpPr>
          <p:cNvPr id="25" name="圆角矩形 24"/>
          <p:cNvSpPr/>
          <p:nvPr/>
        </p:nvSpPr>
        <p:spPr>
          <a:xfrm>
            <a:off x="7985989"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爱国</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grpSp>
        <p:nvGrpSpPr>
          <p:cNvPr id="27" name="组合 26"/>
          <p:cNvGrpSpPr/>
          <p:nvPr/>
        </p:nvGrpSpPr>
        <p:grpSpPr>
          <a:xfrm>
            <a:off x="6822364" y="2789361"/>
            <a:ext cx="3716502" cy="172004"/>
            <a:chOff x="3200400" y="4117778"/>
            <a:chExt cx="5275414" cy="244152"/>
          </a:xfrm>
        </p:grpSpPr>
        <p:cxnSp>
          <p:nvCxnSpPr>
            <p:cNvPr id="28" name="直接连接符 27"/>
            <p:cNvCxnSpPr/>
            <p:nvPr/>
          </p:nvCxnSpPr>
          <p:spPr>
            <a:xfrm>
              <a:off x="3200400" y="4239854"/>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菱形 28"/>
            <p:cNvSpPr/>
            <p:nvPr/>
          </p:nvSpPr>
          <p:spPr bwMode="auto">
            <a:xfrm>
              <a:off x="5781501" y="4117778"/>
              <a:ext cx="113211" cy="244152"/>
            </a:xfrm>
            <a:prstGeom prst="diamond">
              <a:avLst/>
            </a:prstGeom>
            <a:solidFill>
              <a:schemeClr val="tx1">
                <a:lumMod val="95000"/>
                <a:lumOff val="5000"/>
              </a:schemeClr>
            </a:solidFill>
            <a:ln>
              <a:noFill/>
            </a:ln>
          </p:spPr>
          <p:txBody>
            <a:bodyPr vert="horz" wrap="square" lIns="91440" tIns="45720" rIns="91440" bIns="45720" numCol="1" rtlCol="0" anchor="t" anchorCtr="0" compatLnSpc="1"/>
            <a:lstStyle/>
            <a:p>
              <a:pPr algn="ctr"/>
              <a:endParaRPr lang="zh-CN" altLang="en-US">
                <a:cs typeface="+mn-ea"/>
                <a:sym typeface="+mn-lt"/>
              </a:endParaRPr>
            </a:p>
          </p:txBody>
        </p:sp>
        <p:cxnSp>
          <p:nvCxnSpPr>
            <p:cNvPr id="30" name="直接连接符 29"/>
            <p:cNvCxnSpPr/>
            <p:nvPr/>
          </p:nvCxnSpPr>
          <p:spPr>
            <a:xfrm>
              <a:off x="5961214" y="4239854"/>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00400" y="4212237"/>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61214" y="4212237"/>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H="1">
            <a:off x="12064835" y="1472225"/>
            <a:ext cx="448450" cy="310990"/>
            <a:chOff x="7884757" y="-2161309"/>
            <a:chExt cx="899025" cy="623454"/>
          </a:xfrm>
        </p:grpSpPr>
        <p:sp>
          <p:nvSpPr>
            <p:cNvPr id="34" name="椭圆 3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269998" y="4622818"/>
            <a:ext cx="435387" cy="310990"/>
            <a:chOff x="7910945" y="-2161309"/>
            <a:chExt cx="872837" cy="623454"/>
          </a:xfrm>
        </p:grpSpPr>
        <p:sp>
          <p:nvSpPr>
            <p:cNvPr id="37" name="椭圆 3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nodeType="with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2" presetClass="entr" presetSubtype="1"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16" presetClass="entr" presetSubtype="37"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outVertical)">
                                      <p:cBhvr>
                                        <p:cTn id="52" dur="500"/>
                                        <p:tgtEl>
                                          <p:spTgt spid="27"/>
                                        </p:tgtEl>
                                      </p:cBhvr>
                                    </p:animEffect>
                                  </p:childTnLst>
                                </p:cTn>
                              </p:par>
                              <p:par>
                                <p:cTn id="53" presetID="16" presetClass="entr" presetSubtype="21"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par>
                          <p:cTn id="66" fill="hold">
                            <p:stCondLst>
                              <p:cond delay="2500"/>
                            </p:stCondLst>
                            <p:childTnLst>
                              <p:par>
                                <p:cTn id="67" presetID="2" presetClass="entr" presetSubtype="4"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par>
                          <p:cTn id="71" fill="hold">
                            <p:stCondLst>
                              <p:cond delay="3000"/>
                            </p:stCondLst>
                            <p:childTnLst>
                              <p:par>
                                <p:cTn id="72" presetID="2" presetClass="entr" presetSubtype="4"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p:bldP spid="21" grpId="0"/>
      <p:bldP spid="22" grpId="0" animBg="1"/>
      <p:bldP spid="23"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2850" y="2699449"/>
            <a:ext cx="9766300" cy="2699657"/>
          </a:xfrm>
          <a:prstGeom prst="rect">
            <a:avLst/>
          </a:prstGeom>
          <a:solidFill>
            <a:schemeClr val="bg1">
              <a:lumMod val="95000"/>
            </a:scheme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5977744" y="3218282"/>
            <a:ext cx="533400" cy="533400"/>
          </a:xfrm>
          <a:prstGeom prst="rect">
            <a:avLst/>
          </a:prstGeom>
        </p:spPr>
      </p:pic>
      <p:pic>
        <p:nvPicPr>
          <p:cNvPr id="4" name="图片 3"/>
          <p:cNvPicPr>
            <a:picLocks noChangeAspect="1"/>
          </p:cNvPicPr>
          <p:nvPr/>
        </p:nvPicPr>
        <p:blipFill>
          <a:blip r:embed="rId2" cstate="screen">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5977744" y="4308694"/>
            <a:ext cx="533400" cy="533400"/>
          </a:xfrm>
          <a:prstGeom prst="rect">
            <a:avLst/>
          </a:prstGeom>
        </p:spPr>
      </p:pic>
      <p:sp>
        <p:nvSpPr>
          <p:cNvPr id="5" name="矩形 4"/>
          <p:cNvSpPr/>
          <p:nvPr/>
        </p:nvSpPr>
        <p:spPr>
          <a:xfrm>
            <a:off x="6575884" y="3180179"/>
            <a:ext cx="4055384" cy="571503"/>
          </a:xfrm>
          <a:prstGeom prst="rect">
            <a:avLst/>
          </a:prstGeom>
          <a:ln>
            <a:noFill/>
          </a:ln>
        </p:spPr>
        <p:txBody>
          <a:bodyPr wrap="square" anchor="t">
            <a:noAutofit/>
          </a:bodyPr>
          <a:lstStyle/>
          <a:p>
            <a:pPr>
              <a:lnSpc>
                <a:spcPts val="2000"/>
              </a:lnSpc>
            </a:pPr>
            <a:r>
              <a:rPr lang="zh-CN" altLang="en-US" sz="1100" dirty="0">
                <a:solidFill>
                  <a:schemeClr val="tx1">
                    <a:lumMod val="65000"/>
                    <a:lumOff val="35000"/>
                  </a:schemeClr>
                </a:solidFill>
                <a:cs typeface="+mn-ea"/>
                <a:sym typeface="+mn-lt"/>
              </a:rPr>
              <a:t>请在此处添加具体内容，文字尽量言简意赅，简单说明即可，不必过于繁琐，注意版面美观度。</a:t>
            </a:r>
            <a:endParaRPr lang="en-US" altLang="zh-CN" sz="1100" dirty="0">
              <a:solidFill>
                <a:schemeClr val="tx1">
                  <a:lumMod val="65000"/>
                  <a:lumOff val="35000"/>
                </a:schemeClr>
              </a:solidFill>
              <a:cs typeface="+mn-ea"/>
              <a:sym typeface="+mn-lt"/>
            </a:endParaRPr>
          </a:p>
        </p:txBody>
      </p:sp>
      <p:sp>
        <p:nvSpPr>
          <p:cNvPr id="6" name="矩形 5"/>
          <p:cNvSpPr/>
          <p:nvPr/>
        </p:nvSpPr>
        <p:spPr>
          <a:xfrm>
            <a:off x="6575884" y="4273475"/>
            <a:ext cx="4055384" cy="571503"/>
          </a:xfrm>
          <a:prstGeom prst="rect">
            <a:avLst/>
          </a:prstGeom>
          <a:ln>
            <a:noFill/>
          </a:ln>
        </p:spPr>
        <p:txBody>
          <a:bodyPr wrap="square" anchor="t">
            <a:noAutofit/>
          </a:bodyPr>
          <a:lstStyle/>
          <a:p>
            <a:pPr>
              <a:lnSpc>
                <a:spcPts val="2000"/>
              </a:lnSpc>
            </a:pPr>
            <a:r>
              <a:rPr lang="zh-CN" altLang="en-US" sz="1100" dirty="0">
                <a:solidFill>
                  <a:schemeClr val="tx1">
                    <a:lumMod val="65000"/>
                    <a:lumOff val="35000"/>
                  </a:schemeClr>
                </a:solidFill>
                <a:cs typeface="+mn-ea"/>
                <a:sym typeface="+mn-lt"/>
              </a:rPr>
              <a:t>请在此处添加具体内容，文字尽量言简意赅，简单说明即可，不必过于繁琐，注意版面美观度。</a:t>
            </a:r>
            <a:endParaRPr lang="en-US" altLang="zh-CN" sz="1100" dirty="0">
              <a:solidFill>
                <a:schemeClr val="tx1">
                  <a:lumMod val="65000"/>
                  <a:lumOff val="35000"/>
                </a:schemeClr>
              </a:solidFill>
              <a:cs typeface="+mn-ea"/>
              <a:sym typeface="+mn-lt"/>
            </a:endParaRPr>
          </a:p>
        </p:txBody>
      </p:sp>
      <p:pic>
        <p:nvPicPr>
          <p:cNvPr id="8" name="图片 7"/>
          <p:cNvPicPr>
            <a:picLocks noChangeAspect="1"/>
          </p:cNvPicPr>
          <p:nvPr/>
        </p:nvPicPr>
        <p:blipFill>
          <a:blip r:embed="rId4" cstate="screen"/>
          <a:stretch>
            <a:fillRect/>
          </a:stretch>
        </p:blipFill>
        <p:spPr>
          <a:xfrm>
            <a:off x="132022" y="1945409"/>
            <a:ext cx="5963978" cy="4185760"/>
          </a:xfrm>
          <a:prstGeom prst="rect">
            <a:avLst/>
          </a:prstGeom>
          <a:effectLst>
            <a:outerShdw blurRad="190500" dist="63500" dir="2700000" algn="tl" rotWithShape="0">
              <a:prstClr val="black">
                <a:alpha val="30000"/>
              </a:prstClr>
            </a:outerShdw>
          </a:effectLst>
        </p:spPr>
      </p:pic>
      <p:sp>
        <p:nvSpPr>
          <p:cNvPr id="9" name="文本框 8"/>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青少年爱国主义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750" fill="hold"/>
                                        <p:tgtEl>
                                          <p:spTgt spid="3"/>
                                        </p:tgtEl>
                                        <p:attrNameLst>
                                          <p:attrName>ppt_x</p:attrName>
                                        </p:attrNameLst>
                                      </p:cBhvr>
                                      <p:tavLst>
                                        <p:tav tm="0">
                                          <p:val>
                                            <p:strVal val="1+#ppt_w/2"/>
                                          </p:val>
                                        </p:tav>
                                        <p:tav tm="100000">
                                          <p:val>
                                            <p:strVal val="#ppt_x"/>
                                          </p:val>
                                        </p:tav>
                                      </p:tavLst>
                                    </p:anim>
                                    <p:anim calcmode="lin" valueType="num">
                                      <p:cBhvr additive="base">
                                        <p:cTn id="17" dur="750" fill="hold"/>
                                        <p:tgtEl>
                                          <p:spTgt spid="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750" fill="hold"/>
                                        <p:tgtEl>
                                          <p:spTgt spid="5"/>
                                        </p:tgtEl>
                                        <p:attrNameLst>
                                          <p:attrName>ppt_x</p:attrName>
                                        </p:attrNameLst>
                                      </p:cBhvr>
                                      <p:tavLst>
                                        <p:tav tm="0">
                                          <p:val>
                                            <p:strVal val="1+#ppt_w/2"/>
                                          </p:val>
                                        </p:tav>
                                        <p:tav tm="100000">
                                          <p:val>
                                            <p:strVal val="#ppt_x"/>
                                          </p:val>
                                        </p:tav>
                                      </p:tavLst>
                                    </p:anim>
                                    <p:anim calcmode="lin" valueType="num">
                                      <p:cBhvr additive="base">
                                        <p:cTn id="21" dur="75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750" fill="hold"/>
                                        <p:tgtEl>
                                          <p:spTgt spid="4"/>
                                        </p:tgtEl>
                                        <p:attrNameLst>
                                          <p:attrName>ppt_x</p:attrName>
                                        </p:attrNameLst>
                                      </p:cBhvr>
                                      <p:tavLst>
                                        <p:tav tm="0">
                                          <p:val>
                                            <p:strVal val="1+#ppt_w/2"/>
                                          </p:val>
                                        </p:tav>
                                        <p:tav tm="100000">
                                          <p:val>
                                            <p:strVal val="#ppt_x"/>
                                          </p:val>
                                        </p:tav>
                                      </p:tavLst>
                                    </p:anim>
                                    <p:anim calcmode="lin" valueType="num">
                                      <p:cBhvr additive="base">
                                        <p:cTn id="25" dur="75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750" fill="hold"/>
                                        <p:tgtEl>
                                          <p:spTgt spid="6"/>
                                        </p:tgtEl>
                                        <p:attrNameLst>
                                          <p:attrName>ppt_x</p:attrName>
                                        </p:attrNameLst>
                                      </p:cBhvr>
                                      <p:tavLst>
                                        <p:tav tm="0">
                                          <p:val>
                                            <p:strVal val="1+#ppt_w/2"/>
                                          </p:val>
                                        </p:tav>
                                        <p:tav tm="100000">
                                          <p:val>
                                            <p:strVal val="#ppt_x"/>
                                          </p:val>
                                        </p:tav>
                                      </p:tavLst>
                                    </p:anim>
                                    <p:anim calcmode="lin" valueType="num">
                                      <p:cBhvr additive="base">
                                        <p:cTn id="29"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6"/>
          <p:cNvGrpSpPr/>
          <p:nvPr/>
        </p:nvGrpSpPr>
        <p:grpSpPr>
          <a:xfrm>
            <a:off x="1278228" y="2336809"/>
            <a:ext cx="2616056" cy="851222"/>
            <a:chOff x="874713" y="1690821"/>
            <a:chExt cx="2616056" cy="851222"/>
          </a:xfrm>
        </p:grpSpPr>
        <p:sp>
          <p:nvSpPr>
            <p:cNvPr id="26" name="矩形 25"/>
            <p:cNvSpPr/>
            <p:nvPr/>
          </p:nvSpPr>
          <p:spPr>
            <a:xfrm>
              <a:off x="874713" y="2043445"/>
              <a:ext cx="2616056"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用户可以在投影仪或者计算机上进行演示也可以将演示文稿打印出来</a:t>
              </a:r>
            </a:p>
          </p:txBody>
        </p:sp>
        <p:sp>
          <p:nvSpPr>
            <p:cNvPr id="27" name="矩形 26"/>
            <p:cNvSpPr/>
            <p:nvPr/>
          </p:nvSpPr>
          <p:spPr>
            <a:xfrm>
              <a:off x="874713" y="1690821"/>
              <a:ext cx="2241974"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smtClean="0">
                  <a:solidFill>
                    <a:schemeClr val="tx1">
                      <a:lumMod val="65000"/>
                      <a:lumOff val="35000"/>
                    </a:schemeClr>
                  </a:solidFill>
                  <a:cs typeface="+mn-ea"/>
                  <a:sym typeface="+mn-lt"/>
                </a:rPr>
                <a:t>爱国情操</a:t>
              </a:r>
              <a:endParaRPr lang="zh-CN" altLang="en-US" sz="1600" b="1" dirty="0">
                <a:solidFill>
                  <a:schemeClr val="tx1">
                    <a:lumMod val="65000"/>
                    <a:lumOff val="35000"/>
                  </a:schemeClr>
                </a:solidFill>
                <a:cs typeface="+mn-ea"/>
                <a:sym typeface="+mn-lt"/>
              </a:endParaRPr>
            </a:p>
          </p:txBody>
        </p:sp>
      </p:grpSp>
      <p:grpSp>
        <p:nvGrpSpPr>
          <p:cNvPr id="28" name="组合 20"/>
          <p:cNvGrpSpPr/>
          <p:nvPr/>
        </p:nvGrpSpPr>
        <p:grpSpPr>
          <a:xfrm>
            <a:off x="3308277" y="4788134"/>
            <a:ext cx="2616056" cy="851222"/>
            <a:chOff x="874713" y="1690821"/>
            <a:chExt cx="2616056" cy="851222"/>
          </a:xfrm>
        </p:grpSpPr>
        <p:sp>
          <p:nvSpPr>
            <p:cNvPr id="29" name="矩形 28"/>
            <p:cNvSpPr/>
            <p:nvPr/>
          </p:nvSpPr>
          <p:spPr>
            <a:xfrm>
              <a:off x="874713" y="2043445"/>
              <a:ext cx="2616056"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用户可以在投影仪或者计算机上进行演示也可以将演示文稿打印出来</a:t>
              </a:r>
            </a:p>
          </p:txBody>
        </p:sp>
        <p:sp>
          <p:nvSpPr>
            <p:cNvPr id="30" name="矩形 29"/>
            <p:cNvSpPr/>
            <p:nvPr/>
          </p:nvSpPr>
          <p:spPr>
            <a:xfrm>
              <a:off x="874713" y="1690821"/>
              <a:ext cx="2241974"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smtClean="0">
                  <a:solidFill>
                    <a:schemeClr val="tx1">
                      <a:lumMod val="65000"/>
                      <a:lumOff val="35000"/>
                    </a:schemeClr>
                  </a:solidFill>
                  <a:cs typeface="+mn-ea"/>
                  <a:sym typeface="+mn-lt"/>
                </a:rPr>
                <a:t>爱国情操</a:t>
              </a:r>
              <a:endParaRPr lang="zh-CN" altLang="en-US" sz="1600" b="1" dirty="0">
                <a:solidFill>
                  <a:schemeClr val="tx1">
                    <a:lumMod val="65000"/>
                    <a:lumOff val="35000"/>
                  </a:schemeClr>
                </a:solidFill>
                <a:cs typeface="+mn-ea"/>
                <a:sym typeface="+mn-lt"/>
              </a:endParaRPr>
            </a:p>
          </p:txBody>
        </p:sp>
      </p:grpSp>
      <p:grpSp>
        <p:nvGrpSpPr>
          <p:cNvPr id="31" name="组合 23"/>
          <p:cNvGrpSpPr/>
          <p:nvPr/>
        </p:nvGrpSpPr>
        <p:grpSpPr>
          <a:xfrm>
            <a:off x="8277762" y="4720039"/>
            <a:ext cx="2616056" cy="851222"/>
            <a:chOff x="874713" y="1690821"/>
            <a:chExt cx="2616056" cy="851222"/>
          </a:xfrm>
        </p:grpSpPr>
        <p:sp>
          <p:nvSpPr>
            <p:cNvPr id="32" name="矩形 31"/>
            <p:cNvSpPr/>
            <p:nvPr/>
          </p:nvSpPr>
          <p:spPr>
            <a:xfrm>
              <a:off x="874713" y="2043445"/>
              <a:ext cx="2616056"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用户可以在投影仪或者计算机上进行演示也可以将演示文稿打印出来</a:t>
              </a:r>
            </a:p>
          </p:txBody>
        </p:sp>
        <p:sp>
          <p:nvSpPr>
            <p:cNvPr id="33" name="矩形 32"/>
            <p:cNvSpPr/>
            <p:nvPr/>
          </p:nvSpPr>
          <p:spPr>
            <a:xfrm>
              <a:off x="1248795" y="1690821"/>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smtClean="0">
                  <a:solidFill>
                    <a:schemeClr val="tx1">
                      <a:lumMod val="65000"/>
                      <a:lumOff val="35000"/>
                    </a:schemeClr>
                  </a:solidFill>
                  <a:cs typeface="+mn-ea"/>
                  <a:sym typeface="+mn-lt"/>
                </a:rPr>
                <a:t>爱国情操</a:t>
              </a:r>
              <a:endParaRPr lang="zh-CN" altLang="en-US" sz="1600" b="1" dirty="0">
                <a:solidFill>
                  <a:schemeClr val="tx1">
                    <a:lumMod val="65000"/>
                    <a:lumOff val="35000"/>
                  </a:schemeClr>
                </a:solidFill>
                <a:cs typeface="+mn-ea"/>
                <a:sym typeface="+mn-lt"/>
              </a:endParaRPr>
            </a:p>
          </p:txBody>
        </p:sp>
      </p:grpSp>
      <p:grpSp>
        <p:nvGrpSpPr>
          <p:cNvPr id="34" name="组合 26"/>
          <p:cNvGrpSpPr/>
          <p:nvPr/>
        </p:nvGrpSpPr>
        <p:grpSpPr>
          <a:xfrm>
            <a:off x="5802901" y="2336809"/>
            <a:ext cx="2616056" cy="851222"/>
            <a:chOff x="874713" y="1690821"/>
            <a:chExt cx="2616056" cy="851222"/>
          </a:xfrm>
        </p:grpSpPr>
        <p:sp>
          <p:nvSpPr>
            <p:cNvPr id="35" name="矩形 34"/>
            <p:cNvSpPr/>
            <p:nvPr/>
          </p:nvSpPr>
          <p:spPr>
            <a:xfrm>
              <a:off x="874713" y="2043445"/>
              <a:ext cx="2616056"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用户可以在投影仪或者计算机上进行演示也可以将演示文稿打印出来</a:t>
              </a:r>
            </a:p>
          </p:txBody>
        </p:sp>
        <p:sp>
          <p:nvSpPr>
            <p:cNvPr id="36" name="矩形 35"/>
            <p:cNvSpPr/>
            <p:nvPr/>
          </p:nvSpPr>
          <p:spPr>
            <a:xfrm>
              <a:off x="1248795" y="1690821"/>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smtClean="0">
                  <a:solidFill>
                    <a:schemeClr val="tx1">
                      <a:lumMod val="65000"/>
                      <a:lumOff val="35000"/>
                    </a:schemeClr>
                  </a:solidFill>
                  <a:cs typeface="+mn-ea"/>
                  <a:sym typeface="+mn-lt"/>
                </a:rPr>
                <a:t>爱国情操</a:t>
              </a:r>
              <a:endParaRPr lang="zh-CN" altLang="en-US" sz="1600" b="1" dirty="0">
                <a:solidFill>
                  <a:schemeClr val="tx1">
                    <a:lumMod val="65000"/>
                    <a:lumOff val="35000"/>
                  </a:schemeClr>
                </a:solidFill>
                <a:cs typeface="+mn-ea"/>
                <a:sym typeface="+mn-lt"/>
              </a:endParaRPr>
            </a:p>
          </p:txBody>
        </p:sp>
      </p:grpSp>
      <p:pic>
        <p:nvPicPr>
          <p:cNvPr id="37" name="图片占位符 3071"/>
          <p:cNvPicPr>
            <a:picLocks noChangeAspect="1"/>
          </p:cNvPicPr>
          <p:nvPr/>
        </p:nvPicPr>
        <p:blipFill rotWithShape="1">
          <a:blip r:embed="rId3" cstate="screen"/>
          <a:srcRect/>
          <a:stretch>
            <a:fillRect/>
          </a:stretch>
        </p:blipFill>
        <p:spPr>
          <a:xfrm>
            <a:off x="1495425" y="3511381"/>
            <a:ext cx="2210836" cy="1789439"/>
          </a:xfrm>
          <a:custGeom>
            <a:avLst/>
            <a:gdLst>
              <a:gd name="connsiteX0" fmla="*/ 718984 w 2210836"/>
              <a:gd name="connsiteY0" fmla="*/ 571 h 1784836"/>
              <a:gd name="connsiteX1" fmla="*/ 1952373 w 2210836"/>
              <a:gd name="connsiteY1" fmla="*/ 991726 h 1784836"/>
              <a:gd name="connsiteX2" fmla="*/ 1953494 w 2210836"/>
              <a:gd name="connsiteY2" fmla="*/ 998526 h 1784836"/>
              <a:gd name="connsiteX3" fmla="*/ 2210836 w 2210836"/>
              <a:gd name="connsiteY3" fmla="*/ 1025426 h 1784836"/>
              <a:gd name="connsiteX4" fmla="*/ 1941071 w 2210836"/>
              <a:gd name="connsiteY4" fmla="*/ 1161112 h 1784836"/>
              <a:gd name="connsiteX5" fmla="*/ 1162499 w 2210836"/>
              <a:gd name="connsiteY5" fmla="*/ 1762035 h 1784836"/>
              <a:gd name="connsiteX6" fmla="*/ 44765 w 2210836"/>
              <a:gd name="connsiteY6" fmla="*/ 1327281 h 1784836"/>
              <a:gd name="connsiteX7" fmla="*/ 630686 w 2210836"/>
              <a:gd name="connsiteY7" fmla="*/ 15965 h 1784836"/>
              <a:gd name="connsiteX8" fmla="*/ 718984 w 2210836"/>
              <a:gd name="connsiteY8" fmla="*/ 571 h 178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836" h="1784836">
                <a:moveTo>
                  <a:pt x="718984" y="571"/>
                </a:moveTo>
                <a:cubicBezTo>
                  <a:pt x="1177299" y="-23473"/>
                  <a:pt x="1869277" y="718903"/>
                  <a:pt x="1952373" y="991726"/>
                </a:cubicBezTo>
                <a:cubicBezTo>
                  <a:pt x="1953038" y="993909"/>
                  <a:pt x="1953667" y="996099"/>
                  <a:pt x="1953494" y="998526"/>
                </a:cubicBezTo>
                <a:lnTo>
                  <a:pt x="2210836" y="1025426"/>
                </a:lnTo>
                <a:lnTo>
                  <a:pt x="1941071" y="1161112"/>
                </a:lnTo>
                <a:cubicBezTo>
                  <a:pt x="1844566" y="1424970"/>
                  <a:pt x="1422437" y="1716312"/>
                  <a:pt x="1162499" y="1762035"/>
                </a:cubicBezTo>
                <a:cubicBezTo>
                  <a:pt x="844565" y="1817961"/>
                  <a:pt x="206699" y="1804318"/>
                  <a:pt x="44765" y="1327281"/>
                </a:cubicBezTo>
                <a:cubicBezTo>
                  <a:pt x="-117170" y="850244"/>
                  <a:pt x="179045" y="156474"/>
                  <a:pt x="630686" y="15965"/>
                </a:cubicBezTo>
                <a:cubicBezTo>
                  <a:pt x="658914" y="7184"/>
                  <a:pt x="688430" y="2174"/>
                  <a:pt x="718984" y="571"/>
                </a:cubicBezTo>
                <a:close/>
              </a:path>
            </a:pathLst>
          </a:custGeom>
          <a:ln>
            <a:solidFill>
              <a:srgbClr val="162E8F"/>
            </a:solidFill>
          </a:ln>
          <a:effectLst>
            <a:outerShdw blurRad="190500" dist="63500" dir="2700000" algn="tl" rotWithShape="0">
              <a:prstClr val="black">
                <a:alpha val="30000"/>
              </a:prstClr>
            </a:outerShdw>
          </a:effectLst>
        </p:spPr>
      </p:pic>
      <p:pic>
        <p:nvPicPr>
          <p:cNvPr id="38" name="图片占位符 3073"/>
          <p:cNvPicPr>
            <a:picLocks noChangeAspect="1"/>
          </p:cNvPicPr>
          <p:nvPr/>
        </p:nvPicPr>
        <p:blipFill rotWithShape="1">
          <a:blip r:embed="rId4" cstate="screen"/>
          <a:srcRect/>
          <a:stretch>
            <a:fillRect/>
          </a:stretch>
        </p:blipFill>
        <p:spPr>
          <a:xfrm>
            <a:off x="4082306" y="3097304"/>
            <a:ext cx="1833951" cy="1654430"/>
          </a:xfrm>
          <a:custGeom>
            <a:avLst/>
            <a:gdLst>
              <a:gd name="connsiteX0" fmla="*/ 988382 w 1833951"/>
              <a:gd name="connsiteY0" fmla="*/ 1367 h 2118046"/>
              <a:gd name="connsiteX1" fmla="*/ 1818514 w 1833951"/>
              <a:gd name="connsiteY1" fmla="*/ 867192 h 2118046"/>
              <a:gd name="connsiteX2" fmla="*/ 1562398 w 1833951"/>
              <a:gd name="connsiteY2" fmla="*/ 1816821 h 2118046"/>
              <a:gd name="connsiteX3" fmla="*/ 1540614 w 1833951"/>
              <a:gd name="connsiteY3" fmla="*/ 2118046 h 2118046"/>
              <a:gd name="connsiteX4" fmla="*/ 1417064 w 1833951"/>
              <a:gd name="connsiteY4" fmla="*/ 1890637 h 2118046"/>
              <a:gd name="connsiteX5" fmla="*/ 1410356 w 1833951"/>
              <a:gd name="connsiteY5" fmla="*/ 1892209 h 2118046"/>
              <a:gd name="connsiteX6" fmla="*/ 63104 w 1833951"/>
              <a:gd name="connsiteY6" fmla="*/ 1218276 h 2118046"/>
              <a:gd name="connsiteX7" fmla="*/ 2526 w 1833951"/>
              <a:gd name="connsiteY7" fmla="*/ 1045419 h 2118046"/>
              <a:gd name="connsiteX8" fmla="*/ 988382 w 1833951"/>
              <a:gd name="connsiteY8" fmla="*/ 1367 h 211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951" h="2118046">
                <a:moveTo>
                  <a:pt x="988382" y="1367"/>
                </a:moveTo>
                <a:cubicBezTo>
                  <a:pt x="1490904" y="-31954"/>
                  <a:pt x="1748185" y="552052"/>
                  <a:pt x="1818514" y="867192"/>
                </a:cubicBezTo>
                <a:cubicBezTo>
                  <a:pt x="1876015" y="1124845"/>
                  <a:pt x="1768976" y="1626502"/>
                  <a:pt x="1562398" y="1816821"/>
                </a:cubicBezTo>
                <a:lnTo>
                  <a:pt x="1540614" y="2118046"/>
                </a:lnTo>
                <a:lnTo>
                  <a:pt x="1417064" y="1890637"/>
                </a:lnTo>
                <a:cubicBezTo>
                  <a:pt x="1414890" y="1891727"/>
                  <a:pt x="1412626" y="1891986"/>
                  <a:pt x="1410356" y="1892209"/>
                </a:cubicBezTo>
                <a:cubicBezTo>
                  <a:pt x="1145525" y="1918200"/>
                  <a:pt x="299607" y="1611058"/>
                  <a:pt x="63104" y="1218276"/>
                </a:cubicBezTo>
                <a:cubicBezTo>
                  <a:pt x="29317" y="1162164"/>
                  <a:pt x="7968" y="1104305"/>
                  <a:pt x="2526" y="1045419"/>
                </a:cubicBezTo>
                <a:cubicBezTo>
                  <a:pt x="-41005" y="574333"/>
                  <a:pt x="485859" y="34688"/>
                  <a:pt x="988382" y="1367"/>
                </a:cubicBezTo>
                <a:close/>
              </a:path>
            </a:pathLst>
          </a:custGeom>
          <a:ln>
            <a:solidFill>
              <a:srgbClr val="E33D53"/>
            </a:solidFill>
          </a:ln>
          <a:effectLst>
            <a:outerShdw blurRad="190500" dist="63500" dir="2700000" algn="tl" rotWithShape="0">
              <a:prstClr val="black">
                <a:alpha val="30000"/>
              </a:prstClr>
            </a:outerShdw>
          </a:effectLst>
        </p:spPr>
      </p:pic>
      <p:pic>
        <p:nvPicPr>
          <p:cNvPr id="39" name="图片占位符 3075"/>
          <p:cNvPicPr>
            <a:picLocks noChangeAspect="1"/>
          </p:cNvPicPr>
          <p:nvPr/>
        </p:nvPicPr>
        <p:blipFill rotWithShape="1">
          <a:blip r:embed="rId5" cstate="screen"/>
          <a:srcRect/>
          <a:stretch>
            <a:fillRect/>
          </a:stretch>
        </p:blipFill>
        <p:spPr>
          <a:xfrm>
            <a:off x="6300195" y="3924822"/>
            <a:ext cx="2063404" cy="1652943"/>
          </a:xfrm>
          <a:custGeom>
            <a:avLst/>
            <a:gdLst>
              <a:gd name="connsiteX0" fmla="*/ 1125579 w 2063404"/>
              <a:gd name="connsiteY0" fmla="*/ 193 h 1758949"/>
              <a:gd name="connsiteX1" fmla="*/ 2063404 w 2063404"/>
              <a:gd name="connsiteY1" fmla="*/ 1011432 h 1758949"/>
              <a:gd name="connsiteX2" fmla="*/ 1180978 w 2063404"/>
              <a:gd name="connsiteY2" fmla="*/ 1752293 h 1758949"/>
              <a:gd name="connsiteX3" fmla="*/ 287267 w 2063404"/>
              <a:gd name="connsiteY3" fmla="*/ 1446567 h 1758949"/>
              <a:gd name="connsiteX4" fmla="*/ 0 w 2063404"/>
              <a:gd name="connsiteY4" fmla="*/ 1406585 h 1758949"/>
              <a:gd name="connsiteX5" fmla="*/ 225767 w 2063404"/>
              <a:gd name="connsiteY5" fmla="*/ 1302569 h 1758949"/>
              <a:gd name="connsiteX6" fmla="*/ 224687 w 2063404"/>
              <a:gd name="connsiteY6" fmla="*/ 1296039 h 1758949"/>
              <a:gd name="connsiteX7" fmla="*/ 1125579 w 2063404"/>
              <a:gd name="connsiteY7" fmla="*/ 193 h 175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3404" h="1758949">
                <a:moveTo>
                  <a:pt x="1125579" y="193"/>
                </a:moveTo>
                <a:cubicBezTo>
                  <a:pt x="1579765" y="-11665"/>
                  <a:pt x="2063404" y="527603"/>
                  <a:pt x="2063404" y="1011432"/>
                </a:cubicBezTo>
                <a:cubicBezTo>
                  <a:pt x="2063404" y="1495260"/>
                  <a:pt x="1487431" y="1704858"/>
                  <a:pt x="1180978" y="1752293"/>
                </a:cubicBezTo>
                <a:cubicBezTo>
                  <a:pt x="930427" y="1791075"/>
                  <a:pt x="456515" y="1656658"/>
                  <a:pt x="287267" y="1446567"/>
                </a:cubicBezTo>
                <a:lnTo>
                  <a:pt x="0" y="1406585"/>
                </a:lnTo>
                <a:lnTo>
                  <a:pt x="225767" y="1302569"/>
                </a:lnTo>
                <a:cubicBezTo>
                  <a:pt x="224861" y="1300416"/>
                  <a:pt x="224756" y="1298230"/>
                  <a:pt x="224687" y="1296039"/>
                </a:cubicBezTo>
                <a:cubicBezTo>
                  <a:pt x="215453" y="1004023"/>
                  <a:pt x="671393" y="12052"/>
                  <a:pt x="1125579" y="193"/>
                </a:cubicBezTo>
                <a:close/>
              </a:path>
            </a:pathLst>
          </a:custGeom>
          <a:ln>
            <a:solidFill>
              <a:srgbClr val="162E8F"/>
            </a:solidFill>
          </a:ln>
          <a:effectLst>
            <a:outerShdw blurRad="190500" dist="63500" dir="2700000" algn="tl" rotWithShape="0">
              <a:prstClr val="black">
                <a:alpha val="30000"/>
              </a:prstClr>
            </a:outerShdw>
          </a:effectLst>
        </p:spPr>
      </p:pic>
      <p:pic>
        <p:nvPicPr>
          <p:cNvPr id="40" name="图片占位符 3078"/>
          <p:cNvPicPr>
            <a:picLocks noChangeAspect="1"/>
          </p:cNvPicPr>
          <p:nvPr/>
        </p:nvPicPr>
        <p:blipFill rotWithShape="1">
          <a:blip r:embed="rId6" cstate="screen"/>
          <a:srcRect/>
          <a:stretch>
            <a:fillRect/>
          </a:stretch>
        </p:blipFill>
        <p:spPr>
          <a:xfrm>
            <a:off x="8423626" y="2580854"/>
            <a:ext cx="2128916" cy="1918193"/>
          </a:xfrm>
          <a:custGeom>
            <a:avLst/>
            <a:gdLst>
              <a:gd name="connsiteX0" fmla="*/ 1373581 w 2128916"/>
              <a:gd name="connsiteY0" fmla="*/ 18 h 1728228"/>
              <a:gd name="connsiteX1" fmla="*/ 1459415 w 2128916"/>
              <a:gd name="connsiteY1" fmla="*/ 9549 h 1728228"/>
              <a:gd name="connsiteX2" fmla="*/ 2101115 w 2128916"/>
              <a:gd name="connsiteY2" fmla="*/ 1234967 h 1728228"/>
              <a:gd name="connsiteX3" fmla="*/ 1052122 w 2128916"/>
              <a:gd name="connsiteY3" fmla="*/ 1719476 h 1728228"/>
              <a:gd name="connsiteX4" fmla="*/ 267527 w 2128916"/>
              <a:gd name="connsiteY4" fmla="*/ 1188331 h 1728228"/>
              <a:gd name="connsiteX5" fmla="*/ 0 w 2128916"/>
              <a:gd name="connsiteY5" fmla="*/ 1074003 h 1728228"/>
              <a:gd name="connsiteX6" fmla="*/ 245881 w 2128916"/>
              <a:gd name="connsiteY6" fmla="*/ 1032804 h 1728228"/>
              <a:gd name="connsiteX7" fmla="*/ 246554 w 2128916"/>
              <a:gd name="connsiteY7" fmla="*/ 1026202 h 1728228"/>
              <a:gd name="connsiteX8" fmla="*/ 1282974 w 2128916"/>
              <a:gd name="connsiteY8" fmla="*/ 10503 h 1728228"/>
              <a:gd name="connsiteX9" fmla="*/ 1373581 w 2128916"/>
              <a:gd name="connsiteY9" fmla="*/ 18 h 172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916" h="1728228">
                <a:moveTo>
                  <a:pt x="1373581" y="18"/>
                </a:moveTo>
                <a:cubicBezTo>
                  <a:pt x="1403061" y="-263"/>
                  <a:pt x="1431745" y="2791"/>
                  <a:pt x="1459415" y="9549"/>
                </a:cubicBezTo>
                <a:cubicBezTo>
                  <a:pt x="1902140" y="117666"/>
                  <a:pt x="2228392" y="766812"/>
                  <a:pt x="2101115" y="1234967"/>
                </a:cubicBezTo>
                <a:cubicBezTo>
                  <a:pt x="1973837" y="1703122"/>
                  <a:pt x="1361216" y="1754270"/>
                  <a:pt x="1052122" y="1719476"/>
                </a:cubicBezTo>
                <a:cubicBezTo>
                  <a:pt x="799413" y="1691030"/>
                  <a:pt x="376074" y="1436181"/>
                  <a:pt x="267527" y="1188331"/>
                </a:cubicBezTo>
                <a:lnTo>
                  <a:pt x="0" y="1074003"/>
                </a:lnTo>
                <a:lnTo>
                  <a:pt x="245881" y="1032804"/>
                </a:lnTo>
                <a:cubicBezTo>
                  <a:pt x="245570" y="1030483"/>
                  <a:pt x="246044" y="1028340"/>
                  <a:pt x="246554" y="1026202"/>
                </a:cubicBezTo>
                <a:cubicBezTo>
                  <a:pt x="305950" y="776838"/>
                  <a:pt x="851039" y="102708"/>
                  <a:pt x="1282974" y="10503"/>
                </a:cubicBezTo>
                <a:cubicBezTo>
                  <a:pt x="1313827" y="3916"/>
                  <a:pt x="1344102" y="299"/>
                  <a:pt x="1373581" y="18"/>
                </a:cubicBezTo>
                <a:close/>
              </a:path>
            </a:pathLst>
          </a:custGeom>
          <a:ln>
            <a:solidFill>
              <a:srgbClr val="E33D53"/>
            </a:solidFill>
          </a:ln>
          <a:effectLst>
            <a:outerShdw blurRad="190500" dist="63500" dir="2700000" algn="tl" rotWithShape="0">
              <a:prstClr val="black">
                <a:alpha val="30000"/>
              </a:prstClr>
            </a:outerShdw>
          </a:effectLst>
        </p:spPr>
      </p:pic>
      <p:sp>
        <p:nvSpPr>
          <p:cNvPr id="20" name="文本框 19"/>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青少年爱国主义</a:t>
            </a:r>
          </a:p>
        </p:txBody>
      </p:sp>
      <p:sp>
        <p:nvSpPr>
          <p:cNvPr id="21" name="TextBox 20"/>
          <p:cNvSpPr txBox="1"/>
          <p:nvPr/>
        </p:nvSpPr>
        <p:spPr>
          <a:xfrm>
            <a:off x="558148" y="632854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http://www.1ppt.com/jieri/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par>
                                <p:cTn id="23" presetID="3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bwMode="auto">
          <a:xfrm rot="21342627">
            <a:off x="1421910" y="2050809"/>
            <a:ext cx="2742249" cy="2983942"/>
          </a:xfrm>
          <a:prstGeom prst="rect">
            <a:avLst/>
          </a:prstGeom>
          <a:solidFill>
            <a:srgbClr val="FFFFFF"/>
          </a:solidFill>
          <a:ln w="3175">
            <a:solidFill>
              <a:srgbClr val="D5D5D5"/>
            </a:solidFill>
          </a:ln>
          <a:effectLst>
            <a:outerShdw blurRad="190500" dist="63500" dir="2700000" algn="tl"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hangingPunct="1">
              <a:spcBef>
                <a:spcPct val="0"/>
              </a:spcBef>
              <a:buFontTx/>
              <a:buNone/>
            </a:pPr>
            <a:endParaRPr lang="zh-CN" altLang="en-US" dirty="0">
              <a:solidFill>
                <a:srgbClr val="FFFFFF"/>
              </a:solidFill>
              <a:cs typeface="+mn-ea"/>
              <a:sym typeface="+mn-lt"/>
            </a:endParaRPr>
          </a:p>
        </p:txBody>
      </p:sp>
      <p:sp>
        <p:nvSpPr>
          <p:cNvPr id="4" name="MH_Other_3"/>
          <p:cNvSpPr/>
          <p:nvPr>
            <p:custDataLst>
              <p:tags r:id="rId2"/>
            </p:custDataLst>
          </p:nvPr>
        </p:nvSpPr>
        <p:spPr bwMode="auto">
          <a:xfrm rot="19965931">
            <a:off x="5445470" y="2399521"/>
            <a:ext cx="1526632" cy="1824784"/>
          </a:xfrm>
          <a:prstGeom prst="rect">
            <a:avLst/>
          </a:prstGeom>
          <a:solidFill>
            <a:srgbClr val="FFFFFF"/>
          </a:solidFill>
          <a:ln w="3175">
            <a:solidFill>
              <a:srgbClr val="D5D5D5"/>
            </a:solidFill>
          </a:ln>
          <a:effectLst>
            <a:outerShdw blurRad="190500" dist="63500" dir="2700000" algn="tl"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hangingPunct="1"/>
            <a:endParaRPr lang="zh-CN" altLang="en-US" dirty="0">
              <a:solidFill>
                <a:srgbClr val="FFFFFF"/>
              </a:solidFill>
              <a:cs typeface="+mn-ea"/>
              <a:sym typeface="+mn-lt"/>
            </a:endParaRPr>
          </a:p>
        </p:txBody>
      </p:sp>
      <p:sp>
        <p:nvSpPr>
          <p:cNvPr id="5" name="MH_Other_4"/>
          <p:cNvSpPr/>
          <p:nvPr>
            <p:custDataLst>
              <p:tags r:id="rId3"/>
            </p:custDataLst>
          </p:nvPr>
        </p:nvSpPr>
        <p:spPr bwMode="auto">
          <a:xfrm rot="1616287">
            <a:off x="8118320" y="2329886"/>
            <a:ext cx="1737861" cy="2148145"/>
          </a:xfrm>
          <a:prstGeom prst="rect">
            <a:avLst/>
          </a:prstGeom>
          <a:solidFill>
            <a:srgbClr val="FFFFFF"/>
          </a:solidFill>
          <a:ln w="3175">
            <a:solidFill>
              <a:srgbClr val="D5D5D5"/>
            </a:solidFill>
          </a:ln>
          <a:effectLst>
            <a:outerShdw blurRad="190500" dist="63500" dir="2700000" algn="tl"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hangingPunct="1"/>
            <a:endParaRPr lang="zh-CN" altLang="en-US" dirty="0">
              <a:solidFill>
                <a:srgbClr val="FFFFFF"/>
              </a:solidFill>
              <a:cs typeface="+mn-ea"/>
              <a:sym typeface="+mn-lt"/>
            </a:endParaRPr>
          </a:p>
        </p:txBody>
      </p:sp>
      <p:grpSp>
        <p:nvGrpSpPr>
          <p:cNvPr id="6" name="组合 14"/>
          <p:cNvGrpSpPr/>
          <p:nvPr/>
        </p:nvGrpSpPr>
        <p:grpSpPr>
          <a:xfrm>
            <a:off x="6142892" y="4525866"/>
            <a:ext cx="4460547" cy="1097064"/>
            <a:chOff x="8602472" y="3626462"/>
            <a:chExt cx="4460547" cy="1097064"/>
          </a:xfrm>
        </p:grpSpPr>
        <p:sp>
          <p:nvSpPr>
            <p:cNvPr id="7" name="TextBox 19"/>
            <p:cNvSpPr txBox="1"/>
            <p:nvPr/>
          </p:nvSpPr>
          <p:spPr>
            <a:xfrm>
              <a:off x="8602472" y="3626462"/>
              <a:ext cx="2444433"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600" b="1" dirty="0" smtClean="0">
                  <a:latin typeface="+mn-lt"/>
                  <a:cs typeface="+mn-ea"/>
                  <a:sym typeface="+mn-lt"/>
                </a:rPr>
                <a:t>爱国主义情操</a:t>
              </a:r>
              <a:endParaRPr lang="zh-CN" altLang="en-US" sz="1600" b="1" dirty="0">
                <a:latin typeface="+mn-lt"/>
                <a:cs typeface="+mn-ea"/>
                <a:sym typeface="+mn-lt"/>
              </a:endParaRPr>
            </a:p>
          </p:txBody>
        </p:sp>
        <p:sp>
          <p:nvSpPr>
            <p:cNvPr id="8" name="文本框 7"/>
            <p:cNvSpPr txBox="1"/>
            <p:nvPr/>
          </p:nvSpPr>
          <p:spPr>
            <a:xfrm>
              <a:off x="8602473" y="3971012"/>
              <a:ext cx="4460546" cy="752514"/>
            </a:xfrm>
            <a:prstGeom prst="rect">
              <a:avLst/>
            </a:prstGeom>
            <a:noFill/>
          </p:spPr>
          <p:txBody>
            <a:bodyPr wrap="square" rtlCol="0">
              <a:spAutoFit/>
              <a:scene3d>
                <a:camera prst="orthographicFront"/>
                <a:lightRig rig="threePt" dir="t"/>
              </a:scene3d>
              <a:sp3d contourW="12700"/>
            </a:bodyPr>
            <a:lstStyle/>
            <a:p>
              <a:pP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单击这里输入您的标题，注意文字尽量言简意赅单击这里输入您的标题注意文字尽量言简意赅单击这里输入您的标题，注意文字尽量言简意赅</a:t>
              </a:r>
            </a:p>
          </p:txBody>
        </p:sp>
      </p:grpSp>
      <p:pic>
        <p:nvPicPr>
          <p:cNvPr id="9" name="图片占位符 19"/>
          <p:cNvPicPr>
            <a:picLocks noChangeAspect="1"/>
          </p:cNvPicPr>
          <p:nvPr/>
        </p:nvPicPr>
        <p:blipFill rotWithShape="1">
          <a:blip r:embed="rId7" cstate="screen"/>
          <a:srcRect/>
          <a:stretch>
            <a:fillRect/>
          </a:stretch>
        </p:blipFill>
        <p:spPr>
          <a:xfrm>
            <a:off x="1480602" y="2151348"/>
            <a:ext cx="2624866" cy="271906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pic>
      <p:pic>
        <p:nvPicPr>
          <p:cNvPr id="10" name="图片占位符 23"/>
          <p:cNvPicPr>
            <a:picLocks noChangeAspect="1"/>
          </p:cNvPicPr>
          <p:nvPr/>
        </p:nvPicPr>
        <p:blipFill rotWithShape="1">
          <a:blip r:embed="rId8" cstate="screen"/>
          <a:srcRect/>
          <a:stretch>
            <a:fillRect/>
          </a:stretch>
        </p:blipFill>
        <p:spPr>
          <a:xfrm>
            <a:off x="5216850" y="2281022"/>
            <a:ext cx="1906122" cy="20172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pic>
      <p:pic>
        <p:nvPicPr>
          <p:cNvPr id="11" name="图片占位符 26"/>
          <p:cNvPicPr>
            <a:picLocks noChangeAspect="1"/>
          </p:cNvPicPr>
          <p:nvPr/>
        </p:nvPicPr>
        <p:blipFill rotWithShape="1">
          <a:blip r:embed="rId9" cstate="screen"/>
          <a:srcRect/>
          <a:stretch>
            <a:fillRect/>
          </a:stretch>
        </p:blipFill>
        <p:spPr>
          <a:xfrm>
            <a:off x="7922434" y="2281023"/>
            <a:ext cx="2192282" cy="2244843"/>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pic>
      <p:sp>
        <p:nvSpPr>
          <p:cNvPr id="12" name="MH_Other_2"/>
          <p:cNvSpPr/>
          <p:nvPr>
            <p:custDataLst>
              <p:tags r:id="rId4"/>
            </p:custDataLst>
          </p:nvPr>
        </p:nvSpPr>
        <p:spPr bwMode="auto">
          <a:xfrm rot="608394">
            <a:off x="3227411" y="3933277"/>
            <a:ext cx="1982306" cy="2157021"/>
          </a:xfrm>
          <a:prstGeom prst="rect">
            <a:avLst/>
          </a:prstGeom>
          <a:solidFill>
            <a:srgbClr val="FFFFFF"/>
          </a:solidFill>
          <a:ln w="3175">
            <a:solidFill>
              <a:srgbClr val="D5D5D5"/>
            </a:solidFill>
          </a:ln>
          <a:effectLst>
            <a:outerShdw blurRad="190500" dist="63500" dir="2700000" algn="tl"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1" hangingPunct="1"/>
            <a:endParaRPr lang="zh-CN" altLang="en-US" dirty="0">
              <a:solidFill>
                <a:srgbClr val="FFFFFF"/>
              </a:solidFill>
              <a:cs typeface="+mn-ea"/>
              <a:sym typeface="+mn-lt"/>
            </a:endParaRPr>
          </a:p>
        </p:txBody>
      </p:sp>
      <p:pic>
        <p:nvPicPr>
          <p:cNvPr id="13" name="图片占位符 21"/>
          <p:cNvPicPr>
            <a:picLocks noChangeAspect="1"/>
          </p:cNvPicPr>
          <p:nvPr/>
        </p:nvPicPr>
        <p:blipFill rotWithShape="1">
          <a:blip r:embed="rId10" cstate="screen"/>
          <a:srcRect/>
          <a:stretch>
            <a:fillRect/>
          </a:stretch>
        </p:blipFill>
        <p:spPr>
          <a:xfrm>
            <a:off x="3197395" y="3972035"/>
            <a:ext cx="2056679" cy="2083465"/>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pic>
      <p:sp>
        <p:nvSpPr>
          <p:cNvPr id="15" name="文本框 14"/>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青少年爱国主义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par>
                          <p:cTn id="29" fill="hold">
                            <p:stCondLst>
                              <p:cond delay="500"/>
                            </p:stCondLst>
                            <p:childTnLst>
                              <p:par>
                                <p:cTn id="30" presetID="2" presetClass="entr" presetSubtype="2"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50" y="1301262"/>
            <a:ext cx="11388296" cy="5148968"/>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0918 w 11384934"/>
              <a:gd name="connsiteY2-6" fmla="*/ 676222 h 6017741"/>
              <a:gd name="connsiteX3-7" fmla="*/ 11384934 w 11384934"/>
              <a:gd name="connsiteY3-8" fmla="*/ 6017741 h 6017741"/>
              <a:gd name="connsiteX4-9" fmla="*/ 0 w 11384934"/>
              <a:gd name="connsiteY4-10" fmla="*/ 6017741 h 6017741"/>
              <a:gd name="connsiteX5" fmla="*/ 0 w 11384934"/>
              <a:gd name="connsiteY5" fmla="*/ 0 h 6017741"/>
              <a:gd name="connsiteX0-11" fmla="*/ 3362 w 11388296"/>
              <a:gd name="connsiteY0-12" fmla="*/ 0 h 6017741"/>
              <a:gd name="connsiteX1-13" fmla="*/ 11388296 w 11388296"/>
              <a:gd name="connsiteY1-14" fmla="*/ 0 h 6017741"/>
              <a:gd name="connsiteX2-15" fmla="*/ 11384280 w 11388296"/>
              <a:gd name="connsiteY2-16" fmla="*/ 676222 h 6017741"/>
              <a:gd name="connsiteX3-17" fmla="*/ 11388296 w 11388296"/>
              <a:gd name="connsiteY3-18" fmla="*/ 6017741 h 6017741"/>
              <a:gd name="connsiteX4-19" fmla="*/ 3362 w 11388296"/>
              <a:gd name="connsiteY4-20" fmla="*/ 6017741 h 6017741"/>
              <a:gd name="connsiteX5-21" fmla="*/ 0 w 11388296"/>
              <a:gd name="connsiteY5-22" fmla="*/ 5248222 h 6017741"/>
              <a:gd name="connsiteX6" fmla="*/ 3362 w 11388296"/>
              <a:gd name="connsiteY6" fmla="*/ 0 h 6017741"/>
              <a:gd name="connsiteX0-23" fmla="*/ 0 w 11388296"/>
              <a:gd name="connsiteY0-24" fmla="*/ 5248222 h 6017741"/>
              <a:gd name="connsiteX1-25" fmla="*/ 11388296 w 11388296"/>
              <a:gd name="connsiteY1-26" fmla="*/ 0 h 6017741"/>
              <a:gd name="connsiteX2-27" fmla="*/ 11384280 w 11388296"/>
              <a:gd name="connsiteY2-28" fmla="*/ 676222 h 6017741"/>
              <a:gd name="connsiteX3-29" fmla="*/ 11388296 w 11388296"/>
              <a:gd name="connsiteY3-30" fmla="*/ 6017741 h 6017741"/>
              <a:gd name="connsiteX4-31" fmla="*/ 3362 w 11388296"/>
              <a:gd name="connsiteY4-32" fmla="*/ 6017741 h 6017741"/>
              <a:gd name="connsiteX5-33" fmla="*/ 0 w 11388296"/>
              <a:gd name="connsiteY5-34" fmla="*/ 5248222 h 6017741"/>
              <a:gd name="connsiteX0-35" fmla="*/ 0 w 11388296"/>
              <a:gd name="connsiteY0-36" fmla="*/ 4575163 h 5344682"/>
              <a:gd name="connsiteX1-37" fmla="*/ 11384280 w 11388296"/>
              <a:gd name="connsiteY1-38" fmla="*/ 3163 h 5344682"/>
              <a:gd name="connsiteX2-39" fmla="*/ 11388296 w 11388296"/>
              <a:gd name="connsiteY2-40" fmla="*/ 5344682 h 5344682"/>
              <a:gd name="connsiteX3-41" fmla="*/ 3362 w 11388296"/>
              <a:gd name="connsiteY3-42" fmla="*/ 5344682 h 5344682"/>
              <a:gd name="connsiteX4-43" fmla="*/ 0 w 11388296"/>
              <a:gd name="connsiteY4-44" fmla="*/ 4575163 h 5344682"/>
              <a:gd name="connsiteX0-45" fmla="*/ 0 w 11388296"/>
              <a:gd name="connsiteY0-46" fmla="*/ 4572000 h 5341519"/>
              <a:gd name="connsiteX1-47" fmla="*/ 11384280 w 11388296"/>
              <a:gd name="connsiteY1-48" fmla="*/ 0 h 5341519"/>
              <a:gd name="connsiteX2-49" fmla="*/ 11388296 w 11388296"/>
              <a:gd name="connsiteY2-50" fmla="*/ 5341519 h 5341519"/>
              <a:gd name="connsiteX3-51" fmla="*/ 3362 w 11388296"/>
              <a:gd name="connsiteY3-52" fmla="*/ 5341519 h 5341519"/>
              <a:gd name="connsiteX4-53" fmla="*/ 0 w 11388296"/>
              <a:gd name="connsiteY4-54" fmla="*/ 4572000 h 5341519"/>
              <a:gd name="connsiteX0-55" fmla="*/ 0 w 11388296"/>
              <a:gd name="connsiteY0-56" fmla="*/ 4572000 h 5341519"/>
              <a:gd name="connsiteX1-57" fmla="*/ 11384280 w 11388296"/>
              <a:gd name="connsiteY1-58" fmla="*/ 0 h 5341519"/>
              <a:gd name="connsiteX2-59" fmla="*/ 11388296 w 11388296"/>
              <a:gd name="connsiteY2-60" fmla="*/ 5341519 h 5341519"/>
              <a:gd name="connsiteX3-61" fmla="*/ 3362 w 11388296"/>
              <a:gd name="connsiteY3-62" fmla="*/ 5341519 h 5341519"/>
              <a:gd name="connsiteX4-63" fmla="*/ 0 w 11388296"/>
              <a:gd name="connsiteY4-64" fmla="*/ 4572000 h 5341519"/>
              <a:gd name="connsiteX0-65" fmla="*/ 0 w 11388296"/>
              <a:gd name="connsiteY0-66" fmla="*/ 4572000 h 5341519"/>
              <a:gd name="connsiteX1-67" fmla="*/ 11384280 w 11388296"/>
              <a:gd name="connsiteY1-68" fmla="*/ 0 h 5341519"/>
              <a:gd name="connsiteX2-69" fmla="*/ 11388296 w 11388296"/>
              <a:gd name="connsiteY2-70" fmla="*/ 5341519 h 5341519"/>
              <a:gd name="connsiteX3-71" fmla="*/ 3362 w 11388296"/>
              <a:gd name="connsiteY3-72" fmla="*/ 5341519 h 5341519"/>
              <a:gd name="connsiteX4-73" fmla="*/ 0 w 11388296"/>
              <a:gd name="connsiteY4-74" fmla="*/ 4572000 h 5341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8296" h="5341519">
                <a:moveTo>
                  <a:pt x="0" y="4572000"/>
                </a:moveTo>
                <a:cubicBezTo>
                  <a:pt x="10870" y="4550427"/>
                  <a:pt x="11303601" y="20337"/>
                  <a:pt x="11384280" y="0"/>
                </a:cubicBezTo>
                <a:cubicBezTo>
                  <a:pt x="11385619" y="1780506"/>
                  <a:pt x="11386957" y="3561013"/>
                  <a:pt x="11388296" y="5341519"/>
                </a:cubicBezTo>
                <a:lnTo>
                  <a:pt x="3362" y="5341519"/>
                </a:lnTo>
                <a:cubicBezTo>
                  <a:pt x="2241" y="5085013"/>
                  <a:pt x="9213" y="4569561"/>
                  <a:pt x="0" y="4572000"/>
                </a:cubicBezTo>
                <a:close/>
              </a:path>
            </a:pathLst>
          </a:cu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3412" y="432487"/>
            <a:ext cx="11384934" cy="5089081"/>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4934 w 11384934"/>
              <a:gd name="connsiteY2-6" fmla="*/ 6017741 h 6017741"/>
              <a:gd name="connsiteX3-7" fmla="*/ 0 w 11384934"/>
              <a:gd name="connsiteY3-8" fmla="*/ 6017741 h 6017741"/>
              <a:gd name="connsiteX4-9" fmla="*/ 0 w 11384934"/>
              <a:gd name="connsiteY4-10" fmla="*/ 5255618 h 6017741"/>
              <a:gd name="connsiteX5" fmla="*/ 0 w 11384934"/>
              <a:gd name="connsiteY5" fmla="*/ 0 h 6017741"/>
              <a:gd name="connsiteX0-11" fmla="*/ 0 w 11384934"/>
              <a:gd name="connsiteY0-12" fmla="*/ 0 h 6017741"/>
              <a:gd name="connsiteX1-13" fmla="*/ 11384934 w 11384934"/>
              <a:gd name="connsiteY1-14" fmla="*/ 0 h 6017741"/>
              <a:gd name="connsiteX2-15" fmla="*/ 11376212 w 11384934"/>
              <a:gd name="connsiteY2-16" fmla="*/ 697065 h 6017741"/>
              <a:gd name="connsiteX3-17" fmla="*/ 11384934 w 11384934"/>
              <a:gd name="connsiteY3-18" fmla="*/ 6017741 h 6017741"/>
              <a:gd name="connsiteX4-19" fmla="*/ 0 w 11384934"/>
              <a:gd name="connsiteY4-20" fmla="*/ 6017741 h 6017741"/>
              <a:gd name="connsiteX5-21" fmla="*/ 0 w 11384934"/>
              <a:gd name="connsiteY5-22" fmla="*/ 5255618 h 6017741"/>
              <a:gd name="connsiteX6" fmla="*/ 0 w 11384934"/>
              <a:gd name="connsiteY6" fmla="*/ 0 h 6017741"/>
              <a:gd name="connsiteX0-23" fmla="*/ 0 w 11384934"/>
              <a:gd name="connsiteY0-24" fmla="*/ 0 h 6017741"/>
              <a:gd name="connsiteX1-25" fmla="*/ 11384934 w 11384934"/>
              <a:gd name="connsiteY1-26" fmla="*/ 0 h 6017741"/>
              <a:gd name="connsiteX2-27" fmla="*/ 11376212 w 11384934"/>
              <a:gd name="connsiteY2-28" fmla="*/ 697065 h 6017741"/>
              <a:gd name="connsiteX3-29" fmla="*/ 0 w 11384934"/>
              <a:gd name="connsiteY3-30" fmla="*/ 6017741 h 6017741"/>
              <a:gd name="connsiteX4-31" fmla="*/ 0 w 11384934"/>
              <a:gd name="connsiteY4-32" fmla="*/ 5255618 h 6017741"/>
              <a:gd name="connsiteX5-33" fmla="*/ 0 w 11384934"/>
              <a:gd name="connsiteY5-34" fmla="*/ 0 h 6017741"/>
              <a:gd name="connsiteX0-35" fmla="*/ 0 w 11384934"/>
              <a:gd name="connsiteY0-36" fmla="*/ 0 h 5258226"/>
              <a:gd name="connsiteX1-37" fmla="*/ 11384934 w 11384934"/>
              <a:gd name="connsiteY1-38" fmla="*/ 0 h 5258226"/>
              <a:gd name="connsiteX2-39" fmla="*/ 11376212 w 11384934"/>
              <a:gd name="connsiteY2-40" fmla="*/ 697065 h 5258226"/>
              <a:gd name="connsiteX3-41" fmla="*/ 0 w 11384934"/>
              <a:gd name="connsiteY3-42" fmla="*/ 5255618 h 5258226"/>
              <a:gd name="connsiteX4-43" fmla="*/ 0 w 11384934"/>
              <a:gd name="connsiteY4-44" fmla="*/ 0 h 5258226"/>
              <a:gd name="connsiteX0-45" fmla="*/ 0 w 11384934"/>
              <a:gd name="connsiteY0-46" fmla="*/ 0 h 5255618"/>
              <a:gd name="connsiteX1-47" fmla="*/ 11384934 w 11384934"/>
              <a:gd name="connsiteY1-48" fmla="*/ 0 h 5255618"/>
              <a:gd name="connsiteX2-49" fmla="*/ 11376212 w 11384934"/>
              <a:gd name="connsiteY2-50" fmla="*/ 697065 h 5255618"/>
              <a:gd name="connsiteX3-51" fmla="*/ 0 w 11384934"/>
              <a:gd name="connsiteY3-52" fmla="*/ 5255618 h 5255618"/>
              <a:gd name="connsiteX4-53" fmla="*/ 0 w 11384934"/>
              <a:gd name="connsiteY4-54" fmla="*/ 0 h 5255618"/>
              <a:gd name="connsiteX0-55" fmla="*/ 0 w 11384934"/>
              <a:gd name="connsiteY0-56" fmla="*/ 0 h 5255618"/>
              <a:gd name="connsiteX1-57" fmla="*/ 11384934 w 11384934"/>
              <a:gd name="connsiteY1-58" fmla="*/ 0 h 5255618"/>
              <a:gd name="connsiteX2-59" fmla="*/ 11376212 w 11384934"/>
              <a:gd name="connsiteY2-60" fmla="*/ 697065 h 5255618"/>
              <a:gd name="connsiteX3-61" fmla="*/ 0 w 11384934"/>
              <a:gd name="connsiteY3-62" fmla="*/ 5255618 h 5255618"/>
              <a:gd name="connsiteX4-63" fmla="*/ 0 w 11384934"/>
              <a:gd name="connsiteY4-64" fmla="*/ 0 h 5255618"/>
              <a:gd name="connsiteX0-65" fmla="*/ 0 w 11384934"/>
              <a:gd name="connsiteY0-66" fmla="*/ 0 h 5255618"/>
              <a:gd name="connsiteX1-67" fmla="*/ 11384934 w 11384934"/>
              <a:gd name="connsiteY1-68" fmla="*/ 0 h 5255618"/>
              <a:gd name="connsiteX2-69" fmla="*/ 11376212 w 11384934"/>
              <a:gd name="connsiteY2-70" fmla="*/ 697065 h 5255618"/>
              <a:gd name="connsiteX3-71" fmla="*/ 0 w 11384934"/>
              <a:gd name="connsiteY3-72" fmla="*/ 5255618 h 5255618"/>
              <a:gd name="connsiteX4-73" fmla="*/ 0 w 11384934"/>
              <a:gd name="connsiteY4-74" fmla="*/ 0 h 5255618"/>
              <a:gd name="connsiteX0-75" fmla="*/ 0 w 11384934"/>
              <a:gd name="connsiteY0-76" fmla="*/ 0 h 5255618"/>
              <a:gd name="connsiteX1-77" fmla="*/ 11384934 w 11384934"/>
              <a:gd name="connsiteY1-78" fmla="*/ 0 h 5255618"/>
              <a:gd name="connsiteX2-79" fmla="*/ 11376212 w 11384934"/>
              <a:gd name="connsiteY2-80" fmla="*/ 697065 h 5255618"/>
              <a:gd name="connsiteX3-81" fmla="*/ 0 w 11384934"/>
              <a:gd name="connsiteY3-82" fmla="*/ 5255618 h 5255618"/>
              <a:gd name="connsiteX4-83" fmla="*/ 0 w 11384934"/>
              <a:gd name="connsiteY4-84" fmla="*/ 0 h 52556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4934" h="5255618">
                <a:moveTo>
                  <a:pt x="0" y="0"/>
                </a:moveTo>
                <a:lnTo>
                  <a:pt x="11384934" y="0"/>
                </a:lnTo>
                <a:cubicBezTo>
                  <a:pt x="11382027" y="232355"/>
                  <a:pt x="11370066" y="645779"/>
                  <a:pt x="11376212" y="697065"/>
                </a:cubicBezTo>
                <a:cubicBezTo>
                  <a:pt x="11321236" y="676442"/>
                  <a:pt x="40341" y="5237326"/>
                  <a:pt x="0" y="5255618"/>
                </a:cubicBez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5475" y="1058985"/>
            <a:ext cx="1792649" cy="1569660"/>
          </a:xfrm>
          <a:prstGeom prst="rect">
            <a:avLst/>
          </a:prstGeom>
          <a:noFill/>
        </p:spPr>
        <p:txBody>
          <a:bodyPr wrap="square" rtlCol="0">
            <a:spAutoFit/>
          </a:bodyPr>
          <a:lstStyle>
            <a:defPPr>
              <a:defRPr lang="zh-CN"/>
            </a:defPPr>
            <a:lvl1pPr algn="dist">
              <a:defRPr sz="9600">
                <a:gradFill>
                  <a:gsLst>
                    <a:gs pos="50000">
                      <a:srgbClr val="E33D53"/>
                    </a:gs>
                    <a:gs pos="50000">
                      <a:srgbClr val="162E8F"/>
                    </a:gs>
                  </a:gsLst>
                  <a:lin ang="4320000" scaled="0"/>
                </a:gradFill>
                <a:effectLst>
                  <a:outerShdw blurRad="38100" dist="63500" dir="2700000" algn="tl">
                    <a:srgbClr val="000000">
                      <a:alpha val="15000"/>
                    </a:srgbClr>
                  </a:outerShdw>
                </a:effectLst>
                <a:cs typeface="+mn-ea"/>
              </a:defRPr>
            </a:lvl1pPr>
          </a:lstStyle>
          <a:p>
            <a:r>
              <a:rPr lang="en-US" altLang="zh-CN" dirty="0">
                <a:sym typeface="+mn-lt"/>
              </a:rPr>
              <a:t>03</a:t>
            </a:r>
            <a:endParaRPr lang="zh-CN" altLang="en-US" dirty="0">
              <a:sym typeface="+mn-lt"/>
            </a:endParaRPr>
          </a:p>
        </p:txBody>
      </p:sp>
      <p:sp>
        <p:nvSpPr>
          <p:cNvPr id="10" name="文本框 9"/>
          <p:cNvSpPr txBox="1"/>
          <p:nvPr/>
        </p:nvSpPr>
        <p:spPr>
          <a:xfrm>
            <a:off x="4865078" y="4337211"/>
            <a:ext cx="7090332" cy="2215991"/>
          </a:xfrm>
          <a:prstGeom prst="rect">
            <a:avLst/>
          </a:prstGeom>
          <a:noFill/>
        </p:spPr>
        <p:txBody>
          <a:bodyPr wrap="square" rtlCol="0">
            <a:spAutoFit/>
          </a:bodyPr>
          <a:lstStyle/>
          <a:p>
            <a:pPr algn="dist"/>
            <a:r>
              <a:rPr lang="en-US" altLang="zh-CN" sz="13800" dirty="0" smtClean="0">
                <a:gradFill>
                  <a:gsLst>
                    <a:gs pos="0">
                      <a:schemeClr val="bg1">
                        <a:alpha val="20000"/>
                      </a:schemeClr>
                    </a:gs>
                    <a:gs pos="87000">
                      <a:schemeClr val="bg1">
                        <a:alpha val="0"/>
                      </a:schemeClr>
                    </a:gs>
                  </a:gsLst>
                  <a:lin ang="5400000" scaled="1"/>
                </a:gradFill>
                <a:cs typeface="+mn-ea"/>
                <a:sym typeface="+mn-lt"/>
              </a:rPr>
              <a:t>YOUNG</a:t>
            </a:r>
            <a:endParaRPr lang="zh-CN" altLang="en-US" sz="13800" dirty="0">
              <a:gradFill>
                <a:gsLst>
                  <a:gs pos="0">
                    <a:schemeClr val="bg1">
                      <a:alpha val="20000"/>
                    </a:schemeClr>
                  </a:gs>
                  <a:gs pos="87000">
                    <a:schemeClr val="bg1">
                      <a:alpha val="0"/>
                    </a:schemeClr>
                  </a:gs>
                </a:gsLst>
                <a:lin ang="5400000" scaled="1"/>
              </a:gradFill>
              <a:cs typeface="+mn-ea"/>
              <a:sym typeface="+mn-lt"/>
            </a:endParaRPr>
          </a:p>
        </p:txBody>
      </p:sp>
      <p:grpSp>
        <p:nvGrpSpPr>
          <p:cNvPr id="11" name="组合 10"/>
          <p:cNvGrpSpPr/>
          <p:nvPr/>
        </p:nvGrpSpPr>
        <p:grpSpPr>
          <a:xfrm flipH="1">
            <a:off x="11967775" y="1921296"/>
            <a:ext cx="448450" cy="310990"/>
            <a:chOff x="7884757" y="-2161309"/>
            <a:chExt cx="899025" cy="623454"/>
          </a:xfrm>
        </p:grpSpPr>
        <p:sp>
          <p:nvSpPr>
            <p:cNvPr id="12" name="椭圆 11"/>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71142" y="5100694"/>
            <a:ext cx="435387" cy="310990"/>
            <a:chOff x="7910945" y="-2161309"/>
            <a:chExt cx="872837" cy="623454"/>
          </a:xfrm>
        </p:grpSpPr>
        <p:sp>
          <p:nvSpPr>
            <p:cNvPr id="15" name="椭圆 14"/>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6260123" y="4190579"/>
            <a:ext cx="5205047" cy="769441"/>
          </a:xfrm>
          <a:prstGeom prst="rect">
            <a:avLst/>
          </a:prstGeom>
          <a:noFill/>
        </p:spPr>
        <p:txBody>
          <a:bodyPr wrap="square" rtlCol="0">
            <a:spAutoFit/>
          </a:bodyPr>
          <a:lstStyle/>
          <a:p>
            <a:pPr algn="r"/>
            <a:r>
              <a:rPr lang="zh-CN" altLang="en-US" sz="4400" spc="300" dirty="0" smtClean="0">
                <a:solidFill>
                  <a:schemeClr val="bg1"/>
                </a:solidFill>
                <a:effectLst>
                  <a:outerShdw blurRad="38100" dist="38100" dir="2700000" algn="tl">
                    <a:srgbClr val="000000">
                      <a:alpha val="43137"/>
                    </a:srgbClr>
                  </a:outerShdw>
                </a:effectLst>
                <a:cs typeface="+mn-ea"/>
                <a:sym typeface="+mn-lt"/>
              </a:rPr>
              <a:t>校园青年团建设</a:t>
            </a:r>
          </a:p>
        </p:txBody>
      </p:sp>
      <p:sp>
        <p:nvSpPr>
          <p:cNvPr id="9" name="文本框 8"/>
          <p:cNvSpPr txBox="1"/>
          <p:nvPr/>
        </p:nvSpPr>
        <p:spPr>
          <a:xfrm>
            <a:off x="5732585" y="5011561"/>
            <a:ext cx="5685694" cy="752514"/>
          </a:xfrm>
          <a:prstGeom prst="rect">
            <a:avLst/>
          </a:prstGeom>
          <a:noFill/>
        </p:spPr>
        <p:txBody>
          <a:bodyPr wrap="square" rtlCol="0">
            <a:spAutoFit/>
          </a:bodyPr>
          <a:lstStyle/>
          <a:p>
            <a:pPr algn="r">
              <a:lnSpc>
                <a:spcPct val="130000"/>
              </a:lnSpc>
            </a:pPr>
            <a:r>
              <a:rPr lang="zh-CN" altLang="en-US" sz="1100" dirty="0" smtClean="0">
                <a:solidFill>
                  <a:schemeClr val="bg1"/>
                </a:solidFill>
                <a:cs typeface="+mn-ea"/>
                <a:sym typeface="+mn-lt"/>
              </a:rPr>
              <a:t>五四青年节源于中国</a:t>
            </a:r>
            <a:r>
              <a:rPr lang="en-US" altLang="zh-CN" sz="1100" dirty="0" smtClean="0">
                <a:solidFill>
                  <a:schemeClr val="bg1"/>
                </a:solidFill>
                <a:cs typeface="+mn-ea"/>
                <a:sym typeface="+mn-lt"/>
              </a:rPr>
              <a:t>1919</a:t>
            </a:r>
            <a:r>
              <a:rPr lang="zh-CN" altLang="en-US" sz="1100" dirty="0" smtClean="0">
                <a:solidFill>
                  <a:schemeClr val="bg1"/>
                </a:solidFill>
                <a:cs typeface="+mn-ea"/>
                <a:sym typeface="+mn-lt"/>
              </a:rPr>
              <a:t>年反帝爱国的“五四运动”，五四爱国运动是一次彻底的反对帝国主义和封建主义的爱国运动，也是中国新民主主义革命的开始</a:t>
            </a:r>
            <a:r>
              <a:rPr lang="en-US" altLang="zh-CN" sz="1100" dirty="0" smtClean="0">
                <a:solidFill>
                  <a:schemeClr val="bg1"/>
                </a:solidFill>
                <a:cs typeface="+mn-ea"/>
                <a:sym typeface="+mn-lt"/>
              </a:rPr>
              <a:t>1939</a:t>
            </a:r>
            <a:r>
              <a:rPr lang="zh-CN" altLang="en-US" sz="1100" dirty="0" smtClean="0">
                <a:solidFill>
                  <a:schemeClr val="bg1"/>
                </a:solidFill>
                <a:cs typeface="+mn-ea"/>
                <a:sym typeface="+mn-lt"/>
              </a:rPr>
              <a:t>年</a:t>
            </a:r>
            <a:endParaRPr lang="en-US" altLang="zh-CN" sz="1100" dirty="0" smtClean="0">
              <a:solidFill>
                <a:schemeClr val="bg1"/>
              </a:solidFill>
              <a:cs typeface="+mn-ea"/>
              <a:sym typeface="+mn-lt"/>
            </a:endParaRPr>
          </a:p>
          <a:p>
            <a:pPr algn="r">
              <a:lnSpc>
                <a:spcPct val="130000"/>
              </a:lnSpc>
            </a:pPr>
            <a:r>
              <a:rPr lang="zh-CN" altLang="en-US" sz="1100" dirty="0" smtClean="0">
                <a:solidFill>
                  <a:schemeClr val="bg1"/>
                </a:solidFill>
                <a:cs typeface="+mn-ea"/>
                <a:sym typeface="+mn-lt"/>
              </a:rPr>
              <a:t>陕甘宁边区西北青年救国联合会规定</a:t>
            </a:r>
            <a:r>
              <a:rPr lang="en-US" altLang="zh-CN" sz="1100" dirty="0" smtClean="0">
                <a:solidFill>
                  <a:schemeClr val="bg1"/>
                </a:solidFill>
                <a:cs typeface="+mn-ea"/>
                <a:sym typeface="+mn-lt"/>
              </a:rPr>
              <a:t>5</a:t>
            </a:r>
            <a:r>
              <a:rPr lang="zh-CN" altLang="en-US" sz="1100" dirty="0" smtClean="0">
                <a:solidFill>
                  <a:schemeClr val="bg1"/>
                </a:solidFill>
                <a:cs typeface="+mn-ea"/>
                <a:sym typeface="+mn-lt"/>
              </a:rPr>
              <a:t>月</a:t>
            </a:r>
            <a:r>
              <a:rPr lang="en-US" altLang="zh-CN" sz="1100" dirty="0" smtClean="0">
                <a:solidFill>
                  <a:schemeClr val="bg1"/>
                </a:solidFill>
                <a:cs typeface="+mn-ea"/>
                <a:sym typeface="+mn-lt"/>
              </a:rPr>
              <a:t>4</a:t>
            </a:r>
            <a:r>
              <a:rPr lang="zh-CN" altLang="en-US" sz="1100" dirty="0" smtClean="0">
                <a:solidFill>
                  <a:schemeClr val="bg1"/>
                </a:solidFill>
                <a:cs typeface="+mn-ea"/>
                <a:sym typeface="+mn-lt"/>
              </a:rPr>
              <a:t>日为中国青年节</a:t>
            </a:r>
            <a:endParaRPr lang="zh-CN" altLang="en-US" sz="1100" spc="300" dirty="0">
              <a:solidFill>
                <a:schemeClr val="bg1"/>
              </a:solidFill>
              <a:effectLst>
                <a:outerShdw blurRad="38100" dist="38100" dir="2700000" algn="tl">
                  <a:srgbClr val="000000">
                    <a:alpha val="43137"/>
                  </a:srgbClr>
                </a:outerShdw>
              </a:effectLst>
              <a:cs typeface="+mn-ea"/>
              <a:sym typeface="+mn-lt"/>
            </a:endParaRPr>
          </a:p>
        </p:txBody>
      </p:sp>
      <p:grpSp>
        <p:nvGrpSpPr>
          <p:cNvPr id="17" name="组合 16"/>
          <p:cNvGrpSpPr/>
          <p:nvPr/>
        </p:nvGrpSpPr>
        <p:grpSpPr>
          <a:xfrm rot="3807215">
            <a:off x="9565033" y="1669111"/>
            <a:ext cx="1230791" cy="243719"/>
            <a:chOff x="2995702" y="1050301"/>
            <a:chExt cx="1230791" cy="243719"/>
          </a:xfrm>
          <a:effectLst>
            <a:outerShdw blurRad="101600" dist="38100" dir="2700000" algn="tl" rotWithShape="0">
              <a:prstClr val="black">
                <a:alpha val="40000"/>
              </a:prstClr>
            </a:outerShdw>
          </a:effectLst>
        </p:grpSpPr>
        <p:sp>
          <p:nvSpPr>
            <p:cNvPr id="18" name="椭圆 17"/>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rot="3807215">
            <a:off x="996960" y="4937546"/>
            <a:ext cx="1230791" cy="243719"/>
            <a:chOff x="2995702" y="1050301"/>
            <a:chExt cx="1230791" cy="243719"/>
          </a:xfrm>
          <a:effectLst>
            <a:outerShdw blurRad="101600" dist="38100" dir="2700000" algn="tl" rotWithShape="0">
              <a:prstClr val="black">
                <a:alpha val="40000"/>
              </a:prstClr>
            </a:outerShdw>
          </a:effectLst>
        </p:grpSpPr>
        <p:sp>
          <p:nvSpPr>
            <p:cNvPr id="22" name="椭圆 21"/>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26"/>
          <p:cNvSpPr txBox="1"/>
          <p:nvPr/>
        </p:nvSpPr>
        <p:spPr>
          <a:xfrm>
            <a:off x="1677045" y="2659946"/>
            <a:ext cx="2109510" cy="1077218"/>
          </a:xfrm>
          <a:prstGeom prst="rect">
            <a:avLst/>
          </a:prstGeom>
          <a:noFill/>
        </p:spPr>
        <p:txBody>
          <a:bodyPr wrap="square" rtlCol="0">
            <a:spAutoFit/>
          </a:bodyPr>
          <a:lstStyle/>
          <a:p>
            <a:pPr algn="dist"/>
            <a:r>
              <a:rPr lang="en-US" altLang="zh-CN" sz="3200" dirty="0" smtClean="0">
                <a:solidFill>
                  <a:schemeClr val="tx1">
                    <a:lumMod val="85000"/>
                    <a:lumOff val="15000"/>
                  </a:schemeClr>
                </a:solidFill>
                <a:effectLst>
                  <a:outerShdw blurRad="38100" dist="63500" dir="2700000" algn="tl">
                    <a:srgbClr val="000000">
                      <a:alpha val="15000"/>
                    </a:srgbClr>
                  </a:outerShdw>
                </a:effectLst>
                <a:cs typeface="+mn-ea"/>
                <a:sym typeface="+mn-lt"/>
              </a:rPr>
              <a:t>PART THREE</a:t>
            </a:r>
            <a:endParaRPr lang="zh-CN" altLang="en-US" sz="3200" dirty="0">
              <a:solidFill>
                <a:schemeClr val="tx1">
                  <a:lumMod val="85000"/>
                  <a:lumOff val="15000"/>
                </a:schemeClr>
              </a:solidFill>
              <a:effectLst>
                <a:outerShdw blurRad="38100" dist="63500" dir="2700000" algn="tl">
                  <a:srgbClr val="000000">
                    <a:alpha val="15000"/>
                  </a:srgbClr>
                </a:outerShdw>
              </a:effectLst>
              <a:cs typeface="+mn-ea"/>
              <a:sym typeface="+mn-lt"/>
            </a:endParaRPr>
          </a:p>
        </p:txBody>
      </p:sp>
      <p:pic>
        <p:nvPicPr>
          <p:cNvPr id="28" name="图片 27"/>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638294" y="2903984"/>
            <a:ext cx="1873767" cy="1187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432650" y="2299477"/>
            <a:ext cx="2740956" cy="1825476"/>
          </a:xfrm>
          <a:prstGeom prst="snip1Rect">
            <a:avLst/>
          </a:prstGeom>
          <a:ln w="38100">
            <a:solidFill>
              <a:schemeClr val="bg1"/>
            </a:solidFill>
          </a:ln>
          <a:effectLst>
            <a:outerShdw blurRad="190500" dist="63500" dir="2700000" algn="tl" rotWithShape="0">
              <a:prstClr val="black">
                <a:alpha val="30000"/>
              </a:prstClr>
            </a:outerShdw>
          </a:effectLst>
        </p:spPr>
      </p:pic>
      <p:pic>
        <p:nvPicPr>
          <p:cNvPr id="4" name="图片 3"/>
          <p:cNvPicPr>
            <a:picLocks noChangeAspect="1"/>
          </p:cNvPicPr>
          <p:nvPr/>
        </p:nvPicPr>
        <p:blipFill>
          <a:blip r:embed="rId4"/>
          <a:stretch>
            <a:fillRect/>
          </a:stretch>
        </p:blipFill>
        <p:spPr>
          <a:xfrm>
            <a:off x="7890284" y="2297028"/>
            <a:ext cx="2671054" cy="1796166"/>
          </a:xfrm>
          <a:prstGeom prst="snip1Rect">
            <a:avLst/>
          </a:prstGeom>
          <a:ln w="38100">
            <a:solidFill>
              <a:schemeClr val="bg1"/>
            </a:solidFill>
          </a:ln>
          <a:effectLst>
            <a:outerShdw blurRad="190500" dist="63500" dir="2700000" algn="tl" rotWithShape="0">
              <a:prstClr val="black">
                <a:alpha val="30000"/>
              </a:prstClr>
            </a:outerShdw>
          </a:effectLst>
        </p:spPr>
      </p:pic>
      <p:pic>
        <p:nvPicPr>
          <p:cNvPr id="5" name="图片 4"/>
          <p:cNvPicPr>
            <a:picLocks noChangeAspect="1"/>
          </p:cNvPicPr>
          <p:nvPr/>
        </p:nvPicPr>
        <p:blipFill>
          <a:blip r:embed="rId5" cstate="screen"/>
          <a:stretch>
            <a:fillRect/>
          </a:stretch>
        </p:blipFill>
        <p:spPr>
          <a:xfrm>
            <a:off x="4578846" y="2328788"/>
            <a:ext cx="2880870" cy="1766854"/>
          </a:xfrm>
          <a:prstGeom prst="snip1Rect">
            <a:avLst/>
          </a:prstGeom>
          <a:ln w="38100">
            <a:solidFill>
              <a:schemeClr val="bg1"/>
            </a:solidFill>
          </a:ln>
          <a:effectLst>
            <a:outerShdw blurRad="190500" dist="63500" dir="2700000" algn="tl" rotWithShape="0">
              <a:prstClr val="black">
                <a:alpha val="30000"/>
              </a:prstClr>
            </a:outerShdw>
          </a:effectLst>
        </p:spPr>
      </p:pic>
      <p:sp>
        <p:nvSpPr>
          <p:cNvPr id="6" name="文本框 5"/>
          <p:cNvSpPr txBox="1"/>
          <p:nvPr/>
        </p:nvSpPr>
        <p:spPr>
          <a:xfrm>
            <a:off x="2073407" y="4533910"/>
            <a:ext cx="1210589" cy="338554"/>
          </a:xfrm>
          <a:prstGeom prst="rect">
            <a:avLst/>
          </a:prstGeom>
          <a:noFill/>
        </p:spPr>
        <p:txBody>
          <a:bodyPr wrap="none" rtlCol="0">
            <a:spAutoFit/>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sp>
        <p:nvSpPr>
          <p:cNvPr id="7" name="文本框 6"/>
          <p:cNvSpPr txBox="1"/>
          <p:nvPr/>
        </p:nvSpPr>
        <p:spPr>
          <a:xfrm>
            <a:off x="1421747" y="4908341"/>
            <a:ext cx="2517484" cy="972574"/>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单击这里输入您的标题，注意文字尽量言简意赅单击这里输入您的标题注意文字尽量言简意赅单击这里输入您的标题，注意文字尽量言简意赅</a:t>
            </a:r>
          </a:p>
        </p:txBody>
      </p:sp>
      <p:sp>
        <p:nvSpPr>
          <p:cNvPr id="8" name="文本框 7"/>
          <p:cNvSpPr txBox="1"/>
          <p:nvPr/>
        </p:nvSpPr>
        <p:spPr>
          <a:xfrm>
            <a:off x="5451026" y="4533910"/>
            <a:ext cx="1210588" cy="338554"/>
          </a:xfrm>
          <a:prstGeom prst="rect">
            <a:avLst/>
          </a:prstGeom>
          <a:noFill/>
        </p:spPr>
        <p:txBody>
          <a:bodyPr wrap="none" rtlCol="0">
            <a:spAutoFit/>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sp>
        <p:nvSpPr>
          <p:cNvPr id="9" name="文本框 8"/>
          <p:cNvSpPr txBox="1"/>
          <p:nvPr/>
        </p:nvSpPr>
        <p:spPr>
          <a:xfrm>
            <a:off x="4799366" y="4908341"/>
            <a:ext cx="2517484" cy="972574"/>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单击这里输入您的标题，注意文字尽量言简意赅单击这里输入您的标题注意文字尽量言简意赅单击这里输入您的标题，注意文字尽量言简意赅</a:t>
            </a:r>
          </a:p>
        </p:txBody>
      </p:sp>
      <p:sp>
        <p:nvSpPr>
          <p:cNvPr id="10" name="文本框 9"/>
          <p:cNvSpPr txBox="1"/>
          <p:nvPr/>
        </p:nvSpPr>
        <p:spPr>
          <a:xfrm>
            <a:off x="8660593" y="4533910"/>
            <a:ext cx="1210588" cy="338554"/>
          </a:xfrm>
          <a:prstGeom prst="rect">
            <a:avLst/>
          </a:prstGeom>
          <a:noFill/>
        </p:spPr>
        <p:txBody>
          <a:bodyPr wrap="none" rtlCol="0">
            <a:spAutoFit/>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sp>
        <p:nvSpPr>
          <p:cNvPr id="11" name="文本框 10"/>
          <p:cNvSpPr txBox="1"/>
          <p:nvPr/>
        </p:nvSpPr>
        <p:spPr>
          <a:xfrm>
            <a:off x="8008933" y="4908341"/>
            <a:ext cx="2517484" cy="972574"/>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a:t>
            </a:r>
            <a:r>
              <a:rPr kumimoji="1" lang="zh-CN" altLang="en-US" sz="1100">
                <a:solidFill>
                  <a:schemeClr val="tx1">
                    <a:lumMod val="65000"/>
                    <a:lumOff val="35000"/>
                  </a:schemeClr>
                </a:solidFill>
                <a:cs typeface="+mn-ea"/>
                <a:sym typeface="+mn-lt"/>
              </a:rPr>
              <a:t>的标题注意</a:t>
            </a:r>
            <a:r>
              <a:rPr kumimoji="1" lang="zh-CN" altLang="en-US" sz="1100" dirty="0">
                <a:solidFill>
                  <a:schemeClr val="tx1">
                    <a:lumMod val="65000"/>
                    <a:lumOff val="35000"/>
                  </a:schemeClr>
                </a:solidFill>
                <a:cs typeface="+mn-ea"/>
                <a:sym typeface="+mn-lt"/>
              </a:rPr>
              <a:t>文字尽量言简意赅单击这里输入您的标题，注意文字尽量言简意赅</a:t>
            </a:r>
          </a:p>
        </p:txBody>
      </p:sp>
      <p:sp>
        <p:nvSpPr>
          <p:cNvPr id="13" name="文本框 12"/>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校园青年团建设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1200"/>
                                </p:stCondLst>
                                <p:childTnLst>
                                  <p:par>
                                    <p:cTn id="29" presetID="2" presetClass="entr" presetSubtype="4" fill="hold" grpId="0" nodeType="afterEffect" p14:presetBounceEnd="50000">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14:bounceEnd="50000">
                                          <p:cBhvr additive="base">
                                            <p:cTn id="31"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22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par>
                              <p:cTn id="41" fill="hold">
                                <p:stCondLst>
                                  <p:cond delay="2900"/>
                                </p:stCondLst>
                                <p:childTnLst>
                                  <p:par>
                                    <p:cTn id="42" presetID="2" presetClass="entr" presetSubtype="4" fill="hold" grpId="0" nodeType="afterEffect" p14:presetBounceEnd="50000">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14:bounceEnd="50000">
                                          <p:cBhvr additive="base">
                                            <p:cTn id="44"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5" dur="10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39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 calcmode="lin" valueType="num">
                                          <p:cBhvr>
                                            <p:cTn id="5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
                                            </p:tgtEl>
                                          </p:cBhvr>
                                        </p:animEffect>
                                      </p:childTnLst>
                                    </p:cTn>
                                  </p:par>
                                </p:childTnLst>
                              </p:cTn>
                            </p:par>
                            <p:par>
                              <p:cTn id="54" fill="hold">
                                <p:stCondLst>
                                  <p:cond delay="4599"/>
                                </p:stCondLst>
                                <p:childTnLst>
                                  <p:par>
                                    <p:cTn id="55" presetID="2" presetClass="entr" presetSubtype="4" fill="hold" grpId="0" nodeType="afterEffect" p14:presetBounceEnd="50000">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14:bounceEnd="50000">
                                          <p:cBhvr additive="base">
                                            <p:cTn id="57"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12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22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gtEl>
                                          </p:cBhvr>
                                        </p:animEffect>
                                      </p:childTnLst>
                                    </p:cTn>
                                  </p:par>
                                </p:childTnLst>
                              </p:cTn>
                            </p:par>
                            <p:par>
                              <p:cTn id="41" fill="hold">
                                <p:stCondLst>
                                  <p:cond delay="2900"/>
                                </p:stCondLst>
                                <p:childTnLst>
                                  <p:par>
                                    <p:cTn id="42" presetID="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ppt_x"/>
                                              </p:val>
                                            </p:tav>
                                            <p:tav tm="100000">
                                              <p:val>
                                                <p:strVal val="#ppt_x"/>
                                              </p:val>
                                            </p:tav>
                                          </p:tavLst>
                                        </p:anim>
                                        <p:anim calcmode="lin" valueType="num">
                                          <p:cBhvr additive="base">
                                            <p:cTn id="45" dur="1000" fill="hold"/>
                                            <p:tgtEl>
                                              <p:spTgt spid="9"/>
                                            </p:tgtEl>
                                            <p:attrNameLst>
                                              <p:attrName>ppt_y</p:attrName>
                                            </p:attrNameLst>
                                          </p:cBhvr>
                                          <p:tavLst>
                                            <p:tav tm="0">
                                              <p:val>
                                                <p:strVal val="1+#ppt_h/2"/>
                                              </p:val>
                                            </p:tav>
                                            <p:tav tm="100000">
                                              <p:val>
                                                <p:strVal val="#ppt_y"/>
                                              </p:val>
                                            </p:tav>
                                          </p:tavLst>
                                        </p:anim>
                                      </p:childTnLst>
                                    </p:cTn>
                                  </p:par>
                                </p:childTnLst>
                              </p:cTn>
                            </p:par>
                            <p:par>
                              <p:cTn id="46" fill="hold">
                                <p:stCondLst>
                                  <p:cond delay="39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 calcmode="lin" valueType="num">
                                          <p:cBhvr>
                                            <p:cTn id="5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
                                            </p:tgtEl>
                                          </p:cBhvr>
                                        </p:animEffect>
                                      </p:childTnLst>
                                    </p:cTn>
                                  </p:par>
                                </p:childTnLst>
                              </p:cTn>
                            </p:par>
                            <p:par>
                              <p:cTn id="54" fill="hold">
                                <p:stCondLst>
                                  <p:cond delay="4599"/>
                                </p:stCondLst>
                                <p:childTnLst>
                                  <p:par>
                                    <p:cTn id="55" presetID="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ppt_x"/>
                                              </p:val>
                                            </p:tav>
                                            <p:tav tm="100000">
                                              <p:val>
                                                <p:strVal val="#ppt_x"/>
                                              </p:val>
                                            </p:tav>
                                          </p:tavLst>
                                        </p:anim>
                                        <p:anim calcmode="lin" valueType="num">
                                          <p:cBhvr additive="base">
                                            <p:cTn id="5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p:cNvGrpSpPr/>
          <p:nvPr/>
        </p:nvGrpSpPr>
        <p:grpSpPr>
          <a:xfrm>
            <a:off x="1153307" y="5170731"/>
            <a:ext cx="2286410" cy="791223"/>
            <a:chOff x="834003" y="4292926"/>
            <a:chExt cx="2541060" cy="879346"/>
          </a:xfrm>
        </p:grpSpPr>
        <p:sp>
          <p:nvSpPr>
            <p:cNvPr id="55" name="TextBox 30"/>
            <p:cNvSpPr txBox="1"/>
            <p:nvPr/>
          </p:nvSpPr>
          <p:spPr>
            <a:xfrm>
              <a:off x="834003" y="4618274"/>
              <a:ext cx="2541060" cy="553998"/>
            </a:xfrm>
            <a:prstGeom prst="rect">
              <a:avLst/>
            </a:prstGeom>
            <a:noFill/>
          </p:spPr>
          <p:txBody>
            <a:bodyPr wrap="square">
              <a:normAutofit fontScale="92500"/>
            </a:bodyPr>
            <a:lstStyle/>
            <a:p>
              <a:pPr algn="ctr" defTabSz="914400">
                <a:lnSpc>
                  <a:spcPct val="120000"/>
                </a:lnSpc>
                <a:spcBef>
                  <a:spcPct val="0"/>
                </a:spcBef>
                <a:defRPr/>
              </a:pPr>
              <a:r>
                <a:rPr lang="zh-CN" altLang="en-US" sz="1200" dirty="0">
                  <a:solidFill>
                    <a:schemeClr val="tx1">
                      <a:lumMod val="65000"/>
                      <a:lumOff val="35000"/>
                    </a:schemeClr>
                  </a:solidFill>
                  <a:cs typeface="+mn-ea"/>
                  <a:sym typeface="+mn-lt"/>
                </a:rPr>
                <a:t>此部分内容作为文字排版占位显示</a:t>
              </a:r>
              <a:br>
                <a:rPr lang="zh-CN" altLang="en-US" sz="1200" dirty="0">
                  <a:solidFill>
                    <a:schemeClr val="tx1">
                      <a:lumMod val="65000"/>
                      <a:lumOff val="35000"/>
                    </a:schemeClr>
                  </a:solidFill>
                  <a:cs typeface="+mn-ea"/>
                  <a:sym typeface="+mn-lt"/>
                </a:rPr>
              </a:br>
              <a:r>
                <a:rPr lang="zh-CN" altLang="en-US" sz="1200" dirty="0">
                  <a:solidFill>
                    <a:schemeClr val="tx1">
                      <a:lumMod val="65000"/>
                      <a:lumOff val="35000"/>
                    </a:schemeClr>
                  </a:solidFill>
                  <a:cs typeface="+mn-ea"/>
                  <a:sym typeface="+mn-lt"/>
                </a:rPr>
                <a:t>（建议使用主题字体）</a:t>
              </a:r>
            </a:p>
          </p:txBody>
        </p:sp>
        <p:sp>
          <p:nvSpPr>
            <p:cNvPr id="56" name="Rectangle 31"/>
            <p:cNvSpPr/>
            <p:nvPr/>
          </p:nvSpPr>
          <p:spPr>
            <a:xfrm>
              <a:off x="1550535" y="4292926"/>
              <a:ext cx="1107996" cy="276999"/>
            </a:xfrm>
            <a:prstGeom prst="rect">
              <a:avLst/>
            </a:prstGeom>
          </p:spPr>
          <p:txBody>
            <a:bodyPr wrap="none">
              <a:noAutofit/>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grpSp>
      <p:grpSp>
        <p:nvGrpSpPr>
          <p:cNvPr id="48" name="Group 5"/>
          <p:cNvGrpSpPr/>
          <p:nvPr/>
        </p:nvGrpSpPr>
        <p:grpSpPr>
          <a:xfrm>
            <a:off x="1608130" y="2624141"/>
            <a:ext cx="1376762" cy="2288051"/>
            <a:chOff x="1339482" y="1448780"/>
            <a:chExt cx="1530100" cy="2542884"/>
          </a:xfrm>
          <a:effectLst>
            <a:outerShdw blurRad="190500" dist="63500" dir="2700000" algn="tl" rotWithShape="0">
              <a:prstClr val="black">
                <a:alpha val="30000"/>
              </a:prstClr>
            </a:outerShdw>
          </a:effectLst>
        </p:grpSpPr>
        <p:grpSp>
          <p:nvGrpSpPr>
            <p:cNvPr id="49" name="Group 24"/>
            <p:cNvGrpSpPr/>
            <p:nvPr/>
          </p:nvGrpSpPr>
          <p:grpSpPr>
            <a:xfrm>
              <a:off x="1339482" y="1448780"/>
              <a:ext cx="1530100" cy="2542884"/>
              <a:chOff x="1143000" y="1352550"/>
              <a:chExt cx="1066800" cy="1772921"/>
            </a:xfrm>
          </p:grpSpPr>
          <p:grpSp>
            <p:nvGrpSpPr>
              <p:cNvPr id="51" name="Group 25"/>
              <p:cNvGrpSpPr/>
              <p:nvPr/>
            </p:nvGrpSpPr>
            <p:grpSpPr>
              <a:xfrm>
                <a:off x="1220656" y="1995170"/>
                <a:ext cx="911488" cy="1130301"/>
                <a:chOff x="1147877" y="1942143"/>
                <a:chExt cx="911488" cy="1130301"/>
              </a:xfrm>
            </p:grpSpPr>
            <p:sp>
              <p:nvSpPr>
                <p:cNvPr id="53" name="Arrow: Notched Right 27"/>
                <p:cNvSpPr/>
                <p:nvPr/>
              </p:nvSpPr>
              <p:spPr bwMode="auto">
                <a:xfrm rot="3952631" flipH="1">
                  <a:off x="1271327" y="2284405"/>
                  <a:ext cx="1130300" cy="445776"/>
                </a:xfrm>
                <a:prstGeom prst="notchedRightArrow">
                  <a:avLst>
                    <a:gd name="adj1" fmla="val 100000"/>
                    <a:gd name="adj2" fmla="val 58021"/>
                  </a:avLst>
                </a:prstGeom>
                <a:solidFill>
                  <a:srgbClr val="162E8F"/>
                </a:solidFill>
                <a:ln w="19050">
                  <a:noFill/>
                  <a:round/>
                </a:ln>
              </p:spPr>
              <p:txBody>
                <a:bodyPr anchor="ctr"/>
                <a:lstStyle/>
                <a:p>
                  <a:pPr algn="ctr"/>
                  <a:endParaRPr>
                    <a:cs typeface="+mn-ea"/>
                    <a:sym typeface="+mn-lt"/>
                  </a:endParaRPr>
                </a:p>
              </p:txBody>
            </p:sp>
            <p:sp>
              <p:nvSpPr>
                <p:cNvPr id="54" name="Arrow: Notched Right 28"/>
                <p:cNvSpPr/>
                <p:nvPr/>
              </p:nvSpPr>
              <p:spPr bwMode="auto">
                <a:xfrm rot="17647369">
                  <a:off x="805615" y="2284406"/>
                  <a:ext cx="1130300" cy="445776"/>
                </a:xfrm>
                <a:prstGeom prst="notchedRightArrow">
                  <a:avLst>
                    <a:gd name="adj1" fmla="val 100000"/>
                    <a:gd name="adj2" fmla="val 58021"/>
                  </a:avLst>
                </a:prstGeom>
                <a:solidFill>
                  <a:srgbClr val="162E8F"/>
                </a:solidFill>
                <a:ln w="19050">
                  <a:noFill/>
                  <a:round/>
                </a:ln>
              </p:spPr>
              <p:txBody>
                <a:bodyPr anchor="ctr"/>
                <a:lstStyle/>
                <a:p>
                  <a:pPr algn="ctr"/>
                  <a:endParaRPr>
                    <a:cs typeface="+mn-ea"/>
                    <a:sym typeface="+mn-lt"/>
                  </a:endParaRPr>
                </a:p>
              </p:txBody>
            </p:sp>
          </p:grpSp>
          <p:sp>
            <p:nvSpPr>
              <p:cNvPr id="52" name="Oval 26"/>
              <p:cNvSpPr/>
              <p:nvPr/>
            </p:nvSpPr>
            <p:spPr bwMode="auto">
              <a:xfrm>
                <a:off x="1143000" y="1352550"/>
                <a:ext cx="1066800" cy="1066800"/>
              </a:xfrm>
              <a:prstGeom prst="ellipse">
                <a:avLst/>
              </a:prstGeom>
              <a:solidFill>
                <a:schemeClr val="bg1"/>
              </a:solidFill>
              <a:ln w="57150">
                <a:solidFill>
                  <a:srgbClr val="162E8F"/>
                </a:solidFill>
                <a:round/>
              </a:ln>
            </p:spPr>
            <p:txBody>
              <a:bodyPr anchor="ctr"/>
              <a:lstStyle/>
              <a:p>
                <a:pPr algn="ctr"/>
                <a:endParaRPr>
                  <a:cs typeface="+mn-ea"/>
                  <a:sym typeface="+mn-lt"/>
                </a:endParaRPr>
              </a:p>
            </p:txBody>
          </p:sp>
        </p:grpSp>
        <p:sp>
          <p:nvSpPr>
            <p:cNvPr id="50" name="Freeform: Shape 32"/>
            <p:cNvSpPr/>
            <p:nvPr/>
          </p:nvSpPr>
          <p:spPr bwMode="auto">
            <a:xfrm>
              <a:off x="1700754" y="1877630"/>
              <a:ext cx="807557" cy="692188"/>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162E8F"/>
            </a:solidFill>
            <a:ln w="9525">
              <a:noFill/>
              <a:round/>
            </a:ln>
          </p:spPr>
          <p:txBody>
            <a:bodyPr anchor="ctr"/>
            <a:lstStyle/>
            <a:p>
              <a:pPr algn="ctr"/>
              <a:endParaRPr>
                <a:cs typeface="+mn-ea"/>
                <a:sym typeface="+mn-lt"/>
              </a:endParaRPr>
            </a:p>
          </p:txBody>
        </p:sp>
      </p:grpSp>
      <p:grpSp>
        <p:nvGrpSpPr>
          <p:cNvPr id="58" name="Group 4"/>
          <p:cNvGrpSpPr/>
          <p:nvPr/>
        </p:nvGrpSpPr>
        <p:grpSpPr>
          <a:xfrm>
            <a:off x="3735666" y="5170731"/>
            <a:ext cx="2286410" cy="791223"/>
            <a:chOff x="3494981" y="4292926"/>
            <a:chExt cx="2541060" cy="879346"/>
          </a:xfrm>
        </p:grpSpPr>
        <p:sp>
          <p:nvSpPr>
            <p:cNvPr id="66" name="TextBox 39"/>
            <p:cNvSpPr txBox="1"/>
            <p:nvPr/>
          </p:nvSpPr>
          <p:spPr>
            <a:xfrm>
              <a:off x="3494981" y="4618274"/>
              <a:ext cx="2541060" cy="553998"/>
            </a:xfrm>
            <a:prstGeom prst="rect">
              <a:avLst/>
            </a:prstGeom>
            <a:noFill/>
          </p:spPr>
          <p:txBody>
            <a:bodyPr wrap="square">
              <a:normAutofit fontScale="92500"/>
            </a:bodyPr>
            <a:lstStyle/>
            <a:p>
              <a:pPr algn="ctr" defTabSz="914400">
                <a:lnSpc>
                  <a:spcPct val="120000"/>
                </a:lnSpc>
                <a:spcBef>
                  <a:spcPct val="0"/>
                </a:spcBef>
                <a:defRPr/>
              </a:pPr>
              <a:r>
                <a:rPr lang="zh-CN" altLang="en-US" sz="1200" dirty="0">
                  <a:solidFill>
                    <a:schemeClr val="tx1">
                      <a:lumMod val="65000"/>
                      <a:lumOff val="35000"/>
                    </a:schemeClr>
                  </a:solidFill>
                  <a:cs typeface="+mn-ea"/>
                  <a:sym typeface="+mn-lt"/>
                </a:rPr>
                <a:t>此部分内容作为文字排版占位显示</a:t>
              </a:r>
              <a:br>
                <a:rPr lang="zh-CN" altLang="en-US" sz="1200" dirty="0">
                  <a:solidFill>
                    <a:schemeClr val="tx1">
                      <a:lumMod val="65000"/>
                      <a:lumOff val="35000"/>
                    </a:schemeClr>
                  </a:solidFill>
                  <a:cs typeface="+mn-ea"/>
                  <a:sym typeface="+mn-lt"/>
                </a:rPr>
              </a:br>
              <a:r>
                <a:rPr lang="zh-CN" altLang="en-US" sz="1200" dirty="0">
                  <a:solidFill>
                    <a:schemeClr val="tx1">
                      <a:lumMod val="65000"/>
                      <a:lumOff val="35000"/>
                    </a:schemeClr>
                  </a:solidFill>
                  <a:cs typeface="+mn-ea"/>
                  <a:sym typeface="+mn-lt"/>
                </a:rPr>
                <a:t>（建议使用主题字体）</a:t>
              </a:r>
            </a:p>
          </p:txBody>
        </p:sp>
        <p:sp>
          <p:nvSpPr>
            <p:cNvPr id="67" name="Rectangle 40"/>
            <p:cNvSpPr/>
            <p:nvPr/>
          </p:nvSpPr>
          <p:spPr>
            <a:xfrm>
              <a:off x="4211513" y="4292926"/>
              <a:ext cx="1107996" cy="276999"/>
            </a:xfrm>
            <a:prstGeom prst="rect">
              <a:avLst/>
            </a:prstGeom>
          </p:spPr>
          <p:txBody>
            <a:bodyPr wrap="none">
              <a:noAutofit/>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grpSp>
      <p:grpSp>
        <p:nvGrpSpPr>
          <p:cNvPr id="59" name="Group 6"/>
          <p:cNvGrpSpPr/>
          <p:nvPr/>
        </p:nvGrpSpPr>
        <p:grpSpPr>
          <a:xfrm>
            <a:off x="4190489" y="2624141"/>
            <a:ext cx="1376762" cy="2288051"/>
            <a:chOff x="4000460" y="1448780"/>
            <a:chExt cx="1530100" cy="2542884"/>
          </a:xfrm>
          <a:effectLst>
            <a:outerShdw blurRad="190500" dist="63500" dir="2700000" algn="tl" rotWithShape="0">
              <a:prstClr val="black">
                <a:alpha val="30000"/>
              </a:prstClr>
            </a:outerShdw>
          </a:effectLst>
        </p:grpSpPr>
        <p:grpSp>
          <p:nvGrpSpPr>
            <p:cNvPr id="60" name="Group 33"/>
            <p:cNvGrpSpPr/>
            <p:nvPr/>
          </p:nvGrpSpPr>
          <p:grpSpPr>
            <a:xfrm>
              <a:off x="4000460" y="1448780"/>
              <a:ext cx="1530100" cy="2542884"/>
              <a:chOff x="1143000" y="1352550"/>
              <a:chExt cx="1066800" cy="1772921"/>
            </a:xfrm>
          </p:grpSpPr>
          <p:grpSp>
            <p:nvGrpSpPr>
              <p:cNvPr id="62" name="Group 34"/>
              <p:cNvGrpSpPr/>
              <p:nvPr/>
            </p:nvGrpSpPr>
            <p:grpSpPr>
              <a:xfrm>
                <a:off x="1220656" y="1995170"/>
                <a:ext cx="911488" cy="1130301"/>
                <a:chOff x="1147877" y="1942143"/>
                <a:chExt cx="911488" cy="1130301"/>
              </a:xfrm>
            </p:grpSpPr>
            <p:sp>
              <p:nvSpPr>
                <p:cNvPr id="64" name="Arrow: Notched Right 36"/>
                <p:cNvSpPr/>
                <p:nvPr/>
              </p:nvSpPr>
              <p:spPr bwMode="auto">
                <a:xfrm rot="3952631" flipH="1">
                  <a:off x="1271327" y="2284405"/>
                  <a:ext cx="1130300" cy="445776"/>
                </a:xfrm>
                <a:prstGeom prst="notchedRightArrow">
                  <a:avLst>
                    <a:gd name="adj1" fmla="val 100000"/>
                    <a:gd name="adj2" fmla="val 58021"/>
                  </a:avLst>
                </a:prstGeom>
                <a:solidFill>
                  <a:srgbClr val="E33D53"/>
                </a:solidFill>
                <a:ln w="19050">
                  <a:noFill/>
                  <a:round/>
                </a:ln>
              </p:spPr>
              <p:txBody>
                <a:bodyPr anchor="ctr"/>
                <a:lstStyle/>
                <a:p>
                  <a:pPr algn="ctr"/>
                  <a:endParaRPr>
                    <a:cs typeface="+mn-ea"/>
                    <a:sym typeface="+mn-lt"/>
                  </a:endParaRPr>
                </a:p>
              </p:txBody>
            </p:sp>
            <p:sp>
              <p:nvSpPr>
                <p:cNvPr id="65" name="Arrow: Notched Right 37"/>
                <p:cNvSpPr/>
                <p:nvPr/>
              </p:nvSpPr>
              <p:spPr bwMode="auto">
                <a:xfrm rot="17647369">
                  <a:off x="805615" y="2284406"/>
                  <a:ext cx="1130300" cy="445776"/>
                </a:xfrm>
                <a:prstGeom prst="notchedRightArrow">
                  <a:avLst>
                    <a:gd name="adj1" fmla="val 100000"/>
                    <a:gd name="adj2" fmla="val 58021"/>
                  </a:avLst>
                </a:prstGeom>
                <a:solidFill>
                  <a:srgbClr val="E33D53"/>
                </a:solidFill>
                <a:ln w="19050">
                  <a:noFill/>
                  <a:round/>
                </a:ln>
              </p:spPr>
              <p:txBody>
                <a:bodyPr anchor="ctr"/>
                <a:lstStyle/>
                <a:p>
                  <a:pPr algn="ctr"/>
                  <a:endParaRPr>
                    <a:cs typeface="+mn-ea"/>
                    <a:sym typeface="+mn-lt"/>
                  </a:endParaRPr>
                </a:p>
              </p:txBody>
            </p:sp>
          </p:grpSp>
          <p:sp>
            <p:nvSpPr>
              <p:cNvPr id="63" name="Oval 35"/>
              <p:cNvSpPr/>
              <p:nvPr/>
            </p:nvSpPr>
            <p:spPr bwMode="auto">
              <a:xfrm>
                <a:off x="1143000" y="1352550"/>
                <a:ext cx="1066800" cy="1066800"/>
              </a:xfrm>
              <a:prstGeom prst="ellipse">
                <a:avLst/>
              </a:prstGeom>
              <a:solidFill>
                <a:schemeClr val="bg1"/>
              </a:solidFill>
              <a:ln w="57150">
                <a:solidFill>
                  <a:srgbClr val="E33D53"/>
                </a:solidFill>
                <a:round/>
              </a:ln>
            </p:spPr>
            <p:txBody>
              <a:bodyPr anchor="ctr"/>
              <a:lstStyle/>
              <a:p>
                <a:pPr algn="ctr"/>
                <a:endParaRPr>
                  <a:cs typeface="+mn-ea"/>
                  <a:sym typeface="+mn-lt"/>
                </a:endParaRPr>
              </a:p>
            </p:txBody>
          </p:sp>
        </p:grpSp>
        <p:sp>
          <p:nvSpPr>
            <p:cNvPr id="61" name="Freeform: Shape 77"/>
            <p:cNvSpPr>
              <a:spLocks noChangeAspect="1"/>
            </p:cNvSpPr>
            <p:nvPr/>
          </p:nvSpPr>
          <p:spPr bwMode="auto">
            <a:xfrm>
              <a:off x="4379949" y="1838162"/>
              <a:ext cx="771123" cy="771123"/>
            </a:xfrm>
            <a:custGeom>
              <a:avLst/>
              <a:gdLst/>
              <a:ahLst/>
              <a:cxnLst>
                <a:cxn ang="0">
                  <a:pos x="68" y="34"/>
                </a:cxn>
                <a:cxn ang="0">
                  <a:pos x="34" y="68"/>
                </a:cxn>
                <a:cxn ang="0">
                  <a:pos x="0" y="34"/>
                </a:cxn>
                <a:cxn ang="0">
                  <a:pos x="34" y="0"/>
                </a:cxn>
                <a:cxn ang="0">
                  <a:pos x="68" y="34"/>
                </a:cxn>
                <a:cxn ang="0">
                  <a:pos x="66" y="34"/>
                </a:cxn>
                <a:cxn ang="0">
                  <a:pos x="34" y="1"/>
                </a:cxn>
                <a:cxn ang="0">
                  <a:pos x="1" y="34"/>
                </a:cxn>
                <a:cxn ang="0">
                  <a:pos x="34" y="66"/>
                </a:cxn>
                <a:cxn ang="0">
                  <a:pos x="66" y="34"/>
                </a:cxn>
                <a:cxn ang="0">
                  <a:pos x="7" y="22"/>
                </a:cxn>
                <a:cxn ang="0">
                  <a:pos x="21" y="60"/>
                </a:cxn>
                <a:cxn ang="0">
                  <a:pos x="5" y="34"/>
                </a:cxn>
                <a:cxn ang="0">
                  <a:pos x="7" y="22"/>
                </a:cxn>
                <a:cxn ang="0">
                  <a:pos x="51" y="42"/>
                </a:cxn>
                <a:cxn ang="0">
                  <a:pos x="48" y="51"/>
                </a:cxn>
                <a:cxn ang="0">
                  <a:pos x="38" y="20"/>
                </a:cxn>
                <a:cxn ang="0">
                  <a:pos x="41" y="20"/>
                </a:cxn>
                <a:cxn ang="0">
                  <a:pos x="41" y="17"/>
                </a:cxn>
                <a:cxn ang="0">
                  <a:pos x="33" y="18"/>
                </a:cxn>
                <a:cxn ang="0">
                  <a:pos x="25" y="17"/>
                </a:cxn>
                <a:cxn ang="0">
                  <a:pos x="25" y="20"/>
                </a:cxn>
                <a:cxn ang="0">
                  <a:pos x="28" y="20"/>
                </a:cxn>
                <a:cxn ang="0">
                  <a:pos x="33" y="32"/>
                </a:cxn>
                <a:cxn ang="0">
                  <a:pos x="27" y="52"/>
                </a:cxn>
                <a:cxn ang="0">
                  <a:pos x="16" y="20"/>
                </a:cxn>
                <a:cxn ang="0">
                  <a:pos x="19" y="20"/>
                </a:cxn>
                <a:cxn ang="0">
                  <a:pos x="19" y="17"/>
                </a:cxn>
                <a:cxn ang="0">
                  <a:pos x="11" y="18"/>
                </a:cxn>
                <a:cxn ang="0">
                  <a:pos x="9" y="18"/>
                </a:cxn>
                <a:cxn ang="0">
                  <a:pos x="34" y="5"/>
                </a:cxn>
                <a:cxn ang="0">
                  <a:pos x="53" y="12"/>
                </a:cxn>
                <a:cxn ang="0">
                  <a:pos x="53" y="12"/>
                </a:cxn>
                <a:cxn ang="0">
                  <a:pos x="48" y="17"/>
                </a:cxn>
                <a:cxn ang="0">
                  <a:pos x="51" y="24"/>
                </a:cxn>
                <a:cxn ang="0">
                  <a:pos x="53" y="32"/>
                </a:cxn>
                <a:cxn ang="0">
                  <a:pos x="51" y="42"/>
                </a:cxn>
                <a:cxn ang="0">
                  <a:pos x="43" y="61"/>
                </a:cxn>
                <a:cxn ang="0">
                  <a:pos x="43" y="61"/>
                </a:cxn>
                <a:cxn ang="0">
                  <a:pos x="34" y="63"/>
                </a:cxn>
                <a:cxn ang="0">
                  <a:pos x="26" y="62"/>
                </a:cxn>
                <a:cxn ang="0">
                  <a:pos x="34" y="36"/>
                </a:cxn>
                <a:cxn ang="0">
                  <a:pos x="43" y="61"/>
                </a:cxn>
                <a:cxn ang="0">
                  <a:pos x="63" y="34"/>
                </a:cxn>
                <a:cxn ang="0">
                  <a:pos x="48" y="59"/>
                </a:cxn>
                <a:cxn ang="0">
                  <a:pos x="57" y="33"/>
                </a:cxn>
                <a:cxn ang="0">
                  <a:pos x="60" y="23"/>
                </a:cxn>
                <a:cxn ang="0">
                  <a:pos x="59" y="20"/>
                </a:cxn>
                <a:cxn ang="0">
                  <a:pos x="63" y="34"/>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66" y="34"/>
                  </a:moveTo>
                  <a:cubicBezTo>
                    <a:pt x="66" y="16"/>
                    <a:pt x="52" y="1"/>
                    <a:pt x="34" y="1"/>
                  </a:cubicBezTo>
                  <a:cubicBezTo>
                    <a:pt x="16" y="1"/>
                    <a:pt x="1" y="16"/>
                    <a:pt x="1" y="34"/>
                  </a:cubicBezTo>
                  <a:cubicBezTo>
                    <a:pt x="1" y="52"/>
                    <a:pt x="16" y="66"/>
                    <a:pt x="34" y="66"/>
                  </a:cubicBezTo>
                  <a:cubicBezTo>
                    <a:pt x="52" y="66"/>
                    <a:pt x="66" y="52"/>
                    <a:pt x="66" y="34"/>
                  </a:cubicBezTo>
                  <a:close/>
                  <a:moveTo>
                    <a:pt x="7" y="22"/>
                  </a:moveTo>
                  <a:cubicBezTo>
                    <a:pt x="21" y="60"/>
                    <a:pt x="21" y="60"/>
                    <a:pt x="21" y="60"/>
                  </a:cubicBezTo>
                  <a:cubicBezTo>
                    <a:pt x="11" y="55"/>
                    <a:pt x="5" y="45"/>
                    <a:pt x="5" y="34"/>
                  </a:cubicBezTo>
                  <a:cubicBezTo>
                    <a:pt x="5" y="29"/>
                    <a:pt x="5" y="25"/>
                    <a:pt x="7" y="22"/>
                  </a:cubicBezTo>
                  <a:close/>
                  <a:moveTo>
                    <a:pt x="51" y="42"/>
                  </a:moveTo>
                  <a:cubicBezTo>
                    <a:pt x="48" y="51"/>
                    <a:pt x="48" y="51"/>
                    <a:pt x="48" y="51"/>
                  </a:cubicBezTo>
                  <a:cubicBezTo>
                    <a:pt x="38" y="20"/>
                    <a:pt x="38" y="20"/>
                    <a:pt x="38" y="20"/>
                  </a:cubicBezTo>
                  <a:cubicBezTo>
                    <a:pt x="38" y="20"/>
                    <a:pt x="40" y="20"/>
                    <a:pt x="41" y="20"/>
                  </a:cubicBezTo>
                  <a:cubicBezTo>
                    <a:pt x="43" y="20"/>
                    <a:pt x="43" y="17"/>
                    <a:pt x="41" y="17"/>
                  </a:cubicBezTo>
                  <a:cubicBezTo>
                    <a:pt x="36" y="18"/>
                    <a:pt x="33" y="18"/>
                    <a:pt x="33" y="18"/>
                  </a:cubicBezTo>
                  <a:cubicBezTo>
                    <a:pt x="33" y="18"/>
                    <a:pt x="30" y="18"/>
                    <a:pt x="25" y="17"/>
                  </a:cubicBezTo>
                  <a:cubicBezTo>
                    <a:pt x="24" y="17"/>
                    <a:pt x="24" y="20"/>
                    <a:pt x="25" y="20"/>
                  </a:cubicBezTo>
                  <a:cubicBezTo>
                    <a:pt x="27" y="20"/>
                    <a:pt x="28" y="20"/>
                    <a:pt x="28" y="20"/>
                  </a:cubicBezTo>
                  <a:cubicBezTo>
                    <a:pt x="33" y="32"/>
                    <a:pt x="33" y="32"/>
                    <a:pt x="33" y="32"/>
                  </a:cubicBezTo>
                  <a:cubicBezTo>
                    <a:pt x="27" y="52"/>
                    <a:pt x="27" y="52"/>
                    <a:pt x="27" y="52"/>
                  </a:cubicBezTo>
                  <a:cubicBezTo>
                    <a:pt x="16" y="20"/>
                    <a:pt x="16" y="20"/>
                    <a:pt x="16" y="20"/>
                  </a:cubicBezTo>
                  <a:cubicBezTo>
                    <a:pt x="16" y="20"/>
                    <a:pt x="18" y="20"/>
                    <a:pt x="19" y="20"/>
                  </a:cubicBezTo>
                  <a:cubicBezTo>
                    <a:pt x="21" y="20"/>
                    <a:pt x="21" y="17"/>
                    <a:pt x="19" y="17"/>
                  </a:cubicBezTo>
                  <a:cubicBezTo>
                    <a:pt x="14" y="18"/>
                    <a:pt x="11" y="18"/>
                    <a:pt x="11" y="18"/>
                  </a:cubicBezTo>
                  <a:cubicBezTo>
                    <a:pt x="11" y="18"/>
                    <a:pt x="10" y="18"/>
                    <a:pt x="9" y="18"/>
                  </a:cubicBezTo>
                  <a:cubicBezTo>
                    <a:pt x="15" y="10"/>
                    <a:pt x="24" y="5"/>
                    <a:pt x="34" y="5"/>
                  </a:cubicBezTo>
                  <a:cubicBezTo>
                    <a:pt x="41" y="5"/>
                    <a:pt x="48" y="7"/>
                    <a:pt x="53" y="12"/>
                  </a:cubicBezTo>
                  <a:cubicBezTo>
                    <a:pt x="53" y="12"/>
                    <a:pt x="53" y="12"/>
                    <a:pt x="53" y="12"/>
                  </a:cubicBezTo>
                  <a:cubicBezTo>
                    <a:pt x="50" y="12"/>
                    <a:pt x="48" y="15"/>
                    <a:pt x="48" y="17"/>
                  </a:cubicBezTo>
                  <a:cubicBezTo>
                    <a:pt x="48" y="20"/>
                    <a:pt x="50" y="22"/>
                    <a:pt x="51" y="24"/>
                  </a:cubicBezTo>
                  <a:cubicBezTo>
                    <a:pt x="52" y="26"/>
                    <a:pt x="53" y="29"/>
                    <a:pt x="53" y="32"/>
                  </a:cubicBezTo>
                  <a:cubicBezTo>
                    <a:pt x="53" y="35"/>
                    <a:pt x="52" y="38"/>
                    <a:pt x="51" y="42"/>
                  </a:cubicBezTo>
                  <a:close/>
                  <a:moveTo>
                    <a:pt x="43" y="61"/>
                  </a:moveTo>
                  <a:cubicBezTo>
                    <a:pt x="43" y="61"/>
                    <a:pt x="43" y="61"/>
                    <a:pt x="43" y="61"/>
                  </a:cubicBezTo>
                  <a:cubicBezTo>
                    <a:pt x="40" y="62"/>
                    <a:pt x="37" y="63"/>
                    <a:pt x="34" y="63"/>
                  </a:cubicBezTo>
                  <a:cubicBezTo>
                    <a:pt x="31" y="63"/>
                    <a:pt x="28" y="62"/>
                    <a:pt x="26" y="62"/>
                  </a:cubicBezTo>
                  <a:cubicBezTo>
                    <a:pt x="34" y="36"/>
                    <a:pt x="34" y="36"/>
                    <a:pt x="34" y="36"/>
                  </a:cubicBezTo>
                  <a:lnTo>
                    <a:pt x="43" y="61"/>
                  </a:lnTo>
                  <a:close/>
                  <a:moveTo>
                    <a:pt x="63" y="34"/>
                  </a:moveTo>
                  <a:cubicBezTo>
                    <a:pt x="63" y="44"/>
                    <a:pt x="57" y="54"/>
                    <a:pt x="48" y="59"/>
                  </a:cubicBezTo>
                  <a:cubicBezTo>
                    <a:pt x="57" y="33"/>
                    <a:pt x="57" y="33"/>
                    <a:pt x="57" y="33"/>
                  </a:cubicBezTo>
                  <a:cubicBezTo>
                    <a:pt x="59" y="29"/>
                    <a:pt x="60" y="26"/>
                    <a:pt x="60" y="23"/>
                  </a:cubicBezTo>
                  <a:cubicBezTo>
                    <a:pt x="60" y="22"/>
                    <a:pt x="60" y="21"/>
                    <a:pt x="59" y="20"/>
                  </a:cubicBezTo>
                  <a:cubicBezTo>
                    <a:pt x="62" y="24"/>
                    <a:pt x="63" y="29"/>
                    <a:pt x="63" y="34"/>
                  </a:cubicBezTo>
                  <a:close/>
                </a:path>
              </a:pathLst>
            </a:custGeom>
            <a:solidFill>
              <a:srgbClr val="E33D53"/>
            </a:solidFill>
            <a:ln w="9525">
              <a:noFill/>
              <a:round/>
            </a:ln>
          </p:spPr>
          <p:txBody>
            <a:bodyPr anchor="ctr"/>
            <a:lstStyle/>
            <a:p>
              <a:pPr algn="ctr"/>
              <a:endParaRPr>
                <a:cs typeface="+mn-ea"/>
                <a:sym typeface="+mn-lt"/>
              </a:endParaRPr>
            </a:p>
          </p:txBody>
        </p:sp>
      </p:grpSp>
      <p:pic>
        <p:nvPicPr>
          <p:cNvPr id="3" name="图片 2"/>
          <p:cNvPicPr>
            <a:picLocks noChangeAspect="1"/>
          </p:cNvPicPr>
          <p:nvPr/>
        </p:nvPicPr>
        <p:blipFill>
          <a:blip r:embed="rId3" cstate="screen"/>
          <a:stretch>
            <a:fillRect/>
          </a:stretch>
        </p:blipFill>
        <p:spPr>
          <a:xfrm>
            <a:off x="5642350" y="1156088"/>
            <a:ext cx="6740432" cy="4693728"/>
          </a:xfrm>
          <a:prstGeom prst="rect">
            <a:avLst/>
          </a:prstGeom>
          <a:effectLst>
            <a:outerShdw blurRad="190500" dist="63500" dir="2700000" algn="tl" rotWithShape="0">
              <a:prstClr val="black">
                <a:alpha val="30000"/>
              </a:prstClr>
            </a:outerShdw>
          </a:effectLst>
        </p:spPr>
      </p:pic>
      <p:sp>
        <p:nvSpPr>
          <p:cNvPr id="27" name="文本框 26"/>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校园青年团建设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Effect transition="in" filter="fade">
                                      <p:cBhvr>
                                        <p:cTn id="26" dur="500"/>
                                        <p:tgtEl>
                                          <p:spTgt spid="59"/>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ppt_x"/>
                                          </p:val>
                                        </p:tav>
                                        <p:tav tm="100000">
                                          <p:val>
                                            <p:strVal val="#ppt_x"/>
                                          </p:val>
                                        </p:tav>
                                      </p:tavLst>
                                    </p:anim>
                                    <p:anim calcmode="lin" valueType="num">
                                      <p:cBhvr additive="base">
                                        <p:cTn id="3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329153" y="2396751"/>
            <a:ext cx="2777016" cy="2681313"/>
          </a:xfrm>
          <a:prstGeom prst="rect">
            <a:avLst/>
          </a:prstGeom>
          <a:solidFill>
            <a:srgbClr val="FFFFFF">
              <a:shade val="85000"/>
            </a:srgbClr>
          </a:solidFill>
          <a:ln w="88900" cap="sq">
            <a:solidFill>
              <a:srgbClr val="FFFFFF"/>
            </a:solidFill>
            <a:miter lim="800000"/>
            <a:headEnd/>
            <a:tailEnd/>
          </a:ln>
          <a:effectLst>
            <a:outerShdw blurRad="190500" dist="63500" dir="2700000" algn="tl" rotWithShape="0">
              <a:prstClr val="black">
                <a:alpha val="30000"/>
              </a:prst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4"/>
          <a:stretch>
            <a:fillRect/>
          </a:stretch>
        </p:blipFill>
        <p:spPr>
          <a:xfrm>
            <a:off x="6929828" y="2396751"/>
            <a:ext cx="3984613" cy="2681313"/>
          </a:xfrm>
          <a:prstGeom prst="rect">
            <a:avLst/>
          </a:prstGeom>
          <a:solidFill>
            <a:srgbClr val="FFFFFF">
              <a:shade val="85000"/>
            </a:srgbClr>
          </a:solidFill>
          <a:ln w="88900" cap="sq">
            <a:solidFill>
              <a:srgbClr val="FFFFFF"/>
            </a:solidFill>
            <a:miter lim="800000"/>
            <a:headEnd/>
            <a:tailEnd/>
          </a:ln>
          <a:effectLst>
            <a:outerShdw blurRad="190500" dist="63500" dir="2700000" algn="tl" rotWithShape="0">
              <a:prstClr val="black">
                <a:alpha val="30000"/>
              </a:prstClr>
            </a:outerShdw>
          </a:effectLst>
          <a:scene3d>
            <a:camera prst="orthographicFront"/>
            <a:lightRig rig="twoPt" dir="t">
              <a:rot lat="0" lon="0" rev="7200000"/>
            </a:lightRig>
          </a:scene3d>
          <a:sp3d>
            <a:bevelT w="25400" h="19050"/>
            <a:contourClr>
              <a:srgbClr val="FFFFFF"/>
            </a:contourClr>
          </a:sp3d>
        </p:spPr>
      </p:pic>
      <p:sp>
        <p:nvSpPr>
          <p:cNvPr id="5" name="5"/>
          <p:cNvSpPr>
            <a:spLocks noChangeArrowheads="1"/>
          </p:cNvSpPr>
          <p:nvPr/>
        </p:nvSpPr>
        <p:spPr bwMode="auto">
          <a:xfrm>
            <a:off x="1189974" y="5465732"/>
            <a:ext cx="9724468" cy="79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a:lnSpc>
                <a:spcPct val="150000"/>
              </a:lnSpc>
              <a:spcBef>
                <a:spcPct val="20000"/>
              </a:spcBef>
            </a:pPr>
            <a:r>
              <a:rPr lang="zh-CN" altLang="en-US" sz="1100" dirty="0">
                <a:solidFill>
                  <a:schemeClr val="tx1">
                    <a:lumMod val="65000"/>
                    <a:lumOff val="35000"/>
                  </a:schemeClr>
                </a:solidFill>
                <a:latin typeface="+mn-lt"/>
                <a:ea typeface="+mn-ea"/>
                <a:cs typeface="+mn-ea"/>
                <a:sym typeface="+mn-lt"/>
              </a:rPr>
              <a:t>单击此处编辑您要的内容，建议您在展示时</a:t>
            </a:r>
            <a:r>
              <a:rPr lang="zh-CN" altLang="en-US" sz="1100" dirty="0" smtClean="0">
                <a:solidFill>
                  <a:schemeClr val="tx1">
                    <a:lumMod val="65000"/>
                    <a:lumOff val="35000"/>
                  </a:schemeClr>
                </a:solidFill>
                <a:latin typeface="+mn-lt"/>
                <a:ea typeface="+mn-ea"/>
                <a:cs typeface="+mn-ea"/>
                <a:sym typeface="+mn-lt"/>
              </a:rPr>
              <a:t>采用本</a:t>
            </a:r>
            <a:r>
              <a:rPr lang="zh-CN" altLang="en-US" sz="1100" dirty="0">
                <a:solidFill>
                  <a:schemeClr val="tx1">
                    <a:lumMod val="65000"/>
                    <a:lumOff val="35000"/>
                  </a:schemeClr>
                </a:solidFill>
                <a:latin typeface="+mn-lt"/>
                <a:ea typeface="+mn-ea"/>
                <a:cs typeface="+mn-ea"/>
                <a:sym typeface="+mn-lt"/>
              </a:rPr>
              <a:t>模版所有图形线条及其相应素材均可</a:t>
            </a:r>
            <a:r>
              <a:rPr lang="zh-CN" altLang="en-US" sz="1100" dirty="0" smtClean="0">
                <a:solidFill>
                  <a:schemeClr val="tx1">
                    <a:lumMod val="65000"/>
                    <a:lumOff val="35000"/>
                  </a:schemeClr>
                </a:solidFill>
                <a:latin typeface="+mn-lt"/>
                <a:ea typeface="+mn-ea"/>
                <a:cs typeface="+mn-ea"/>
                <a:sym typeface="+mn-lt"/>
              </a:rPr>
              <a:t>自由此处</a:t>
            </a:r>
            <a:r>
              <a:rPr lang="zh-CN" altLang="en-US" sz="1100" dirty="0">
                <a:solidFill>
                  <a:schemeClr val="tx1">
                    <a:lumMod val="65000"/>
                    <a:lumOff val="35000"/>
                  </a:schemeClr>
                </a:solidFill>
                <a:latin typeface="+mn-lt"/>
                <a:ea typeface="+mn-ea"/>
                <a:cs typeface="+mn-ea"/>
                <a:sym typeface="+mn-lt"/>
              </a:rPr>
              <a:t>编辑您要的内容单击此处编辑您要的内容，建议您在展示时采用</a:t>
            </a:r>
            <a:r>
              <a:rPr lang="zh-CN" altLang="en-US" sz="1100" dirty="0" smtClean="0">
                <a:solidFill>
                  <a:schemeClr val="tx1">
                    <a:lumMod val="65000"/>
                    <a:lumOff val="35000"/>
                  </a:schemeClr>
                </a:solidFill>
                <a:latin typeface="+mn-lt"/>
                <a:ea typeface="+mn-ea"/>
                <a:cs typeface="+mn-ea"/>
                <a:sym typeface="+mn-lt"/>
              </a:rPr>
              <a:t>微软模</a:t>
            </a:r>
            <a:r>
              <a:rPr lang="zh-CN" altLang="en-US" sz="1100" dirty="0">
                <a:solidFill>
                  <a:schemeClr val="tx1">
                    <a:lumMod val="65000"/>
                    <a:lumOff val="35000"/>
                  </a:schemeClr>
                </a:solidFill>
                <a:latin typeface="+mn-lt"/>
                <a:ea typeface="+mn-ea"/>
                <a:cs typeface="+mn-ea"/>
                <a:sym typeface="+mn-lt"/>
              </a:rPr>
              <a:t>版所有图形线条及其相应素材均可</a:t>
            </a:r>
            <a:r>
              <a:rPr lang="zh-CN" altLang="en-US" sz="1100" dirty="0" smtClean="0">
                <a:solidFill>
                  <a:schemeClr val="tx1">
                    <a:lumMod val="65000"/>
                    <a:lumOff val="35000"/>
                  </a:schemeClr>
                </a:solidFill>
                <a:latin typeface="+mn-lt"/>
                <a:ea typeface="+mn-ea"/>
                <a:cs typeface="+mn-ea"/>
                <a:sym typeface="+mn-lt"/>
              </a:rPr>
              <a:t>自由此处</a:t>
            </a:r>
            <a:r>
              <a:rPr lang="zh-CN" altLang="en-US" sz="1100" dirty="0">
                <a:solidFill>
                  <a:schemeClr val="tx1">
                    <a:lumMod val="65000"/>
                    <a:lumOff val="35000"/>
                  </a:schemeClr>
                </a:solidFill>
                <a:latin typeface="+mn-lt"/>
                <a:ea typeface="+mn-ea"/>
                <a:cs typeface="+mn-ea"/>
                <a:sym typeface="+mn-lt"/>
              </a:rPr>
              <a:t>编辑您要的内容</a:t>
            </a:r>
            <a:endParaRPr lang="en-US" altLang="x-none" sz="1100" dirty="0">
              <a:solidFill>
                <a:schemeClr val="tx1">
                  <a:lumMod val="65000"/>
                  <a:lumOff val="35000"/>
                </a:schemeClr>
              </a:solidFill>
              <a:latin typeface="+mn-lt"/>
              <a:ea typeface="+mn-ea"/>
              <a:cs typeface="+mn-ea"/>
              <a:sym typeface="+mn-lt"/>
            </a:endParaRPr>
          </a:p>
          <a:p>
            <a:pPr algn="ctr">
              <a:lnSpc>
                <a:spcPct val="150000"/>
              </a:lnSpc>
              <a:spcBef>
                <a:spcPct val="20000"/>
              </a:spcBef>
            </a:pPr>
            <a:endParaRPr lang="en-US" altLang="x-none" sz="1100" dirty="0">
              <a:solidFill>
                <a:schemeClr val="tx1">
                  <a:lumMod val="65000"/>
                  <a:lumOff val="35000"/>
                </a:schemeClr>
              </a:solidFill>
              <a:latin typeface="+mn-lt"/>
              <a:ea typeface="+mn-ea"/>
              <a:cs typeface="+mn-ea"/>
              <a:sym typeface="+mn-lt"/>
            </a:endParaRPr>
          </a:p>
        </p:txBody>
      </p:sp>
      <p:sp>
        <p:nvSpPr>
          <p:cNvPr id="6" name="矩形 5"/>
          <p:cNvSpPr/>
          <p:nvPr/>
        </p:nvSpPr>
        <p:spPr>
          <a:xfrm>
            <a:off x="4276960" y="2396751"/>
            <a:ext cx="2432649" cy="2681313"/>
          </a:xfrm>
          <a:prstGeom prst="rect">
            <a:avLst/>
          </a:prstGeom>
          <a:solidFill>
            <a:srgbClr val="E33D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7" name="5"/>
          <p:cNvSpPr>
            <a:spLocks noChangeArrowheads="1"/>
          </p:cNvSpPr>
          <p:nvPr/>
        </p:nvSpPr>
        <p:spPr bwMode="auto">
          <a:xfrm>
            <a:off x="4414981" y="2863642"/>
            <a:ext cx="2156605"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spcBef>
                <a:spcPct val="20000"/>
              </a:spcBef>
            </a:pPr>
            <a:r>
              <a:rPr lang="zh-CN" altLang="en-US" sz="1100" dirty="0">
                <a:solidFill>
                  <a:schemeClr val="bg1"/>
                </a:solidFill>
                <a:latin typeface="+mn-lt"/>
                <a:ea typeface="+mn-ea"/>
                <a:cs typeface="+mn-ea"/>
                <a:sym typeface="+mn-lt"/>
              </a:rPr>
              <a:t>单击此处编辑您要的内容，建议您在展示时采用微软雅黑字体，本模版所有图形线条及其相应素材均可自由编辑、改色、替换。单击此处编辑您要的内容单击此处编辑您要的内容，建议您在展示时采用微软雅黑字体，本模版所有图形线条</a:t>
            </a:r>
            <a:endParaRPr lang="en-US" altLang="x-none" sz="1100" dirty="0">
              <a:solidFill>
                <a:schemeClr val="bg1"/>
              </a:solidFill>
              <a:latin typeface="+mn-lt"/>
              <a:ea typeface="+mn-ea"/>
              <a:cs typeface="+mn-ea"/>
              <a:sym typeface="+mn-lt"/>
            </a:endParaRPr>
          </a:p>
        </p:txBody>
      </p:sp>
      <p:sp>
        <p:nvSpPr>
          <p:cNvPr id="9" name="文本框 8"/>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校园青年团建设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 presetClass="entr" presetSubtype="9"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0-#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p:tgtEl>
                                          <p:spTgt spid="5"/>
                                        </p:tgtEl>
                                        <p:attrNameLst>
                                          <p:attrName>ppt_y</p:attrName>
                                        </p:attrNameLst>
                                      </p:cBhvr>
                                      <p:tavLst>
                                        <p:tav tm="0">
                                          <p:val>
                                            <p:strVal val="#ppt_y+#ppt_h*1.125000"/>
                                          </p:val>
                                        </p:tav>
                                        <p:tav tm="100000">
                                          <p:val>
                                            <p:strVal val="#ppt_y"/>
                                          </p:val>
                                        </p:tav>
                                      </p:tavLst>
                                    </p:anim>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90083" y="2414963"/>
            <a:ext cx="6178395" cy="3497153"/>
            <a:chOff x="5284213" y="1434522"/>
            <a:chExt cx="4633798" cy="2622866"/>
          </a:xfrm>
        </p:grpSpPr>
        <p:cxnSp>
          <p:nvCxnSpPr>
            <p:cNvPr id="3" name="Straight Connector 97"/>
            <p:cNvCxnSpPr/>
            <p:nvPr/>
          </p:nvCxnSpPr>
          <p:spPr>
            <a:xfrm>
              <a:off x="5284213" y="276160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 name="Straight Connector 98"/>
            <p:cNvCxnSpPr/>
            <p:nvPr/>
          </p:nvCxnSpPr>
          <p:spPr>
            <a:xfrm flipH="1">
              <a:off x="5292903" y="162883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 name="Oval 91"/>
            <p:cNvSpPr/>
            <p:nvPr/>
          </p:nvSpPr>
          <p:spPr bwMode="auto">
            <a:xfrm>
              <a:off x="7207886" y="2922087"/>
              <a:ext cx="342900" cy="342901"/>
            </a:xfrm>
            <a:prstGeom prst="ellipse">
              <a:avLst/>
            </a:prstGeom>
            <a:solidFill>
              <a:srgbClr val="162E8F"/>
            </a:solidFill>
            <a:ln>
              <a:noFill/>
            </a:ln>
            <a:effectLst>
              <a:outerShdw blurRad="190500" dist="63500" dir="2700000" algn="tl"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6" name="Oval 92"/>
            <p:cNvSpPr/>
            <p:nvPr/>
          </p:nvSpPr>
          <p:spPr bwMode="auto">
            <a:xfrm>
              <a:off x="7212648" y="1434522"/>
              <a:ext cx="342900" cy="342900"/>
            </a:xfrm>
            <a:prstGeom prst="ellipse">
              <a:avLst/>
            </a:prstGeom>
            <a:solidFill>
              <a:srgbClr val="E33D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grpSp>
          <p:nvGrpSpPr>
            <p:cNvPr id="7" name="Group 68"/>
            <p:cNvGrpSpPr/>
            <p:nvPr/>
          </p:nvGrpSpPr>
          <p:grpSpPr>
            <a:xfrm>
              <a:off x="6660275" y="3301684"/>
              <a:ext cx="3257736" cy="755704"/>
              <a:chOff x="1880682" y="4896921"/>
              <a:chExt cx="4343646" cy="1007607"/>
            </a:xfrm>
          </p:grpSpPr>
          <p:sp>
            <p:nvSpPr>
              <p:cNvPr id="11" name="TextBox 69"/>
              <p:cNvSpPr txBox="1"/>
              <p:nvPr/>
            </p:nvSpPr>
            <p:spPr bwMode="auto">
              <a:xfrm>
                <a:off x="1880682"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sp>
            <p:nvSpPr>
              <p:cNvPr id="12" name="TextBox 70"/>
              <p:cNvSpPr txBox="1"/>
              <p:nvPr/>
            </p:nvSpPr>
            <p:spPr bwMode="auto">
              <a:xfrm>
                <a:off x="2528768" y="5330298"/>
                <a:ext cx="3695560" cy="574230"/>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defPPr>
                  <a:defRPr lang="zh-CN"/>
                </a:defPPr>
                <a:lvl1pPr>
                  <a:lnSpc>
                    <a:spcPts val="2000"/>
                  </a:lnSpc>
                  <a:defRPr sz="1400">
                    <a:solidFill>
                      <a:schemeClr val="tx1">
                        <a:lumMod val="85000"/>
                        <a:lumOff val="15000"/>
                      </a:schemeClr>
                    </a:solidFill>
                    <a:latin typeface="包图简圆体" panose="02010601030101010101" pitchFamily="2" charset="-122"/>
                    <a:ea typeface="包图简圆体" panose="02010601030101010101" pitchFamily="2" charset="-122"/>
                  </a:defRPr>
                </a:lvl1pPr>
              </a:lstStyle>
              <a:p>
                <a:r>
                  <a:rPr lang="zh-CN" altLang="en-US" sz="1100" dirty="0">
                    <a:solidFill>
                      <a:schemeClr val="tx1">
                        <a:lumMod val="65000"/>
                        <a:lumOff val="35000"/>
                      </a:schemeClr>
                    </a:solidFill>
                    <a:latin typeface="+mn-lt"/>
                    <a:ea typeface="+mn-ea"/>
                    <a:cs typeface="+mn-ea"/>
                    <a:sym typeface="+mn-lt"/>
                  </a:rPr>
                  <a:t>请在此处添加具体内容，文字尽量言简意赅，简单说明即可，不必过于繁琐。</a:t>
                </a:r>
                <a:endParaRPr lang="en-US" altLang="zh-CN" sz="1100" dirty="0">
                  <a:solidFill>
                    <a:schemeClr val="tx1">
                      <a:lumMod val="65000"/>
                      <a:lumOff val="35000"/>
                    </a:schemeClr>
                  </a:solidFill>
                  <a:latin typeface="+mn-lt"/>
                  <a:ea typeface="+mn-ea"/>
                  <a:cs typeface="+mn-ea"/>
                  <a:sym typeface="+mn-lt"/>
                </a:endParaRPr>
              </a:p>
            </p:txBody>
          </p:sp>
        </p:grpSp>
        <p:grpSp>
          <p:nvGrpSpPr>
            <p:cNvPr id="8" name="Group 74"/>
            <p:cNvGrpSpPr/>
            <p:nvPr/>
          </p:nvGrpSpPr>
          <p:grpSpPr>
            <a:xfrm>
              <a:off x="6660275" y="1777421"/>
              <a:ext cx="3004396" cy="728154"/>
              <a:chOff x="1880682" y="4896921"/>
              <a:chExt cx="4005862" cy="970872"/>
            </a:xfrm>
          </p:grpSpPr>
          <p:sp>
            <p:nvSpPr>
              <p:cNvPr id="9" name="TextBox 75"/>
              <p:cNvSpPr txBox="1"/>
              <p:nvPr/>
            </p:nvSpPr>
            <p:spPr bwMode="auto">
              <a:xfrm>
                <a:off x="1880682"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algn="ctr"/>
                <a:r>
                  <a:rPr kumimoji="1" lang="zh-CN" altLang="en-US" sz="1600" b="1" dirty="0" smtClean="0">
                    <a:solidFill>
                      <a:schemeClr val="tx1">
                        <a:lumMod val="75000"/>
                        <a:lumOff val="25000"/>
                      </a:schemeClr>
                    </a:solidFill>
                    <a:cs typeface="+mn-ea"/>
                    <a:sym typeface="+mn-lt"/>
                  </a:rPr>
                  <a:t>校园青年团</a:t>
                </a:r>
                <a:endParaRPr kumimoji="1" lang="zh-CN" altLang="en-US" sz="1600" b="1" dirty="0">
                  <a:solidFill>
                    <a:schemeClr val="tx1">
                      <a:lumMod val="75000"/>
                      <a:lumOff val="25000"/>
                    </a:schemeClr>
                  </a:solidFill>
                  <a:cs typeface="+mn-ea"/>
                  <a:sym typeface="+mn-lt"/>
                </a:endParaRPr>
              </a:p>
            </p:txBody>
          </p:sp>
          <p:sp>
            <p:nvSpPr>
              <p:cNvPr id="10" name="TextBox 76"/>
              <p:cNvSpPr txBox="1"/>
              <p:nvPr/>
            </p:nvSpPr>
            <p:spPr bwMode="auto">
              <a:xfrm>
                <a:off x="2449602" y="5293562"/>
                <a:ext cx="3436942" cy="574231"/>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ts val="2000"/>
                  </a:lnSpc>
                  <a:defRPr/>
                </a:pPr>
                <a:r>
                  <a:rPr lang="zh-CN" altLang="en-US" sz="1100" dirty="0">
                    <a:solidFill>
                      <a:schemeClr val="tx1">
                        <a:lumMod val="65000"/>
                        <a:lumOff val="35000"/>
                      </a:schemeClr>
                    </a:solidFill>
                    <a:cs typeface="+mn-ea"/>
                    <a:sym typeface="+mn-lt"/>
                  </a:rPr>
                  <a:t>请在此处添加具体内容，文字尽量言简意赅，简单说明即可，不必过于繁琐。</a:t>
                </a:r>
                <a:endParaRPr lang="en-US" altLang="zh-CN" sz="1100" dirty="0">
                  <a:solidFill>
                    <a:schemeClr val="tx1">
                      <a:lumMod val="65000"/>
                      <a:lumOff val="35000"/>
                    </a:schemeClr>
                  </a:solidFill>
                  <a:cs typeface="+mn-ea"/>
                  <a:sym typeface="+mn-lt"/>
                </a:endParaRPr>
              </a:p>
            </p:txBody>
          </p:sp>
        </p:grpSp>
      </p:grpSp>
      <p:sp>
        <p:nvSpPr>
          <p:cNvPr id="13" name="椭圆 12"/>
          <p:cNvSpPr/>
          <p:nvPr/>
        </p:nvSpPr>
        <p:spPr>
          <a:xfrm>
            <a:off x="1577714" y="2503742"/>
            <a:ext cx="3638954" cy="3638954"/>
          </a:xfrm>
          <a:prstGeom prst="ellipse">
            <a:avLst/>
          </a:prstGeom>
          <a:solidFill>
            <a:srgbClr val="7C7E95">
              <a:alpha val="34000"/>
            </a:srgbClr>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15" name="文本框 14"/>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校园青年团建设</a:t>
            </a:r>
          </a:p>
        </p:txBody>
      </p:sp>
      <p:pic>
        <p:nvPicPr>
          <p:cNvPr id="16" name="图片 15"/>
          <p:cNvPicPr>
            <a:picLocks noChangeAspect="1"/>
          </p:cNvPicPr>
          <p:nvPr/>
        </p:nvPicPr>
        <p:blipFill>
          <a:blip r:embed="rId2" cstate="screen"/>
          <a:stretch>
            <a:fillRect/>
          </a:stretch>
        </p:blipFill>
        <p:spPr>
          <a:xfrm>
            <a:off x="1197402" y="1943434"/>
            <a:ext cx="4759569" cy="47595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ppt_w</p:attrName>
                                        </p:attrNameLst>
                                      </p:cBhvr>
                                      <p:tavLst>
                                        <p:tav tm="0">
                                          <p:val>
                                            <p:fltVal val="0"/>
                                          </p:val>
                                        </p:tav>
                                        <p:tav tm="100000">
                                          <p:val>
                                            <p:strVal val="#ppt_w"/>
                                          </p:val>
                                        </p:tav>
                                      </p:tavLst>
                                    </p:anim>
                                    <p:anim calcmode="lin" valueType="num">
                                      <p:cBhvr>
                                        <p:cTn id="14" dur="750" fill="hold"/>
                                        <p:tgtEl>
                                          <p:spTgt spid="13"/>
                                        </p:tgtEl>
                                        <p:attrNameLst>
                                          <p:attrName>ppt_h</p:attrName>
                                        </p:attrNameLst>
                                      </p:cBhvr>
                                      <p:tavLst>
                                        <p:tav tm="0">
                                          <p:val>
                                            <p:fltVal val="0"/>
                                          </p:val>
                                        </p:tav>
                                        <p:tav tm="100000">
                                          <p:val>
                                            <p:strVal val="#ppt_h"/>
                                          </p:val>
                                        </p:tav>
                                      </p:tavLst>
                                    </p:anim>
                                    <p:animEffect transition="in" filter="fade">
                                      <p:cBhvr>
                                        <p:cTn id="15" dur="75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50" y="1301262"/>
            <a:ext cx="11388296" cy="5148968"/>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0918 w 11384934"/>
              <a:gd name="connsiteY2-6" fmla="*/ 676222 h 6017741"/>
              <a:gd name="connsiteX3-7" fmla="*/ 11384934 w 11384934"/>
              <a:gd name="connsiteY3-8" fmla="*/ 6017741 h 6017741"/>
              <a:gd name="connsiteX4-9" fmla="*/ 0 w 11384934"/>
              <a:gd name="connsiteY4-10" fmla="*/ 6017741 h 6017741"/>
              <a:gd name="connsiteX5" fmla="*/ 0 w 11384934"/>
              <a:gd name="connsiteY5" fmla="*/ 0 h 6017741"/>
              <a:gd name="connsiteX0-11" fmla="*/ 3362 w 11388296"/>
              <a:gd name="connsiteY0-12" fmla="*/ 0 h 6017741"/>
              <a:gd name="connsiteX1-13" fmla="*/ 11388296 w 11388296"/>
              <a:gd name="connsiteY1-14" fmla="*/ 0 h 6017741"/>
              <a:gd name="connsiteX2-15" fmla="*/ 11384280 w 11388296"/>
              <a:gd name="connsiteY2-16" fmla="*/ 676222 h 6017741"/>
              <a:gd name="connsiteX3-17" fmla="*/ 11388296 w 11388296"/>
              <a:gd name="connsiteY3-18" fmla="*/ 6017741 h 6017741"/>
              <a:gd name="connsiteX4-19" fmla="*/ 3362 w 11388296"/>
              <a:gd name="connsiteY4-20" fmla="*/ 6017741 h 6017741"/>
              <a:gd name="connsiteX5-21" fmla="*/ 0 w 11388296"/>
              <a:gd name="connsiteY5-22" fmla="*/ 5248222 h 6017741"/>
              <a:gd name="connsiteX6" fmla="*/ 3362 w 11388296"/>
              <a:gd name="connsiteY6" fmla="*/ 0 h 6017741"/>
              <a:gd name="connsiteX0-23" fmla="*/ 0 w 11388296"/>
              <a:gd name="connsiteY0-24" fmla="*/ 5248222 h 6017741"/>
              <a:gd name="connsiteX1-25" fmla="*/ 11388296 w 11388296"/>
              <a:gd name="connsiteY1-26" fmla="*/ 0 h 6017741"/>
              <a:gd name="connsiteX2-27" fmla="*/ 11384280 w 11388296"/>
              <a:gd name="connsiteY2-28" fmla="*/ 676222 h 6017741"/>
              <a:gd name="connsiteX3-29" fmla="*/ 11388296 w 11388296"/>
              <a:gd name="connsiteY3-30" fmla="*/ 6017741 h 6017741"/>
              <a:gd name="connsiteX4-31" fmla="*/ 3362 w 11388296"/>
              <a:gd name="connsiteY4-32" fmla="*/ 6017741 h 6017741"/>
              <a:gd name="connsiteX5-33" fmla="*/ 0 w 11388296"/>
              <a:gd name="connsiteY5-34" fmla="*/ 5248222 h 6017741"/>
              <a:gd name="connsiteX0-35" fmla="*/ 0 w 11388296"/>
              <a:gd name="connsiteY0-36" fmla="*/ 4575163 h 5344682"/>
              <a:gd name="connsiteX1-37" fmla="*/ 11384280 w 11388296"/>
              <a:gd name="connsiteY1-38" fmla="*/ 3163 h 5344682"/>
              <a:gd name="connsiteX2-39" fmla="*/ 11388296 w 11388296"/>
              <a:gd name="connsiteY2-40" fmla="*/ 5344682 h 5344682"/>
              <a:gd name="connsiteX3-41" fmla="*/ 3362 w 11388296"/>
              <a:gd name="connsiteY3-42" fmla="*/ 5344682 h 5344682"/>
              <a:gd name="connsiteX4-43" fmla="*/ 0 w 11388296"/>
              <a:gd name="connsiteY4-44" fmla="*/ 4575163 h 5344682"/>
              <a:gd name="connsiteX0-45" fmla="*/ 0 w 11388296"/>
              <a:gd name="connsiteY0-46" fmla="*/ 4572000 h 5341519"/>
              <a:gd name="connsiteX1-47" fmla="*/ 11384280 w 11388296"/>
              <a:gd name="connsiteY1-48" fmla="*/ 0 h 5341519"/>
              <a:gd name="connsiteX2-49" fmla="*/ 11388296 w 11388296"/>
              <a:gd name="connsiteY2-50" fmla="*/ 5341519 h 5341519"/>
              <a:gd name="connsiteX3-51" fmla="*/ 3362 w 11388296"/>
              <a:gd name="connsiteY3-52" fmla="*/ 5341519 h 5341519"/>
              <a:gd name="connsiteX4-53" fmla="*/ 0 w 11388296"/>
              <a:gd name="connsiteY4-54" fmla="*/ 4572000 h 5341519"/>
              <a:gd name="connsiteX0-55" fmla="*/ 0 w 11388296"/>
              <a:gd name="connsiteY0-56" fmla="*/ 4572000 h 5341519"/>
              <a:gd name="connsiteX1-57" fmla="*/ 11384280 w 11388296"/>
              <a:gd name="connsiteY1-58" fmla="*/ 0 h 5341519"/>
              <a:gd name="connsiteX2-59" fmla="*/ 11388296 w 11388296"/>
              <a:gd name="connsiteY2-60" fmla="*/ 5341519 h 5341519"/>
              <a:gd name="connsiteX3-61" fmla="*/ 3362 w 11388296"/>
              <a:gd name="connsiteY3-62" fmla="*/ 5341519 h 5341519"/>
              <a:gd name="connsiteX4-63" fmla="*/ 0 w 11388296"/>
              <a:gd name="connsiteY4-64" fmla="*/ 4572000 h 5341519"/>
              <a:gd name="connsiteX0-65" fmla="*/ 0 w 11388296"/>
              <a:gd name="connsiteY0-66" fmla="*/ 4572000 h 5341519"/>
              <a:gd name="connsiteX1-67" fmla="*/ 11384280 w 11388296"/>
              <a:gd name="connsiteY1-68" fmla="*/ 0 h 5341519"/>
              <a:gd name="connsiteX2-69" fmla="*/ 11388296 w 11388296"/>
              <a:gd name="connsiteY2-70" fmla="*/ 5341519 h 5341519"/>
              <a:gd name="connsiteX3-71" fmla="*/ 3362 w 11388296"/>
              <a:gd name="connsiteY3-72" fmla="*/ 5341519 h 5341519"/>
              <a:gd name="connsiteX4-73" fmla="*/ 0 w 11388296"/>
              <a:gd name="connsiteY4-74" fmla="*/ 4572000 h 5341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8296" h="5341519">
                <a:moveTo>
                  <a:pt x="0" y="4572000"/>
                </a:moveTo>
                <a:cubicBezTo>
                  <a:pt x="10870" y="4550427"/>
                  <a:pt x="11303601" y="20337"/>
                  <a:pt x="11384280" y="0"/>
                </a:cubicBezTo>
                <a:cubicBezTo>
                  <a:pt x="11385619" y="1780506"/>
                  <a:pt x="11386957" y="3561013"/>
                  <a:pt x="11388296" y="5341519"/>
                </a:cubicBezTo>
                <a:lnTo>
                  <a:pt x="3362" y="5341519"/>
                </a:lnTo>
                <a:cubicBezTo>
                  <a:pt x="2241" y="5085013"/>
                  <a:pt x="9213" y="4569561"/>
                  <a:pt x="0" y="4572000"/>
                </a:cubicBezTo>
                <a:close/>
              </a:path>
            </a:pathLst>
          </a:cu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3412" y="432487"/>
            <a:ext cx="11384934" cy="5089081"/>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4934 w 11384934"/>
              <a:gd name="connsiteY2-6" fmla="*/ 6017741 h 6017741"/>
              <a:gd name="connsiteX3-7" fmla="*/ 0 w 11384934"/>
              <a:gd name="connsiteY3-8" fmla="*/ 6017741 h 6017741"/>
              <a:gd name="connsiteX4-9" fmla="*/ 0 w 11384934"/>
              <a:gd name="connsiteY4-10" fmla="*/ 5255618 h 6017741"/>
              <a:gd name="connsiteX5" fmla="*/ 0 w 11384934"/>
              <a:gd name="connsiteY5" fmla="*/ 0 h 6017741"/>
              <a:gd name="connsiteX0-11" fmla="*/ 0 w 11384934"/>
              <a:gd name="connsiteY0-12" fmla="*/ 0 h 6017741"/>
              <a:gd name="connsiteX1-13" fmla="*/ 11384934 w 11384934"/>
              <a:gd name="connsiteY1-14" fmla="*/ 0 h 6017741"/>
              <a:gd name="connsiteX2-15" fmla="*/ 11376212 w 11384934"/>
              <a:gd name="connsiteY2-16" fmla="*/ 697065 h 6017741"/>
              <a:gd name="connsiteX3-17" fmla="*/ 11384934 w 11384934"/>
              <a:gd name="connsiteY3-18" fmla="*/ 6017741 h 6017741"/>
              <a:gd name="connsiteX4-19" fmla="*/ 0 w 11384934"/>
              <a:gd name="connsiteY4-20" fmla="*/ 6017741 h 6017741"/>
              <a:gd name="connsiteX5-21" fmla="*/ 0 w 11384934"/>
              <a:gd name="connsiteY5-22" fmla="*/ 5255618 h 6017741"/>
              <a:gd name="connsiteX6" fmla="*/ 0 w 11384934"/>
              <a:gd name="connsiteY6" fmla="*/ 0 h 6017741"/>
              <a:gd name="connsiteX0-23" fmla="*/ 0 w 11384934"/>
              <a:gd name="connsiteY0-24" fmla="*/ 0 h 6017741"/>
              <a:gd name="connsiteX1-25" fmla="*/ 11384934 w 11384934"/>
              <a:gd name="connsiteY1-26" fmla="*/ 0 h 6017741"/>
              <a:gd name="connsiteX2-27" fmla="*/ 11376212 w 11384934"/>
              <a:gd name="connsiteY2-28" fmla="*/ 697065 h 6017741"/>
              <a:gd name="connsiteX3-29" fmla="*/ 0 w 11384934"/>
              <a:gd name="connsiteY3-30" fmla="*/ 6017741 h 6017741"/>
              <a:gd name="connsiteX4-31" fmla="*/ 0 w 11384934"/>
              <a:gd name="connsiteY4-32" fmla="*/ 5255618 h 6017741"/>
              <a:gd name="connsiteX5-33" fmla="*/ 0 w 11384934"/>
              <a:gd name="connsiteY5-34" fmla="*/ 0 h 6017741"/>
              <a:gd name="connsiteX0-35" fmla="*/ 0 w 11384934"/>
              <a:gd name="connsiteY0-36" fmla="*/ 0 h 5258226"/>
              <a:gd name="connsiteX1-37" fmla="*/ 11384934 w 11384934"/>
              <a:gd name="connsiteY1-38" fmla="*/ 0 h 5258226"/>
              <a:gd name="connsiteX2-39" fmla="*/ 11376212 w 11384934"/>
              <a:gd name="connsiteY2-40" fmla="*/ 697065 h 5258226"/>
              <a:gd name="connsiteX3-41" fmla="*/ 0 w 11384934"/>
              <a:gd name="connsiteY3-42" fmla="*/ 5255618 h 5258226"/>
              <a:gd name="connsiteX4-43" fmla="*/ 0 w 11384934"/>
              <a:gd name="connsiteY4-44" fmla="*/ 0 h 5258226"/>
              <a:gd name="connsiteX0-45" fmla="*/ 0 w 11384934"/>
              <a:gd name="connsiteY0-46" fmla="*/ 0 h 5255618"/>
              <a:gd name="connsiteX1-47" fmla="*/ 11384934 w 11384934"/>
              <a:gd name="connsiteY1-48" fmla="*/ 0 h 5255618"/>
              <a:gd name="connsiteX2-49" fmla="*/ 11376212 w 11384934"/>
              <a:gd name="connsiteY2-50" fmla="*/ 697065 h 5255618"/>
              <a:gd name="connsiteX3-51" fmla="*/ 0 w 11384934"/>
              <a:gd name="connsiteY3-52" fmla="*/ 5255618 h 5255618"/>
              <a:gd name="connsiteX4-53" fmla="*/ 0 w 11384934"/>
              <a:gd name="connsiteY4-54" fmla="*/ 0 h 5255618"/>
              <a:gd name="connsiteX0-55" fmla="*/ 0 w 11384934"/>
              <a:gd name="connsiteY0-56" fmla="*/ 0 h 5255618"/>
              <a:gd name="connsiteX1-57" fmla="*/ 11384934 w 11384934"/>
              <a:gd name="connsiteY1-58" fmla="*/ 0 h 5255618"/>
              <a:gd name="connsiteX2-59" fmla="*/ 11376212 w 11384934"/>
              <a:gd name="connsiteY2-60" fmla="*/ 697065 h 5255618"/>
              <a:gd name="connsiteX3-61" fmla="*/ 0 w 11384934"/>
              <a:gd name="connsiteY3-62" fmla="*/ 5255618 h 5255618"/>
              <a:gd name="connsiteX4-63" fmla="*/ 0 w 11384934"/>
              <a:gd name="connsiteY4-64" fmla="*/ 0 h 5255618"/>
              <a:gd name="connsiteX0-65" fmla="*/ 0 w 11384934"/>
              <a:gd name="connsiteY0-66" fmla="*/ 0 h 5255618"/>
              <a:gd name="connsiteX1-67" fmla="*/ 11384934 w 11384934"/>
              <a:gd name="connsiteY1-68" fmla="*/ 0 h 5255618"/>
              <a:gd name="connsiteX2-69" fmla="*/ 11376212 w 11384934"/>
              <a:gd name="connsiteY2-70" fmla="*/ 697065 h 5255618"/>
              <a:gd name="connsiteX3-71" fmla="*/ 0 w 11384934"/>
              <a:gd name="connsiteY3-72" fmla="*/ 5255618 h 5255618"/>
              <a:gd name="connsiteX4-73" fmla="*/ 0 w 11384934"/>
              <a:gd name="connsiteY4-74" fmla="*/ 0 h 5255618"/>
              <a:gd name="connsiteX0-75" fmla="*/ 0 w 11384934"/>
              <a:gd name="connsiteY0-76" fmla="*/ 0 h 5255618"/>
              <a:gd name="connsiteX1-77" fmla="*/ 11384934 w 11384934"/>
              <a:gd name="connsiteY1-78" fmla="*/ 0 h 5255618"/>
              <a:gd name="connsiteX2-79" fmla="*/ 11376212 w 11384934"/>
              <a:gd name="connsiteY2-80" fmla="*/ 697065 h 5255618"/>
              <a:gd name="connsiteX3-81" fmla="*/ 0 w 11384934"/>
              <a:gd name="connsiteY3-82" fmla="*/ 5255618 h 5255618"/>
              <a:gd name="connsiteX4-83" fmla="*/ 0 w 11384934"/>
              <a:gd name="connsiteY4-84" fmla="*/ 0 h 52556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4934" h="5255618">
                <a:moveTo>
                  <a:pt x="0" y="0"/>
                </a:moveTo>
                <a:lnTo>
                  <a:pt x="11384934" y="0"/>
                </a:lnTo>
                <a:cubicBezTo>
                  <a:pt x="11382027" y="232355"/>
                  <a:pt x="11370066" y="645779"/>
                  <a:pt x="11376212" y="697065"/>
                </a:cubicBezTo>
                <a:cubicBezTo>
                  <a:pt x="11321236" y="676442"/>
                  <a:pt x="40341" y="5237326"/>
                  <a:pt x="0" y="5255618"/>
                </a:cubicBez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5475" y="1058985"/>
            <a:ext cx="1792649" cy="1569660"/>
          </a:xfrm>
          <a:prstGeom prst="rect">
            <a:avLst/>
          </a:prstGeom>
          <a:noFill/>
        </p:spPr>
        <p:txBody>
          <a:bodyPr wrap="square" rtlCol="0">
            <a:spAutoFit/>
          </a:bodyPr>
          <a:lstStyle>
            <a:defPPr>
              <a:defRPr lang="zh-CN"/>
            </a:defPPr>
            <a:lvl1pPr algn="dist">
              <a:defRPr sz="9600">
                <a:gradFill>
                  <a:gsLst>
                    <a:gs pos="50000">
                      <a:srgbClr val="E33D53"/>
                    </a:gs>
                    <a:gs pos="50000">
                      <a:srgbClr val="162E8F"/>
                    </a:gs>
                  </a:gsLst>
                  <a:lin ang="4320000" scaled="0"/>
                </a:gradFill>
                <a:effectLst>
                  <a:outerShdw blurRad="38100" dist="63500" dir="2700000" algn="tl">
                    <a:srgbClr val="000000">
                      <a:alpha val="15000"/>
                    </a:srgbClr>
                  </a:outerShdw>
                </a:effectLst>
                <a:cs typeface="+mn-ea"/>
              </a:defRPr>
            </a:lvl1pPr>
          </a:lstStyle>
          <a:p>
            <a:r>
              <a:rPr lang="en-US" altLang="zh-CN" dirty="0">
                <a:sym typeface="+mn-lt"/>
              </a:rPr>
              <a:t>04</a:t>
            </a:r>
            <a:endParaRPr lang="zh-CN" altLang="en-US" dirty="0">
              <a:sym typeface="+mn-lt"/>
            </a:endParaRPr>
          </a:p>
        </p:txBody>
      </p:sp>
      <p:sp>
        <p:nvSpPr>
          <p:cNvPr id="10" name="文本框 9"/>
          <p:cNvSpPr txBox="1"/>
          <p:nvPr/>
        </p:nvSpPr>
        <p:spPr>
          <a:xfrm>
            <a:off x="4865078" y="4337211"/>
            <a:ext cx="7090332" cy="2215991"/>
          </a:xfrm>
          <a:prstGeom prst="rect">
            <a:avLst/>
          </a:prstGeom>
          <a:noFill/>
        </p:spPr>
        <p:txBody>
          <a:bodyPr wrap="square" rtlCol="0">
            <a:spAutoFit/>
          </a:bodyPr>
          <a:lstStyle/>
          <a:p>
            <a:pPr algn="dist"/>
            <a:r>
              <a:rPr lang="en-US" altLang="zh-CN" sz="13800" dirty="0" smtClean="0">
                <a:gradFill>
                  <a:gsLst>
                    <a:gs pos="0">
                      <a:schemeClr val="bg1">
                        <a:alpha val="20000"/>
                      </a:schemeClr>
                    </a:gs>
                    <a:gs pos="87000">
                      <a:schemeClr val="bg1">
                        <a:alpha val="0"/>
                      </a:schemeClr>
                    </a:gs>
                  </a:gsLst>
                  <a:lin ang="5400000" scaled="1"/>
                </a:gradFill>
                <a:cs typeface="+mn-ea"/>
                <a:sym typeface="+mn-lt"/>
              </a:rPr>
              <a:t>YOUNG</a:t>
            </a:r>
            <a:endParaRPr lang="zh-CN" altLang="en-US" sz="13800" dirty="0">
              <a:gradFill>
                <a:gsLst>
                  <a:gs pos="0">
                    <a:schemeClr val="bg1">
                      <a:alpha val="20000"/>
                    </a:schemeClr>
                  </a:gs>
                  <a:gs pos="87000">
                    <a:schemeClr val="bg1">
                      <a:alpha val="0"/>
                    </a:schemeClr>
                  </a:gs>
                </a:gsLst>
                <a:lin ang="5400000" scaled="1"/>
              </a:gradFill>
              <a:cs typeface="+mn-ea"/>
              <a:sym typeface="+mn-lt"/>
            </a:endParaRPr>
          </a:p>
        </p:txBody>
      </p:sp>
      <p:grpSp>
        <p:nvGrpSpPr>
          <p:cNvPr id="11" name="组合 10"/>
          <p:cNvGrpSpPr/>
          <p:nvPr/>
        </p:nvGrpSpPr>
        <p:grpSpPr>
          <a:xfrm flipH="1">
            <a:off x="11967775" y="1921296"/>
            <a:ext cx="448450" cy="310990"/>
            <a:chOff x="7884757" y="-2161309"/>
            <a:chExt cx="899025" cy="623454"/>
          </a:xfrm>
        </p:grpSpPr>
        <p:sp>
          <p:nvSpPr>
            <p:cNvPr id="12" name="椭圆 11"/>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71142" y="5100694"/>
            <a:ext cx="435387" cy="310990"/>
            <a:chOff x="7910945" y="-2161309"/>
            <a:chExt cx="872837" cy="623454"/>
          </a:xfrm>
        </p:grpSpPr>
        <p:sp>
          <p:nvSpPr>
            <p:cNvPr id="15" name="椭圆 14"/>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6260123" y="4190579"/>
            <a:ext cx="5205047" cy="769441"/>
          </a:xfrm>
          <a:prstGeom prst="rect">
            <a:avLst/>
          </a:prstGeom>
          <a:noFill/>
        </p:spPr>
        <p:txBody>
          <a:bodyPr wrap="square" rtlCol="0">
            <a:spAutoFit/>
          </a:bodyPr>
          <a:lstStyle/>
          <a:p>
            <a:pPr algn="r"/>
            <a:r>
              <a:rPr lang="zh-CN" altLang="en-US" sz="4400" spc="300" dirty="0" smtClean="0">
                <a:solidFill>
                  <a:schemeClr val="bg1"/>
                </a:solidFill>
                <a:effectLst>
                  <a:outerShdw blurRad="38100" dist="38100" dir="2700000" algn="tl">
                    <a:srgbClr val="000000">
                      <a:alpha val="43137"/>
                    </a:srgbClr>
                  </a:outerShdw>
                </a:effectLst>
                <a:cs typeface="+mn-ea"/>
                <a:sym typeface="+mn-lt"/>
              </a:rPr>
              <a:t>青年社群的培训</a:t>
            </a:r>
          </a:p>
        </p:txBody>
      </p:sp>
      <p:sp>
        <p:nvSpPr>
          <p:cNvPr id="9" name="文本框 8"/>
          <p:cNvSpPr txBox="1"/>
          <p:nvPr/>
        </p:nvSpPr>
        <p:spPr>
          <a:xfrm>
            <a:off x="5732585" y="5011561"/>
            <a:ext cx="5685694" cy="752514"/>
          </a:xfrm>
          <a:prstGeom prst="rect">
            <a:avLst/>
          </a:prstGeom>
          <a:noFill/>
        </p:spPr>
        <p:txBody>
          <a:bodyPr wrap="square" rtlCol="0">
            <a:spAutoFit/>
          </a:bodyPr>
          <a:lstStyle/>
          <a:p>
            <a:pPr algn="r">
              <a:lnSpc>
                <a:spcPct val="130000"/>
              </a:lnSpc>
            </a:pPr>
            <a:r>
              <a:rPr lang="zh-CN" altLang="en-US" sz="1100" dirty="0" smtClean="0">
                <a:solidFill>
                  <a:schemeClr val="bg1"/>
                </a:solidFill>
                <a:cs typeface="+mn-ea"/>
                <a:sym typeface="+mn-lt"/>
              </a:rPr>
              <a:t>五四青年节源于中国</a:t>
            </a:r>
            <a:r>
              <a:rPr lang="en-US" altLang="zh-CN" sz="1100" dirty="0" smtClean="0">
                <a:solidFill>
                  <a:schemeClr val="bg1"/>
                </a:solidFill>
                <a:cs typeface="+mn-ea"/>
                <a:sym typeface="+mn-lt"/>
              </a:rPr>
              <a:t>1919</a:t>
            </a:r>
            <a:r>
              <a:rPr lang="zh-CN" altLang="en-US" sz="1100" dirty="0" smtClean="0">
                <a:solidFill>
                  <a:schemeClr val="bg1"/>
                </a:solidFill>
                <a:cs typeface="+mn-ea"/>
                <a:sym typeface="+mn-lt"/>
              </a:rPr>
              <a:t>年反帝爱国的“五四运动”，五四爱国运动是一次彻底的反对帝国主义和封建主义的爱国运动，也是中国新民主主义革命的开始</a:t>
            </a:r>
            <a:r>
              <a:rPr lang="en-US" altLang="zh-CN" sz="1100" dirty="0" smtClean="0">
                <a:solidFill>
                  <a:schemeClr val="bg1"/>
                </a:solidFill>
                <a:cs typeface="+mn-ea"/>
                <a:sym typeface="+mn-lt"/>
              </a:rPr>
              <a:t>1939</a:t>
            </a:r>
            <a:r>
              <a:rPr lang="zh-CN" altLang="en-US" sz="1100" dirty="0" smtClean="0">
                <a:solidFill>
                  <a:schemeClr val="bg1"/>
                </a:solidFill>
                <a:cs typeface="+mn-ea"/>
                <a:sym typeface="+mn-lt"/>
              </a:rPr>
              <a:t>年</a:t>
            </a:r>
            <a:endParaRPr lang="en-US" altLang="zh-CN" sz="1100" dirty="0" smtClean="0">
              <a:solidFill>
                <a:schemeClr val="bg1"/>
              </a:solidFill>
              <a:cs typeface="+mn-ea"/>
              <a:sym typeface="+mn-lt"/>
            </a:endParaRPr>
          </a:p>
          <a:p>
            <a:pPr algn="r">
              <a:lnSpc>
                <a:spcPct val="130000"/>
              </a:lnSpc>
            </a:pPr>
            <a:r>
              <a:rPr lang="zh-CN" altLang="en-US" sz="1100" dirty="0" smtClean="0">
                <a:solidFill>
                  <a:schemeClr val="bg1"/>
                </a:solidFill>
                <a:cs typeface="+mn-ea"/>
                <a:sym typeface="+mn-lt"/>
              </a:rPr>
              <a:t>陕甘宁边区西北青年救国联合会规定</a:t>
            </a:r>
            <a:r>
              <a:rPr lang="en-US" altLang="zh-CN" sz="1100" dirty="0" smtClean="0">
                <a:solidFill>
                  <a:schemeClr val="bg1"/>
                </a:solidFill>
                <a:cs typeface="+mn-ea"/>
                <a:sym typeface="+mn-lt"/>
              </a:rPr>
              <a:t>5</a:t>
            </a:r>
            <a:r>
              <a:rPr lang="zh-CN" altLang="en-US" sz="1100" dirty="0" smtClean="0">
                <a:solidFill>
                  <a:schemeClr val="bg1"/>
                </a:solidFill>
                <a:cs typeface="+mn-ea"/>
                <a:sym typeface="+mn-lt"/>
              </a:rPr>
              <a:t>月</a:t>
            </a:r>
            <a:r>
              <a:rPr lang="en-US" altLang="zh-CN" sz="1100" dirty="0" smtClean="0">
                <a:solidFill>
                  <a:schemeClr val="bg1"/>
                </a:solidFill>
                <a:cs typeface="+mn-ea"/>
                <a:sym typeface="+mn-lt"/>
              </a:rPr>
              <a:t>4</a:t>
            </a:r>
            <a:r>
              <a:rPr lang="zh-CN" altLang="en-US" sz="1100" dirty="0" smtClean="0">
                <a:solidFill>
                  <a:schemeClr val="bg1"/>
                </a:solidFill>
                <a:cs typeface="+mn-ea"/>
                <a:sym typeface="+mn-lt"/>
              </a:rPr>
              <a:t>日为中国青年节</a:t>
            </a:r>
            <a:endParaRPr lang="zh-CN" altLang="en-US" sz="1100" spc="300" dirty="0">
              <a:solidFill>
                <a:schemeClr val="bg1"/>
              </a:solidFill>
              <a:effectLst>
                <a:outerShdw blurRad="38100" dist="38100" dir="2700000" algn="tl">
                  <a:srgbClr val="000000">
                    <a:alpha val="43137"/>
                  </a:srgbClr>
                </a:outerShdw>
              </a:effectLst>
              <a:cs typeface="+mn-ea"/>
              <a:sym typeface="+mn-lt"/>
            </a:endParaRPr>
          </a:p>
        </p:txBody>
      </p:sp>
      <p:grpSp>
        <p:nvGrpSpPr>
          <p:cNvPr id="17" name="组合 16"/>
          <p:cNvGrpSpPr/>
          <p:nvPr/>
        </p:nvGrpSpPr>
        <p:grpSpPr>
          <a:xfrm rot="3807215">
            <a:off x="9565033" y="1669111"/>
            <a:ext cx="1230791" cy="243719"/>
            <a:chOff x="2995702" y="1050301"/>
            <a:chExt cx="1230791" cy="243719"/>
          </a:xfrm>
          <a:effectLst>
            <a:outerShdw blurRad="101600" dist="38100" dir="2700000" algn="tl" rotWithShape="0">
              <a:prstClr val="black">
                <a:alpha val="40000"/>
              </a:prstClr>
            </a:outerShdw>
          </a:effectLst>
        </p:grpSpPr>
        <p:sp>
          <p:nvSpPr>
            <p:cNvPr id="18" name="椭圆 17"/>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rot="3807215">
            <a:off x="996960" y="4937546"/>
            <a:ext cx="1230791" cy="243719"/>
            <a:chOff x="2995702" y="1050301"/>
            <a:chExt cx="1230791" cy="243719"/>
          </a:xfrm>
          <a:effectLst>
            <a:outerShdw blurRad="101600" dist="38100" dir="2700000" algn="tl" rotWithShape="0">
              <a:prstClr val="black">
                <a:alpha val="40000"/>
              </a:prstClr>
            </a:outerShdw>
          </a:effectLst>
        </p:grpSpPr>
        <p:sp>
          <p:nvSpPr>
            <p:cNvPr id="22" name="椭圆 21"/>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26"/>
          <p:cNvSpPr txBox="1"/>
          <p:nvPr/>
        </p:nvSpPr>
        <p:spPr>
          <a:xfrm>
            <a:off x="1759107" y="2659946"/>
            <a:ext cx="1945386" cy="1077218"/>
          </a:xfrm>
          <a:prstGeom prst="rect">
            <a:avLst/>
          </a:prstGeom>
          <a:noFill/>
        </p:spPr>
        <p:txBody>
          <a:bodyPr wrap="square" rtlCol="0">
            <a:spAutoFit/>
          </a:bodyPr>
          <a:lstStyle/>
          <a:p>
            <a:pPr algn="dist"/>
            <a:r>
              <a:rPr lang="en-US" altLang="zh-CN" sz="3200" dirty="0" smtClean="0">
                <a:solidFill>
                  <a:schemeClr val="tx1">
                    <a:lumMod val="85000"/>
                    <a:lumOff val="15000"/>
                  </a:schemeClr>
                </a:solidFill>
                <a:effectLst>
                  <a:outerShdw blurRad="38100" dist="63500" dir="2700000" algn="tl">
                    <a:srgbClr val="000000">
                      <a:alpha val="15000"/>
                    </a:srgbClr>
                  </a:outerShdw>
                </a:effectLst>
                <a:cs typeface="+mn-ea"/>
                <a:sym typeface="+mn-lt"/>
              </a:rPr>
              <a:t>PART FOUR</a:t>
            </a:r>
            <a:endParaRPr lang="zh-CN" altLang="en-US" sz="3200" dirty="0">
              <a:solidFill>
                <a:schemeClr val="tx1">
                  <a:lumMod val="85000"/>
                  <a:lumOff val="15000"/>
                </a:schemeClr>
              </a:solidFill>
              <a:effectLst>
                <a:outerShdw blurRad="38100" dist="63500" dir="2700000" algn="tl">
                  <a:srgbClr val="000000">
                    <a:alpha val="15000"/>
                  </a:srgbClr>
                </a:outerShdw>
              </a:effectLst>
              <a:cs typeface="+mn-ea"/>
              <a:sym typeface="+mn-lt"/>
            </a:endParaRPr>
          </a:p>
        </p:txBody>
      </p:sp>
      <p:pic>
        <p:nvPicPr>
          <p:cNvPr id="28" name="图片 27"/>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638294" y="2903984"/>
            <a:ext cx="1873767" cy="1187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8"/>
          <p:cNvGrpSpPr/>
          <p:nvPr/>
        </p:nvGrpSpPr>
        <p:grpSpPr>
          <a:xfrm>
            <a:off x="1641231" y="4635616"/>
            <a:ext cx="2512136" cy="1006991"/>
            <a:chOff x="1197898" y="2503545"/>
            <a:chExt cx="2198693" cy="1006991"/>
          </a:xfrm>
        </p:grpSpPr>
        <p:sp>
          <p:nvSpPr>
            <p:cNvPr id="16" name="TextBox 49"/>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dirty="0" smtClean="0">
                  <a:solidFill>
                    <a:schemeClr val="tx1">
                      <a:lumMod val="65000"/>
                      <a:lumOff val="35000"/>
                    </a:schemeClr>
                  </a:solidFill>
                  <a:cs typeface="+mn-ea"/>
                  <a:sym typeface="+mn-lt"/>
                </a:rPr>
                <a:t>青年社团活动</a:t>
              </a:r>
              <a:endParaRPr lang="zh-CN" altLang="en-US" sz="1600" b="1" dirty="0">
                <a:solidFill>
                  <a:schemeClr val="tx1">
                    <a:lumMod val="65000"/>
                    <a:lumOff val="35000"/>
                  </a:schemeClr>
                </a:solidFill>
                <a:cs typeface="+mn-ea"/>
                <a:sym typeface="+mn-lt"/>
              </a:endParaRPr>
            </a:p>
          </p:txBody>
        </p:sp>
        <p:sp>
          <p:nvSpPr>
            <p:cNvPr id="17" name="TextBox 52"/>
            <p:cNvSpPr txBox="1"/>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100" dirty="0">
                  <a:solidFill>
                    <a:schemeClr val="tx1">
                      <a:lumMod val="65000"/>
                      <a:lumOff val="35000"/>
                    </a:schemeClr>
                  </a:solidFill>
                  <a:cs typeface="+mn-ea"/>
                  <a:sym typeface="+mn-lt"/>
                </a:rPr>
                <a:t>此部分内容作为文字排版占位显示 </a:t>
              </a:r>
              <a:br>
                <a:rPr lang="zh-CN" altLang="en-US" sz="1100" dirty="0">
                  <a:solidFill>
                    <a:schemeClr val="tx1">
                      <a:lumMod val="65000"/>
                      <a:lumOff val="35000"/>
                    </a:schemeClr>
                  </a:solidFill>
                  <a:cs typeface="+mn-ea"/>
                  <a:sym typeface="+mn-lt"/>
                </a:rPr>
              </a:br>
              <a:r>
                <a:rPr lang="zh-CN" altLang="en-US" sz="1100" dirty="0">
                  <a:solidFill>
                    <a:schemeClr val="tx1">
                      <a:lumMod val="65000"/>
                      <a:lumOff val="35000"/>
                    </a:schemeClr>
                  </a:solidFill>
                  <a:cs typeface="+mn-ea"/>
                  <a:sym typeface="+mn-lt"/>
                </a:rPr>
                <a:t>（建议使用主题字体）</a:t>
              </a:r>
            </a:p>
          </p:txBody>
        </p:sp>
      </p:grpSp>
      <p:pic>
        <p:nvPicPr>
          <p:cNvPr id="18" name="Picture 5"/>
          <p:cNvPicPr>
            <a:picLocks noChangeAspect="1" noChangeArrowheads="1"/>
          </p:cNvPicPr>
          <p:nvPr/>
        </p:nvPicPr>
        <p:blipFill>
          <a:blip r:embed="rId3" cstate="screen"/>
          <a:stretch>
            <a:fillRect/>
          </a:stretch>
        </p:blipFill>
        <p:spPr bwMode="auto">
          <a:xfrm>
            <a:off x="1535342" y="2785920"/>
            <a:ext cx="2215121" cy="149059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9" name="Group 48"/>
          <p:cNvGrpSpPr/>
          <p:nvPr/>
        </p:nvGrpSpPr>
        <p:grpSpPr>
          <a:xfrm>
            <a:off x="5215355" y="4635616"/>
            <a:ext cx="2512136" cy="1006991"/>
            <a:chOff x="1197898" y="2503545"/>
            <a:chExt cx="2198693" cy="1006991"/>
          </a:xfrm>
        </p:grpSpPr>
        <p:sp>
          <p:nvSpPr>
            <p:cNvPr id="20" name="TextBox 49"/>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dirty="0" smtClean="0">
                  <a:solidFill>
                    <a:schemeClr val="tx1">
                      <a:lumMod val="65000"/>
                      <a:lumOff val="35000"/>
                    </a:schemeClr>
                  </a:solidFill>
                  <a:cs typeface="+mn-ea"/>
                  <a:sym typeface="+mn-lt"/>
                </a:rPr>
                <a:t>青年社团活动</a:t>
              </a:r>
              <a:endParaRPr lang="zh-CN" altLang="en-US" sz="1600" b="1" dirty="0">
                <a:solidFill>
                  <a:schemeClr val="tx1">
                    <a:lumMod val="65000"/>
                    <a:lumOff val="35000"/>
                  </a:schemeClr>
                </a:solidFill>
                <a:cs typeface="+mn-ea"/>
                <a:sym typeface="+mn-lt"/>
              </a:endParaRPr>
            </a:p>
          </p:txBody>
        </p:sp>
        <p:sp>
          <p:nvSpPr>
            <p:cNvPr id="21" name="TextBox 52"/>
            <p:cNvSpPr txBox="1"/>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100" dirty="0">
                  <a:solidFill>
                    <a:schemeClr val="tx1">
                      <a:lumMod val="65000"/>
                      <a:lumOff val="35000"/>
                    </a:schemeClr>
                  </a:solidFill>
                  <a:cs typeface="+mn-ea"/>
                  <a:sym typeface="+mn-lt"/>
                </a:rPr>
                <a:t>此部分内容作为文字排版占位显示 </a:t>
              </a:r>
              <a:br>
                <a:rPr lang="zh-CN" altLang="en-US" sz="1100" dirty="0">
                  <a:solidFill>
                    <a:schemeClr val="tx1">
                      <a:lumMod val="65000"/>
                      <a:lumOff val="35000"/>
                    </a:schemeClr>
                  </a:solidFill>
                  <a:cs typeface="+mn-ea"/>
                  <a:sym typeface="+mn-lt"/>
                </a:rPr>
              </a:br>
              <a:r>
                <a:rPr lang="zh-CN" altLang="en-US" sz="1100" dirty="0">
                  <a:solidFill>
                    <a:schemeClr val="tx1">
                      <a:lumMod val="65000"/>
                      <a:lumOff val="35000"/>
                    </a:schemeClr>
                  </a:solidFill>
                  <a:cs typeface="+mn-ea"/>
                  <a:sym typeface="+mn-lt"/>
                </a:rPr>
                <a:t>（建议使用主题字体）</a:t>
              </a:r>
            </a:p>
          </p:txBody>
        </p:sp>
      </p:grpSp>
      <p:pic>
        <p:nvPicPr>
          <p:cNvPr id="22" name="Picture 5"/>
          <p:cNvPicPr>
            <a:picLocks noChangeAspect="1" noChangeArrowheads="1"/>
          </p:cNvPicPr>
          <p:nvPr/>
        </p:nvPicPr>
        <p:blipFill>
          <a:blip r:embed="rId4" cstate="screen"/>
          <a:stretch>
            <a:fillRect/>
          </a:stretch>
        </p:blipFill>
        <p:spPr bwMode="auto">
          <a:xfrm>
            <a:off x="5099083" y="2787085"/>
            <a:ext cx="2235888" cy="14882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3" name="Group 48"/>
          <p:cNvGrpSpPr/>
          <p:nvPr/>
        </p:nvGrpSpPr>
        <p:grpSpPr>
          <a:xfrm>
            <a:off x="8383707" y="4635616"/>
            <a:ext cx="2512136" cy="1006991"/>
            <a:chOff x="1197898" y="2503545"/>
            <a:chExt cx="2198693" cy="1006991"/>
          </a:xfrm>
        </p:grpSpPr>
        <p:sp>
          <p:nvSpPr>
            <p:cNvPr id="24" name="TextBox 49"/>
            <p:cNvSpPr txBox="1"/>
            <p:nvPr/>
          </p:nvSpPr>
          <p:spPr>
            <a:xfrm>
              <a:off x="1197898" y="2503545"/>
              <a:ext cx="2198693" cy="388226"/>
            </a:xfrm>
            <a:prstGeom prst="rect">
              <a:avLst/>
            </a:prstGeom>
            <a:noFill/>
          </p:spPr>
          <p:txBody>
            <a:bodyPr wrap="none" lIns="192000" tIns="0" rIns="0" bIns="0" anchor="b" anchorCtr="0">
              <a:normAutofit/>
            </a:bodyPr>
            <a:lstStyle/>
            <a:p>
              <a:r>
                <a:rPr lang="zh-CN" altLang="en-US" sz="1600" b="1" dirty="0" smtClean="0">
                  <a:solidFill>
                    <a:schemeClr val="tx1">
                      <a:lumMod val="65000"/>
                      <a:lumOff val="35000"/>
                    </a:schemeClr>
                  </a:solidFill>
                  <a:cs typeface="+mn-ea"/>
                  <a:sym typeface="+mn-lt"/>
                </a:rPr>
                <a:t>青年社团活动</a:t>
              </a:r>
              <a:endParaRPr lang="zh-CN" altLang="en-US" sz="1600" b="1" dirty="0">
                <a:solidFill>
                  <a:schemeClr val="tx1">
                    <a:lumMod val="65000"/>
                    <a:lumOff val="35000"/>
                  </a:schemeClr>
                </a:solidFill>
                <a:cs typeface="+mn-ea"/>
                <a:sym typeface="+mn-lt"/>
              </a:endParaRPr>
            </a:p>
          </p:txBody>
        </p:sp>
        <p:sp>
          <p:nvSpPr>
            <p:cNvPr id="25" name="TextBox 52"/>
            <p:cNvSpPr txBox="1"/>
            <p:nvPr/>
          </p:nvSpPr>
          <p:spPr>
            <a:xfrm>
              <a:off x="1197898" y="2891770"/>
              <a:ext cx="2198693" cy="618766"/>
            </a:xfrm>
            <a:prstGeom prst="rect">
              <a:avLst/>
            </a:prstGeom>
          </p:spPr>
          <p:txBody>
            <a:bodyPr vert="horz" wrap="square" lIns="192000" tIns="0" rIns="0" bIns="0" anchor="ctr" anchorCtr="0">
              <a:normAutofit/>
            </a:bodyPr>
            <a:lstStyle/>
            <a:p>
              <a:pPr algn="l">
                <a:lnSpc>
                  <a:spcPct val="120000"/>
                </a:lnSpc>
              </a:pPr>
              <a:r>
                <a:rPr lang="zh-CN" altLang="en-US" sz="1100" dirty="0">
                  <a:solidFill>
                    <a:schemeClr val="tx1">
                      <a:lumMod val="65000"/>
                      <a:lumOff val="35000"/>
                    </a:schemeClr>
                  </a:solidFill>
                  <a:cs typeface="+mn-ea"/>
                  <a:sym typeface="+mn-lt"/>
                </a:rPr>
                <a:t>此部分内容作为文字排版占位显示 </a:t>
              </a:r>
              <a:br>
                <a:rPr lang="zh-CN" altLang="en-US" sz="1100" dirty="0">
                  <a:solidFill>
                    <a:schemeClr val="tx1">
                      <a:lumMod val="65000"/>
                      <a:lumOff val="35000"/>
                    </a:schemeClr>
                  </a:solidFill>
                  <a:cs typeface="+mn-ea"/>
                  <a:sym typeface="+mn-lt"/>
                </a:rPr>
              </a:br>
              <a:r>
                <a:rPr lang="zh-CN" altLang="en-US" sz="1100" dirty="0">
                  <a:solidFill>
                    <a:schemeClr val="tx1">
                      <a:lumMod val="65000"/>
                      <a:lumOff val="35000"/>
                    </a:schemeClr>
                  </a:solidFill>
                  <a:cs typeface="+mn-ea"/>
                  <a:sym typeface="+mn-lt"/>
                </a:rPr>
                <a:t>（建议使用主题字体）</a:t>
              </a:r>
            </a:p>
          </p:txBody>
        </p:sp>
      </p:grpSp>
      <p:pic>
        <p:nvPicPr>
          <p:cNvPr id="26" name="Picture 5"/>
          <p:cNvPicPr>
            <a:picLocks noChangeAspect="1" noChangeArrowheads="1"/>
          </p:cNvPicPr>
          <p:nvPr/>
        </p:nvPicPr>
        <p:blipFill>
          <a:blip r:embed="rId5" cstate="screen"/>
          <a:stretch>
            <a:fillRect/>
          </a:stretch>
        </p:blipFill>
        <p:spPr bwMode="auto">
          <a:xfrm>
            <a:off x="8267435" y="2630144"/>
            <a:ext cx="2235888" cy="151564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文本框 27"/>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青年社群的培训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26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2"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2" presetClass="entr" presetSubtype="6" decel="2600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2000" fill="hold"/>
                                        <p:tgtEl>
                                          <p:spTgt spid="22"/>
                                        </p:tgtEl>
                                        <p:attrNameLst>
                                          <p:attrName>ppt_x</p:attrName>
                                        </p:attrNameLst>
                                      </p:cBhvr>
                                      <p:tavLst>
                                        <p:tav tm="0">
                                          <p:val>
                                            <p:strVal val="1+#ppt_w/2"/>
                                          </p:val>
                                        </p:tav>
                                        <p:tav tm="100000">
                                          <p:val>
                                            <p:strVal val="#ppt_x"/>
                                          </p:val>
                                        </p:tav>
                                      </p:tavLst>
                                    </p:anim>
                                    <p:anim calcmode="lin" valueType="num">
                                      <p:cBhvr additive="base">
                                        <p:cTn id="18" dur="2000" fill="hold"/>
                                        <p:tgtEl>
                                          <p:spTgt spid="22"/>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2" presetClass="entr" presetSubtype="6" decel="2600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000" fill="hold"/>
                                        <p:tgtEl>
                                          <p:spTgt spid="26"/>
                                        </p:tgtEl>
                                        <p:attrNameLst>
                                          <p:attrName>ppt_x</p:attrName>
                                        </p:attrNameLst>
                                      </p:cBhvr>
                                      <p:tavLst>
                                        <p:tav tm="0">
                                          <p:val>
                                            <p:strVal val="1+#ppt_w/2"/>
                                          </p:val>
                                        </p:tav>
                                        <p:tav tm="100000">
                                          <p:val>
                                            <p:strVal val="#ppt_x"/>
                                          </p:val>
                                        </p:tav>
                                      </p:tavLst>
                                    </p:anim>
                                    <p:anim calcmode="lin" valueType="num">
                                      <p:cBhvr additive="base">
                                        <p:cTn id="28" dur="20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44845" y="432489"/>
            <a:ext cx="2965622" cy="4361960"/>
          </a:xfrm>
          <a:custGeom>
            <a:avLst/>
            <a:gdLst>
              <a:gd name="connsiteX0" fmla="*/ 0 w 2965622"/>
              <a:gd name="connsiteY0" fmla="*/ 0 h 4361934"/>
              <a:gd name="connsiteX1" fmla="*/ 2965622 w 2965622"/>
              <a:gd name="connsiteY1" fmla="*/ 0 h 4361934"/>
              <a:gd name="connsiteX2" fmla="*/ 2965622 w 2965622"/>
              <a:gd name="connsiteY2" fmla="*/ 4361934 h 4361934"/>
              <a:gd name="connsiteX3" fmla="*/ 0 w 2965622"/>
              <a:gd name="connsiteY3" fmla="*/ 4361934 h 4361934"/>
              <a:gd name="connsiteX4" fmla="*/ 0 w 2965622"/>
              <a:gd name="connsiteY4" fmla="*/ 0 h 4361934"/>
              <a:gd name="connsiteX0-1" fmla="*/ 0 w 2965622"/>
              <a:gd name="connsiteY0-2" fmla="*/ 0 h 4361934"/>
              <a:gd name="connsiteX1-3" fmla="*/ 2965622 w 2965622"/>
              <a:gd name="connsiteY1-4" fmla="*/ 0 h 4361934"/>
              <a:gd name="connsiteX2-5" fmla="*/ 2965620 w 2965622"/>
              <a:gd name="connsiteY2-6" fmla="*/ 3880019 h 4361934"/>
              <a:gd name="connsiteX3-7" fmla="*/ 2965622 w 2965622"/>
              <a:gd name="connsiteY3-8" fmla="*/ 4361934 h 4361934"/>
              <a:gd name="connsiteX4-9" fmla="*/ 0 w 2965622"/>
              <a:gd name="connsiteY4-10" fmla="*/ 4361934 h 4361934"/>
              <a:gd name="connsiteX5" fmla="*/ 0 w 2965622"/>
              <a:gd name="connsiteY5" fmla="*/ 0 h 4361934"/>
              <a:gd name="connsiteX0-11" fmla="*/ 0 w 2965622"/>
              <a:gd name="connsiteY0-12" fmla="*/ 0 h 4686694"/>
              <a:gd name="connsiteX1-13" fmla="*/ 2965622 w 2965622"/>
              <a:gd name="connsiteY1-14" fmla="*/ 0 h 4686694"/>
              <a:gd name="connsiteX2-15" fmla="*/ 2965620 w 2965622"/>
              <a:gd name="connsiteY2-16" fmla="*/ 3880019 h 4686694"/>
              <a:gd name="connsiteX3-17" fmla="*/ 0 w 2965622"/>
              <a:gd name="connsiteY3-18" fmla="*/ 4361934 h 4686694"/>
              <a:gd name="connsiteX4-19" fmla="*/ 0 w 2965622"/>
              <a:gd name="connsiteY4-20" fmla="*/ 0 h 4686694"/>
              <a:gd name="connsiteX0-21" fmla="*/ 0 w 2965622"/>
              <a:gd name="connsiteY0-22" fmla="*/ 0 h 4563110"/>
              <a:gd name="connsiteX1-23" fmla="*/ 2965622 w 2965622"/>
              <a:gd name="connsiteY1-24" fmla="*/ 0 h 4563110"/>
              <a:gd name="connsiteX2-25" fmla="*/ 2965620 w 2965622"/>
              <a:gd name="connsiteY2-26" fmla="*/ 3880019 h 4563110"/>
              <a:gd name="connsiteX3-27" fmla="*/ 0 w 2965622"/>
              <a:gd name="connsiteY3-28" fmla="*/ 4361934 h 4563110"/>
              <a:gd name="connsiteX4-29" fmla="*/ 0 w 2965622"/>
              <a:gd name="connsiteY4-30" fmla="*/ 0 h 4563110"/>
              <a:gd name="connsiteX0-31" fmla="*/ 0 w 2965622"/>
              <a:gd name="connsiteY0-32" fmla="*/ 0 h 4361960"/>
              <a:gd name="connsiteX1-33" fmla="*/ 2965622 w 2965622"/>
              <a:gd name="connsiteY1-34" fmla="*/ 0 h 4361960"/>
              <a:gd name="connsiteX2-35" fmla="*/ 2965620 w 2965622"/>
              <a:gd name="connsiteY2-36" fmla="*/ 3880019 h 4361960"/>
              <a:gd name="connsiteX3-37" fmla="*/ 0 w 2965622"/>
              <a:gd name="connsiteY3-38" fmla="*/ 4361934 h 4361960"/>
              <a:gd name="connsiteX4-39" fmla="*/ 0 w 2965622"/>
              <a:gd name="connsiteY4-40" fmla="*/ 0 h 4361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65622" h="4361960">
                <a:moveTo>
                  <a:pt x="0" y="0"/>
                </a:moveTo>
                <a:lnTo>
                  <a:pt x="2965622" y="0"/>
                </a:lnTo>
                <a:cubicBezTo>
                  <a:pt x="2965621" y="1293340"/>
                  <a:pt x="2965621" y="2586679"/>
                  <a:pt x="2965620" y="3880019"/>
                </a:cubicBezTo>
                <a:cubicBezTo>
                  <a:pt x="2953264" y="3890316"/>
                  <a:pt x="37070" y="4366053"/>
                  <a:pt x="0" y="4361934"/>
                </a:cubicBez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a:off x="3793524" y="432488"/>
            <a:ext cx="7994822" cy="6017741"/>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2" name="组合 31"/>
          <p:cNvGrpSpPr/>
          <p:nvPr/>
        </p:nvGrpSpPr>
        <p:grpSpPr>
          <a:xfrm flipH="1">
            <a:off x="11967775" y="1237029"/>
            <a:ext cx="448450" cy="310990"/>
            <a:chOff x="7884757" y="-2161309"/>
            <a:chExt cx="899025" cy="623454"/>
          </a:xfrm>
        </p:grpSpPr>
        <p:sp>
          <p:nvSpPr>
            <p:cNvPr id="33" name="椭圆 32"/>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171142" y="5585993"/>
            <a:ext cx="435387" cy="310990"/>
            <a:chOff x="7910945" y="-2161309"/>
            <a:chExt cx="872837" cy="623454"/>
          </a:xfrm>
        </p:grpSpPr>
        <p:sp>
          <p:nvSpPr>
            <p:cNvPr id="36" name="椭圆 35"/>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1" name="矩形 40"/>
          <p:cNvSpPr/>
          <p:nvPr/>
        </p:nvSpPr>
        <p:spPr>
          <a:xfrm>
            <a:off x="444743" y="4497284"/>
            <a:ext cx="2965724" cy="1952946"/>
          </a:xfrm>
          <a:custGeom>
            <a:avLst/>
            <a:gdLst>
              <a:gd name="connsiteX0" fmla="*/ 0 w 2965622"/>
              <a:gd name="connsiteY0" fmla="*/ 0 h 1952946"/>
              <a:gd name="connsiteX1" fmla="*/ 2965622 w 2965622"/>
              <a:gd name="connsiteY1" fmla="*/ 0 h 1952946"/>
              <a:gd name="connsiteX2" fmla="*/ 2965622 w 2965622"/>
              <a:gd name="connsiteY2" fmla="*/ 1952946 h 1952946"/>
              <a:gd name="connsiteX3" fmla="*/ 0 w 2965622"/>
              <a:gd name="connsiteY3" fmla="*/ 1952946 h 1952946"/>
              <a:gd name="connsiteX4" fmla="*/ 0 w 2965622"/>
              <a:gd name="connsiteY4" fmla="*/ 0 h 1952946"/>
              <a:gd name="connsiteX0-1" fmla="*/ 98 w 2965720"/>
              <a:gd name="connsiteY0-2" fmla="*/ 0 h 1952946"/>
              <a:gd name="connsiteX1-3" fmla="*/ 2965720 w 2965720"/>
              <a:gd name="connsiteY1-4" fmla="*/ 0 h 1952946"/>
              <a:gd name="connsiteX2-5" fmla="*/ 2965720 w 2965720"/>
              <a:gd name="connsiteY2-6" fmla="*/ 1952946 h 1952946"/>
              <a:gd name="connsiteX3-7" fmla="*/ 98 w 2965720"/>
              <a:gd name="connsiteY3-8" fmla="*/ 1952946 h 1952946"/>
              <a:gd name="connsiteX4-9" fmla="*/ 0 w 2965720"/>
              <a:gd name="connsiteY4-10" fmla="*/ 491000 h 1952946"/>
              <a:gd name="connsiteX5" fmla="*/ 98 w 2965720"/>
              <a:gd name="connsiteY5" fmla="*/ 0 h 1952946"/>
              <a:gd name="connsiteX0-11" fmla="*/ 0 w 2965720"/>
              <a:gd name="connsiteY0-12" fmla="*/ 564962 h 2026908"/>
              <a:gd name="connsiteX1-13" fmla="*/ 2965720 w 2965720"/>
              <a:gd name="connsiteY1-14" fmla="*/ 73962 h 2026908"/>
              <a:gd name="connsiteX2-15" fmla="*/ 2965720 w 2965720"/>
              <a:gd name="connsiteY2-16" fmla="*/ 2026908 h 2026908"/>
              <a:gd name="connsiteX3-17" fmla="*/ 98 w 2965720"/>
              <a:gd name="connsiteY3-18" fmla="*/ 2026908 h 2026908"/>
              <a:gd name="connsiteX4-19" fmla="*/ 0 w 2965720"/>
              <a:gd name="connsiteY4-20" fmla="*/ 564962 h 2026908"/>
              <a:gd name="connsiteX0-21" fmla="*/ 4 w 2965724"/>
              <a:gd name="connsiteY0-22" fmla="*/ 540799 h 2002745"/>
              <a:gd name="connsiteX1-23" fmla="*/ 2965724 w 2965724"/>
              <a:gd name="connsiteY1-24" fmla="*/ 49799 h 2002745"/>
              <a:gd name="connsiteX2-25" fmla="*/ 2965724 w 2965724"/>
              <a:gd name="connsiteY2-26" fmla="*/ 2002745 h 2002745"/>
              <a:gd name="connsiteX3-27" fmla="*/ 102 w 2965724"/>
              <a:gd name="connsiteY3-28" fmla="*/ 2002745 h 2002745"/>
              <a:gd name="connsiteX4-29" fmla="*/ 4 w 2965724"/>
              <a:gd name="connsiteY4-30" fmla="*/ 540799 h 2002745"/>
              <a:gd name="connsiteX0-31" fmla="*/ 4 w 2965724"/>
              <a:gd name="connsiteY0-32" fmla="*/ 491000 h 1952946"/>
              <a:gd name="connsiteX1-33" fmla="*/ 2965724 w 2965724"/>
              <a:gd name="connsiteY1-34" fmla="*/ 0 h 1952946"/>
              <a:gd name="connsiteX2-35" fmla="*/ 2965724 w 2965724"/>
              <a:gd name="connsiteY2-36" fmla="*/ 1952946 h 1952946"/>
              <a:gd name="connsiteX3-37" fmla="*/ 102 w 2965724"/>
              <a:gd name="connsiteY3-38" fmla="*/ 1952946 h 1952946"/>
              <a:gd name="connsiteX4-39" fmla="*/ 4 w 2965724"/>
              <a:gd name="connsiteY4-40" fmla="*/ 491000 h 19529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65724" h="1952946">
                <a:moveTo>
                  <a:pt x="4" y="491000"/>
                </a:moveTo>
                <a:cubicBezTo>
                  <a:pt x="-3843" y="485727"/>
                  <a:pt x="2937532" y="1842"/>
                  <a:pt x="2965724" y="0"/>
                </a:cubicBezTo>
                <a:lnTo>
                  <a:pt x="2965724" y="1952946"/>
                </a:lnTo>
                <a:lnTo>
                  <a:pt x="102" y="1952946"/>
                </a:lnTo>
                <a:cubicBezTo>
                  <a:pt x="69" y="1465631"/>
                  <a:pt x="37" y="978315"/>
                  <a:pt x="4" y="491000"/>
                </a:cubicBezTo>
                <a:close/>
              </a:path>
            </a:pathLst>
          </a:cu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4" name="图片 43"/>
          <p:cNvPicPr>
            <a:picLocks noChangeAspect="1"/>
          </p:cNvPicPr>
          <p:nvPr/>
        </p:nvPicPr>
        <p:blipFill rotWithShape="1">
          <a:blip r:embed="rId2" cstate="screen"/>
          <a:srcRect/>
          <a:stretch>
            <a:fillRect/>
          </a:stretch>
        </p:blipFill>
        <p:spPr>
          <a:xfrm>
            <a:off x="1086634" y="805047"/>
            <a:ext cx="1750475" cy="3534399"/>
          </a:xfrm>
          <a:prstGeom prst="rect">
            <a:avLst/>
          </a:prstGeom>
          <a:effectLst>
            <a:outerShdw blurRad="50800" dist="38100" dir="2700000" algn="tl" rotWithShape="0">
              <a:prstClr val="black">
                <a:alpha val="20000"/>
              </a:prstClr>
            </a:outerShdw>
          </a:effectLst>
        </p:spPr>
      </p:pic>
      <p:sp>
        <p:nvSpPr>
          <p:cNvPr id="38" name="文本框 37"/>
          <p:cNvSpPr txBox="1"/>
          <p:nvPr/>
        </p:nvSpPr>
        <p:spPr>
          <a:xfrm>
            <a:off x="1276135" y="5057585"/>
            <a:ext cx="1302942" cy="707886"/>
          </a:xfrm>
          <a:prstGeom prst="rect">
            <a:avLst/>
          </a:prstGeom>
          <a:noFill/>
        </p:spPr>
        <p:txBody>
          <a:bodyPr wrap="square" rtlCol="0">
            <a:spAutoFit/>
          </a:bodyPr>
          <a:lstStyle/>
          <a:p>
            <a:pPr algn="dist"/>
            <a:r>
              <a:rPr lang="zh-CN" altLang="en-US" sz="4000" dirty="0" smtClean="0">
                <a:solidFill>
                  <a:schemeClr val="bg1"/>
                </a:solidFill>
                <a:effectLst>
                  <a:outerShdw blurRad="38100" dist="38100" dir="2700000" algn="tl">
                    <a:srgbClr val="000000">
                      <a:alpha val="43137"/>
                    </a:srgbClr>
                  </a:outerShdw>
                </a:effectLst>
                <a:cs typeface="+mn-ea"/>
                <a:sym typeface="+mn-lt"/>
              </a:rPr>
              <a:t>目录</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sp>
        <p:nvSpPr>
          <p:cNvPr id="39" name="文本框 38"/>
          <p:cNvSpPr txBox="1"/>
          <p:nvPr/>
        </p:nvSpPr>
        <p:spPr>
          <a:xfrm>
            <a:off x="937199" y="5761355"/>
            <a:ext cx="1980814" cy="1077218"/>
          </a:xfrm>
          <a:prstGeom prst="rect">
            <a:avLst/>
          </a:prstGeom>
          <a:noFill/>
        </p:spPr>
        <p:txBody>
          <a:bodyPr wrap="square" rtlCol="0">
            <a:spAutoFit/>
          </a:bodyPr>
          <a:lstStyle/>
          <a:p>
            <a:pPr algn="dist"/>
            <a:r>
              <a:rPr lang="en-US" altLang="zh-CN" sz="3200" dirty="0" smtClean="0">
                <a:solidFill>
                  <a:schemeClr val="bg1"/>
                </a:solidFill>
                <a:effectLst>
                  <a:outerShdw blurRad="38100" dist="38100" dir="2700000" algn="tl">
                    <a:srgbClr val="000000">
                      <a:alpha val="43137"/>
                    </a:srgbClr>
                  </a:outerShdw>
                </a:effectLst>
                <a:cs typeface="+mn-ea"/>
                <a:sym typeface="+mn-lt"/>
              </a:rPr>
              <a:t>CONTENTS</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grpSp>
        <p:nvGrpSpPr>
          <p:cNvPr id="71" name="组合 70"/>
          <p:cNvGrpSpPr/>
          <p:nvPr/>
        </p:nvGrpSpPr>
        <p:grpSpPr>
          <a:xfrm>
            <a:off x="2995702" y="1117536"/>
            <a:ext cx="1230791" cy="243719"/>
            <a:chOff x="2995702" y="1050301"/>
            <a:chExt cx="1230791" cy="243719"/>
          </a:xfrm>
          <a:effectLst>
            <a:outerShdw blurRad="101600" dist="38100" dir="2700000" algn="tl" rotWithShape="0">
              <a:prstClr val="black">
                <a:alpha val="40000"/>
              </a:prstClr>
            </a:outerShdw>
          </a:effectLst>
        </p:grpSpPr>
        <p:sp>
          <p:nvSpPr>
            <p:cNvPr id="68" name="椭圆 67"/>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圆角矩形 69"/>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2995702" y="5525087"/>
            <a:ext cx="1230791" cy="243719"/>
            <a:chOff x="2995702" y="1050301"/>
            <a:chExt cx="1230791" cy="243719"/>
          </a:xfrm>
          <a:effectLst>
            <a:outerShdw blurRad="101600" dist="38100" dir="2700000" algn="tl" rotWithShape="0">
              <a:prstClr val="black">
                <a:alpha val="40000"/>
              </a:prstClr>
            </a:outerShdw>
          </a:effectLst>
        </p:grpSpPr>
        <p:sp>
          <p:nvSpPr>
            <p:cNvPr id="73" name="椭圆 72"/>
            <p:cNvSpPr/>
            <p:nvPr/>
          </p:nvSpPr>
          <p:spPr>
            <a:xfrm>
              <a:off x="2995702"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3982774"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圆角矩形 74"/>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2" name="文本框 81"/>
          <p:cNvSpPr txBox="1"/>
          <p:nvPr/>
        </p:nvSpPr>
        <p:spPr>
          <a:xfrm>
            <a:off x="4974842" y="4178246"/>
            <a:ext cx="6705272" cy="2215991"/>
          </a:xfrm>
          <a:prstGeom prst="rect">
            <a:avLst/>
          </a:prstGeom>
          <a:noFill/>
        </p:spPr>
        <p:txBody>
          <a:bodyPr wrap="square" rtlCol="0">
            <a:spAutoFit/>
          </a:bodyPr>
          <a:lstStyle/>
          <a:p>
            <a:pPr algn="dist"/>
            <a:r>
              <a:rPr lang="en-US" altLang="zh-CN" sz="13800" dirty="0" smtClean="0">
                <a:gradFill>
                  <a:gsLst>
                    <a:gs pos="0">
                      <a:schemeClr val="bg1">
                        <a:lumMod val="85000"/>
                      </a:schemeClr>
                    </a:gs>
                    <a:gs pos="100000">
                      <a:schemeClr val="bg1">
                        <a:lumMod val="95000"/>
                        <a:alpha val="0"/>
                      </a:schemeClr>
                    </a:gs>
                  </a:gsLst>
                  <a:lin ang="5400000" scaled="1"/>
                </a:gradFill>
                <a:cs typeface="+mn-ea"/>
                <a:sym typeface="+mn-lt"/>
              </a:rPr>
              <a:t>YOUNG</a:t>
            </a:r>
            <a:endParaRPr lang="zh-CN" altLang="en-US" sz="13800" dirty="0">
              <a:gradFill>
                <a:gsLst>
                  <a:gs pos="0">
                    <a:schemeClr val="bg1">
                      <a:lumMod val="85000"/>
                    </a:schemeClr>
                  </a:gs>
                  <a:gs pos="100000">
                    <a:schemeClr val="bg1">
                      <a:lumMod val="95000"/>
                      <a:alpha val="0"/>
                    </a:schemeClr>
                  </a:gs>
                </a:gsLst>
                <a:lin ang="5400000" scaled="1"/>
              </a:gradFill>
              <a:cs typeface="+mn-ea"/>
              <a:sym typeface="+mn-lt"/>
            </a:endParaRPr>
          </a:p>
        </p:txBody>
      </p:sp>
      <p:grpSp>
        <p:nvGrpSpPr>
          <p:cNvPr id="77" name="组合 76"/>
          <p:cNvGrpSpPr/>
          <p:nvPr/>
        </p:nvGrpSpPr>
        <p:grpSpPr>
          <a:xfrm>
            <a:off x="5668509" y="1223781"/>
            <a:ext cx="4158241" cy="523220"/>
            <a:chOff x="5830653" y="1222731"/>
            <a:chExt cx="4158241" cy="523220"/>
          </a:xfrm>
        </p:grpSpPr>
        <p:grpSp>
          <p:nvGrpSpPr>
            <p:cNvPr id="47" name="组合 46"/>
            <p:cNvGrpSpPr/>
            <p:nvPr/>
          </p:nvGrpSpPr>
          <p:grpSpPr>
            <a:xfrm>
              <a:off x="5830653" y="1222731"/>
              <a:ext cx="627096" cy="523220"/>
              <a:chOff x="6249076" y="1577022"/>
              <a:chExt cx="627096" cy="498207"/>
            </a:xfrm>
          </p:grpSpPr>
          <p:sp>
            <p:nvSpPr>
              <p:cNvPr id="45" name="圆角矩形 44"/>
              <p:cNvSpPr/>
              <p:nvPr/>
            </p:nvSpPr>
            <p:spPr>
              <a:xfrm>
                <a:off x="6281981" y="1600775"/>
                <a:ext cx="548844" cy="369476"/>
              </a:xfrm>
              <a:prstGeom prst="roundRect">
                <a:avLst/>
              </a:prstGeom>
              <a:solidFill>
                <a:srgbClr val="E33D5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400" dirty="0">
                  <a:solidFill>
                    <a:schemeClr val="bg1"/>
                  </a:solidFill>
                  <a:effectLst>
                    <a:outerShdw blurRad="25400" dist="25400" dir="2700000" algn="tl">
                      <a:srgbClr val="000000">
                        <a:alpha val="30000"/>
                      </a:srgbClr>
                    </a:outerShdw>
                  </a:effectLst>
                  <a:cs typeface="+mn-ea"/>
                  <a:sym typeface="+mn-lt"/>
                </a:endParaRPr>
              </a:p>
            </p:txBody>
          </p:sp>
          <p:sp>
            <p:nvSpPr>
              <p:cNvPr id="46" name="矩形 45"/>
              <p:cNvSpPr/>
              <p:nvPr/>
            </p:nvSpPr>
            <p:spPr>
              <a:xfrm>
                <a:off x="6249076" y="1577022"/>
                <a:ext cx="627096" cy="498207"/>
              </a:xfrm>
              <a:prstGeom prst="rect">
                <a:avLst/>
              </a:prstGeom>
            </p:spPr>
            <p:txBody>
              <a:bodyPr wrap="none">
                <a:spAutoFit/>
              </a:bodyPr>
              <a:lstStyle/>
              <a:p>
                <a:pPr algn="ctr"/>
                <a:r>
                  <a:rPr lang="en-US" altLang="zh-CN" sz="2800" b="1" dirty="0" smtClean="0">
                    <a:solidFill>
                      <a:schemeClr val="bg1"/>
                    </a:solidFill>
                    <a:effectLst>
                      <a:outerShdw blurRad="25400" dist="25400" dir="2700000" algn="tl">
                        <a:srgbClr val="000000">
                          <a:alpha val="30000"/>
                        </a:srgbClr>
                      </a:outerShdw>
                    </a:effectLst>
                    <a:cs typeface="+mn-ea"/>
                    <a:sym typeface="+mn-lt"/>
                  </a:rPr>
                  <a:t>01</a:t>
                </a:r>
                <a:endParaRPr lang="zh-CN" altLang="en-US" sz="2800" b="1" dirty="0">
                  <a:solidFill>
                    <a:schemeClr val="bg1"/>
                  </a:solidFill>
                  <a:effectLst>
                    <a:outerShdw blurRad="25400" dist="25400" dir="2700000" algn="tl">
                      <a:srgbClr val="000000">
                        <a:alpha val="30000"/>
                      </a:srgbClr>
                    </a:outerShdw>
                  </a:effectLst>
                  <a:cs typeface="+mn-ea"/>
                  <a:sym typeface="+mn-lt"/>
                </a:endParaRPr>
              </a:p>
            </p:txBody>
          </p:sp>
        </p:grpSp>
        <p:sp>
          <p:nvSpPr>
            <p:cNvPr id="49" name="圆角矩形 48"/>
            <p:cNvSpPr/>
            <p:nvPr/>
          </p:nvSpPr>
          <p:spPr>
            <a:xfrm>
              <a:off x="6898274" y="1247058"/>
              <a:ext cx="3090620" cy="388026"/>
            </a:xfrm>
            <a:prstGeom prst="roundRect">
              <a:avLst/>
            </a:prstGeom>
            <a:solidFill>
              <a:srgbClr val="162E8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40000"/>
                </a:lnSpc>
              </a:pPr>
              <a:r>
                <a:rPr lang="zh-CN" altLang="en-US" dirty="0" smtClean="0">
                  <a:solidFill>
                    <a:schemeClr val="bg1"/>
                  </a:solidFill>
                  <a:effectLst>
                    <a:outerShdw blurRad="25400" dist="25400" dir="2700000" algn="tl">
                      <a:srgbClr val="000000">
                        <a:alpha val="30000"/>
                      </a:srgbClr>
                    </a:outerShdw>
                  </a:effectLst>
                  <a:cs typeface="+mn-ea"/>
                  <a:sym typeface="+mn-lt"/>
                </a:rPr>
                <a:t>五四青年节活动</a:t>
              </a:r>
              <a:endParaRPr lang="zh-CN" altLang="en-US" dirty="0">
                <a:solidFill>
                  <a:schemeClr val="bg1"/>
                </a:solidFill>
                <a:effectLst>
                  <a:outerShdw blurRad="25400" dist="25400" dir="2700000" algn="tl">
                    <a:srgbClr val="000000">
                      <a:alpha val="30000"/>
                    </a:srgbClr>
                  </a:outerShdw>
                </a:effectLst>
                <a:cs typeface="+mn-ea"/>
                <a:sym typeface="+mn-lt"/>
              </a:endParaRPr>
            </a:p>
          </p:txBody>
        </p:sp>
      </p:grpSp>
      <p:grpSp>
        <p:nvGrpSpPr>
          <p:cNvPr id="78" name="组合 77"/>
          <p:cNvGrpSpPr/>
          <p:nvPr/>
        </p:nvGrpSpPr>
        <p:grpSpPr>
          <a:xfrm>
            <a:off x="5668509" y="1899072"/>
            <a:ext cx="4158241" cy="523220"/>
            <a:chOff x="5830653" y="2000872"/>
            <a:chExt cx="4158241" cy="523220"/>
          </a:xfrm>
        </p:grpSpPr>
        <p:grpSp>
          <p:nvGrpSpPr>
            <p:cNvPr id="51" name="组合 50"/>
            <p:cNvGrpSpPr/>
            <p:nvPr/>
          </p:nvGrpSpPr>
          <p:grpSpPr>
            <a:xfrm>
              <a:off x="5830653" y="2000872"/>
              <a:ext cx="627096" cy="523220"/>
              <a:chOff x="6249076" y="1577022"/>
              <a:chExt cx="627096" cy="498207"/>
            </a:xfrm>
          </p:grpSpPr>
          <p:sp>
            <p:nvSpPr>
              <p:cNvPr id="52" name="圆角矩形 51"/>
              <p:cNvSpPr/>
              <p:nvPr/>
            </p:nvSpPr>
            <p:spPr>
              <a:xfrm>
                <a:off x="6281981" y="1600775"/>
                <a:ext cx="548844" cy="369476"/>
              </a:xfrm>
              <a:prstGeom prst="roundRect">
                <a:avLst/>
              </a:prstGeom>
              <a:solidFill>
                <a:srgbClr val="E33D5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400" dirty="0">
                  <a:solidFill>
                    <a:schemeClr val="bg1"/>
                  </a:solidFill>
                  <a:effectLst>
                    <a:outerShdw blurRad="25400" dist="25400" dir="2700000" algn="tl">
                      <a:srgbClr val="000000">
                        <a:alpha val="30000"/>
                      </a:srgbClr>
                    </a:outerShdw>
                  </a:effectLst>
                  <a:cs typeface="+mn-ea"/>
                  <a:sym typeface="+mn-lt"/>
                </a:endParaRPr>
              </a:p>
            </p:txBody>
          </p:sp>
          <p:sp>
            <p:nvSpPr>
              <p:cNvPr id="53" name="矩形 52"/>
              <p:cNvSpPr/>
              <p:nvPr/>
            </p:nvSpPr>
            <p:spPr>
              <a:xfrm>
                <a:off x="6249076" y="1577022"/>
                <a:ext cx="627096" cy="498207"/>
              </a:xfrm>
              <a:prstGeom prst="rect">
                <a:avLst/>
              </a:prstGeom>
            </p:spPr>
            <p:txBody>
              <a:bodyPr wrap="none">
                <a:spAutoFit/>
              </a:bodyPr>
              <a:lstStyle/>
              <a:p>
                <a:pPr algn="ctr"/>
                <a:r>
                  <a:rPr lang="en-US" altLang="zh-CN" sz="2800" b="1" dirty="0" smtClean="0">
                    <a:solidFill>
                      <a:schemeClr val="bg1"/>
                    </a:solidFill>
                    <a:effectLst>
                      <a:outerShdw blurRad="25400" dist="25400" dir="2700000" algn="tl">
                        <a:srgbClr val="000000">
                          <a:alpha val="30000"/>
                        </a:srgbClr>
                      </a:outerShdw>
                    </a:effectLst>
                    <a:cs typeface="+mn-ea"/>
                    <a:sym typeface="+mn-lt"/>
                  </a:rPr>
                  <a:t>02</a:t>
                </a:r>
                <a:endParaRPr lang="zh-CN" altLang="en-US" sz="2800" b="1" dirty="0">
                  <a:solidFill>
                    <a:schemeClr val="bg1"/>
                  </a:solidFill>
                  <a:effectLst>
                    <a:outerShdw blurRad="25400" dist="25400" dir="2700000" algn="tl">
                      <a:srgbClr val="000000">
                        <a:alpha val="30000"/>
                      </a:srgbClr>
                    </a:outerShdw>
                  </a:effectLst>
                  <a:cs typeface="+mn-ea"/>
                  <a:sym typeface="+mn-lt"/>
                </a:endParaRPr>
              </a:p>
            </p:txBody>
          </p:sp>
        </p:grpSp>
        <p:sp>
          <p:nvSpPr>
            <p:cNvPr id="54" name="圆角矩形 53"/>
            <p:cNvSpPr/>
            <p:nvPr/>
          </p:nvSpPr>
          <p:spPr>
            <a:xfrm>
              <a:off x="6898274" y="2025199"/>
              <a:ext cx="3090620" cy="388026"/>
            </a:xfrm>
            <a:prstGeom prst="roundRect">
              <a:avLst/>
            </a:prstGeom>
            <a:solidFill>
              <a:srgbClr val="162E8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40000"/>
                </a:lnSpc>
              </a:pPr>
              <a:r>
                <a:rPr lang="zh-CN" altLang="en-US" dirty="0" smtClean="0">
                  <a:solidFill>
                    <a:schemeClr val="bg1"/>
                  </a:solidFill>
                  <a:effectLst>
                    <a:outerShdw blurRad="25400" dist="25400" dir="2700000" algn="tl">
                      <a:srgbClr val="000000">
                        <a:alpha val="30000"/>
                      </a:srgbClr>
                    </a:outerShdw>
                  </a:effectLst>
                  <a:cs typeface="+mn-ea"/>
                  <a:sym typeface="+mn-lt"/>
                </a:rPr>
                <a:t>青少年爱国主义</a:t>
              </a:r>
              <a:endParaRPr lang="zh-CN" altLang="en-US" dirty="0">
                <a:solidFill>
                  <a:schemeClr val="bg1"/>
                </a:solidFill>
                <a:effectLst>
                  <a:outerShdw blurRad="25400" dist="25400" dir="2700000" algn="tl">
                    <a:srgbClr val="000000">
                      <a:alpha val="30000"/>
                    </a:srgbClr>
                  </a:outerShdw>
                </a:effectLst>
                <a:cs typeface="+mn-ea"/>
                <a:sym typeface="+mn-lt"/>
              </a:endParaRPr>
            </a:p>
          </p:txBody>
        </p:sp>
      </p:grpSp>
      <p:grpSp>
        <p:nvGrpSpPr>
          <p:cNvPr id="79" name="组合 78"/>
          <p:cNvGrpSpPr/>
          <p:nvPr/>
        </p:nvGrpSpPr>
        <p:grpSpPr>
          <a:xfrm>
            <a:off x="5668509" y="2574363"/>
            <a:ext cx="4158241" cy="523220"/>
            <a:chOff x="5830653" y="2779013"/>
            <a:chExt cx="4158241" cy="523220"/>
          </a:xfrm>
        </p:grpSpPr>
        <p:grpSp>
          <p:nvGrpSpPr>
            <p:cNvPr id="55" name="组合 54"/>
            <p:cNvGrpSpPr/>
            <p:nvPr/>
          </p:nvGrpSpPr>
          <p:grpSpPr>
            <a:xfrm>
              <a:off x="5830653" y="2779013"/>
              <a:ext cx="627096" cy="523220"/>
              <a:chOff x="6249076" y="1577022"/>
              <a:chExt cx="627096" cy="498207"/>
            </a:xfrm>
          </p:grpSpPr>
          <p:sp>
            <p:nvSpPr>
              <p:cNvPr id="56" name="圆角矩形 55"/>
              <p:cNvSpPr/>
              <p:nvPr/>
            </p:nvSpPr>
            <p:spPr>
              <a:xfrm>
                <a:off x="6281981" y="1600775"/>
                <a:ext cx="548844" cy="369476"/>
              </a:xfrm>
              <a:prstGeom prst="roundRect">
                <a:avLst/>
              </a:prstGeom>
              <a:solidFill>
                <a:srgbClr val="E33D5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400" dirty="0">
                  <a:solidFill>
                    <a:schemeClr val="bg1"/>
                  </a:solidFill>
                  <a:effectLst>
                    <a:outerShdw blurRad="25400" dist="25400" dir="2700000" algn="tl">
                      <a:srgbClr val="000000">
                        <a:alpha val="30000"/>
                      </a:srgbClr>
                    </a:outerShdw>
                  </a:effectLst>
                  <a:cs typeface="+mn-ea"/>
                  <a:sym typeface="+mn-lt"/>
                </a:endParaRPr>
              </a:p>
            </p:txBody>
          </p:sp>
          <p:sp>
            <p:nvSpPr>
              <p:cNvPr id="57" name="矩形 56"/>
              <p:cNvSpPr/>
              <p:nvPr/>
            </p:nvSpPr>
            <p:spPr>
              <a:xfrm>
                <a:off x="6249076" y="1577022"/>
                <a:ext cx="627096" cy="498207"/>
              </a:xfrm>
              <a:prstGeom prst="rect">
                <a:avLst/>
              </a:prstGeom>
            </p:spPr>
            <p:txBody>
              <a:bodyPr wrap="none">
                <a:spAutoFit/>
              </a:bodyPr>
              <a:lstStyle/>
              <a:p>
                <a:pPr algn="ctr"/>
                <a:r>
                  <a:rPr lang="en-US" altLang="zh-CN" sz="2800" b="1" dirty="0" smtClean="0">
                    <a:solidFill>
                      <a:schemeClr val="bg1"/>
                    </a:solidFill>
                    <a:effectLst>
                      <a:outerShdw blurRad="25400" dist="25400" dir="2700000" algn="tl">
                        <a:srgbClr val="000000">
                          <a:alpha val="30000"/>
                        </a:srgbClr>
                      </a:outerShdw>
                    </a:effectLst>
                    <a:cs typeface="+mn-ea"/>
                    <a:sym typeface="+mn-lt"/>
                  </a:rPr>
                  <a:t>03</a:t>
                </a:r>
                <a:endParaRPr lang="zh-CN" altLang="en-US" sz="2800" b="1" dirty="0">
                  <a:solidFill>
                    <a:schemeClr val="bg1"/>
                  </a:solidFill>
                  <a:effectLst>
                    <a:outerShdw blurRad="25400" dist="25400" dir="2700000" algn="tl">
                      <a:srgbClr val="000000">
                        <a:alpha val="30000"/>
                      </a:srgbClr>
                    </a:outerShdw>
                  </a:effectLst>
                  <a:cs typeface="+mn-ea"/>
                  <a:sym typeface="+mn-lt"/>
                </a:endParaRPr>
              </a:p>
            </p:txBody>
          </p:sp>
        </p:grpSp>
        <p:sp>
          <p:nvSpPr>
            <p:cNvPr id="58" name="圆角矩形 57"/>
            <p:cNvSpPr/>
            <p:nvPr/>
          </p:nvSpPr>
          <p:spPr>
            <a:xfrm>
              <a:off x="6898274" y="2803340"/>
              <a:ext cx="3090620" cy="388026"/>
            </a:xfrm>
            <a:prstGeom prst="roundRect">
              <a:avLst/>
            </a:prstGeom>
            <a:solidFill>
              <a:srgbClr val="162E8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40000"/>
                </a:lnSpc>
              </a:pPr>
              <a:r>
                <a:rPr lang="zh-CN" altLang="en-US" dirty="0" smtClean="0">
                  <a:solidFill>
                    <a:schemeClr val="bg1"/>
                  </a:solidFill>
                  <a:effectLst>
                    <a:outerShdw blurRad="25400" dist="25400" dir="2700000" algn="tl">
                      <a:srgbClr val="000000">
                        <a:alpha val="30000"/>
                      </a:srgbClr>
                    </a:outerShdw>
                  </a:effectLst>
                  <a:cs typeface="+mn-ea"/>
                  <a:sym typeface="+mn-lt"/>
                </a:rPr>
                <a:t>校园青年团建设</a:t>
              </a:r>
              <a:endParaRPr lang="zh-CN" altLang="en-US" dirty="0">
                <a:solidFill>
                  <a:schemeClr val="bg1"/>
                </a:solidFill>
                <a:effectLst>
                  <a:outerShdw blurRad="25400" dist="25400" dir="2700000" algn="tl">
                    <a:srgbClr val="000000">
                      <a:alpha val="30000"/>
                    </a:srgbClr>
                  </a:outerShdw>
                </a:effectLst>
                <a:cs typeface="+mn-ea"/>
                <a:sym typeface="+mn-lt"/>
              </a:endParaRPr>
            </a:p>
          </p:txBody>
        </p:sp>
      </p:grpSp>
      <p:grpSp>
        <p:nvGrpSpPr>
          <p:cNvPr id="80" name="组合 79"/>
          <p:cNvGrpSpPr/>
          <p:nvPr/>
        </p:nvGrpSpPr>
        <p:grpSpPr>
          <a:xfrm>
            <a:off x="5668509" y="3249654"/>
            <a:ext cx="4158241" cy="523220"/>
            <a:chOff x="5830653" y="3557154"/>
            <a:chExt cx="4158241" cy="523220"/>
          </a:xfrm>
        </p:grpSpPr>
        <p:grpSp>
          <p:nvGrpSpPr>
            <p:cNvPr id="59" name="组合 58"/>
            <p:cNvGrpSpPr/>
            <p:nvPr/>
          </p:nvGrpSpPr>
          <p:grpSpPr>
            <a:xfrm>
              <a:off x="5830653" y="3557154"/>
              <a:ext cx="627096" cy="523220"/>
              <a:chOff x="6249076" y="1577022"/>
              <a:chExt cx="627096" cy="498207"/>
            </a:xfrm>
          </p:grpSpPr>
          <p:sp>
            <p:nvSpPr>
              <p:cNvPr id="60" name="圆角矩形 59"/>
              <p:cNvSpPr/>
              <p:nvPr/>
            </p:nvSpPr>
            <p:spPr>
              <a:xfrm>
                <a:off x="6281981" y="1600775"/>
                <a:ext cx="548844" cy="369476"/>
              </a:xfrm>
              <a:prstGeom prst="roundRect">
                <a:avLst/>
              </a:prstGeom>
              <a:solidFill>
                <a:srgbClr val="E33D5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400" dirty="0">
                  <a:solidFill>
                    <a:schemeClr val="bg1"/>
                  </a:solidFill>
                  <a:effectLst>
                    <a:outerShdw blurRad="25400" dist="25400" dir="2700000" algn="tl">
                      <a:srgbClr val="000000">
                        <a:alpha val="30000"/>
                      </a:srgbClr>
                    </a:outerShdw>
                  </a:effectLst>
                  <a:cs typeface="+mn-ea"/>
                  <a:sym typeface="+mn-lt"/>
                </a:endParaRPr>
              </a:p>
            </p:txBody>
          </p:sp>
          <p:sp>
            <p:nvSpPr>
              <p:cNvPr id="61" name="矩形 60"/>
              <p:cNvSpPr/>
              <p:nvPr/>
            </p:nvSpPr>
            <p:spPr>
              <a:xfrm>
                <a:off x="6249076" y="1577022"/>
                <a:ext cx="627096" cy="498207"/>
              </a:xfrm>
              <a:prstGeom prst="rect">
                <a:avLst/>
              </a:prstGeom>
            </p:spPr>
            <p:txBody>
              <a:bodyPr wrap="none">
                <a:spAutoFit/>
              </a:bodyPr>
              <a:lstStyle/>
              <a:p>
                <a:pPr algn="ctr"/>
                <a:r>
                  <a:rPr lang="en-US" altLang="zh-CN" sz="2800" b="1" dirty="0" smtClean="0">
                    <a:solidFill>
                      <a:schemeClr val="bg1"/>
                    </a:solidFill>
                    <a:effectLst>
                      <a:outerShdw blurRad="25400" dist="25400" dir="2700000" algn="tl">
                        <a:srgbClr val="000000">
                          <a:alpha val="30000"/>
                        </a:srgbClr>
                      </a:outerShdw>
                    </a:effectLst>
                    <a:cs typeface="+mn-ea"/>
                    <a:sym typeface="+mn-lt"/>
                  </a:rPr>
                  <a:t>04</a:t>
                </a:r>
                <a:endParaRPr lang="zh-CN" altLang="en-US" sz="2800" b="1" dirty="0">
                  <a:solidFill>
                    <a:schemeClr val="bg1"/>
                  </a:solidFill>
                  <a:effectLst>
                    <a:outerShdw blurRad="25400" dist="25400" dir="2700000" algn="tl">
                      <a:srgbClr val="000000">
                        <a:alpha val="30000"/>
                      </a:srgbClr>
                    </a:outerShdw>
                  </a:effectLst>
                  <a:cs typeface="+mn-ea"/>
                  <a:sym typeface="+mn-lt"/>
                </a:endParaRPr>
              </a:p>
            </p:txBody>
          </p:sp>
        </p:grpSp>
        <p:sp>
          <p:nvSpPr>
            <p:cNvPr id="62" name="圆角矩形 61"/>
            <p:cNvSpPr/>
            <p:nvPr/>
          </p:nvSpPr>
          <p:spPr>
            <a:xfrm>
              <a:off x="6898274" y="3581481"/>
              <a:ext cx="3090620" cy="388026"/>
            </a:xfrm>
            <a:prstGeom prst="roundRect">
              <a:avLst/>
            </a:prstGeom>
            <a:solidFill>
              <a:srgbClr val="162E8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40000"/>
                </a:lnSpc>
              </a:pPr>
              <a:r>
                <a:rPr lang="zh-CN" altLang="en-US" dirty="0" smtClean="0">
                  <a:solidFill>
                    <a:schemeClr val="bg1"/>
                  </a:solidFill>
                  <a:effectLst>
                    <a:outerShdw blurRad="25400" dist="25400" dir="2700000" algn="tl">
                      <a:srgbClr val="000000">
                        <a:alpha val="30000"/>
                      </a:srgbClr>
                    </a:outerShdw>
                  </a:effectLst>
                  <a:cs typeface="+mn-ea"/>
                  <a:sym typeface="+mn-lt"/>
                </a:rPr>
                <a:t>青年社群的培训</a:t>
              </a:r>
              <a:endParaRPr lang="zh-CN" altLang="en-US" dirty="0">
                <a:solidFill>
                  <a:schemeClr val="bg1"/>
                </a:solidFill>
                <a:effectLst>
                  <a:outerShdw blurRad="25400" dist="25400" dir="2700000" algn="tl">
                    <a:srgbClr val="000000">
                      <a:alpha val="30000"/>
                    </a:srgbClr>
                  </a:outerShdw>
                </a:effectLst>
                <a:cs typeface="+mn-ea"/>
                <a:sym typeface="+mn-lt"/>
              </a:endParaRPr>
            </a:p>
          </p:txBody>
        </p:sp>
      </p:grpSp>
      <p:grpSp>
        <p:nvGrpSpPr>
          <p:cNvPr id="81" name="组合 80"/>
          <p:cNvGrpSpPr/>
          <p:nvPr/>
        </p:nvGrpSpPr>
        <p:grpSpPr>
          <a:xfrm>
            <a:off x="5668509" y="3924945"/>
            <a:ext cx="4158241" cy="523220"/>
            <a:chOff x="5830653" y="4335297"/>
            <a:chExt cx="4158241" cy="523220"/>
          </a:xfrm>
        </p:grpSpPr>
        <p:grpSp>
          <p:nvGrpSpPr>
            <p:cNvPr id="63" name="组合 62"/>
            <p:cNvGrpSpPr/>
            <p:nvPr/>
          </p:nvGrpSpPr>
          <p:grpSpPr>
            <a:xfrm>
              <a:off x="5830653" y="4335297"/>
              <a:ext cx="627096" cy="523220"/>
              <a:chOff x="6249076" y="1577022"/>
              <a:chExt cx="627096" cy="498207"/>
            </a:xfrm>
          </p:grpSpPr>
          <p:sp>
            <p:nvSpPr>
              <p:cNvPr id="64" name="圆角矩形 63"/>
              <p:cNvSpPr/>
              <p:nvPr/>
            </p:nvSpPr>
            <p:spPr>
              <a:xfrm>
                <a:off x="6281981" y="1600775"/>
                <a:ext cx="548844" cy="369476"/>
              </a:xfrm>
              <a:prstGeom prst="roundRect">
                <a:avLst/>
              </a:prstGeom>
              <a:solidFill>
                <a:srgbClr val="E33D53"/>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2400" dirty="0">
                  <a:solidFill>
                    <a:schemeClr val="bg1"/>
                  </a:solidFill>
                  <a:effectLst>
                    <a:outerShdw blurRad="25400" dist="25400" dir="2700000" algn="tl">
                      <a:srgbClr val="000000">
                        <a:alpha val="30000"/>
                      </a:srgbClr>
                    </a:outerShdw>
                  </a:effectLst>
                  <a:cs typeface="+mn-ea"/>
                  <a:sym typeface="+mn-lt"/>
                </a:endParaRPr>
              </a:p>
            </p:txBody>
          </p:sp>
          <p:sp>
            <p:nvSpPr>
              <p:cNvPr id="65" name="矩形 64"/>
              <p:cNvSpPr/>
              <p:nvPr/>
            </p:nvSpPr>
            <p:spPr>
              <a:xfrm>
                <a:off x="6249076" y="1577022"/>
                <a:ext cx="627096" cy="498207"/>
              </a:xfrm>
              <a:prstGeom prst="rect">
                <a:avLst/>
              </a:prstGeom>
            </p:spPr>
            <p:txBody>
              <a:bodyPr wrap="none">
                <a:spAutoFit/>
              </a:bodyPr>
              <a:lstStyle/>
              <a:p>
                <a:pPr algn="ctr"/>
                <a:r>
                  <a:rPr lang="en-US" altLang="zh-CN" sz="2800" b="1" dirty="0" smtClean="0">
                    <a:solidFill>
                      <a:schemeClr val="bg1"/>
                    </a:solidFill>
                    <a:effectLst>
                      <a:outerShdw blurRad="25400" dist="25400" dir="2700000" algn="tl">
                        <a:srgbClr val="000000">
                          <a:alpha val="30000"/>
                        </a:srgbClr>
                      </a:outerShdw>
                    </a:effectLst>
                    <a:cs typeface="+mn-ea"/>
                    <a:sym typeface="+mn-lt"/>
                  </a:rPr>
                  <a:t>05</a:t>
                </a:r>
                <a:endParaRPr lang="zh-CN" altLang="en-US" sz="2800" b="1" dirty="0">
                  <a:solidFill>
                    <a:schemeClr val="bg1"/>
                  </a:solidFill>
                  <a:effectLst>
                    <a:outerShdw blurRad="25400" dist="25400" dir="2700000" algn="tl">
                      <a:srgbClr val="000000">
                        <a:alpha val="30000"/>
                      </a:srgbClr>
                    </a:outerShdw>
                  </a:effectLst>
                  <a:cs typeface="+mn-ea"/>
                  <a:sym typeface="+mn-lt"/>
                </a:endParaRPr>
              </a:p>
            </p:txBody>
          </p:sp>
        </p:grpSp>
        <p:sp>
          <p:nvSpPr>
            <p:cNvPr id="66" name="圆角矩形 65"/>
            <p:cNvSpPr/>
            <p:nvPr/>
          </p:nvSpPr>
          <p:spPr>
            <a:xfrm>
              <a:off x="6898274" y="4359624"/>
              <a:ext cx="3090620" cy="388026"/>
            </a:xfrm>
            <a:prstGeom prst="roundRect">
              <a:avLst/>
            </a:prstGeom>
            <a:solidFill>
              <a:srgbClr val="162E8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40000"/>
                </a:lnSpc>
              </a:pPr>
              <a:r>
                <a:rPr lang="zh-CN" altLang="en-US" dirty="0" smtClean="0">
                  <a:solidFill>
                    <a:schemeClr val="bg1"/>
                  </a:solidFill>
                  <a:effectLst>
                    <a:outerShdw blurRad="25400" dist="25400" dir="2700000" algn="tl">
                      <a:srgbClr val="000000">
                        <a:alpha val="30000"/>
                      </a:srgbClr>
                    </a:outerShdw>
                  </a:effectLst>
                  <a:cs typeface="+mn-ea"/>
                  <a:sym typeface="+mn-lt"/>
                </a:rPr>
                <a:t>当下青年的梦想</a:t>
              </a:r>
              <a:endParaRPr lang="zh-CN" altLang="en-US" dirty="0">
                <a:solidFill>
                  <a:schemeClr val="bg1"/>
                </a:solidFill>
                <a:effectLst>
                  <a:outerShdw blurRad="25400" dist="25400" dir="2700000" algn="tl">
                    <a:srgbClr val="000000">
                      <a:alpha val="30000"/>
                    </a:srgbClr>
                  </a:outerShdw>
                </a:effectLst>
                <a:cs typeface="+mn-ea"/>
                <a:sym typeface="+mn-lt"/>
              </a:endParaRPr>
            </a:p>
          </p:txBody>
        </p:sp>
      </p:grpSp>
      <p:pic>
        <p:nvPicPr>
          <p:cNvPr id="76" name="图片 75"/>
          <p:cNvPicPr>
            <a:picLocks noChangeAspect="1"/>
          </p:cNvPicPr>
          <p:nvPr/>
        </p:nvPicPr>
        <p:blipFill>
          <a:blip r:embed="rId3" cstate="screen"/>
          <a:stretch>
            <a:fillRect/>
          </a:stretch>
        </p:blipFill>
        <p:spPr>
          <a:xfrm>
            <a:off x="8183530" y="4186471"/>
            <a:ext cx="3776290" cy="2667005"/>
          </a:xfrm>
          <a:prstGeom prst="rect">
            <a:avLst/>
          </a:prstGeom>
        </p:spPr>
      </p:pic>
      <p:pic>
        <p:nvPicPr>
          <p:cNvPr id="84" name="图片 83"/>
          <p:cNvPicPr>
            <a:picLocks noChangeAspect="1"/>
          </p:cNvPicPr>
          <p:nvPr/>
        </p:nvPicPr>
        <p:blipFill>
          <a:blip r:embed="rId4" cstate="screen"/>
          <a:stretch>
            <a:fillRect/>
          </a:stretch>
        </p:blipFill>
        <p:spPr>
          <a:xfrm rot="1621651" flipH="1">
            <a:off x="10358207" y="3158562"/>
            <a:ext cx="995612" cy="9956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40000">
                                          <p:cBhvr additive="base">
                                            <p:cTn id="7" dur="75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4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40000">
                                          <p:cBhvr additive="base">
                                            <p:cTn id="11" dur="750" fill="hold"/>
                                            <p:tgtEl>
                                              <p:spTgt spid="30"/>
                                            </p:tgtEl>
                                            <p:attrNameLst>
                                              <p:attrName>ppt_x</p:attrName>
                                            </p:attrNameLst>
                                          </p:cBhvr>
                                          <p:tavLst>
                                            <p:tav tm="0">
                                              <p:val>
                                                <p:strVal val="#ppt_x"/>
                                              </p:val>
                                            </p:tav>
                                            <p:tav tm="100000">
                                              <p:val>
                                                <p:strVal val="#ppt_x"/>
                                              </p:val>
                                            </p:tav>
                                          </p:tavLst>
                                        </p:anim>
                                        <p:anim calcmode="lin" valueType="num" p14:bounceEnd="40000">
                                          <p:cBhvr additive="base">
                                            <p:cTn id="12" dur="75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40000">
                                          <p:cBhvr additive="base">
                                            <p:cTn id="15" dur="75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53"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5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nodeType="withEffect">
                                      <p:stCondLst>
                                        <p:cond delay="250"/>
                                      </p:stCondLst>
                                      <p:childTnLst>
                                        <p:set>
                                          <p:cBhvr>
                                            <p:cTn id="33" dur="1" fill="hold">
                                              <p:stCondLst>
                                                <p:cond delay="0"/>
                                              </p:stCondLst>
                                            </p:cTn>
                                            <p:tgtEl>
                                              <p:spTgt spid="72"/>
                                            </p:tgtEl>
                                            <p:attrNameLst>
                                              <p:attrName>style.visibility</p:attrName>
                                            </p:attrNameLst>
                                          </p:cBhvr>
                                          <p:to>
                                            <p:strVal val="visible"/>
                                          </p:to>
                                        </p:set>
                                        <p:anim calcmode="lin" valueType="num">
                                          <p:cBhvr>
                                            <p:cTn id="34" dur="500" fill="hold"/>
                                            <p:tgtEl>
                                              <p:spTgt spid="72"/>
                                            </p:tgtEl>
                                            <p:attrNameLst>
                                              <p:attrName>ppt_w</p:attrName>
                                            </p:attrNameLst>
                                          </p:cBhvr>
                                          <p:tavLst>
                                            <p:tav tm="0">
                                              <p:val>
                                                <p:fltVal val="0"/>
                                              </p:val>
                                            </p:tav>
                                            <p:tav tm="100000">
                                              <p:val>
                                                <p:strVal val="#ppt_w"/>
                                              </p:val>
                                            </p:tav>
                                          </p:tavLst>
                                        </p:anim>
                                        <p:anim calcmode="lin" valueType="num">
                                          <p:cBhvr>
                                            <p:cTn id="35" dur="500" fill="hold"/>
                                            <p:tgtEl>
                                              <p:spTgt spid="72"/>
                                            </p:tgtEl>
                                            <p:attrNameLst>
                                              <p:attrName>ppt_h</p:attrName>
                                            </p:attrNameLst>
                                          </p:cBhvr>
                                          <p:tavLst>
                                            <p:tav tm="0">
                                              <p:val>
                                                <p:fltVal val="0"/>
                                              </p:val>
                                            </p:tav>
                                            <p:tav tm="100000">
                                              <p:val>
                                                <p:strVal val="#ppt_h"/>
                                              </p:val>
                                            </p:tav>
                                          </p:tavLst>
                                        </p:anim>
                                        <p:animEffect transition="in" filter="fade">
                                          <p:cBhvr>
                                            <p:cTn id="36" dur="500"/>
                                            <p:tgtEl>
                                              <p:spTgt spid="72"/>
                                            </p:tgtEl>
                                          </p:cBhvr>
                                        </p:animEffect>
                                      </p:childTnLst>
                                    </p:cTn>
                                  </p:par>
                                  <p:par>
                                    <p:cTn id="37" presetID="2" presetClass="entr" presetSubtype="1" fill="hold" grpId="0" nodeType="withEffect">
                                      <p:stCondLst>
                                        <p:cond delay="5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0-#ppt_h/2"/>
                                              </p:val>
                                            </p:tav>
                                            <p:tav tm="100000">
                                              <p:val>
                                                <p:strVal val="#ppt_y"/>
                                              </p:val>
                                            </p:tav>
                                          </p:tavLst>
                                        </p:anim>
                                      </p:childTnLst>
                                    </p:cTn>
                                  </p:par>
                                  <p:par>
                                    <p:cTn id="45" presetID="53" presetClass="entr" presetSubtype="16" fill="hold" nodeType="withEffect">
                                      <p:stCondLst>
                                        <p:cond delay="50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82"/>
                                            </p:tgtEl>
                                            <p:attrNameLst>
                                              <p:attrName>style.visibility</p:attrName>
                                            </p:attrNameLst>
                                          </p:cBhvr>
                                          <p:to>
                                            <p:strVal val="visible"/>
                                          </p:to>
                                        </p:set>
                                        <p:animEffect transition="in" filter="wipe(up)">
                                          <p:cBhvr>
                                            <p:cTn id="52" dur="500"/>
                                            <p:tgtEl>
                                              <p:spTgt spid="82"/>
                                            </p:tgtEl>
                                          </p:cBhvr>
                                        </p:animEffect>
                                      </p:childTnLst>
                                    </p:cTn>
                                  </p:par>
                                  <p:par>
                                    <p:cTn id="53" presetID="53" presetClass="entr" presetSubtype="16" fill="hold" nodeType="withEffect">
                                      <p:stCondLst>
                                        <p:cond delay="50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childTnLst>
                                    </p:cTn>
                                  </p:par>
                                  <p:par>
                                    <p:cTn id="58" presetID="53" presetClass="entr" presetSubtype="16" fill="hold" nodeType="withEffect">
                                      <p:stCondLst>
                                        <p:cond delay="50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animEffect transition="in" filter="fade">
                                          <p:cBhvr>
                                            <p:cTn id="62" dur="500"/>
                                            <p:tgtEl>
                                              <p:spTgt spid="84"/>
                                            </p:tgtEl>
                                          </p:cBhvr>
                                        </p:animEffect>
                                      </p:childTnLst>
                                    </p:cTn>
                                  </p:par>
                                </p:childTnLst>
                              </p:cTn>
                            </p:par>
                            <p:par>
                              <p:cTn id="63" fill="hold">
                                <p:stCondLst>
                                  <p:cond delay="1000"/>
                                </p:stCondLst>
                                <p:childTnLst>
                                  <p:par>
                                    <p:cTn id="64" presetID="2" presetClass="entr" presetSubtype="2" fill="hold" nodeType="afterEffect" p14:presetBounceEnd="40000">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14:bounceEnd="40000">
                                          <p:cBhvr additive="base">
                                            <p:cTn id="66" dur="750" fill="hold"/>
                                            <p:tgtEl>
                                              <p:spTgt spid="77"/>
                                            </p:tgtEl>
                                            <p:attrNameLst>
                                              <p:attrName>ppt_x</p:attrName>
                                            </p:attrNameLst>
                                          </p:cBhvr>
                                          <p:tavLst>
                                            <p:tav tm="0">
                                              <p:val>
                                                <p:strVal val="1+#ppt_w/2"/>
                                              </p:val>
                                            </p:tav>
                                            <p:tav tm="100000">
                                              <p:val>
                                                <p:strVal val="#ppt_x"/>
                                              </p:val>
                                            </p:tav>
                                          </p:tavLst>
                                        </p:anim>
                                        <p:anim calcmode="lin" valueType="num" p14:bounceEnd="40000">
                                          <p:cBhvr additive="base">
                                            <p:cTn id="67" dur="750" fill="hold"/>
                                            <p:tgtEl>
                                              <p:spTgt spid="77"/>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2" presetClass="entr" presetSubtype="2" fill="hold" nodeType="afterEffect" p14:presetBounceEnd="40000">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14:bounceEnd="40000">
                                          <p:cBhvr additive="base">
                                            <p:cTn id="71" dur="750" fill="hold"/>
                                            <p:tgtEl>
                                              <p:spTgt spid="78"/>
                                            </p:tgtEl>
                                            <p:attrNameLst>
                                              <p:attrName>ppt_x</p:attrName>
                                            </p:attrNameLst>
                                          </p:cBhvr>
                                          <p:tavLst>
                                            <p:tav tm="0">
                                              <p:val>
                                                <p:strVal val="1+#ppt_w/2"/>
                                              </p:val>
                                            </p:tav>
                                            <p:tav tm="100000">
                                              <p:val>
                                                <p:strVal val="#ppt_x"/>
                                              </p:val>
                                            </p:tav>
                                          </p:tavLst>
                                        </p:anim>
                                        <p:anim calcmode="lin" valueType="num" p14:bounceEnd="40000">
                                          <p:cBhvr additive="base">
                                            <p:cTn id="72" dur="750" fill="hold"/>
                                            <p:tgtEl>
                                              <p:spTgt spid="78"/>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2" fill="hold" nodeType="afterEffect" p14:presetBounceEnd="40000">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14:bounceEnd="40000">
                                          <p:cBhvr additive="base">
                                            <p:cTn id="76" dur="750" fill="hold"/>
                                            <p:tgtEl>
                                              <p:spTgt spid="79"/>
                                            </p:tgtEl>
                                            <p:attrNameLst>
                                              <p:attrName>ppt_x</p:attrName>
                                            </p:attrNameLst>
                                          </p:cBhvr>
                                          <p:tavLst>
                                            <p:tav tm="0">
                                              <p:val>
                                                <p:strVal val="1+#ppt_w/2"/>
                                              </p:val>
                                            </p:tav>
                                            <p:tav tm="100000">
                                              <p:val>
                                                <p:strVal val="#ppt_x"/>
                                              </p:val>
                                            </p:tav>
                                          </p:tavLst>
                                        </p:anim>
                                        <p:anim calcmode="lin" valueType="num" p14:bounceEnd="40000">
                                          <p:cBhvr additive="base">
                                            <p:cTn id="77" dur="750" fill="hold"/>
                                            <p:tgtEl>
                                              <p:spTgt spid="79"/>
                                            </p:tgtEl>
                                            <p:attrNameLst>
                                              <p:attrName>ppt_y</p:attrName>
                                            </p:attrNameLst>
                                          </p:cBhvr>
                                          <p:tavLst>
                                            <p:tav tm="0">
                                              <p:val>
                                                <p:strVal val="#ppt_y"/>
                                              </p:val>
                                            </p:tav>
                                            <p:tav tm="100000">
                                              <p:val>
                                                <p:strVal val="#ppt_y"/>
                                              </p:val>
                                            </p:tav>
                                          </p:tavLst>
                                        </p:anim>
                                      </p:childTnLst>
                                    </p:cTn>
                                  </p:par>
                                </p:childTnLst>
                              </p:cTn>
                            </p:par>
                            <p:par>
                              <p:cTn id="78" fill="hold">
                                <p:stCondLst>
                                  <p:cond delay="4000"/>
                                </p:stCondLst>
                                <p:childTnLst>
                                  <p:par>
                                    <p:cTn id="79" presetID="2" presetClass="entr" presetSubtype="2" fill="hold" nodeType="afterEffect" p14:presetBounceEnd="40000">
                                      <p:stCondLst>
                                        <p:cond delay="0"/>
                                      </p:stCondLst>
                                      <p:childTnLst>
                                        <p:set>
                                          <p:cBhvr>
                                            <p:cTn id="80" dur="1" fill="hold">
                                              <p:stCondLst>
                                                <p:cond delay="0"/>
                                              </p:stCondLst>
                                            </p:cTn>
                                            <p:tgtEl>
                                              <p:spTgt spid="80"/>
                                            </p:tgtEl>
                                            <p:attrNameLst>
                                              <p:attrName>style.visibility</p:attrName>
                                            </p:attrNameLst>
                                          </p:cBhvr>
                                          <p:to>
                                            <p:strVal val="visible"/>
                                          </p:to>
                                        </p:set>
                                        <p:anim calcmode="lin" valueType="num" p14:bounceEnd="40000">
                                          <p:cBhvr additive="base">
                                            <p:cTn id="81" dur="75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82" dur="750" fill="hold"/>
                                            <p:tgtEl>
                                              <p:spTgt spid="80"/>
                                            </p:tgtEl>
                                            <p:attrNameLst>
                                              <p:attrName>ppt_y</p:attrName>
                                            </p:attrNameLst>
                                          </p:cBhvr>
                                          <p:tavLst>
                                            <p:tav tm="0">
                                              <p:val>
                                                <p:strVal val="#ppt_y"/>
                                              </p:val>
                                            </p:tav>
                                            <p:tav tm="100000">
                                              <p:val>
                                                <p:strVal val="#ppt_y"/>
                                              </p:val>
                                            </p:tav>
                                          </p:tavLst>
                                        </p:anim>
                                      </p:childTnLst>
                                    </p:cTn>
                                  </p:par>
                                </p:childTnLst>
                              </p:cTn>
                            </p:par>
                            <p:par>
                              <p:cTn id="83" fill="hold">
                                <p:stCondLst>
                                  <p:cond delay="5000"/>
                                </p:stCondLst>
                                <p:childTnLst>
                                  <p:par>
                                    <p:cTn id="84" presetID="2" presetClass="entr" presetSubtype="2" fill="hold" nodeType="afterEffect" p14:presetBounceEnd="40000">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14:bounceEnd="40000">
                                          <p:cBhvr additive="base">
                                            <p:cTn id="86" dur="75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87" dur="7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animBg="1"/>
          <p:bldP spid="38" grpId="0"/>
          <p:bldP spid="39" grpId="0"/>
          <p:bldP spid="8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750" fill="hold"/>
                                            <p:tgtEl>
                                              <p:spTgt spid="41"/>
                                            </p:tgtEl>
                                            <p:attrNameLst>
                                              <p:attrName>ppt_x</p:attrName>
                                            </p:attrNameLst>
                                          </p:cBhvr>
                                          <p:tavLst>
                                            <p:tav tm="0">
                                              <p:val>
                                                <p:strVal val="#ppt_x"/>
                                              </p:val>
                                            </p:tav>
                                            <p:tav tm="100000">
                                              <p:val>
                                                <p:strVal val="#ppt_x"/>
                                              </p:val>
                                            </p:tav>
                                          </p:tavLst>
                                        </p:anim>
                                        <p:anim calcmode="lin" valueType="num">
                                          <p:cBhvr additive="base">
                                            <p:cTn id="16" dur="750" fill="hold"/>
                                            <p:tgtEl>
                                              <p:spTgt spid="41"/>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par>
                                    <p:cTn id="22" presetID="53" presetClass="entr" presetSubtype="16"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5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nodeType="withEffect">
                                      <p:stCondLst>
                                        <p:cond delay="250"/>
                                      </p:stCondLst>
                                      <p:childTnLst>
                                        <p:set>
                                          <p:cBhvr>
                                            <p:cTn id="33" dur="1" fill="hold">
                                              <p:stCondLst>
                                                <p:cond delay="0"/>
                                              </p:stCondLst>
                                            </p:cTn>
                                            <p:tgtEl>
                                              <p:spTgt spid="72"/>
                                            </p:tgtEl>
                                            <p:attrNameLst>
                                              <p:attrName>style.visibility</p:attrName>
                                            </p:attrNameLst>
                                          </p:cBhvr>
                                          <p:to>
                                            <p:strVal val="visible"/>
                                          </p:to>
                                        </p:set>
                                        <p:anim calcmode="lin" valueType="num">
                                          <p:cBhvr>
                                            <p:cTn id="34" dur="500" fill="hold"/>
                                            <p:tgtEl>
                                              <p:spTgt spid="72"/>
                                            </p:tgtEl>
                                            <p:attrNameLst>
                                              <p:attrName>ppt_w</p:attrName>
                                            </p:attrNameLst>
                                          </p:cBhvr>
                                          <p:tavLst>
                                            <p:tav tm="0">
                                              <p:val>
                                                <p:fltVal val="0"/>
                                              </p:val>
                                            </p:tav>
                                            <p:tav tm="100000">
                                              <p:val>
                                                <p:strVal val="#ppt_w"/>
                                              </p:val>
                                            </p:tav>
                                          </p:tavLst>
                                        </p:anim>
                                        <p:anim calcmode="lin" valueType="num">
                                          <p:cBhvr>
                                            <p:cTn id="35" dur="500" fill="hold"/>
                                            <p:tgtEl>
                                              <p:spTgt spid="72"/>
                                            </p:tgtEl>
                                            <p:attrNameLst>
                                              <p:attrName>ppt_h</p:attrName>
                                            </p:attrNameLst>
                                          </p:cBhvr>
                                          <p:tavLst>
                                            <p:tav tm="0">
                                              <p:val>
                                                <p:fltVal val="0"/>
                                              </p:val>
                                            </p:tav>
                                            <p:tav tm="100000">
                                              <p:val>
                                                <p:strVal val="#ppt_h"/>
                                              </p:val>
                                            </p:tav>
                                          </p:tavLst>
                                        </p:anim>
                                        <p:animEffect transition="in" filter="fade">
                                          <p:cBhvr>
                                            <p:cTn id="36" dur="500"/>
                                            <p:tgtEl>
                                              <p:spTgt spid="72"/>
                                            </p:tgtEl>
                                          </p:cBhvr>
                                        </p:animEffect>
                                      </p:childTnLst>
                                    </p:cTn>
                                  </p:par>
                                  <p:par>
                                    <p:cTn id="37" presetID="2" presetClass="entr" presetSubtype="1" fill="hold" grpId="0" nodeType="withEffect">
                                      <p:stCondLst>
                                        <p:cond delay="5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0-#ppt_h/2"/>
                                              </p:val>
                                            </p:tav>
                                            <p:tav tm="100000">
                                              <p:val>
                                                <p:strVal val="#ppt_y"/>
                                              </p:val>
                                            </p:tav>
                                          </p:tavLst>
                                        </p:anim>
                                      </p:childTnLst>
                                    </p:cTn>
                                  </p:par>
                                  <p:par>
                                    <p:cTn id="45" presetID="53" presetClass="entr" presetSubtype="16" fill="hold" nodeType="withEffect">
                                      <p:stCondLst>
                                        <p:cond delay="50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22" presetClass="entr" presetSubtype="1" fill="hold" grpId="0" nodeType="withEffect">
                                      <p:stCondLst>
                                        <p:cond delay="500"/>
                                      </p:stCondLst>
                                      <p:childTnLst>
                                        <p:set>
                                          <p:cBhvr>
                                            <p:cTn id="51" dur="1" fill="hold">
                                              <p:stCondLst>
                                                <p:cond delay="0"/>
                                              </p:stCondLst>
                                            </p:cTn>
                                            <p:tgtEl>
                                              <p:spTgt spid="82"/>
                                            </p:tgtEl>
                                            <p:attrNameLst>
                                              <p:attrName>style.visibility</p:attrName>
                                            </p:attrNameLst>
                                          </p:cBhvr>
                                          <p:to>
                                            <p:strVal val="visible"/>
                                          </p:to>
                                        </p:set>
                                        <p:animEffect transition="in" filter="wipe(up)">
                                          <p:cBhvr>
                                            <p:cTn id="52" dur="500"/>
                                            <p:tgtEl>
                                              <p:spTgt spid="82"/>
                                            </p:tgtEl>
                                          </p:cBhvr>
                                        </p:animEffect>
                                      </p:childTnLst>
                                    </p:cTn>
                                  </p:par>
                                  <p:par>
                                    <p:cTn id="53" presetID="53" presetClass="entr" presetSubtype="16" fill="hold" nodeType="withEffect">
                                      <p:stCondLst>
                                        <p:cond delay="50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childTnLst>
                                    </p:cTn>
                                  </p:par>
                                  <p:par>
                                    <p:cTn id="58" presetID="53" presetClass="entr" presetSubtype="16" fill="hold" nodeType="withEffect">
                                      <p:stCondLst>
                                        <p:cond delay="50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animEffect transition="in" filter="fade">
                                          <p:cBhvr>
                                            <p:cTn id="62" dur="500"/>
                                            <p:tgtEl>
                                              <p:spTgt spid="84"/>
                                            </p:tgtEl>
                                          </p:cBhvr>
                                        </p:animEffect>
                                      </p:childTnLst>
                                    </p:cTn>
                                  </p:par>
                                </p:childTnLst>
                              </p:cTn>
                            </p:par>
                            <p:par>
                              <p:cTn id="63" fill="hold">
                                <p:stCondLst>
                                  <p:cond delay="1000"/>
                                </p:stCondLst>
                                <p:childTnLst>
                                  <p:par>
                                    <p:cTn id="64" presetID="2" presetClass="entr" presetSubtype="2"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750" fill="hold"/>
                                            <p:tgtEl>
                                              <p:spTgt spid="77"/>
                                            </p:tgtEl>
                                            <p:attrNameLst>
                                              <p:attrName>ppt_x</p:attrName>
                                            </p:attrNameLst>
                                          </p:cBhvr>
                                          <p:tavLst>
                                            <p:tav tm="0">
                                              <p:val>
                                                <p:strVal val="1+#ppt_w/2"/>
                                              </p:val>
                                            </p:tav>
                                            <p:tav tm="100000">
                                              <p:val>
                                                <p:strVal val="#ppt_x"/>
                                              </p:val>
                                            </p:tav>
                                          </p:tavLst>
                                        </p:anim>
                                        <p:anim calcmode="lin" valueType="num">
                                          <p:cBhvr additive="base">
                                            <p:cTn id="67" dur="750" fill="hold"/>
                                            <p:tgtEl>
                                              <p:spTgt spid="77"/>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2" presetClass="entr" presetSubtype="2"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750" fill="hold"/>
                                            <p:tgtEl>
                                              <p:spTgt spid="78"/>
                                            </p:tgtEl>
                                            <p:attrNameLst>
                                              <p:attrName>ppt_x</p:attrName>
                                            </p:attrNameLst>
                                          </p:cBhvr>
                                          <p:tavLst>
                                            <p:tav tm="0">
                                              <p:val>
                                                <p:strVal val="1+#ppt_w/2"/>
                                              </p:val>
                                            </p:tav>
                                            <p:tav tm="100000">
                                              <p:val>
                                                <p:strVal val="#ppt_x"/>
                                              </p:val>
                                            </p:tav>
                                          </p:tavLst>
                                        </p:anim>
                                        <p:anim calcmode="lin" valueType="num">
                                          <p:cBhvr additive="base">
                                            <p:cTn id="72" dur="750" fill="hold"/>
                                            <p:tgtEl>
                                              <p:spTgt spid="78"/>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2"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 calcmode="lin" valueType="num">
                                          <p:cBhvr additive="base">
                                            <p:cTn id="76" dur="750" fill="hold"/>
                                            <p:tgtEl>
                                              <p:spTgt spid="79"/>
                                            </p:tgtEl>
                                            <p:attrNameLst>
                                              <p:attrName>ppt_x</p:attrName>
                                            </p:attrNameLst>
                                          </p:cBhvr>
                                          <p:tavLst>
                                            <p:tav tm="0">
                                              <p:val>
                                                <p:strVal val="1+#ppt_w/2"/>
                                              </p:val>
                                            </p:tav>
                                            <p:tav tm="100000">
                                              <p:val>
                                                <p:strVal val="#ppt_x"/>
                                              </p:val>
                                            </p:tav>
                                          </p:tavLst>
                                        </p:anim>
                                        <p:anim calcmode="lin" valueType="num">
                                          <p:cBhvr additive="base">
                                            <p:cTn id="77" dur="750" fill="hold"/>
                                            <p:tgtEl>
                                              <p:spTgt spid="79"/>
                                            </p:tgtEl>
                                            <p:attrNameLst>
                                              <p:attrName>ppt_y</p:attrName>
                                            </p:attrNameLst>
                                          </p:cBhvr>
                                          <p:tavLst>
                                            <p:tav tm="0">
                                              <p:val>
                                                <p:strVal val="#ppt_y"/>
                                              </p:val>
                                            </p:tav>
                                            <p:tav tm="100000">
                                              <p:val>
                                                <p:strVal val="#ppt_y"/>
                                              </p:val>
                                            </p:tav>
                                          </p:tavLst>
                                        </p:anim>
                                      </p:childTnLst>
                                    </p:cTn>
                                  </p:par>
                                </p:childTnLst>
                              </p:cTn>
                            </p:par>
                            <p:par>
                              <p:cTn id="78" fill="hold">
                                <p:stCondLst>
                                  <p:cond delay="4000"/>
                                </p:stCondLst>
                                <p:childTnLst>
                                  <p:par>
                                    <p:cTn id="79" presetID="2" presetClass="entr" presetSubtype="2" fill="hold" nodeType="afterEffect">
                                      <p:stCondLst>
                                        <p:cond delay="0"/>
                                      </p:stCondLst>
                                      <p:childTnLst>
                                        <p:set>
                                          <p:cBhvr>
                                            <p:cTn id="80" dur="1" fill="hold">
                                              <p:stCondLst>
                                                <p:cond delay="0"/>
                                              </p:stCondLst>
                                            </p:cTn>
                                            <p:tgtEl>
                                              <p:spTgt spid="80"/>
                                            </p:tgtEl>
                                            <p:attrNameLst>
                                              <p:attrName>style.visibility</p:attrName>
                                            </p:attrNameLst>
                                          </p:cBhvr>
                                          <p:to>
                                            <p:strVal val="visible"/>
                                          </p:to>
                                        </p:set>
                                        <p:anim calcmode="lin" valueType="num">
                                          <p:cBhvr additive="base">
                                            <p:cTn id="81" dur="750" fill="hold"/>
                                            <p:tgtEl>
                                              <p:spTgt spid="80"/>
                                            </p:tgtEl>
                                            <p:attrNameLst>
                                              <p:attrName>ppt_x</p:attrName>
                                            </p:attrNameLst>
                                          </p:cBhvr>
                                          <p:tavLst>
                                            <p:tav tm="0">
                                              <p:val>
                                                <p:strVal val="1+#ppt_w/2"/>
                                              </p:val>
                                            </p:tav>
                                            <p:tav tm="100000">
                                              <p:val>
                                                <p:strVal val="#ppt_x"/>
                                              </p:val>
                                            </p:tav>
                                          </p:tavLst>
                                        </p:anim>
                                        <p:anim calcmode="lin" valueType="num">
                                          <p:cBhvr additive="base">
                                            <p:cTn id="82" dur="750" fill="hold"/>
                                            <p:tgtEl>
                                              <p:spTgt spid="80"/>
                                            </p:tgtEl>
                                            <p:attrNameLst>
                                              <p:attrName>ppt_y</p:attrName>
                                            </p:attrNameLst>
                                          </p:cBhvr>
                                          <p:tavLst>
                                            <p:tav tm="0">
                                              <p:val>
                                                <p:strVal val="#ppt_y"/>
                                              </p:val>
                                            </p:tav>
                                            <p:tav tm="100000">
                                              <p:val>
                                                <p:strVal val="#ppt_y"/>
                                              </p:val>
                                            </p:tav>
                                          </p:tavLst>
                                        </p:anim>
                                      </p:childTnLst>
                                    </p:cTn>
                                  </p:par>
                                </p:childTnLst>
                              </p:cTn>
                            </p:par>
                            <p:par>
                              <p:cTn id="83" fill="hold">
                                <p:stCondLst>
                                  <p:cond delay="5000"/>
                                </p:stCondLst>
                                <p:childTnLst>
                                  <p:par>
                                    <p:cTn id="84" presetID="2" presetClass="entr" presetSubtype="2" fill="hold" nodeType="after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additive="base">
                                            <p:cTn id="86" dur="750" fill="hold"/>
                                            <p:tgtEl>
                                              <p:spTgt spid="81"/>
                                            </p:tgtEl>
                                            <p:attrNameLst>
                                              <p:attrName>ppt_x</p:attrName>
                                            </p:attrNameLst>
                                          </p:cBhvr>
                                          <p:tavLst>
                                            <p:tav tm="0">
                                              <p:val>
                                                <p:strVal val="1+#ppt_w/2"/>
                                              </p:val>
                                            </p:tav>
                                            <p:tav tm="100000">
                                              <p:val>
                                                <p:strVal val="#ppt_x"/>
                                              </p:val>
                                            </p:tav>
                                          </p:tavLst>
                                        </p:anim>
                                        <p:anim calcmode="lin" valueType="num">
                                          <p:cBhvr additive="base">
                                            <p:cTn id="87" dur="7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animBg="1"/>
          <p:bldP spid="38" grpId="0"/>
          <p:bldP spid="39" grpId="0"/>
          <p:bldP spid="8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4334610" y="3219462"/>
            <a:ext cx="3712188" cy="2318261"/>
          </a:xfrm>
          <a:prstGeom prst="rect">
            <a:avLst/>
          </a:prstGeom>
        </p:spPr>
      </p:pic>
      <p:sp>
        <p:nvSpPr>
          <p:cNvPr id="39" name="文本框 17"/>
          <p:cNvSpPr txBox="1"/>
          <p:nvPr/>
        </p:nvSpPr>
        <p:spPr>
          <a:xfrm>
            <a:off x="8710681" y="2855319"/>
            <a:ext cx="2087817" cy="292629"/>
          </a:xfrm>
          <a:prstGeom prst="rect">
            <a:avLst/>
          </a:prstGeom>
          <a:noFill/>
        </p:spPr>
        <p:txBody>
          <a:bodyPr wrap="square" lIns="96000" tIns="0" rIns="96000" bIns="0" anchor="ctr" anchorCtr="0">
            <a:noAutofit/>
          </a:bodyPr>
          <a:lstStyle/>
          <a:p>
            <a:pPr defTabSz="1219200">
              <a:lnSpc>
                <a:spcPct val="120000"/>
              </a:lnSpc>
              <a:defRPr/>
            </a:pPr>
            <a:r>
              <a:rPr lang="zh-CN" altLang="en-US" sz="1100" dirty="0">
                <a:solidFill>
                  <a:schemeClr val="tx1">
                    <a:lumMod val="50000"/>
                    <a:lumOff val="50000"/>
                  </a:schemeClr>
                </a:solidFill>
                <a:cs typeface="+mn-ea"/>
                <a:sym typeface="+mn-lt"/>
              </a:rPr>
              <a:t>此部分内容作为文字排版占位</a:t>
            </a:r>
            <a:r>
              <a:rPr lang="zh-CN" altLang="en-US" sz="1100" dirty="0" smtClean="0">
                <a:solidFill>
                  <a:schemeClr val="tx1">
                    <a:lumMod val="50000"/>
                    <a:lumOff val="50000"/>
                  </a:schemeClr>
                </a:solidFill>
                <a:cs typeface="+mn-ea"/>
                <a:sym typeface="+mn-lt"/>
              </a:rPr>
              <a:t>显示（</a:t>
            </a:r>
            <a:r>
              <a:rPr lang="zh-CN" altLang="en-US" sz="1100" dirty="0">
                <a:solidFill>
                  <a:schemeClr val="tx1">
                    <a:lumMod val="50000"/>
                    <a:lumOff val="50000"/>
                  </a:schemeClr>
                </a:solidFill>
                <a:cs typeface="+mn-ea"/>
                <a:sym typeface="+mn-lt"/>
              </a:rPr>
              <a:t>建议使用主题字体）</a:t>
            </a:r>
          </a:p>
        </p:txBody>
      </p:sp>
      <p:sp>
        <p:nvSpPr>
          <p:cNvPr id="40" name="矩形 39"/>
          <p:cNvSpPr/>
          <p:nvPr/>
        </p:nvSpPr>
        <p:spPr>
          <a:xfrm>
            <a:off x="8710681" y="2478062"/>
            <a:ext cx="1896655" cy="202797"/>
          </a:xfrm>
          <a:prstGeom prst="rect">
            <a:avLst/>
          </a:prstGeom>
        </p:spPr>
        <p:txBody>
          <a:bodyPr wrap="none" lIns="96000" tIns="0" rIns="96000" bIns="0">
            <a:noAutofit/>
          </a:bodyPr>
          <a:lstStyle/>
          <a:p>
            <a:pPr defTabSz="1219200">
              <a:defRPr/>
            </a:pPr>
            <a:r>
              <a:rPr lang="zh-CN" altLang="en-US" sz="1600" b="1" dirty="0">
                <a:solidFill>
                  <a:schemeClr val="tx1">
                    <a:lumMod val="65000"/>
                    <a:lumOff val="35000"/>
                  </a:schemeClr>
                </a:solidFill>
                <a:cs typeface="+mn-ea"/>
                <a:sym typeface="+mn-lt"/>
              </a:rPr>
              <a:t>青年社团活动</a:t>
            </a:r>
          </a:p>
        </p:txBody>
      </p:sp>
      <p:sp>
        <p:nvSpPr>
          <p:cNvPr id="41" name="文本框 25"/>
          <p:cNvSpPr txBox="1"/>
          <p:nvPr/>
        </p:nvSpPr>
        <p:spPr>
          <a:xfrm>
            <a:off x="8710680" y="5338878"/>
            <a:ext cx="2252627" cy="292629"/>
          </a:xfrm>
          <a:prstGeom prst="rect">
            <a:avLst/>
          </a:prstGeom>
          <a:noFill/>
        </p:spPr>
        <p:txBody>
          <a:bodyPr wrap="square" lIns="96000" tIns="0" rIns="96000" bIns="0" anchor="ctr" anchorCtr="0">
            <a:noAutofit/>
          </a:bodyPr>
          <a:lstStyle/>
          <a:p>
            <a:pPr defTabSz="1219200">
              <a:lnSpc>
                <a:spcPct val="120000"/>
              </a:lnSpc>
              <a:defRPr/>
            </a:pPr>
            <a:r>
              <a:rPr lang="zh-CN" altLang="en-US" sz="1100" dirty="0">
                <a:solidFill>
                  <a:schemeClr val="tx1">
                    <a:lumMod val="50000"/>
                    <a:lumOff val="50000"/>
                  </a:schemeClr>
                </a:solidFill>
                <a:cs typeface="+mn-ea"/>
                <a:sym typeface="+mn-lt"/>
              </a:rPr>
              <a:t>此部分内容作为文字排版占位</a:t>
            </a:r>
            <a:r>
              <a:rPr lang="zh-CN" altLang="en-US" sz="1100" dirty="0" smtClean="0">
                <a:solidFill>
                  <a:schemeClr val="tx1">
                    <a:lumMod val="50000"/>
                    <a:lumOff val="50000"/>
                  </a:schemeClr>
                </a:solidFill>
                <a:cs typeface="+mn-ea"/>
                <a:sym typeface="+mn-lt"/>
              </a:rPr>
              <a:t>显示建议</a:t>
            </a:r>
            <a:r>
              <a:rPr lang="zh-CN" altLang="en-US" sz="1100" dirty="0">
                <a:solidFill>
                  <a:schemeClr val="tx1">
                    <a:lumMod val="50000"/>
                    <a:lumOff val="50000"/>
                  </a:schemeClr>
                </a:solidFill>
                <a:cs typeface="+mn-ea"/>
                <a:sym typeface="+mn-lt"/>
              </a:rPr>
              <a:t>使用主题字体）</a:t>
            </a:r>
          </a:p>
        </p:txBody>
      </p:sp>
      <p:sp>
        <p:nvSpPr>
          <p:cNvPr id="42" name="矩形 41"/>
          <p:cNvSpPr/>
          <p:nvPr/>
        </p:nvSpPr>
        <p:spPr>
          <a:xfrm>
            <a:off x="8710681" y="4961621"/>
            <a:ext cx="1896655" cy="202797"/>
          </a:xfrm>
          <a:prstGeom prst="rect">
            <a:avLst/>
          </a:prstGeom>
        </p:spPr>
        <p:txBody>
          <a:bodyPr wrap="none" lIns="96000" tIns="0" rIns="96000" bIns="0">
            <a:noAutofit/>
          </a:bodyPr>
          <a:lstStyle/>
          <a:p>
            <a:pPr defTabSz="1219200">
              <a:defRPr/>
            </a:pPr>
            <a:r>
              <a:rPr lang="zh-CN" altLang="en-US" sz="1600" b="1" dirty="0">
                <a:solidFill>
                  <a:schemeClr val="tx1">
                    <a:lumMod val="65000"/>
                    <a:lumOff val="35000"/>
                  </a:schemeClr>
                </a:solidFill>
                <a:cs typeface="+mn-ea"/>
                <a:sym typeface="+mn-lt"/>
              </a:rPr>
              <a:t>青年社团活动</a:t>
            </a:r>
          </a:p>
        </p:txBody>
      </p:sp>
      <p:sp>
        <p:nvSpPr>
          <p:cNvPr id="44" name="文本框 27"/>
          <p:cNvSpPr txBox="1"/>
          <p:nvPr/>
        </p:nvSpPr>
        <p:spPr>
          <a:xfrm>
            <a:off x="799955" y="5370812"/>
            <a:ext cx="2416908" cy="292629"/>
          </a:xfrm>
          <a:prstGeom prst="rect">
            <a:avLst/>
          </a:prstGeom>
          <a:noFill/>
        </p:spPr>
        <p:txBody>
          <a:bodyPr wrap="square" lIns="96000" tIns="0" rIns="96000" bIns="0" anchor="ctr" anchorCtr="0">
            <a:noAutofit/>
          </a:bodyPr>
          <a:lstStyle/>
          <a:p>
            <a:pPr algn="r" defTabSz="1219200">
              <a:lnSpc>
                <a:spcPct val="120000"/>
              </a:lnSpc>
              <a:defRPr/>
            </a:pPr>
            <a:r>
              <a:rPr lang="zh-CN" altLang="en-US" sz="1100" dirty="0">
                <a:solidFill>
                  <a:schemeClr val="tx1">
                    <a:lumMod val="50000"/>
                    <a:lumOff val="50000"/>
                  </a:schemeClr>
                </a:solidFill>
                <a:cs typeface="+mn-ea"/>
                <a:sym typeface="+mn-lt"/>
              </a:rPr>
              <a:t>此部分内容作为文字排版占位</a:t>
            </a:r>
            <a:r>
              <a:rPr lang="zh-CN" altLang="en-US" sz="1100" dirty="0" smtClean="0">
                <a:solidFill>
                  <a:schemeClr val="tx1">
                    <a:lumMod val="50000"/>
                    <a:lumOff val="50000"/>
                  </a:schemeClr>
                </a:solidFill>
                <a:cs typeface="+mn-ea"/>
                <a:sym typeface="+mn-lt"/>
              </a:rPr>
              <a:t>显示（</a:t>
            </a:r>
            <a:r>
              <a:rPr lang="zh-CN" altLang="en-US" sz="1100" dirty="0">
                <a:solidFill>
                  <a:schemeClr val="tx1">
                    <a:lumMod val="50000"/>
                    <a:lumOff val="50000"/>
                  </a:schemeClr>
                </a:solidFill>
                <a:cs typeface="+mn-ea"/>
                <a:sym typeface="+mn-lt"/>
              </a:rPr>
              <a:t>建议使用主题字体）</a:t>
            </a:r>
          </a:p>
        </p:txBody>
      </p:sp>
      <p:sp>
        <p:nvSpPr>
          <p:cNvPr id="45" name="矩形 44"/>
          <p:cNvSpPr/>
          <p:nvPr/>
        </p:nvSpPr>
        <p:spPr>
          <a:xfrm>
            <a:off x="1320209" y="4993558"/>
            <a:ext cx="1896655" cy="202797"/>
          </a:xfrm>
          <a:prstGeom prst="rect">
            <a:avLst/>
          </a:prstGeom>
        </p:spPr>
        <p:txBody>
          <a:bodyPr wrap="none" lIns="96000" tIns="0" rIns="96000" bIns="0">
            <a:noAutofit/>
          </a:bodyPr>
          <a:lstStyle/>
          <a:p>
            <a:pPr algn="r" defTabSz="1219200">
              <a:defRPr/>
            </a:pPr>
            <a:r>
              <a:rPr lang="zh-CN" altLang="en-US" sz="1600" b="1" dirty="0">
                <a:solidFill>
                  <a:schemeClr val="tx1">
                    <a:lumMod val="65000"/>
                    <a:lumOff val="35000"/>
                  </a:schemeClr>
                </a:solidFill>
                <a:cs typeface="+mn-ea"/>
                <a:sym typeface="+mn-lt"/>
              </a:rPr>
              <a:t>青年社团活动</a:t>
            </a:r>
          </a:p>
        </p:txBody>
      </p:sp>
      <p:sp>
        <p:nvSpPr>
          <p:cNvPr id="46" name="文本框 29"/>
          <p:cNvSpPr txBox="1"/>
          <p:nvPr/>
        </p:nvSpPr>
        <p:spPr>
          <a:xfrm>
            <a:off x="1145705" y="2855319"/>
            <a:ext cx="2071156" cy="292629"/>
          </a:xfrm>
          <a:prstGeom prst="rect">
            <a:avLst/>
          </a:prstGeom>
          <a:noFill/>
        </p:spPr>
        <p:txBody>
          <a:bodyPr wrap="square" lIns="96000" tIns="0" rIns="96000" bIns="0" anchor="ctr" anchorCtr="0">
            <a:noAutofit/>
          </a:bodyPr>
          <a:lstStyle/>
          <a:p>
            <a:pPr algn="r" defTabSz="1219200">
              <a:lnSpc>
                <a:spcPct val="120000"/>
              </a:lnSpc>
              <a:defRPr/>
            </a:pPr>
            <a:r>
              <a:rPr lang="zh-CN" altLang="en-US" sz="1100" dirty="0">
                <a:solidFill>
                  <a:schemeClr val="tx1">
                    <a:lumMod val="50000"/>
                    <a:lumOff val="50000"/>
                  </a:schemeClr>
                </a:solidFill>
                <a:cs typeface="+mn-ea"/>
                <a:sym typeface="+mn-lt"/>
              </a:rPr>
              <a:t>此部分内容作为文字排版占位</a:t>
            </a:r>
            <a:r>
              <a:rPr lang="zh-CN" altLang="en-US" sz="1100" dirty="0" smtClean="0">
                <a:solidFill>
                  <a:schemeClr val="tx1">
                    <a:lumMod val="50000"/>
                    <a:lumOff val="50000"/>
                  </a:schemeClr>
                </a:solidFill>
                <a:cs typeface="+mn-ea"/>
                <a:sym typeface="+mn-lt"/>
              </a:rPr>
              <a:t>显示建议</a:t>
            </a:r>
            <a:r>
              <a:rPr lang="zh-CN" altLang="en-US" sz="1100" dirty="0">
                <a:solidFill>
                  <a:schemeClr val="tx1">
                    <a:lumMod val="50000"/>
                    <a:lumOff val="50000"/>
                  </a:schemeClr>
                </a:solidFill>
                <a:cs typeface="+mn-ea"/>
                <a:sym typeface="+mn-lt"/>
              </a:rPr>
              <a:t>使用主题字体）</a:t>
            </a:r>
          </a:p>
        </p:txBody>
      </p:sp>
      <p:sp>
        <p:nvSpPr>
          <p:cNvPr id="47" name="矩形 46"/>
          <p:cNvSpPr/>
          <p:nvPr/>
        </p:nvSpPr>
        <p:spPr>
          <a:xfrm>
            <a:off x="1320209" y="2478064"/>
            <a:ext cx="1896655" cy="202797"/>
          </a:xfrm>
          <a:prstGeom prst="rect">
            <a:avLst/>
          </a:prstGeom>
        </p:spPr>
        <p:txBody>
          <a:bodyPr wrap="none" lIns="96000" tIns="0" rIns="96000" bIns="0">
            <a:noAutofit/>
          </a:bodyPr>
          <a:lstStyle/>
          <a:p>
            <a:pPr algn="r" defTabSz="1219200">
              <a:defRPr/>
            </a:pPr>
            <a:r>
              <a:rPr lang="zh-CN" altLang="en-US" sz="1600" b="1" dirty="0">
                <a:solidFill>
                  <a:schemeClr val="tx1">
                    <a:lumMod val="65000"/>
                    <a:lumOff val="35000"/>
                  </a:schemeClr>
                </a:solidFill>
                <a:cs typeface="+mn-ea"/>
                <a:sym typeface="+mn-lt"/>
              </a:rPr>
              <a:t>青年社团活动</a:t>
            </a:r>
          </a:p>
        </p:txBody>
      </p:sp>
      <p:grpSp>
        <p:nvGrpSpPr>
          <p:cNvPr id="48" name="组合 33"/>
          <p:cNvGrpSpPr/>
          <p:nvPr/>
        </p:nvGrpSpPr>
        <p:grpSpPr>
          <a:xfrm>
            <a:off x="3260377" y="2397689"/>
            <a:ext cx="5454840" cy="3517462"/>
            <a:chOff x="2973831" y="1305948"/>
            <a:chExt cx="3947195" cy="2545282"/>
          </a:xfrm>
          <a:effectLst>
            <a:outerShdw blurRad="190500" dist="63500" dir="2700000" algn="tl" rotWithShape="0">
              <a:prstClr val="black">
                <a:alpha val="30000"/>
              </a:prstClr>
            </a:outerShdw>
          </a:effectLst>
        </p:grpSpPr>
        <p:grpSp>
          <p:nvGrpSpPr>
            <p:cNvPr id="49" name="组合 34"/>
            <p:cNvGrpSpPr/>
            <p:nvPr/>
          </p:nvGrpSpPr>
          <p:grpSpPr>
            <a:xfrm>
              <a:off x="6173299" y="1305948"/>
              <a:ext cx="600454" cy="827146"/>
              <a:chOff x="8692278" y="1115753"/>
              <a:chExt cx="972030" cy="1339008"/>
            </a:xfrm>
          </p:grpSpPr>
          <p:sp>
            <p:nvSpPr>
              <p:cNvPr id="61" name="梯形 60"/>
              <p:cNvSpPr/>
              <p:nvPr/>
            </p:nvSpPr>
            <p:spPr>
              <a:xfrm rot="13500000">
                <a:off x="9114413" y="1354161"/>
                <a:ext cx="788304" cy="311487"/>
              </a:xfrm>
              <a:prstGeom prst="trapezoid">
                <a:avLst>
                  <a:gd name="adj" fmla="val 39970"/>
                </a:avLst>
              </a:prstGeom>
              <a:solidFill>
                <a:srgbClr val="E33D5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62" name="箭头: 右 30"/>
              <p:cNvSpPr/>
              <p:nvPr/>
            </p:nvSpPr>
            <p:spPr>
              <a:xfrm rot="8100000">
                <a:off x="8692278" y="1370304"/>
                <a:ext cx="827318" cy="1084457"/>
              </a:xfrm>
              <a:prstGeom prst="rightArrow">
                <a:avLst>
                  <a:gd name="adj1" fmla="val 50000"/>
                  <a:gd name="adj2" fmla="val 53750"/>
                </a:avLst>
              </a:prstGeom>
              <a:solidFill>
                <a:srgbClr val="E33D5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sp>
          <p:nvSpPr>
            <p:cNvPr id="50" name="梯形 49"/>
            <p:cNvSpPr/>
            <p:nvPr/>
          </p:nvSpPr>
          <p:spPr>
            <a:xfrm rot="8100000" flipH="1">
              <a:off x="2973831" y="1453221"/>
              <a:ext cx="486960" cy="192415"/>
            </a:xfrm>
            <a:prstGeom prst="trapezoid">
              <a:avLst>
                <a:gd name="adj" fmla="val 39970"/>
              </a:avLst>
            </a:prstGeom>
            <a:solidFill>
              <a:srgbClr val="162E8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51" name="箭头: 右 10"/>
            <p:cNvSpPr/>
            <p:nvPr/>
          </p:nvSpPr>
          <p:spPr>
            <a:xfrm rot="13500000" flipH="1">
              <a:off x="3210497" y="1463193"/>
              <a:ext cx="511060" cy="669903"/>
            </a:xfrm>
            <a:prstGeom prst="rightArrow">
              <a:avLst>
                <a:gd name="adj1" fmla="val 50000"/>
                <a:gd name="adj2" fmla="val 53750"/>
              </a:avLst>
            </a:prstGeom>
            <a:solidFill>
              <a:srgbClr val="162E8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nvGrpSpPr>
            <p:cNvPr id="52" name="组合 37"/>
            <p:cNvGrpSpPr/>
            <p:nvPr/>
          </p:nvGrpSpPr>
          <p:grpSpPr>
            <a:xfrm>
              <a:off x="6093876" y="3103502"/>
              <a:ext cx="827150" cy="600454"/>
              <a:chOff x="8563707" y="4025686"/>
              <a:chExt cx="1339012" cy="972033"/>
            </a:xfrm>
          </p:grpSpPr>
          <p:sp>
            <p:nvSpPr>
              <p:cNvPr id="59" name="梯形 58"/>
              <p:cNvSpPr/>
              <p:nvPr/>
            </p:nvSpPr>
            <p:spPr>
              <a:xfrm rot="8100000" flipV="1">
                <a:off x="9114415" y="4686232"/>
                <a:ext cx="788304" cy="311487"/>
              </a:xfrm>
              <a:prstGeom prst="trapezoid">
                <a:avLst>
                  <a:gd name="adj" fmla="val 39970"/>
                </a:avLst>
              </a:prstGeom>
              <a:solidFill>
                <a:srgbClr val="162E8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60" name="箭头: 右 28"/>
              <p:cNvSpPr/>
              <p:nvPr/>
            </p:nvSpPr>
            <p:spPr>
              <a:xfrm rot="13500000" flipV="1">
                <a:off x="8692277" y="3897116"/>
                <a:ext cx="827318" cy="1084458"/>
              </a:xfrm>
              <a:prstGeom prst="rightArrow">
                <a:avLst>
                  <a:gd name="adj1" fmla="val 50000"/>
                  <a:gd name="adj2" fmla="val 53750"/>
                </a:avLst>
              </a:prstGeom>
              <a:solidFill>
                <a:srgbClr val="162E8F"/>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grpSp>
        <p:sp>
          <p:nvSpPr>
            <p:cNvPr id="53" name="梯形 52"/>
            <p:cNvSpPr/>
            <p:nvPr/>
          </p:nvSpPr>
          <p:spPr>
            <a:xfrm rot="13500000" flipH="1" flipV="1">
              <a:off x="2973831" y="3511542"/>
              <a:ext cx="486960" cy="192415"/>
            </a:xfrm>
            <a:prstGeom prst="trapezoid">
              <a:avLst>
                <a:gd name="adj" fmla="val 39970"/>
              </a:avLst>
            </a:prstGeom>
            <a:solidFill>
              <a:srgbClr val="E33D5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54" name="箭头: 右 13"/>
            <p:cNvSpPr/>
            <p:nvPr/>
          </p:nvSpPr>
          <p:spPr>
            <a:xfrm rot="8100000" flipH="1" flipV="1">
              <a:off x="3210497" y="3024081"/>
              <a:ext cx="511060" cy="669903"/>
            </a:xfrm>
            <a:prstGeom prst="rightArrow">
              <a:avLst>
                <a:gd name="adj1" fmla="val 50000"/>
                <a:gd name="adj2" fmla="val 53750"/>
              </a:avLst>
            </a:prstGeom>
            <a:solidFill>
              <a:srgbClr val="E33D5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cs typeface="+mn-ea"/>
                <a:sym typeface="+mn-lt"/>
              </a:endParaRPr>
            </a:p>
          </p:txBody>
        </p:sp>
        <p:sp>
          <p:nvSpPr>
            <p:cNvPr id="55" name="矩形 54"/>
            <p:cNvSpPr/>
            <p:nvPr/>
          </p:nvSpPr>
          <p:spPr>
            <a:xfrm>
              <a:off x="3301385" y="1653989"/>
              <a:ext cx="245501" cy="300082"/>
            </a:xfrm>
            <a:prstGeom prst="rect">
              <a:avLst/>
            </a:prstGeom>
          </p:spPr>
          <p:txBody>
            <a:bodyPr wrap="none">
              <a:normAutofit fontScale="92500" lnSpcReduction="20000"/>
            </a:bodyPr>
            <a:lstStyle/>
            <a:p>
              <a:pPr algn="ctr"/>
              <a:r>
                <a:rPr lang="en-US" altLang="zh-CN" sz="2665" b="1" dirty="0">
                  <a:solidFill>
                    <a:schemeClr val="bg1"/>
                  </a:solidFill>
                  <a:cs typeface="+mn-ea"/>
                  <a:sym typeface="+mn-lt"/>
                </a:rPr>
                <a:t>1</a:t>
              </a:r>
            </a:p>
          </p:txBody>
        </p:sp>
        <p:sp>
          <p:nvSpPr>
            <p:cNvPr id="56" name="矩形 55"/>
            <p:cNvSpPr/>
            <p:nvPr/>
          </p:nvSpPr>
          <p:spPr>
            <a:xfrm>
              <a:off x="6285492" y="1653989"/>
              <a:ext cx="245501" cy="300082"/>
            </a:xfrm>
            <a:prstGeom prst="rect">
              <a:avLst/>
            </a:prstGeom>
          </p:spPr>
          <p:txBody>
            <a:bodyPr wrap="none">
              <a:normAutofit fontScale="92500" lnSpcReduction="20000"/>
            </a:bodyPr>
            <a:lstStyle/>
            <a:p>
              <a:pPr algn="ctr"/>
              <a:r>
                <a:rPr lang="en-US" altLang="zh-CN" sz="2665" b="1" dirty="0">
                  <a:solidFill>
                    <a:schemeClr val="bg1"/>
                  </a:solidFill>
                  <a:cs typeface="+mn-ea"/>
                  <a:sym typeface="+mn-lt"/>
                </a:rPr>
                <a:t>2</a:t>
              </a:r>
            </a:p>
          </p:txBody>
        </p:sp>
        <p:sp>
          <p:nvSpPr>
            <p:cNvPr id="57" name="矩形 56"/>
            <p:cNvSpPr/>
            <p:nvPr/>
          </p:nvSpPr>
          <p:spPr>
            <a:xfrm>
              <a:off x="3301385" y="3203172"/>
              <a:ext cx="245501" cy="300082"/>
            </a:xfrm>
            <a:prstGeom prst="rect">
              <a:avLst/>
            </a:prstGeom>
          </p:spPr>
          <p:txBody>
            <a:bodyPr wrap="none">
              <a:normAutofit fontScale="92500" lnSpcReduction="20000"/>
            </a:bodyPr>
            <a:lstStyle/>
            <a:p>
              <a:pPr algn="ctr"/>
              <a:r>
                <a:rPr lang="en-US" altLang="zh-CN" sz="2665" b="1" dirty="0">
                  <a:solidFill>
                    <a:schemeClr val="bg1"/>
                  </a:solidFill>
                  <a:cs typeface="+mn-ea"/>
                  <a:sym typeface="+mn-lt"/>
                </a:rPr>
                <a:t>4</a:t>
              </a:r>
            </a:p>
          </p:txBody>
        </p:sp>
        <p:sp>
          <p:nvSpPr>
            <p:cNvPr id="58" name="矩形 57"/>
            <p:cNvSpPr/>
            <p:nvPr/>
          </p:nvSpPr>
          <p:spPr>
            <a:xfrm>
              <a:off x="6285492" y="3203171"/>
              <a:ext cx="245501" cy="300082"/>
            </a:xfrm>
            <a:prstGeom prst="rect">
              <a:avLst/>
            </a:prstGeom>
          </p:spPr>
          <p:txBody>
            <a:bodyPr wrap="none">
              <a:normAutofit fontScale="92500" lnSpcReduction="20000"/>
            </a:bodyPr>
            <a:lstStyle/>
            <a:p>
              <a:pPr algn="ctr"/>
              <a:r>
                <a:rPr lang="en-US" altLang="zh-CN" sz="2665" b="1" dirty="0">
                  <a:solidFill>
                    <a:schemeClr val="bg1"/>
                  </a:solidFill>
                  <a:cs typeface="+mn-ea"/>
                  <a:sym typeface="+mn-lt"/>
                </a:rPr>
                <a:t>3</a:t>
              </a:r>
            </a:p>
          </p:txBody>
        </p:sp>
      </p:grpSp>
      <p:sp>
        <p:nvSpPr>
          <p:cNvPr id="28" name="文本框 27"/>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青年社群的培训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50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ppt_w</p:attrName>
                                        </p:attrNameLst>
                                      </p:cBhvr>
                                      <p:tavLst>
                                        <p:tav tm="0">
                                          <p:val>
                                            <p:fltVal val="0"/>
                                          </p:val>
                                        </p:tav>
                                        <p:tav tm="100000">
                                          <p:val>
                                            <p:strVal val="#ppt_w"/>
                                          </p:val>
                                        </p:tav>
                                      </p:tavLst>
                                    </p:anim>
                                    <p:anim calcmode="lin" valueType="num">
                                      <p:cBhvr>
                                        <p:cTn id="13" dur="1000" fill="hold"/>
                                        <p:tgtEl>
                                          <p:spTgt spid="48"/>
                                        </p:tgtEl>
                                        <p:attrNameLst>
                                          <p:attrName>ppt_h</p:attrName>
                                        </p:attrNameLst>
                                      </p:cBhvr>
                                      <p:tavLst>
                                        <p:tav tm="0">
                                          <p:val>
                                            <p:fltVal val="0"/>
                                          </p:val>
                                        </p:tav>
                                        <p:tav tm="100000">
                                          <p:val>
                                            <p:strVal val="#ppt_h"/>
                                          </p:val>
                                        </p:tav>
                                      </p:tavLst>
                                    </p:anim>
                                    <p:anim calcmode="lin" valueType="num">
                                      <p:cBhvr>
                                        <p:cTn id="14" dur="1000" fill="hold"/>
                                        <p:tgtEl>
                                          <p:spTgt spid="48"/>
                                        </p:tgtEl>
                                        <p:attrNameLst>
                                          <p:attrName>style.rotation</p:attrName>
                                        </p:attrNameLst>
                                      </p:cBhvr>
                                      <p:tavLst>
                                        <p:tav tm="0">
                                          <p:val>
                                            <p:fltVal val="90"/>
                                          </p:val>
                                        </p:tav>
                                        <p:tav tm="100000">
                                          <p:val>
                                            <p:fltVal val="0"/>
                                          </p:val>
                                        </p:tav>
                                      </p:tavLst>
                                    </p:anim>
                                    <p:animEffect transition="in" filter="fade">
                                      <p:cBhvr>
                                        <p:cTn id="15" dur="1000"/>
                                        <p:tgtEl>
                                          <p:spTgt spid="48"/>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7073544" y="2193048"/>
            <a:ext cx="3067768" cy="471858"/>
          </a:xfrm>
          <a:prstGeom prst="roundRect">
            <a:avLst/>
          </a:prstGeom>
          <a:solidFill>
            <a:srgbClr val="162E8F"/>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54" name="文本框 53"/>
          <p:cNvSpPr txBox="1"/>
          <p:nvPr/>
        </p:nvSpPr>
        <p:spPr>
          <a:xfrm>
            <a:off x="7201202" y="2256034"/>
            <a:ext cx="2271043" cy="338554"/>
          </a:xfrm>
          <a:prstGeom prst="rect">
            <a:avLst/>
          </a:prstGeom>
          <a:noFill/>
        </p:spPr>
        <p:txBody>
          <a:bodyPr wrap="square" rtlCol="0">
            <a:spAutoFit/>
          </a:bodyPr>
          <a:lstStyle/>
          <a:p>
            <a:r>
              <a:rPr kumimoji="1" lang="zh-CN" altLang="en-US" sz="1600" b="1" spc="300" dirty="0" smtClean="0">
                <a:solidFill>
                  <a:schemeClr val="bg1"/>
                </a:solidFill>
                <a:cs typeface="+mn-ea"/>
                <a:sym typeface="+mn-lt"/>
              </a:rPr>
              <a:t>青年社团活动</a:t>
            </a:r>
            <a:endParaRPr kumimoji="1" lang="zh-CN" altLang="en-US" sz="1600" b="1" spc="300" dirty="0">
              <a:solidFill>
                <a:schemeClr val="bg1"/>
              </a:solidFill>
              <a:cs typeface="+mn-ea"/>
              <a:sym typeface="+mn-lt"/>
            </a:endParaRPr>
          </a:p>
        </p:txBody>
      </p:sp>
      <p:sp>
        <p:nvSpPr>
          <p:cNvPr id="55" name="文本框 54"/>
          <p:cNvSpPr txBox="1"/>
          <p:nvPr/>
        </p:nvSpPr>
        <p:spPr>
          <a:xfrm>
            <a:off x="7073543" y="2744324"/>
            <a:ext cx="3203369" cy="511037"/>
          </a:xfrm>
          <a:prstGeom prst="rect">
            <a:avLst/>
          </a:prstGeom>
          <a:noFill/>
        </p:spPr>
        <p:txBody>
          <a:bodyPr wrap="square" rtlCol="0">
            <a:spAutoFit/>
          </a:bodyPr>
          <a:lstStyle/>
          <a:p>
            <a:pP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a:t>
            </a:r>
            <a:r>
              <a:rPr kumimoji="1" lang="zh-CN" altLang="en-US" sz="1100" dirty="0" smtClean="0">
                <a:solidFill>
                  <a:schemeClr val="tx1">
                    <a:lumMod val="65000"/>
                    <a:lumOff val="35000"/>
                  </a:schemeClr>
                </a:solidFill>
                <a:cs typeface="+mn-ea"/>
                <a:sym typeface="+mn-lt"/>
              </a:rPr>
              <a:t>文字</a:t>
            </a:r>
            <a:endParaRPr kumimoji="1" lang="zh-CN" altLang="en-US" sz="1100" dirty="0">
              <a:solidFill>
                <a:schemeClr val="tx1">
                  <a:lumMod val="65000"/>
                  <a:lumOff val="35000"/>
                </a:schemeClr>
              </a:solidFill>
              <a:cs typeface="+mn-ea"/>
              <a:sym typeface="+mn-lt"/>
            </a:endParaRPr>
          </a:p>
        </p:txBody>
      </p:sp>
      <p:sp>
        <p:nvSpPr>
          <p:cNvPr id="56" name="圆角矩形 55"/>
          <p:cNvSpPr/>
          <p:nvPr/>
        </p:nvSpPr>
        <p:spPr>
          <a:xfrm>
            <a:off x="7073544" y="3541735"/>
            <a:ext cx="3067768" cy="471858"/>
          </a:xfrm>
          <a:prstGeom prst="roundRect">
            <a:avLst/>
          </a:prstGeom>
          <a:solidFill>
            <a:srgbClr val="E33D53"/>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57" name="文本框 56"/>
          <p:cNvSpPr txBox="1"/>
          <p:nvPr/>
        </p:nvSpPr>
        <p:spPr>
          <a:xfrm>
            <a:off x="7073543" y="4093011"/>
            <a:ext cx="3203369" cy="511037"/>
          </a:xfrm>
          <a:prstGeom prst="rect">
            <a:avLst/>
          </a:prstGeom>
          <a:noFill/>
        </p:spPr>
        <p:txBody>
          <a:bodyPr wrap="square" rtlCol="0">
            <a:spAutoFit/>
          </a:bodyPr>
          <a:lstStyle/>
          <a:p>
            <a:pP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a:t>
            </a:r>
            <a:r>
              <a:rPr kumimoji="1" lang="zh-CN" altLang="en-US" sz="1100" dirty="0" smtClean="0">
                <a:solidFill>
                  <a:schemeClr val="tx1">
                    <a:lumMod val="65000"/>
                    <a:lumOff val="35000"/>
                  </a:schemeClr>
                </a:solidFill>
                <a:cs typeface="+mn-ea"/>
                <a:sym typeface="+mn-lt"/>
              </a:rPr>
              <a:t>尽量</a:t>
            </a:r>
            <a:endParaRPr kumimoji="1" lang="zh-CN" altLang="en-US" sz="1100" dirty="0">
              <a:solidFill>
                <a:schemeClr val="tx1">
                  <a:lumMod val="65000"/>
                  <a:lumOff val="35000"/>
                </a:schemeClr>
              </a:solidFill>
              <a:cs typeface="+mn-ea"/>
              <a:sym typeface="+mn-lt"/>
            </a:endParaRPr>
          </a:p>
        </p:txBody>
      </p:sp>
      <p:sp>
        <p:nvSpPr>
          <p:cNvPr id="58" name="圆角矩形 57"/>
          <p:cNvSpPr/>
          <p:nvPr/>
        </p:nvSpPr>
        <p:spPr>
          <a:xfrm>
            <a:off x="7073544" y="4812209"/>
            <a:ext cx="3067768" cy="471858"/>
          </a:xfrm>
          <a:prstGeom prst="roundRect">
            <a:avLst/>
          </a:prstGeom>
          <a:solidFill>
            <a:srgbClr val="288BFF"/>
          </a:solidFill>
          <a:ln>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59" name="文本框 58"/>
          <p:cNvSpPr txBox="1"/>
          <p:nvPr/>
        </p:nvSpPr>
        <p:spPr>
          <a:xfrm>
            <a:off x="7073543" y="5363485"/>
            <a:ext cx="3203369" cy="511037"/>
          </a:xfrm>
          <a:prstGeom prst="rect">
            <a:avLst/>
          </a:prstGeom>
          <a:noFill/>
        </p:spPr>
        <p:txBody>
          <a:bodyPr wrap="square" rtlCol="0">
            <a:spAutoFit/>
          </a:bodyPr>
          <a:lstStyle/>
          <a:p>
            <a:pP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a:t>
            </a:r>
            <a:r>
              <a:rPr kumimoji="1" lang="zh-CN" altLang="en-US" sz="1100" dirty="0" smtClean="0">
                <a:solidFill>
                  <a:schemeClr val="tx1">
                    <a:lumMod val="65000"/>
                    <a:lumOff val="35000"/>
                  </a:schemeClr>
                </a:solidFill>
                <a:cs typeface="+mn-ea"/>
                <a:sym typeface="+mn-lt"/>
              </a:rPr>
              <a:t>尽量</a:t>
            </a:r>
            <a:endParaRPr kumimoji="1" lang="zh-CN" altLang="en-US" sz="1100" dirty="0">
              <a:solidFill>
                <a:schemeClr val="tx1">
                  <a:lumMod val="65000"/>
                  <a:lumOff val="35000"/>
                </a:schemeClr>
              </a:solidFill>
              <a:cs typeface="+mn-ea"/>
              <a:sym typeface="+mn-lt"/>
            </a:endParaRPr>
          </a:p>
        </p:txBody>
      </p:sp>
      <p:sp>
        <p:nvSpPr>
          <p:cNvPr id="60" name="文本框 59"/>
          <p:cNvSpPr txBox="1"/>
          <p:nvPr/>
        </p:nvSpPr>
        <p:spPr>
          <a:xfrm>
            <a:off x="7192084" y="3609608"/>
            <a:ext cx="2271043" cy="338554"/>
          </a:xfrm>
          <a:prstGeom prst="rect">
            <a:avLst/>
          </a:prstGeom>
          <a:noFill/>
        </p:spPr>
        <p:txBody>
          <a:bodyPr wrap="square" rtlCol="0">
            <a:spAutoFit/>
          </a:bodyPr>
          <a:lstStyle/>
          <a:p>
            <a:r>
              <a:rPr kumimoji="1" lang="zh-CN" altLang="en-US" sz="1600" b="1" spc="300" dirty="0" smtClean="0">
                <a:solidFill>
                  <a:schemeClr val="bg1"/>
                </a:solidFill>
                <a:cs typeface="+mn-ea"/>
                <a:sym typeface="+mn-lt"/>
              </a:rPr>
              <a:t>青年社团活动</a:t>
            </a:r>
            <a:endParaRPr kumimoji="1" lang="zh-CN" altLang="en-US" sz="1600" b="1" spc="300" dirty="0">
              <a:solidFill>
                <a:schemeClr val="bg1"/>
              </a:solidFill>
              <a:cs typeface="+mn-ea"/>
              <a:sym typeface="+mn-lt"/>
            </a:endParaRPr>
          </a:p>
        </p:txBody>
      </p:sp>
      <p:sp>
        <p:nvSpPr>
          <p:cNvPr id="61" name="文本框 60"/>
          <p:cNvSpPr txBox="1"/>
          <p:nvPr/>
        </p:nvSpPr>
        <p:spPr>
          <a:xfrm>
            <a:off x="7182966" y="4905868"/>
            <a:ext cx="2271043" cy="338554"/>
          </a:xfrm>
          <a:prstGeom prst="rect">
            <a:avLst/>
          </a:prstGeom>
          <a:noFill/>
        </p:spPr>
        <p:txBody>
          <a:bodyPr wrap="square" rtlCol="0">
            <a:spAutoFit/>
          </a:bodyPr>
          <a:lstStyle/>
          <a:p>
            <a:r>
              <a:rPr kumimoji="1" lang="zh-CN" altLang="en-US" sz="1600" b="1" spc="300" dirty="0" smtClean="0">
                <a:solidFill>
                  <a:schemeClr val="bg1"/>
                </a:solidFill>
                <a:cs typeface="+mn-ea"/>
                <a:sym typeface="+mn-lt"/>
              </a:rPr>
              <a:t>青年社团活动</a:t>
            </a:r>
            <a:endParaRPr kumimoji="1" lang="zh-CN" altLang="en-US" sz="1600" b="1" spc="300" dirty="0">
              <a:solidFill>
                <a:schemeClr val="bg1"/>
              </a:solidFill>
              <a:cs typeface="+mn-ea"/>
              <a:sym typeface="+mn-lt"/>
            </a:endParaRPr>
          </a:p>
        </p:txBody>
      </p:sp>
      <p:pic>
        <p:nvPicPr>
          <p:cNvPr id="62" name="图片 61"/>
          <p:cNvPicPr>
            <a:picLocks noChangeAspect="1"/>
          </p:cNvPicPr>
          <p:nvPr/>
        </p:nvPicPr>
        <p:blipFill>
          <a:blip r:embed="rId3"/>
          <a:stretch>
            <a:fillRect/>
          </a:stretch>
        </p:blipFill>
        <p:spPr>
          <a:xfrm rot="21179192">
            <a:off x="2006310" y="2307856"/>
            <a:ext cx="3164546" cy="2107586"/>
          </a:xfrm>
          <a:prstGeom prst="roundRect">
            <a:avLst>
              <a:gd name="adj" fmla="val 0"/>
            </a:avLst>
          </a:prstGeom>
          <a:solidFill>
            <a:srgbClr val="FFFFFF">
              <a:shade val="85000"/>
            </a:srgbClr>
          </a:solidFill>
          <a:ln w="88900" cap="sq">
            <a:solidFill>
              <a:srgbClr val="FFFFFF"/>
            </a:solidFill>
            <a:miter lim="800000"/>
            <a:headEnd/>
            <a:tailEnd/>
          </a:ln>
          <a:effectLst>
            <a:outerShdw blurRad="190500" dist="63500" dir="2700000" algn="tl" rotWithShape="0">
              <a:prstClr val="black">
                <a:alpha val="30000"/>
              </a:prst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4" cstate="screen"/>
          <a:stretch>
            <a:fillRect/>
          </a:stretch>
        </p:blipFill>
        <p:spPr>
          <a:xfrm rot="469268">
            <a:off x="4007197" y="4408583"/>
            <a:ext cx="2066774" cy="1340458"/>
          </a:xfrm>
          <a:prstGeom prst="roundRect">
            <a:avLst>
              <a:gd name="adj" fmla="val 0"/>
            </a:avLst>
          </a:prstGeom>
          <a:solidFill>
            <a:srgbClr val="FFFFFF">
              <a:shade val="85000"/>
            </a:srgbClr>
          </a:solidFill>
          <a:ln w="88900" cap="sq">
            <a:solidFill>
              <a:srgbClr val="FFFFFF"/>
            </a:solidFill>
            <a:miter lim="800000"/>
            <a:headEnd/>
            <a:tailEnd/>
          </a:ln>
          <a:effectLst>
            <a:outerShdw blurRad="190500" dist="63500" dir="2700000" algn="tl" rotWithShape="0">
              <a:prstClr val="black">
                <a:alpha val="30000"/>
              </a:prstClr>
            </a:outerShdw>
          </a:effectLst>
          <a:scene3d>
            <a:camera prst="orthographicFron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5" cstate="screen"/>
          <a:stretch>
            <a:fillRect/>
          </a:stretch>
        </p:blipFill>
        <p:spPr>
          <a:xfrm rot="20627661">
            <a:off x="1646892" y="4618263"/>
            <a:ext cx="1728482" cy="1152320"/>
          </a:xfrm>
          <a:prstGeom prst="roundRect">
            <a:avLst>
              <a:gd name="adj" fmla="val 0"/>
            </a:avLst>
          </a:prstGeom>
          <a:solidFill>
            <a:srgbClr val="FFFFFF">
              <a:shade val="85000"/>
            </a:srgbClr>
          </a:solidFill>
          <a:ln w="88900" cap="sq">
            <a:solidFill>
              <a:srgbClr val="FFFFFF"/>
            </a:solidFill>
            <a:miter lim="800000"/>
            <a:headEnd/>
            <a:tailEnd/>
          </a:ln>
          <a:effectLst>
            <a:outerShdw blurRad="190500" dist="63500" dir="2700000" algn="tl" rotWithShape="0">
              <a:prstClr val="black">
                <a:alpha val="30000"/>
              </a:prstClr>
            </a:outerShdw>
          </a:effectLst>
          <a:scene3d>
            <a:camera prst="orthographicFront"/>
            <a:lightRig rig="twoPt" dir="t">
              <a:rot lat="0" lon="0" rev="7200000"/>
            </a:lightRig>
          </a:scene3d>
          <a:sp3d>
            <a:bevelT w="25400" h="19050"/>
            <a:contourClr>
              <a:srgbClr val="FFFFFF"/>
            </a:contourClr>
          </a:sp3d>
        </p:spPr>
      </p:pic>
      <p:sp>
        <p:nvSpPr>
          <p:cNvPr id="16" name="文本框 15"/>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青年社群的培训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fill="hold"/>
                                            <p:tgtEl>
                                              <p:spTgt spid="62"/>
                                            </p:tgtEl>
                                            <p:attrNameLst>
                                              <p:attrName>ppt_x</p:attrName>
                                            </p:attrNameLst>
                                          </p:cBhvr>
                                          <p:tavLst>
                                            <p:tav tm="0">
                                              <p:val>
                                                <p:strVal val="0-#ppt_w/2"/>
                                              </p:val>
                                            </p:tav>
                                            <p:tav tm="100000">
                                              <p:val>
                                                <p:strVal val="#ppt_x"/>
                                              </p:val>
                                            </p:tav>
                                          </p:tavLst>
                                        </p:anim>
                                        <p:anim calcmode="lin" valueType="num">
                                          <p:cBhvr additive="base">
                                            <p:cTn id="8" dur="10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decel="5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decel="5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par>
                              <p:cTn id="23" fill="hold">
                                <p:stCondLst>
                                  <p:cond delay="3500"/>
                                </p:stCondLst>
                                <p:childTnLst>
                                  <p:par>
                                    <p:cTn id="24" presetID="12" presetClass="entr" presetSubtype="4"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p:tgtEl>
                                              <p:spTgt spid="54"/>
                                            </p:tgtEl>
                                            <p:attrNameLst>
                                              <p:attrName>ppt_y</p:attrName>
                                            </p:attrNameLst>
                                          </p:cBhvr>
                                          <p:tavLst>
                                            <p:tav tm="0">
                                              <p:val>
                                                <p:strVal val="#ppt_y+#ppt_h*1.125000"/>
                                              </p:val>
                                            </p:tav>
                                            <p:tav tm="100000">
                                              <p:val>
                                                <p:strVal val="#ppt_y"/>
                                              </p:val>
                                            </p:tav>
                                          </p:tavLst>
                                        </p:anim>
                                        <p:animEffect transition="in" filter="wipe(up)">
                                          <p:cBhvr>
                                            <p:cTn id="27" dur="500"/>
                                            <p:tgtEl>
                                              <p:spTgt spid="54"/>
                                            </p:tgtEl>
                                          </p:cBhvr>
                                        </p:animEffect>
                                      </p:childTnLst>
                                    </p:cTn>
                                  </p:par>
                                </p:childTnLst>
                              </p:cTn>
                            </p:par>
                            <p:par>
                              <p:cTn id="28" fill="hold">
                                <p:stCondLst>
                                  <p:cond delay="4000"/>
                                </p:stCondLst>
                                <p:childTnLst>
                                  <p:par>
                                    <p:cTn id="29" presetID="2" presetClass="entr" presetSubtype="4" fill="hold" grpId="0" nodeType="afterEffect" p14:presetBounceEnd="50000">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14:bounceEnd="50000">
                                          <p:cBhvr additive="base">
                                            <p:cTn id="31" dur="1000" fill="hold"/>
                                            <p:tgtEl>
                                              <p:spTgt spid="55"/>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5"/>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5500"/>
                                </p:stCondLst>
                                <p:childTnLst>
                                  <p:par>
                                    <p:cTn id="38" presetID="1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p:tgtEl>
                                              <p:spTgt spid="60"/>
                                            </p:tgtEl>
                                            <p:attrNameLst>
                                              <p:attrName>ppt_y</p:attrName>
                                            </p:attrNameLst>
                                          </p:cBhvr>
                                          <p:tavLst>
                                            <p:tav tm="0">
                                              <p:val>
                                                <p:strVal val="#ppt_y+#ppt_h*1.125000"/>
                                              </p:val>
                                            </p:tav>
                                            <p:tav tm="100000">
                                              <p:val>
                                                <p:strVal val="#ppt_y"/>
                                              </p:val>
                                            </p:tav>
                                          </p:tavLst>
                                        </p:anim>
                                        <p:animEffect transition="in" filter="wipe(up)">
                                          <p:cBhvr>
                                            <p:cTn id="41" dur="500"/>
                                            <p:tgtEl>
                                              <p:spTgt spid="60"/>
                                            </p:tgtEl>
                                          </p:cBhvr>
                                        </p:animEffect>
                                      </p:childTnLst>
                                    </p:cTn>
                                  </p:par>
                                </p:childTnLst>
                              </p:cTn>
                            </p:par>
                            <p:par>
                              <p:cTn id="42" fill="hold">
                                <p:stCondLst>
                                  <p:cond delay="6000"/>
                                </p:stCondLst>
                                <p:childTnLst>
                                  <p:par>
                                    <p:cTn id="43" presetID="2" presetClass="entr" presetSubtype="4" fill="hold" grpId="0" nodeType="afterEffect" p14:presetBounceEnd="50000">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14:bounceEnd="50000">
                                          <p:cBhvr additive="base">
                                            <p:cTn id="45" dur="1000" fill="hold"/>
                                            <p:tgtEl>
                                              <p:spTgt spid="57"/>
                                            </p:tgtEl>
                                            <p:attrNameLst>
                                              <p:attrName>ppt_x</p:attrName>
                                            </p:attrNameLst>
                                          </p:cBhvr>
                                          <p:tavLst>
                                            <p:tav tm="0">
                                              <p:val>
                                                <p:strVal val="#ppt_x"/>
                                              </p:val>
                                            </p:tav>
                                            <p:tav tm="100000">
                                              <p:val>
                                                <p:strVal val="#ppt_x"/>
                                              </p:val>
                                            </p:tav>
                                          </p:tavLst>
                                        </p:anim>
                                        <p:anim calcmode="lin" valueType="num" p14:bounceEnd="50000">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7000"/>
                                </p:stCondLst>
                                <p:childTnLst>
                                  <p:par>
                                    <p:cTn id="48" presetID="2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par>
                              <p:cTn id="51" fill="hold">
                                <p:stCondLst>
                                  <p:cond delay="7500"/>
                                </p:stCondLst>
                                <p:childTnLst>
                                  <p:par>
                                    <p:cTn id="52" presetID="12" presetClass="entr" presetSubtype="4"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p:tgtEl>
                                              <p:spTgt spid="61"/>
                                            </p:tgtEl>
                                            <p:attrNameLst>
                                              <p:attrName>ppt_y</p:attrName>
                                            </p:attrNameLst>
                                          </p:cBhvr>
                                          <p:tavLst>
                                            <p:tav tm="0">
                                              <p:val>
                                                <p:strVal val="#ppt_y+#ppt_h*1.125000"/>
                                              </p:val>
                                            </p:tav>
                                            <p:tav tm="100000">
                                              <p:val>
                                                <p:strVal val="#ppt_y"/>
                                              </p:val>
                                            </p:tav>
                                          </p:tavLst>
                                        </p:anim>
                                        <p:animEffect transition="in" filter="wipe(up)">
                                          <p:cBhvr>
                                            <p:cTn id="55" dur="500"/>
                                            <p:tgtEl>
                                              <p:spTgt spid="61"/>
                                            </p:tgtEl>
                                          </p:cBhvr>
                                        </p:animEffect>
                                      </p:childTnLst>
                                    </p:cTn>
                                  </p:par>
                                </p:childTnLst>
                              </p:cTn>
                            </p:par>
                            <p:par>
                              <p:cTn id="56" fill="hold">
                                <p:stCondLst>
                                  <p:cond delay="8000"/>
                                </p:stCondLst>
                                <p:childTnLst>
                                  <p:par>
                                    <p:cTn id="57" presetID="2" presetClass="entr" presetSubtype="4" fill="hold" grpId="0" nodeType="afterEffect" p14:presetBounceEnd="50000">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14:bounceEnd="50000">
                                          <p:cBhvr additive="base">
                                            <p:cTn id="59" dur="10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60"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p:bldP spid="58" grpId="0" animBg="1"/>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000" fill="hold"/>
                                            <p:tgtEl>
                                              <p:spTgt spid="62"/>
                                            </p:tgtEl>
                                            <p:attrNameLst>
                                              <p:attrName>ppt_x</p:attrName>
                                            </p:attrNameLst>
                                          </p:cBhvr>
                                          <p:tavLst>
                                            <p:tav tm="0">
                                              <p:val>
                                                <p:strVal val="0-#ppt_w/2"/>
                                              </p:val>
                                            </p:tav>
                                            <p:tav tm="100000">
                                              <p:val>
                                                <p:strVal val="#ppt_x"/>
                                              </p:val>
                                            </p:tav>
                                          </p:tavLst>
                                        </p:anim>
                                        <p:anim calcmode="lin" valueType="num">
                                          <p:cBhvr additive="base">
                                            <p:cTn id="8" dur="1000" fill="hold"/>
                                            <p:tgtEl>
                                              <p:spTgt spid="6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2" decel="5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12" decel="5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par>
                              <p:cTn id="23" fill="hold">
                                <p:stCondLst>
                                  <p:cond delay="3500"/>
                                </p:stCondLst>
                                <p:childTnLst>
                                  <p:par>
                                    <p:cTn id="24" presetID="12" presetClass="entr" presetSubtype="4"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p:tgtEl>
                                              <p:spTgt spid="54"/>
                                            </p:tgtEl>
                                            <p:attrNameLst>
                                              <p:attrName>ppt_y</p:attrName>
                                            </p:attrNameLst>
                                          </p:cBhvr>
                                          <p:tavLst>
                                            <p:tav tm="0">
                                              <p:val>
                                                <p:strVal val="#ppt_y+#ppt_h*1.125000"/>
                                              </p:val>
                                            </p:tav>
                                            <p:tav tm="100000">
                                              <p:val>
                                                <p:strVal val="#ppt_y"/>
                                              </p:val>
                                            </p:tav>
                                          </p:tavLst>
                                        </p:anim>
                                        <p:animEffect transition="in" filter="wipe(up)">
                                          <p:cBhvr>
                                            <p:cTn id="27" dur="500"/>
                                            <p:tgtEl>
                                              <p:spTgt spid="54"/>
                                            </p:tgtEl>
                                          </p:cBhvr>
                                        </p:animEffect>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000" fill="hold"/>
                                            <p:tgtEl>
                                              <p:spTgt spid="55"/>
                                            </p:tgtEl>
                                            <p:attrNameLst>
                                              <p:attrName>ppt_x</p:attrName>
                                            </p:attrNameLst>
                                          </p:cBhvr>
                                          <p:tavLst>
                                            <p:tav tm="0">
                                              <p:val>
                                                <p:strVal val="#ppt_x"/>
                                              </p:val>
                                            </p:tav>
                                            <p:tav tm="100000">
                                              <p:val>
                                                <p:strVal val="#ppt_x"/>
                                              </p:val>
                                            </p:tav>
                                          </p:tavLst>
                                        </p:anim>
                                        <p:anim calcmode="lin" valueType="num">
                                          <p:cBhvr additive="base">
                                            <p:cTn id="32" dur="1000" fill="hold"/>
                                            <p:tgtEl>
                                              <p:spTgt spid="55"/>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5500"/>
                                </p:stCondLst>
                                <p:childTnLst>
                                  <p:par>
                                    <p:cTn id="38" presetID="1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p:tgtEl>
                                              <p:spTgt spid="60"/>
                                            </p:tgtEl>
                                            <p:attrNameLst>
                                              <p:attrName>ppt_y</p:attrName>
                                            </p:attrNameLst>
                                          </p:cBhvr>
                                          <p:tavLst>
                                            <p:tav tm="0">
                                              <p:val>
                                                <p:strVal val="#ppt_y+#ppt_h*1.125000"/>
                                              </p:val>
                                            </p:tav>
                                            <p:tav tm="100000">
                                              <p:val>
                                                <p:strVal val="#ppt_y"/>
                                              </p:val>
                                            </p:tav>
                                          </p:tavLst>
                                        </p:anim>
                                        <p:animEffect transition="in" filter="wipe(up)">
                                          <p:cBhvr>
                                            <p:cTn id="41" dur="500"/>
                                            <p:tgtEl>
                                              <p:spTgt spid="6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7000"/>
                                </p:stCondLst>
                                <p:childTnLst>
                                  <p:par>
                                    <p:cTn id="48" presetID="2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par>
                              <p:cTn id="51" fill="hold">
                                <p:stCondLst>
                                  <p:cond delay="7500"/>
                                </p:stCondLst>
                                <p:childTnLst>
                                  <p:par>
                                    <p:cTn id="52" presetID="12" presetClass="entr" presetSubtype="4"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p:tgtEl>
                                              <p:spTgt spid="61"/>
                                            </p:tgtEl>
                                            <p:attrNameLst>
                                              <p:attrName>ppt_y</p:attrName>
                                            </p:attrNameLst>
                                          </p:cBhvr>
                                          <p:tavLst>
                                            <p:tav tm="0">
                                              <p:val>
                                                <p:strVal val="#ppt_y+#ppt_h*1.125000"/>
                                              </p:val>
                                            </p:tav>
                                            <p:tav tm="100000">
                                              <p:val>
                                                <p:strVal val="#ppt_y"/>
                                              </p:val>
                                            </p:tav>
                                          </p:tavLst>
                                        </p:anim>
                                        <p:animEffect transition="in" filter="wipe(up)">
                                          <p:cBhvr>
                                            <p:cTn id="55" dur="500"/>
                                            <p:tgtEl>
                                              <p:spTgt spid="61"/>
                                            </p:tgtEl>
                                          </p:cBhvr>
                                        </p:animEffect>
                                      </p:childTnLst>
                                    </p:cTn>
                                  </p:par>
                                </p:childTnLst>
                              </p:cTn>
                            </p:par>
                            <p:par>
                              <p:cTn id="56" fill="hold">
                                <p:stCondLst>
                                  <p:cond delay="8000"/>
                                </p:stCondLst>
                                <p:childTnLst>
                                  <p:par>
                                    <p:cTn id="57" presetID="2" presetClass="entr" presetSubtype="4"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1000" fill="hold"/>
                                            <p:tgtEl>
                                              <p:spTgt spid="59"/>
                                            </p:tgtEl>
                                            <p:attrNameLst>
                                              <p:attrName>ppt_x</p:attrName>
                                            </p:attrNameLst>
                                          </p:cBhvr>
                                          <p:tavLst>
                                            <p:tav tm="0">
                                              <p:val>
                                                <p:strVal val="#ppt_x"/>
                                              </p:val>
                                            </p:tav>
                                            <p:tav tm="100000">
                                              <p:val>
                                                <p:strVal val="#ppt_x"/>
                                              </p:val>
                                            </p:tav>
                                          </p:tavLst>
                                        </p:anim>
                                        <p:anim calcmode="lin" valueType="num">
                                          <p:cBhvr additive="base">
                                            <p:cTn id="60"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P spid="56" grpId="0" animBg="1"/>
          <p:bldP spid="57" grpId="0"/>
          <p:bldP spid="58" grpId="0" animBg="1"/>
          <p:bldP spid="59" grpId="0"/>
          <p:bldP spid="60" grpId="0"/>
          <p:bldP spid="6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5161" y="5117346"/>
            <a:ext cx="3075308" cy="701731"/>
          </a:xfrm>
          <a:prstGeom prst="rect">
            <a:avLst/>
          </a:prstGeom>
        </p:spPr>
        <p:txBody>
          <a:bodyPr wrap="square">
            <a:spAutoFit/>
          </a:bodyPr>
          <a:lstStyle/>
          <a:p>
            <a:pPr algn="ct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用户可以在投影仪或者计算机上进行演示也可以将演示文稿打印出来制作成胶片以便应用到更广泛的领域中</a:t>
            </a:r>
          </a:p>
        </p:txBody>
      </p:sp>
      <p:sp>
        <p:nvSpPr>
          <p:cNvPr id="4" name="矩形 3"/>
          <p:cNvSpPr/>
          <p:nvPr/>
        </p:nvSpPr>
        <p:spPr>
          <a:xfrm>
            <a:off x="7888189" y="5117346"/>
            <a:ext cx="3075308" cy="701731"/>
          </a:xfrm>
          <a:prstGeom prst="rect">
            <a:avLst/>
          </a:prstGeom>
        </p:spPr>
        <p:txBody>
          <a:bodyPr wrap="square">
            <a:spAutoFit/>
          </a:bodyPr>
          <a:lstStyle/>
          <a:p>
            <a:pPr algn="ct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用户可以在投影仪或者计算机上进行演示也可以将演示文稿打印出来制作成胶片以便应用到更广泛的领域中</a:t>
            </a:r>
          </a:p>
        </p:txBody>
      </p:sp>
      <p:grpSp>
        <p:nvGrpSpPr>
          <p:cNvPr id="5" name="组合 22"/>
          <p:cNvGrpSpPr/>
          <p:nvPr/>
        </p:nvGrpSpPr>
        <p:grpSpPr>
          <a:xfrm>
            <a:off x="1675215" y="2569587"/>
            <a:ext cx="2235200" cy="2235200"/>
            <a:chOff x="1675215" y="2206172"/>
            <a:chExt cx="2235200" cy="2235200"/>
          </a:xfrm>
        </p:grpSpPr>
        <p:sp>
          <p:nvSpPr>
            <p:cNvPr id="6" name="椭圆 5"/>
            <p:cNvSpPr/>
            <p:nvPr/>
          </p:nvSpPr>
          <p:spPr>
            <a:xfrm>
              <a:off x="1675215" y="2206172"/>
              <a:ext cx="2235200" cy="2235200"/>
            </a:xfrm>
            <a:prstGeom prst="ellipse">
              <a:avLst/>
            </a:prstGeom>
            <a:solidFill>
              <a:srgbClr val="E33D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10"/>
            <p:cNvSpPr/>
            <p:nvPr/>
          </p:nvSpPr>
          <p:spPr>
            <a:xfrm>
              <a:off x="2360303" y="2593004"/>
              <a:ext cx="865024" cy="865024"/>
            </a:xfrm>
            <a:custGeom>
              <a:avLst/>
              <a:gdLst>
                <a:gd name="connsiteX0" fmla="*/ 41275 w 331788"/>
                <a:gd name="connsiteY0" fmla="*/ 257175 h 331788"/>
                <a:gd name="connsiteX1" fmla="*/ 41275 w 331788"/>
                <a:gd name="connsiteY1" fmla="*/ 284163 h 331788"/>
                <a:gd name="connsiteX2" fmla="*/ 50800 w 331788"/>
                <a:gd name="connsiteY2" fmla="*/ 284163 h 331788"/>
                <a:gd name="connsiteX3" fmla="*/ 50800 w 331788"/>
                <a:gd name="connsiteY3" fmla="*/ 257175 h 331788"/>
                <a:gd name="connsiteX4" fmla="*/ 93662 w 331788"/>
                <a:gd name="connsiteY4" fmla="*/ 246062 h 331788"/>
                <a:gd name="connsiteX5" fmla="*/ 93662 w 331788"/>
                <a:gd name="connsiteY5" fmla="*/ 258762 h 331788"/>
                <a:gd name="connsiteX6" fmla="*/ 290512 w 331788"/>
                <a:gd name="connsiteY6" fmla="*/ 258762 h 331788"/>
                <a:gd name="connsiteX7" fmla="*/ 290512 w 331788"/>
                <a:gd name="connsiteY7" fmla="*/ 246062 h 331788"/>
                <a:gd name="connsiteX8" fmla="*/ 41275 w 331788"/>
                <a:gd name="connsiteY8" fmla="*/ 206375 h 331788"/>
                <a:gd name="connsiteX9" fmla="*/ 41275 w 331788"/>
                <a:gd name="connsiteY9" fmla="*/ 231775 h 331788"/>
                <a:gd name="connsiteX10" fmla="*/ 50800 w 331788"/>
                <a:gd name="connsiteY10" fmla="*/ 231775 h 331788"/>
                <a:gd name="connsiteX11" fmla="*/ 50800 w 331788"/>
                <a:gd name="connsiteY11" fmla="*/ 206375 h 331788"/>
                <a:gd name="connsiteX12" fmla="*/ 93662 w 331788"/>
                <a:gd name="connsiteY12" fmla="*/ 192087 h 331788"/>
                <a:gd name="connsiteX13" fmla="*/ 93662 w 331788"/>
                <a:gd name="connsiteY13" fmla="*/ 204787 h 331788"/>
                <a:gd name="connsiteX14" fmla="*/ 290512 w 331788"/>
                <a:gd name="connsiteY14" fmla="*/ 204787 h 331788"/>
                <a:gd name="connsiteX15" fmla="*/ 290512 w 331788"/>
                <a:gd name="connsiteY15" fmla="*/ 192087 h 331788"/>
                <a:gd name="connsiteX16" fmla="*/ 41275 w 331788"/>
                <a:gd name="connsiteY16" fmla="*/ 152400 h 331788"/>
                <a:gd name="connsiteX17" fmla="*/ 41275 w 331788"/>
                <a:gd name="connsiteY17" fmla="*/ 177800 h 331788"/>
                <a:gd name="connsiteX18" fmla="*/ 50800 w 331788"/>
                <a:gd name="connsiteY18" fmla="*/ 177800 h 331788"/>
                <a:gd name="connsiteX19" fmla="*/ 50800 w 331788"/>
                <a:gd name="connsiteY19" fmla="*/ 152400 h 331788"/>
                <a:gd name="connsiteX20" fmla="*/ 198437 w 331788"/>
                <a:gd name="connsiteY20" fmla="*/ 136525 h 331788"/>
                <a:gd name="connsiteX21" fmla="*/ 198437 w 331788"/>
                <a:gd name="connsiteY21" fmla="*/ 149225 h 331788"/>
                <a:gd name="connsiteX22" fmla="*/ 290512 w 331788"/>
                <a:gd name="connsiteY22" fmla="*/ 149225 h 331788"/>
                <a:gd name="connsiteX23" fmla="*/ 290512 w 331788"/>
                <a:gd name="connsiteY23" fmla="*/ 136525 h 331788"/>
                <a:gd name="connsiteX24" fmla="*/ 41275 w 331788"/>
                <a:gd name="connsiteY24" fmla="*/ 100012 h 331788"/>
                <a:gd name="connsiteX25" fmla="*/ 41275 w 331788"/>
                <a:gd name="connsiteY25" fmla="*/ 125412 h 331788"/>
                <a:gd name="connsiteX26" fmla="*/ 50800 w 331788"/>
                <a:gd name="connsiteY26" fmla="*/ 125412 h 331788"/>
                <a:gd name="connsiteX27" fmla="*/ 50800 w 331788"/>
                <a:gd name="connsiteY27" fmla="*/ 100012 h 331788"/>
                <a:gd name="connsiteX28" fmla="*/ 141287 w 331788"/>
                <a:gd name="connsiteY28" fmla="*/ 98425 h 331788"/>
                <a:gd name="connsiteX29" fmla="*/ 152400 w 331788"/>
                <a:gd name="connsiteY29" fmla="*/ 136525 h 331788"/>
                <a:gd name="connsiteX30" fmla="*/ 128587 w 331788"/>
                <a:gd name="connsiteY30" fmla="*/ 136525 h 331788"/>
                <a:gd name="connsiteX31" fmla="*/ 198437 w 331788"/>
                <a:gd name="connsiteY31" fmla="*/ 82550 h 331788"/>
                <a:gd name="connsiteX32" fmla="*/ 198437 w 331788"/>
                <a:gd name="connsiteY32" fmla="*/ 95250 h 331788"/>
                <a:gd name="connsiteX33" fmla="*/ 290512 w 331788"/>
                <a:gd name="connsiteY33" fmla="*/ 95250 h 331788"/>
                <a:gd name="connsiteX34" fmla="*/ 290512 w 331788"/>
                <a:gd name="connsiteY34" fmla="*/ 82550 h 331788"/>
                <a:gd name="connsiteX35" fmla="*/ 128587 w 331788"/>
                <a:gd name="connsiteY35" fmla="*/ 79375 h 331788"/>
                <a:gd name="connsiteX36" fmla="*/ 96837 w 331788"/>
                <a:gd name="connsiteY36" fmla="*/ 169863 h 331788"/>
                <a:gd name="connsiteX37" fmla="*/ 117475 w 331788"/>
                <a:gd name="connsiteY37" fmla="*/ 169863 h 331788"/>
                <a:gd name="connsiteX38" fmla="*/ 122237 w 331788"/>
                <a:gd name="connsiteY38" fmla="*/ 150813 h 331788"/>
                <a:gd name="connsiteX39" fmla="*/ 157162 w 331788"/>
                <a:gd name="connsiteY39" fmla="*/ 150813 h 331788"/>
                <a:gd name="connsiteX40" fmla="*/ 163512 w 331788"/>
                <a:gd name="connsiteY40" fmla="*/ 169863 h 331788"/>
                <a:gd name="connsiteX41" fmla="*/ 184150 w 331788"/>
                <a:gd name="connsiteY41" fmla="*/ 169863 h 331788"/>
                <a:gd name="connsiteX42" fmla="*/ 150812 w 331788"/>
                <a:gd name="connsiteY42" fmla="*/ 79375 h 331788"/>
                <a:gd name="connsiteX43" fmla="*/ 41275 w 331788"/>
                <a:gd name="connsiteY43" fmla="*/ 46037 h 331788"/>
                <a:gd name="connsiteX44" fmla="*/ 41275 w 331788"/>
                <a:gd name="connsiteY44" fmla="*/ 73025 h 331788"/>
                <a:gd name="connsiteX45" fmla="*/ 50800 w 331788"/>
                <a:gd name="connsiteY45" fmla="*/ 73025 h 331788"/>
                <a:gd name="connsiteX46" fmla="*/ 50800 w 331788"/>
                <a:gd name="connsiteY46" fmla="*/ 46037 h 331788"/>
                <a:gd name="connsiteX47" fmla="*/ 51842 w 331788"/>
                <a:gd name="connsiteY47" fmla="*/ 0 h 331788"/>
                <a:gd name="connsiteX48" fmla="*/ 53138 w 331788"/>
                <a:gd name="connsiteY48" fmla="*/ 0 h 331788"/>
                <a:gd name="connsiteX49" fmla="*/ 278650 w 331788"/>
                <a:gd name="connsiteY49" fmla="*/ 0 h 331788"/>
                <a:gd name="connsiteX50" fmla="*/ 331788 w 331788"/>
                <a:gd name="connsiteY50" fmla="*/ 53138 h 331788"/>
                <a:gd name="connsiteX51" fmla="*/ 331788 w 331788"/>
                <a:gd name="connsiteY51" fmla="*/ 278650 h 331788"/>
                <a:gd name="connsiteX52" fmla="*/ 278650 w 331788"/>
                <a:gd name="connsiteY52" fmla="*/ 331788 h 331788"/>
                <a:gd name="connsiteX53" fmla="*/ 53138 w 331788"/>
                <a:gd name="connsiteY53" fmla="*/ 331788 h 331788"/>
                <a:gd name="connsiteX54" fmla="*/ 51842 w 331788"/>
                <a:gd name="connsiteY54" fmla="*/ 331788 h 331788"/>
                <a:gd name="connsiteX55" fmla="*/ 51842 w 331788"/>
                <a:gd name="connsiteY55" fmla="*/ 311051 h 331788"/>
                <a:gd name="connsiteX56" fmla="*/ 41473 w 331788"/>
                <a:gd name="connsiteY56" fmla="*/ 311051 h 331788"/>
                <a:gd name="connsiteX57" fmla="*/ 41473 w 331788"/>
                <a:gd name="connsiteY57" fmla="*/ 330492 h 331788"/>
                <a:gd name="connsiteX58" fmla="*/ 0 w 331788"/>
                <a:gd name="connsiteY58" fmla="*/ 278650 h 331788"/>
                <a:gd name="connsiteX59" fmla="*/ 0 w 331788"/>
                <a:gd name="connsiteY59" fmla="*/ 53138 h 331788"/>
                <a:gd name="connsiteX60" fmla="*/ 41473 w 331788"/>
                <a:gd name="connsiteY60" fmla="*/ 1296 h 331788"/>
                <a:gd name="connsiteX61" fmla="*/ 41473 w 331788"/>
                <a:gd name="connsiteY61" fmla="*/ 20737 h 331788"/>
                <a:gd name="connsiteX62" fmla="*/ 51842 w 331788"/>
                <a:gd name="connsiteY62" fmla="*/ 20737 h 331788"/>
                <a:gd name="connsiteX63" fmla="*/ 51842 w 331788"/>
                <a:gd name="connsiteY6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1788" h="331788">
                  <a:moveTo>
                    <a:pt x="41275" y="257175"/>
                  </a:moveTo>
                  <a:lnTo>
                    <a:pt x="41275" y="284163"/>
                  </a:lnTo>
                  <a:lnTo>
                    <a:pt x="50800" y="284163"/>
                  </a:lnTo>
                  <a:lnTo>
                    <a:pt x="50800" y="257175"/>
                  </a:lnTo>
                  <a:close/>
                  <a:moveTo>
                    <a:pt x="93662" y="246062"/>
                  </a:moveTo>
                  <a:lnTo>
                    <a:pt x="93662" y="258762"/>
                  </a:lnTo>
                  <a:lnTo>
                    <a:pt x="290512" y="258762"/>
                  </a:lnTo>
                  <a:lnTo>
                    <a:pt x="290512" y="246062"/>
                  </a:lnTo>
                  <a:close/>
                  <a:moveTo>
                    <a:pt x="41275" y="206375"/>
                  </a:moveTo>
                  <a:lnTo>
                    <a:pt x="41275" y="231775"/>
                  </a:lnTo>
                  <a:lnTo>
                    <a:pt x="50800" y="231775"/>
                  </a:lnTo>
                  <a:lnTo>
                    <a:pt x="50800" y="206375"/>
                  </a:lnTo>
                  <a:close/>
                  <a:moveTo>
                    <a:pt x="93662" y="192087"/>
                  </a:moveTo>
                  <a:lnTo>
                    <a:pt x="93662" y="204787"/>
                  </a:lnTo>
                  <a:lnTo>
                    <a:pt x="290512" y="204787"/>
                  </a:lnTo>
                  <a:lnTo>
                    <a:pt x="290512" y="192087"/>
                  </a:lnTo>
                  <a:close/>
                  <a:moveTo>
                    <a:pt x="41275" y="152400"/>
                  </a:moveTo>
                  <a:lnTo>
                    <a:pt x="41275" y="177800"/>
                  </a:lnTo>
                  <a:lnTo>
                    <a:pt x="50800" y="177800"/>
                  </a:lnTo>
                  <a:lnTo>
                    <a:pt x="50800" y="152400"/>
                  </a:lnTo>
                  <a:close/>
                  <a:moveTo>
                    <a:pt x="198437" y="136525"/>
                  </a:moveTo>
                  <a:lnTo>
                    <a:pt x="198437" y="149225"/>
                  </a:lnTo>
                  <a:lnTo>
                    <a:pt x="290512" y="149225"/>
                  </a:lnTo>
                  <a:lnTo>
                    <a:pt x="290512" y="136525"/>
                  </a:lnTo>
                  <a:close/>
                  <a:moveTo>
                    <a:pt x="41275" y="100012"/>
                  </a:moveTo>
                  <a:lnTo>
                    <a:pt x="41275" y="125412"/>
                  </a:lnTo>
                  <a:lnTo>
                    <a:pt x="50800" y="125412"/>
                  </a:lnTo>
                  <a:lnTo>
                    <a:pt x="50800" y="100012"/>
                  </a:lnTo>
                  <a:close/>
                  <a:moveTo>
                    <a:pt x="141287" y="98425"/>
                  </a:moveTo>
                  <a:lnTo>
                    <a:pt x="152400" y="136525"/>
                  </a:lnTo>
                  <a:lnTo>
                    <a:pt x="128587" y="136525"/>
                  </a:lnTo>
                  <a:close/>
                  <a:moveTo>
                    <a:pt x="198437" y="82550"/>
                  </a:moveTo>
                  <a:lnTo>
                    <a:pt x="198437" y="95250"/>
                  </a:lnTo>
                  <a:lnTo>
                    <a:pt x="290512" y="95250"/>
                  </a:lnTo>
                  <a:lnTo>
                    <a:pt x="290512" y="82550"/>
                  </a:lnTo>
                  <a:close/>
                  <a:moveTo>
                    <a:pt x="128587" y="79375"/>
                  </a:moveTo>
                  <a:lnTo>
                    <a:pt x="96837" y="169863"/>
                  </a:lnTo>
                  <a:lnTo>
                    <a:pt x="117475" y="169863"/>
                  </a:lnTo>
                  <a:lnTo>
                    <a:pt x="122237" y="150813"/>
                  </a:lnTo>
                  <a:lnTo>
                    <a:pt x="157162" y="150813"/>
                  </a:lnTo>
                  <a:lnTo>
                    <a:pt x="163512" y="169863"/>
                  </a:lnTo>
                  <a:lnTo>
                    <a:pt x="184150" y="169863"/>
                  </a:lnTo>
                  <a:lnTo>
                    <a:pt x="150812" y="79375"/>
                  </a:lnTo>
                  <a:close/>
                  <a:moveTo>
                    <a:pt x="41275" y="46037"/>
                  </a:moveTo>
                  <a:lnTo>
                    <a:pt x="41275" y="73025"/>
                  </a:lnTo>
                  <a:lnTo>
                    <a:pt x="50800" y="73025"/>
                  </a:lnTo>
                  <a:lnTo>
                    <a:pt x="50800" y="46037"/>
                  </a:lnTo>
                  <a:close/>
                  <a:moveTo>
                    <a:pt x="51842" y="0"/>
                  </a:moveTo>
                  <a:cubicBezTo>
                    <a:pt x="51842" y="0"/>
                    <a:pt x="53138" y="0"/>
                    <a:pt x="53138" y="0"/>
                  </a:cubicBezTo>
                  <a:cubicBezTo>
                    <a:pt x="278650" y="0"/>
                    <a:pt x="278650" y="0"/>
                    <a:pt x="278650" y="0"/>
                  </a:cubicBezTo>
                  <a:cubicBezTo>
                    <a:pt x="308459" y="0"/>
                    <a:pt x="331788" y="23329"/>
                    <a:pt x="331788" y="53138"/>
                  </a:cubicBezTo>
                  <a:cubicBezTo>
                    <a:pt x="331788" y="278650"/>
                    <a:pt x="331788" y="278650"/>
                    <a:pt x="331788" y="278650"/>
                  </a:cubicBezTo>
                  <a:cubicBezTo>
                    <a:pt x="331788" y="308459"/>
                    <a:pt x="308459" y="331788"/>
                    <a:pt x="278650" y="331788"/>
                  </a:cubicBezTo>
                  <a:cubicBezTo>
                    <a:pt x="53138" y="331788"/>
                    <a:pt x="53138" y="331788"/>
                    <a:pt x="53138" y="331788"/>
                  </a:cubicBezTo>
                  <a:cubicBezTo>
                    <a:pt x="53138" y="331788"/>
                    <a:pt x="51842" y="331788"/>
                    <a:pt x="51842" y="331788"/>
                  </a:cubicBezTo>
                  <a:cubicBezTo>
                    <a:pt x="51842" y="311051"/>
                    <a:pt x="51842" y="311051"/>
                    <a:pt x="51842" y="311051"/>
                  </a:cubicBezTo>
                  <a:cubicBezTo>
                    <a:pt x="41473" y="311051"/>
                    <a:pt x="41473" y="311051"/>
                    <a:pt x="41473" y="311051"/>
                  </a:cubicBezTo>
                  <a:cubicBezTo>
                    <a:pt x="41473" y="330492"/>
                    <a:pt x="41473" y="330492"/>
                    <a:pt x="41473" y="330492"/>
                  </a:cubicBezTo>
                  <a:cubicBezTo>
                    <a:pt x="18145" y="325308"/>
                    <a:pt x="0" y="303275"/>
                    <a:pt x="0" y="278650"/>
                  </a:cubicBezTo>
                  <a:cubicBezTo>
                    <a:pt x="0" y="53138"/>
                    <a:pt x="0" y="53138"/>
                    <a:pt x="0" y="53138"/>
                  </a:cubicBezTo>
                  <a:cubicBezTo>
                    <a:pt x="0" y="28513"/>
                    <a:pt x="18145" y="6480"/>
                    <a:pt x="41473" y="1296"/>
                  </a:cubicBezTo>
                  <a:cubicBezTo>
                    <a:pt x="41473" y="20737"/>
                    <a:pt x="41473" y="20737"/>
                    <a:pt x="41473" y="20737"/>
                  </a:cubicBezTo>
                  <a:cubicBezTo>
                    <a:pt x="51842" y="20737"/>
                    <a:pt x="51842" y="20737"/>
                    <a:pt x="51842" y="20737"/>
                  </a:cubicBezTo>
                  <a:cubicBezTo>
                    <a:pt x="51842" y="0"/>
                    <a:pt x="51842" y="0"/>
                    <a:pt x="5184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8" name="矩形 7"/>
            <p:cNvSpPr/>
            <p:nvPr/>
          </p:nvSpPr>
          <p:spPr>
            <a:xfrm>
              <a:off x="2036404" y="3614027"/>
              <a:ext cx="1519596" cy="429348"/>
            </a:xfrm>
            <a:prstGeom prst="rect">
              <a:avLst/>
            </a:prstGeom>
          </p:spPr>
          <p:txBody>
            <a:bodyPr wrap="square">
              <a:spAutoFit/>
            </a:bodyPr>
            <a:lstStyle/>
            <a:p>
              <a:pPr algn="ctr">
                <a:lnSpc>
                  <a:spcPct val="120000"/>
                </a:lnSpc>
              </a:pPr>
              <a:r>
                <a:rPr lang="zh-CN" altLang="en-US" sz="2000" b="1" dirty="0" smtClean="0">
                  <a:solidFill>
                    <a:schemeClr val="bg1"/>
                  </a:solidFill>
                  <a:cs typeface="+mn-ea"/>
                  <a:sym typeface="+mn-lt"/>
                </a:rPr>
                <a:t>青年社群</a:t>
              </a:r>
              <a:endParaRPr lang="zh-CN" altLang="en-US" sz="2000" b="1" dirty="0">
                <a:solidFill>
                  <a:schemeClr val="bg1"/>
                </a:solidFill>
                <a:cs typeface="+mn-ea"/>
                <a:sym typeface="+mn-lt"/>
              </a:endParaRPr>
            </a:p>
          </p:txBody>
        </p:sp>
      </p:grpSp>
      <p:grpSp>
        <p:nvGrpSpPr>
          <p:cNvPr id="9" name="组合 26"/>
          <p:cNvGrpSpPr/>
          <p:nvPr/>
        </p:nvGrpSpPr>
        <p:grpSpPr>
          <a:xfrm>
            <a:off x="8308243" y="2569587"/>
            <a:ext cx="2235200" cy="2235200"/>
            <a:chOff x="8308243" y="2206172"/>
            <a:chExt cx="2235200" cy="2235200"/>
          </a:xfrm>
        </p:grpSpPr>
        <p:sp>
          <p:nvSpPr>
            <p:cNvPr id="10" name="椭圆 9"/>
            <p:cNvSpPr/>
            <p:nvPr/>
          </p:nvSpPr>
          <p:spPr>
            <a:xfrm>
              <a:off x="8308243" y="2206172"/>
              <a:ext cx="2235200" cy="2235200"/>
            </a:xfrm>
            <a:prstGeom prst="ellipse">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1"/>
            <p:cNvSpPr/>
            <p:nvPr/>
          </p:nvSpPr>
          <p:spPr>
            <a:xfrm>
              <a:off x="8995402" y="2593004"/>
              <a:ext cx="860883" cy="865024"/>
            </a:xfrm>
            <a:custGeom>
              <a:avLst/>
              <a:gdLst>
                <a:gd name="connsiteX0" fmla="*/ 157162 w 330200"/>
                <a:gd name="connsiteY0" fmla="*/ 79375 h 331788"/>
                <a:gd name="connsiteX1" fmla="*/ 61912 w 330200"/>
                <a:gd name="connsiteY1" fmla="*/ 173977 h 331788"/>
                <a:gd name="connsiteX2" fmla="*/ 157162 w 330200"/>
                <a:gd name="connsiteY2" fmla="*/ 269875 h 331788"/>
                <a:gd name="connsiteX3" fmla="*/ 252412 w 330200"/>
                <a:gd name="connsiteY3" fmla="*/ 176569 h 331788"/>
                <a:gd name="connsiteX4" fmla="*/ 157162 w 330200"/>
                <a:gd name="connsiteY4" fmla="*/ 176569 h 331788"/>
                <a:gd name="connsiteX5" fmla="*/ 157162 w 330200"/>
                <a:gd name="connsiteY5" fmla="*/ 79375 h 331788"/>
                <a:gd name="connsiteX6" fmla="*/ 157300 w 330200"/>
                <a:gd name="connsiteY6" fmla="*/ 0 h 331788"/>
                <a:gd name="connsiteX7" fmla="*/ 330200 w 330200"/>
                <a:gd name="connsiteY7" fmla="*/ 176262 h 331788"/>
                <a:gd name="connsiteX8" fmla="*/ 330200 w 330200"/>
                <a:gd name="connsiteY8" fmla="*/ 177558 h 331788"/>
                <a:gd name="connsiteX9" fmla="*/ 313300 w 330200"/>
                <a:gd name="connsiteY9" fmla="*/ 177558 h 331788"/>
                <a:gd name="connsiteX10" fmla="*/ 157300 w 330200"/>
                <a:gd name="connsiteY10" fmla="*/ 331788 h 331788"/>
                <a:gd name="connsiteX11" fmla="*/ 0 w 330200"/>
                <a:gd name="connsiteY11" fmla="*/ 174966 h 331788"/>
                <a:gd name="connsiteX12" fmla="*/ 157300 w 330200"/>
                <a:gd name="connsiteY12" fmla="*/ 19441 h 331788"/>
                <a:gd name="connsiteX13" fmla="*/ 157300 w 330200"/>
                <a:gd name="connsiteY13"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00" h="331788">
                  <a:moveTo>
                    <a:pt x="157162" y="79375"/>
                  </a:moveTo>
                  <a:cubicBezTo>
                    <a:pt x="104389" y="79375"/>
                    <a:pt x="61912" y="122140"/>
                    <a:pt x="61912" y="173977"/>
                  </a:cubicBezTo>
                  <a:cubicBezTo>
                    <a:pt x="61912" y="227110"/>
                    <a:pt x="104389" y="269875"/>
                    <a:pt x="157162" y="269875"/>
                  </a:cubicBezTo>
                  <a:cubicBezTo>
                    <a:pt x="208649" y="269875"/>
                    <a:pt x="251125" y="228406"/>
                    <a:pt x="252412" y="176569"/>
                  </a:cubicBezTo>
                  <a:cubicBezTo>
                    <a:pt x="252412" y="176569"/>
                    <a:pt x="252412" y="176569"/>
                    <a:pt x="157162" y="176569"/>
                  </a:cubicBezTo>
                  <a:cubicBezTo>
                    <a:pt x="157162" y="176569"/>
                    <a:pt x="157162" y="176569"/>
                    <a:pt x="157162" y="79375"/>
                  </a:cubicBezTo>
                  <a:close/>
                  <a:moveTo>
                    <a:pt x="157300" y="0"/>
                  </a:moveTo>
                  <a:cubicBezTo>
                    <a:pt x="252200" y="2592"/>
                    <a:pt x="330200" y="80355"/>
                    <a:pt x="330200" y="176262"/>
                  </a:cubicBezTo>
                  <a:cubicBezTo>
                    <a:pt x="330200" y="176262"/>
                    <a:pt x="330200" y="176262"/>
                    <a:pt x="330200" y="177558"/>
                  </a:cubicBezTo>
                  <a:cubicBezTo>
                    <a:pt x="330200" y="177558"/>
                    <a:pt x="330200" y="177558"/>
                    <a:pt x="313300" y="177558"/>
                  </a:cubicBezTo>
                  <a:cubicBezTo>
                    <a:pt x="313300" y="263098"/>
                    <a:pt x="243100" y="331788"/>
                    <a:pt x="157300" y="331788"/>
                  </a:cubicBezTo>
                  <a:cubicBezTo>
                    <a:pt x="70200" y="331788"/>
                    <a:pt x="0" y="261802"/>
                    <a:pt x="0" y="174966"/>
                  </a:cubicBezTo>
                  <a:cubicBezTo>
                    <a:pt x="0" y="89427"/>
                    <a:pt x="70200" y="19441"/>
                    <a:pt x="157300" y="19441"/>
                  </a:cubicBezTo>
                  <a:cubicBezTo>
                    <a:pt x="157300" y="19441"/>
                    <a:pt x="157300" y="19441"/>
                    <a:pt x="157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2" name="矩形 11"/>
            <p:cNvSpPr/>
            <p:nvPr/>
          </p:nvSpPr>
          <p:spPr>
            <a:xfrm>
              <a:off x="8666045" y="3614027"/>
              <a:ext cx="1519596" cy="429348"/>
            </a:xfrm>
            <a:prstGeom prst="rect">
              <a:avLst/>
            </a:prstGeom>
          </p:spPr>
          <p:txBody>
            <a:bodyPr wrap="square">
              <a:spAutoFit/>
            </a:bodyPr>
            <a:lstStyle/>
            <a:p>
              <a:pPr algn="ctr">
                <a:lnSpc>
                  <a:spcPct val="120000"/>
                </a:lnSpc>
              </a:pPr>
              <a:r>
                <a:rPr lang="zh-CN" altLang="en-US" sz="2000" b="1" dirty="0" smtClean="0">
                  <a:solidFill>
                    <a:schemeClr val="bg1"/>
                  </a:solidFill>
                  <a:cs typeface="+mn-ea"/>
                  <a:sym typeface="+mn-lt"/>
                </a:rPr>
                <a:t>青年社群</a:t>
              </a:r>
              <a:endParaRPr lang="zh-CN" altLang="en-US" sz="2000" b="1" dirty="0">
                <a:solidFill>
                  <a:schemeClr val="bg1"/>
                </a:solidFill>
                <a:cs typeface="+mn-ea"/>
                <a:sym typeface="+mn-lt"/>
              </a:endParaRPr>
            </a:p>
          </p:txBody>
        </p:sp>
      </p:grpSp>
      <p:pic>
        <p:nvPicPr>
          <p:cNvPr id="2" name="图片 1"/>
          <p:cNvPicPr>
            <a:picLocks noChangeAspect="1"/>
          </p:cNvPicPr>
          <p:nvPr/>
        </p:nvPicPr>
        <p:blipFill rotWithShape="1">
          <a:blip r:embed="rId3" cstate="screen"/>
          <a:srcRect/>
          <a:stretch>
            <a:fillRect/>
          </a:stretch>
        </p:blipFill>
        <p:spPr>
          <a:xfrm>
            <a:off x="4701278" y="2392631"/>
            <a:ext cx="2789446" cy="2589112"/>
          </a:xfrm>
          <a:prstGeom prst="ellipse">
            <a:avLst/>
          </a:prstGeom>
          <a:effectLst>
            <a:outerShdw blurRad="190500" dist="63500" dir="2700000" algn="tl" rotWithShape="0">
              <a:prstClr val="black">
                <a:alpha val="30000"/>
              </a:prstClr>
            </a:outerShdw>
          </a:effectLst>
        </p:spPr>
      </p:pic>
      <p:sp>
        <p:nvSpPr>
          <p:cNvPr id="15" name="文本框 14"/>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青年社群的培训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3500"/>
                            </p:stCondLst>
                            <p:childTnLst>
                              <p:par>
                                <p:cTn id="26" presetID="53"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50" y="1301262"/>
            <a:ext cx="11388296" cy="5148968"/>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0918 w 11384934"/>
              <a:gd name="connsiteY2-6" fmla="*/ 676222 h 6017741"/>
              <a:gd name="connsiteX3-7" fmla="*/ 11384934 w 11384934"/>
              <a:gd name="connsiteY3-8" fmla="*/ 6017741 h 6017741"/>
              <a:gd name="connsiteX4-9" fmla="*/ 0 w 11384934"/>
              <a:gd name="connsiteY4-10" fmla="*/ 6017741 h 6017741"/>
              <a:gd name="connsiteX5" fmla="*/ 0 w 11384934"/>
              <a:gd name="connsiteY5" fmla="*/ 0 h 6017741"/>
              <a:gd name="connsiteX0-11" fmla="*/ 3362 w 11388296"/>
              <a:gd name="connsiteY0-12" fmla="*/ 0 h 6017741"/>
              <a:gd name="connsiteX1-13" fmla="*/ 11388296 w 11388296"/>
              <a:gd name="connsiteY1-14" fmla="*/ 0 h 6017741"/>
              <a:gd name="connsiteX2-15" fmla="*/ 11384280 w 11388296"/>
              <a:gd name="connsiteY2-16" fmla="*/ 676222 h 6017741"/>
              <a:gd name="connsiteX3-17" fmla="*/ 11388296 w 11388296"/>
              <a:gd name="connsiteY3-18" fmla="*/ 6017741 h 6017741"/>
              <a:gd name="connsiteX4-19" fmla="*/ 3362 w 11388296"/>
              <a:gd name="connsiteY4-20" fmla="*/ 6017741 h 6017741"/>
              <a:gd name="connsiteX5-21" fmla="*/ 0 w 11388296"/>
              <a:gd name="connsiteY5-22" fmla="*/ 5248222 h 6017741"/>
              <a:gd name="connsiteX6" fmla="*/ 3362 w 11388296"/>
              <a:gd name="connsiteY6" fmla="*/ 0 h 6017741"/>
              <a:gd name="connsiteX0-23" fmla="*/ 0 w 11388296"/>
              <a:gd name="connsiteY0-24" fmla="*/ 5248222 h 6017741"/>
              <a:gd name="connsiteX1-25" fmla="*/ 11388296 w 11388296"/>
              <a:gd name="connsiteY1-26" fmla="*/ 0 h 6017741"/>
              <a:gd name="connsiteX2-27" fmla="*/ 11384280 w 11388296"/>
              <a:gd name="connsiteY2-28" fmla="*/ 676222 h 6017741"/>
              <a:gd name="connsiteX3-29" fmla="*/ 11388296 w 11388296"/>
              <a:gd name="connsiteY3-30" fmla="*/ 6017741 h 6017741"/>
              <a:gd name="connsiteX4-31" fmla="*/ 3362 w 11388296"/>
              <a:gd name="connsiteY4-32" fmla="*/ 6017741 h 6017741"/>
              <a:gd name="connsiteX5-33" fmla="*/ 0 w 11388296"/>
              <a:gd name="connsiteY5-34" fmla="*/ 5248222 h 6017741"/>
              <a:gd name="connsiteX0-35" fmla="*/ 0 w 11388296"/>
              <a:gd name="connsiteY0-36" fmla="*/ 4575163 h 5344682"/>
              <a:gd name="connsiteX1-37" fmla="*/ 11384280 w 11388296"/>
              <a:gd name="connsiteY1-38" fmla="*/ 3163 h 5344682"/>
              <a:gd name="connsiteX2-39" fmla="*/ 11388296 w 11388296"/>
              <a:gd name="connsiteY2-40" fmla="*/ 5344682 h 5344682"/>
              <a:gd name="connsiteX3-41" fmla="*/ 3362 w 11388296"/>
              <a:gd name="connsiteY3-42" fmla="*/ 5344682 h 5344682"/>
              <a:gd name="connsiteX4-43" fmla="*/ 0 w 11388296"/>
              <a:gd name="connsiteY4-44" fmla="*/ 4575163 h 5344682"/>
              <a:gd name="connsiteX0-45" fmla="*/ 0 w 11388296"/>
              <a:gd name="connsiteY0-46" fmla="*/ 4572000 h 5341519"/>
              <a:gd name="connsiteX1-47" fmla="*/ 11384280 w 11388296"/>
              <a:gd name="connsiteY1-48" fmla="*/ 0 h 5341519"/>
              <a:gd name="connsiteX2-49" fmla="*/ 11388296 w 11388296"/>
              <a:gd name="connsiteY2-50" fmla="*/ 5341519 h 5341519"/>
              <a:gd name="connsiteX3-51" fmla="*/ 3362 w 11388296"/>
              <a:gd name="connsiteY3-52" fmla="*/ 5341519 h 5341519"/>
              <a:gd name="connsiteX4-53" fmla="*/ 0 w 11388296"/>
              <a:gd name="connsiteY4-54" fmla="*/ 4572000 h 5341519"/>
              <a:gd name="connsiteX0-55" fmla="*/ 0 w 11388296"/>
              <a:gd name="connsiteY0-56" fmla="*/ 4572000 h 5341519"/>
              <a:gd name="connsiteX1-57" fmla="*/ 11384280 w 11388296"/>
              <a:gd name="connsiteY1-58" fmla="*/ 0 h 5341519"/>
              <a:gd name="connsiteX2-59" fmla="*/ 11388296 w 11388296"/>
              <a:gd name="connsiteY2-60" fmla="*/ 5341519 h 5341519"/>
              <a:gd name="connsiteX3-61" fmla="*/ 3362 w 11388296"/>
              <a:gd name="connsiteY3-62" fmla="*/ 5341519 h 5341519"/>
              <a:gd name="connsiteX4-63" fmla="*/ 0 w 11388296"/>
              <a:gd name="connsiteY4-64" fmla="*/ 4572000 h 5341519"/>
              <a:gd name="connsiteX0-65" fmla="*/ 0 w 11388296"/>
              <a:gd name="connsiteY0-66" fmla="*/ 4572000 h 5341519"/>
              <a:gd name="connsiteX1-67" fmla="*/ 11384280 w 11388296"/>
              <a:gd name="connsiteY1-68" fmla="*/ 0 h 5341519"/>
              <a:gd name="connsiteX2-69" fmla="*/ 11388296 w 11388296"/>
              <a:gd name="connsiteY2-70" fmla="*/ 5341519 h 5341519"/>
              <a:gd name="connsiteX3-71" fmla="*/ 3362 w 11388296"/>
              <a:gd name="connsiteY3-72" fmla="*/ 5341519 h 5341519"/>
              <a:gd name="connsiteX4-73" fmla="*/ 0 w 11388296"/>
              <a:gd name="connsiteY4-74" fmla="*/ 4572000 h 5341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8296" h="5341519">
                <a:moveTo>
                  <a:pt x="0" y="4572000"/>
                </a:moveTo>
                <a:cubicBezTo>
                  <a:pt x="10870" y="4550427"/>
                  <a:pt x="11303601" y="20337"/>
                  <a:pt x="11384280" y="0"/>
                </a:cubicBezTo>
                <a:cubicBezTo>
                  <a:pt x="11385619" y="1780506"/>
                  <a:pt x="11386957" y="3561013"/>
                  <a:pt x="11388296" y="5341519"/>
                </a:cubicBezTo>
                <a:lnTo>
                  <a:pt x="3362" y="5341519"/>
                </a:lnTo>
                <a:cubicBezTo>
                  <a:pt x="2241" y="5085013"/>
                  <a:pt x="9213" y="4569561"/>
                  <a:pt x="0" y="4572000"/>
                </a:cubicBezTo>
                <a:close/>
              </a:path>
            </a:pathLst>
          </a:cu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3412" y="432487"/>
            <a:ext cx="11384934" cy="5089081"/>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4934 w 11384934"/>
              <a:gd name="connsiteY2-6" fmla="*/ 6017741 h 6017741"/>
              <a:gd name="connsiteX3-7" fmla="*/ 0 w 11384934"/>
              <a:gd name="connsiteY3-8" fmla="*/ 6017741 h 6017741"/>
              <a:gd name="connsiteX4-9" fmla="*/ 0 w 11384934"/>
              <a:gd name="connsiteY4-10" fmla="*/ 5255618 h 6017741"/>
              <a:gd name="connsiteX5" fmla="*/ 0 w 11384934"/>
              <a:gd name="connsiteY5" fmla="*/ 0 h 6017741"/>
              <a:gd name="connsiteX0-11" fmla="*/ 0 w 11384934"/>
              <a:gd name="connsiteY0-12" fmla="*/ 0 h 6017741"/>
              <a:gd name="connsiteX1-13" fmla="*/ 11384934 w 11384934"/>
              <a:gd name="connsiteY1-14" fmla="*/ 0 h 6017741"/>
              <a:gd name="connsiteX2-15" fmla="*/ 11376212 w 11384934"/>
              <a:gd name="connsiteY2-16" fmla="*/ 697065 h 6017741"/>
              <a:gd name="connsiteX3-17" fmla="*/ 11384934 w 11384934"/>
              <a:gd name="connsiteY3-18" fmla="*/ 6017741 h 6017741"/>
              <a:gd name="connsiteX4-19" fmla="*/ 0 w 11384934"/>
              <a:gd name="connsiteY4-20" fmla="*/ 6017741 h 6017741"/>
              <a:gd name="connsiteX5-21" fmla="*/ 0 w 11384934"/>
              <a:gd name="connsiteY5-22" fmla="*/ 5255618 h 6017741"/>
              <a:gd name="connsiteX6" fmla="*/ 0 w 11384934"/>
              <a:gd name="connsiteY6" fmla="*/ 0 h 6017741"/>
              <a:gd name="connsiteX0-23" fmla="*/ 0 w 11384934"/>
              <a:gd name="connsiteY0-24" fmla="*/ 0 h 6017741"/>
              <a:gd name="connsiteX1-25" fmla="*/ 11384934 w 11384934"/>
              <a:gd name="connsiteY1-26" fmla="*/ 0 h 6017741"/>
              <a:gd name="connsiteX2-27" fmla="*/ 11376212 w 11384934"/>
              <a:gd name="connsiteY2-28" fmla="*/ 697065 h 6017741"/>
              <a:gd name="connsiteX3-29" fmla="*/ 0 w 11384934"/>
              <a:gd name="connsiteY3-30" fmla="*/ 6017741 h 6017741"/>
              <a:gd name="connsiteX4-31" fmla="*/ 0 w 11384934"/>
              <a:gd name="connsiteY4-32" fmla="*/ 5255618 h 6017741"/>
              <a:gd name="connsiteX5-33" fmla="*/ 0 w 11384934"/>
              <a:gd name="connsiteY5-34" fmla="*/ 0 h 6017741"/>
              <a:gd name="connsiteX0-35" fmla="*/ 0 w 11384934"/>
              <a:gd name="connsiteY0-36" fmla="*/ 0 h 5258226"/>
              <a:gd name="connsiteX1-37" fmla="*/ 11384934 w 11384934"/>
              <a:gd name="connsiteY1-38" fmla="*/ 0 h 5258226"/>
              <a:gd name="connsiteX2-39" fmla="*/ 11376212 w 11384934"/>
              <a:gd name="connsiteY2-40" fmla="*/ 697065 h 5258226"/>
              <a:gd name="connsiteX3-41" fmla="*/ 0 w 11384934"/>
              <a:gd name="connsiteY3-42" fmla="*/ 5255618 h 5258226"/>
              <a:gd name="connsiteX4-43" fmla="*/ 0 w 11384934"/>
              <a:gd name="connsiteY4-44" fmla="*/ 0 h 5258226"/>
              <a:gd name="connsiteX0-45" fmla="*/ 0 w 11384934"/>
              <a:gd name="connsiteY0-46" fmla="*/ 0 h 5255618"/>
              <a:gd name="connsiteX1-47" fmla="*/ 11384934 w 11384934"/>
              <a:gd name="connsiteY1-48" fmla="*/ 0 h 5255618"/>
              <a:gd name="connsiteX2-49" fmla="*/ 11376212 w 11384934"/>
              <a:gd name="connsiteY2-50" fmla="*/ 697065 h 5255618"/>
              <a:gd name="connsiteX3-51" fmla="*/ 0 w 11384934"/>
              <a:gd name="connsiteY3-52" fmla="*/ 5255618 h 5255618"/>
              <a:gd name="connsiteX4-53" fmla="*/ 0 w 11384934"/>
              <a:gd name="connsiteY4-54" fmla="*/ 0 h 5255618"/>
              <a:gd name="connsiteX0-55" fmla="*/ 0 w 11384934"/>
              <a:gd name="connsiteY0-56" fmla="*/ 0 h 5255618"/>
              <a:gd name="connsiteX1-57" fmla="*/ 11384934 w 11384934"/>
              <a:gd name="connsiteY1-58" fmla="*/ 0 h 5255618"/>
              <a:gd name="connsiteX2-59" fmla="*/ 11376212 w 11384934"/>
              <a:gd name="connsiteY2-60" fmla="*/ 697065 h 5255618"/>
              <a:gd name="connsiteX3-61" fmla="*/ 0 w 11384934"/>
              <a:gd name="connsiteY3-62" fmla="*/ 5255618 h 5255618"/>
              <a:gd name="connsiteX4-63" fmla="*/ 0 w 11384934"/>
              <a:gd name="connsiteY4-64" fmla="*/ 0 h 5255618"/>
              <a:gd name="connsiteX0-65" fmla="*/ 0 w 11384934"/>
              <a:gd name="connsiteY0-66" fmla="*/ 0 h 5255618"/>
              <a:gd name="connsiteX1-67" fmla="*/ 11384934 w 11384934"/>
              <a:gd name="connsiteY1-68" fmla="*/ 0 h 5255618"/>
              <a:gd name="connsiteX2-69" fmla="*/ 11376212 w 11384934"/>
              <a:gd name="connsiteY2-70" fmla="*/ 697065 h 5255618"/>
              <a:gd name="connsiteX3-71" fmla="*/ 0 w 11384934"/>
              <a:gd name="connsiteY3-72" fmla="*/ 5255618 h 5255618"/>
              <a:gd name="connsiteX4-73" fmla="*/ 0 w 11384934"/>
              <a:gd name="connsiteY4-74" fmla="*/ 0 h 5255618"/>
              <a:gd name="connsiteX0-75" fmla="*/ 0 w 11384934"/>
              <a:gd name="connsiteY0-76" fmla="*/ 0 h 5255618"/>
              <a:gd name="connsiteX1-77" fmla="*/ 11384934 w 11384934"/>
              <a:gd name="connsiteY1-78" fmla="*/ 0 h 5255618"/>
              <a:gd name="connsiteX2-79" fmla="*/ 11376212 w 11384934"/>
              <a:gd name="connsiteY2-80" fmla="*/ 697065 h 5255618"/>
              <a:gd name="connsiteX3-81" fmla="*/ 0 w 11384934"/>
              <a:gd name="connsiteY3-82" fmla="*/ 5255618 h 5255618"/>
              <a:gd name="connsiteX4-83" fmla="*/ 0 w 11384934"/>
              <a:gd name="connsiteY4-84" fmla="*/ 0 h 52556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4934" h="5255618">
                <a:moveTo>
                  <a:pt x="0" y="0"/>
                </a:moveTo>
                <a:lnTo>
                  <a:pt x="11384934" y="0"/>
                </a:lnTo>
                <a:cubicBezTo>
                  <a:pt x="11382027" y="232355"/>
                  <a:pt x="11370066" y="645779"/>
                  <a:pt x="11376212" y="697065"/>
                </a:cubicBezTo>
                <a:cubicBezTo>
                  <a:pt x="11321236" y="676442"/>
                  <a:pt x="40341" y="5237326"/>
                  <a:pt x="0" y="5255618"/>
                </a:cubicBez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5475" y="1058985"/>
            <a:ext cx="1792649" cy="1569660"/>
          </a:xfrm>
          <a:prstGeom prst="rect">
            <a:avLst/>
          </a:prstGeom>
          <a:noFill/>
        </p:spPr>
        <p:txBody>
          <a:bodyPr wrap="square" rtlCol="0">
            <a:spAutoFit/>
          </a:bodyPr>
          <a:lstStyle>
            <a:defPPr>
              <a:defRPr lang="zh-CN"/>
            </a:defPPr>
            <a:lvl1pPr algn="dist">
              <a:defRPr sz="9600">
                <a:gradFill>
                  <a:gsLst>
                    <a:gs pos="50000">
                      <a:srgbClr val="E33D53"/>
                    </a:gs>
                    <a:gs pos="50000">
                      <a:srgbClr val="162E8F"/>
                    </a:gs>
                  </a:gsLst>
                  <a:lin ang="4320000" scaled="0"/>
                </a:gradFill>
                <a:effectLst>
                  <a:outerShdw blurRad="38100" dist="63500" dir="2700000" algn="tl">
                    <a:srgbClr val="000000">
                      <a:alpha val="15000"/>
                    </a:srgbClr>
                  </a:outerShdw>
                </a:effectLst>
                <a:cs typeface="+mn-ea"/>
              </a:defRPr>
            </a:lvl1pPr>
          </a:lstStyle>
          <a:p>
            <a:r>
              <a:rPr lang="en-US" altLang="zh-CN" dirty="0">
                <a:sym typeface="+mn-lt"/>
              </a:rPr>
              <a:t>05</a:t>
            </a:r>
            <a:endParaRPr lang="zh-CN" altLang="en-US" dirty="0">
              <a:sym typeface="+mn-lt"/>
            </a:endParaRPr>
          </a:p>
        </p:txBody>
      </p:sp>
      <p:sp>
        <p:nvSpPr>
          <p:cNvPr id="10" name="文本框 9"/>
          <p:cNvSpPr txBox="1"/>
          <p:nvPr/>
        </p:nvSpPr>
        <p:spPr>
          <a:xfrm>
            <a:off x="4865078" y="4337211"/>
            <a:ext cx="7090332" cy="2215991"/>
          </a:xfrm>
          <a:prstGeom prst="rect">
            <a:avLst/>
          </a:prstGeom>
          <a:noFill/>
        </p:spPr>
        <p:txBody>
          <a:bodyPr wrap="square" rtlCol="0">
            <a:spAutoFit/>
          </a:bodyPr>
          <a:lstStyle/>
          <a:p>
            <a:pPr algn="dist"/>
            <a:r>
              <a:rPr lang="en-US" altLang="zh-CN" sz="13800" dirty="0" smtClean="0">
                <a:gradFill>
                  <a:gsLst>
                    <a:gs pos="0">
                      <a:schemeClr val="bg1">
                        <a:alpha val="20000"/>
                      </a:schemeClr>
                    </a:gs>
                    <a:gs pos="87000">
                      <a:schemeClr val="bg1">
                        <a:alpha val="0"/>
                      </a:schemeClr>
                    </a:gs>
                  </a:gsLst>
                  <a:lin ang="5400000" scaled="1"/>
                </a:gradFill>
                <a:cs typeface="+mn-ea"/>
                <a:sym typeface="+mn-lt"/>
              </a:rPr>
              <a:t>YOUNG</a:t>
            </a:r>
            <a:endParaRPr lang="zh-CN" altLang="en-US" sz="13800" dirty="0">
              <a:gradFill>
                <a:gsLst>
                  <a:gs pos="0">
                    <a:schemeClr val="bg1">
                      <a:alpha val="20000"/>
                    </a:schemeClr>
                  </a:gs>
                  <a:gs pos="87000">
                    <a:schemeClr val="bg1">
                      <a:alpha val="0"/>
                    </a:schemeClr>
                  </a:gs>
                </a:gsLst>
                <a:lin ang="5400000" scaled="1"/>
              </a:gradFill>
              <a:cs typeface="+mn-ea"/>
              <a:sym typeface="+mn-lt"/>
            </a:endParaRPr>
          </a:p>
        </p:txBody>
      </p:sp>
      <p:grpSp>
        <p:nvGrpSpPr>
          <p:cNvPr id="11" name="组合 10"/>
          <p:cNvGrpSpPr/>
          <p:nvPr/>
        </p:nvGrpSpPr>
        <p:grpSpPr>
          <a:xfrm flipH="1">
            <a:off x="11967775" y="1921296"/>
            <a:ext cx="448450" cy="310990"/>
            <a:chOff x="7884757" y="-2161309"/>
            <a:chExt cx="899025" cy="623454"/>
          </a:xfrm>
        </p:grpSpPr>
        <p:sp>
          <p:nvSpPr>
            <p:cNvPr id="12" name="椭圆 11"/>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71142" y="5100694"/>
            <a:ext cx="435387" cy="310990"/>
            <a:chOff x="7910945" y="-2161309"/>
            <a:chExt cx="872837" cy="623454"/>
          </a:xfrm>
        </p:grpSpPr>
        <p:sp>
          <p:nvSpPr>
            <p:cNvPr id="15" name="椭圆 14"/>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6260123" y="4190579"/>
            <a:ext cx="5205047" cy="769441"/>
          </a:xfrm>
          <a:prstGeom prst="rect">
            <a:avLst/>
          </a:prstGeom>
          <a:noFill/>
        </p:spPr>
        <p:txBody>
          <a:bodyPr wrap="square" rtlCol="0">
            <a:spAutoFit/>
          </a:bodyPr>
          <a:lstStyle/>
          <a:p>
            <a:pPr algn="r"/>
            <a:r>
              <a:rPr lang="zh-CN" altLang="en-US" sz="4400" spc="300" dirty="0" smtClean="0">
                <a:solidFill>
                  <a:schemeClr val="bg1"/>
                </a:solidFill>
                <a:effectLst>
                  <a:outerShdw blurRad="38100" dist="38100" dir="2700000" algn="tl">
                    <a:srgbClr val="000000">
                      <a:alpha val="43137"/>
                    </a:srgbClr>
                  </a:outerShdw>
                </a:effectLst>
                <a:cs typeface="+mn-ea"/>
                <a:sym typeface="+mn-lt"/>
              </a:rPr>
              <a:t>当下青年的梦想</a:t>
            </a:r>
          </a:p>
        </p:txBody>
      </p:sp>
      <p:sp>
        <p:nvSpPr>
          <p:cNvPr id="9" name="文本框 8"/>
          <p:cNvSpPr txBox="1"/>
          <p:nvPr/>
        </p:nvSpPr>
        <p:spPr>
          <a:xfrm>
            <a:off x="5732585" y="5011561"/>
            <a:ext cx="5685694" cy="752514"/>
          </a:xfrm>
          <a:prstGeom prst="rect">
            <a:avLst/>
          </a:prstGeom>
          <a:noFill/>
        </p:spPr>
        <p:txBody>
          <a:bodyPr wrap="square" rtlCol="0">
            <a:spAutoFit/>
          </a:bodyPr>
          <a:lstStyle/>
          <a:p>
            <a:pPr algn="r">
              <a:lnSpc>
                <a:spcPct val="130000"/>
              </a:lnSpc>
            </a:pPr>
            <a:r>
              <a:rPr lang="zh-CN" altLang="en-US" sz="1100" dirty="0" smtClean="0">
                <a:solidFill>
                  <a:schemeClr val="bg1"/>
                </a:solidFill>
                <a:cs typeface="+mn-ea"/>
                <a:sym typeface="+mn-lt"/>
              </a:rPr>
              <a:t>五四青年节源于中国</a:t>
            </a:r>
            <a:r>
              <a:rPr lang="en-US" altLang="zh-CN" sz="1100" dirty="0" smtClean="0">
                <a:solidFill>
                  <a:schemeClr val="bg1"/>
                </a:solidFill>
                <a:cs typeface="+mn-ea"/>
                <a:sym typeface="+mn-lt"/>
              </a:rPr>
              <a:t>1919</a:t>
            </a:r>
            <a:r>
              <a:rPr lang="zh-CN" altLang="en-US" sz="1100" dirty="0" smtClean="0">
                <a:solidFill>
                  <a:schemeClr val="bg1"/>
                </a:solidFill>
                <a:cs typeface="+mn-ea"/>
                <a:sym typeface="+mn-lt"/>
              </a:rPr>
              <a:t>年反帝爱国的“五四运动”，五四爱国运动是一次彻底的反对帝国主义和封建主义的爱国运动，也是中国新民主主义革命的开始</a:t>
            </a:r>
            <a:r>
              <a:rPr lang="en-US" altLang="zh-CN" sz="1100" dirty="0" smtClean="0">
                <a:solidFill>
                  <a:schemeClr val="bg1"/>
                </a:solidFill>
                <a:cs typeface="+mn-ea"/>
                <a:sym typeface="+mn-lt"/>
              </a:rPr>
              <a:t>1939</a:t>
            </a:r>
            <a:r>
              <a:rPr lang="zh-CN" altLang="en-US" sz="1100" dirty="0" smtClean="0">
                <a:solidFill>
                  <a:schemeClr val="bg1"/>
                </a:solidFill>
                <a:cs typeface="+mn-ea"/>
                <a:sym typeface="+mn-lt"/>
              </a:rPr>
              <a:t>年</a:t>
            </a:r>
            <a:endParaRPr lang="en-US" altLang="zh-CN" sz="1100" dirty="0" smtClean="0">
              <a:solidFill>
                <a:schemeClr val="bg1"/>
              </a:solidFill>
              <a:cs typeface="+mn-ea"/>
              <a:sym typeface="+mn-lt"/>
            </a:endParaRPr>
          </a:p>
          <a:p>
            <a:pPr algn="r">
              <a:lnSpc>
                <a:spcPct val="130000"/>
              </a:lnSpc>
            </a:pPr>
            <a:r>
              <a:rPr lang="zh-CN" altLang="en-US" sz="1100" dirty="0" smtClean="0">
                <a:solidFill>
                  <a:schemeClr val="bg1"/>
                </a:solidFill>
                <a:cs typeface="+mn-ea"/>
                <a:sym typeface="+mn-lt"/>
              </a:rPr>
              <a:t>陕甘宁边区西北青年救国联合会规定</a:t>
            </a:r>
            <a:r>
              <a:rPr lang="en-US" altLang="zh-CN" sz="1100" dirty="0" smtClean="0">
                <a:solidFill>
                  <a:schemeClr val="bg1"/>
                </a:solidFill>
                <a:cs typeface="+mn-ea"/>
                <a:sym typeface="+mn-lt"/>
              </a:rPr>
              <a:t>5</a:t>
            </a:r>
            <a:r>
              <a:rPr lang="zh-CN" altLang="en-US" sz="1100" dirty="0" smtClean="0">
                <a:solidFill>
                  <a:schemeClr val="bg1"/>
                </a:solidFill>
                <a:cs typeface="+mn-ea"/>
                <a:sym typeface="+mn-lt"/>
              </a:rPr>
              <a:t>月</a:t>
            </a:r>
            <a:r>
              <a:rPr lang="en-US" altLang="zh-CN" sz="1100" dirty="0" smtClean="0">
                <a:solidFill>
                  <a:schemeClr val="bg1"/>
                </a:solidFill>
                <a:cs typeface="+mn-ea"/>
                <a:sym typeface="+mn-lt"/>
              </a:rPr>
              <a:t>4</a:t>
            </a:r>
            <a:r>
              <a:rPr lang="zh-CN" altLang="en-US" sz="1100" dirty="0" smtClean="0">
                <a:solidFill>
                  <a:schemeClr val="bg1"/>
                </a:solidFill>
                <a:cs typeface="+mn-ea"/>
                <a:sym typeface="+mn-lt"/>
              </a:rPr>
              <a:t>日为中国青年节</a:t>
            </a:r>
            <a:endParaRPr lang="zh-CN" altLang="en-US" sz="1100" spc="300" dirty="0">
              <a:solidFill>
                <a:schemeClr val="bg1"/>
              </a:solidFill>
              <a:effectLst>
                <a:outerShdw blurRad="38100" dist="38100" dir="2700000" algn="tl">
                  <a:srgbClr val="000000">
                    <a:alpha val="43137"/>
                  </a:srgbClr>
                </a:outerShdw>
              </a:effectLst>
              <a:cs typeface="+mn-ea"/>
              <a:sym typeface="+mn-lt"/>
            </a:endParaRPr>
          </a:p>
        </p:txBody>
      </p:sp>
      <p:grpSp>
        <p:nvGrpSpPr>
          <p:cNvPr id="17" name="组合 16"/>
          <p:cNvGrpSpPr/>
          <p:nvPr/>
        </p:nvGrpSpPr>
        <p:grpSpPr>
          <a:xfrm rot="3807215">
            <a:off x="9565033" y="1669111"/>
            <a:ext cx="1230791" cy="243719"/>
            <a:chOff x="2995702" y="1050301"/>
            <a:chExt cx="1230791" cy="243719"/>
          </a:xfrm>
          <a:effectLst>
            <a:outerShdw blurRad="101600" dist="38100" dir="2700000" algn="tl" rotWithShape="0">
              <a:prstClr val="black">
                <a:alpha val="40000"/>
              </a:prstClr>
            </a:outerShdw>
          </a:effectLst>
        </p:grpSpPr>
        <p:sp>
          <p:nvSpPr>
            <p:cNvPr id="18" name="椭圆 17"/>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rot="3807215">
            <a:off x="996960" y="4937546"/>
            <a:ext cx="1230791" cy="243719"/>
            <a:chOff x="2995702" y="1050301"/>
            <a:chExt cx="1230791" cy="243719"/>
          </a:xfrm>
          <a:effectLst>
            <a:outerShdw blurRad="101600" dist="38100" dir="2700000" algn="tl" rotWithShape="0">
              <a:prstClr val="black">
                <a:alpha val="40000"/>
              </a:prstClr>
            </a:outerShdw>
          </a:effectLst>
        </p:grpSpPr>
        <p:sp>
          <p:nvSpPr>
            <p:cNvPr id="22" name="椭圆 21"/>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26"/>
          <p:cNvSpPr txBox="1"/>
          <p:nvPr/>
        </p:nvSpPr>
        <p:spPr>
          <a:xfrm>
            <a:off x="1835475" y="2659946"/>
            <a:ext cx="1792649" cy="1077218"/>
          </a:xfrm>
          <a:prstGeom prst="rect">
            <a:avLst/>
          </a:prstGeom>
          <a:noFill/>
        </p:spPr>
        <p:txBody>
          <a:bodyPr wrap="square" rtlCol="0">
            <a:spAutoFit/>
          </a:bodyPr>
          <a:lstStyle/>
          <a:p>
            <a:pPr algn="dist"/>
            <a:r>
              <a:rPr lang="en-US" altLang="zh-CN" sz="3200" dirty="0" smtClean="0">
                <a:solidFill>
                  <a:schemeClr val="tx1">
                    <a:lumMod val="85000"/>
                    <a:lumOff val="15000"/>
                  </a:schemeClr>
                </a:solidFill>
                <a:effectLst>
                  <a:outerShdw blurRad="38100" dist="63500" dir="2700000" algn="tl">
                    <a:srgbClr val="000000">
                      <a:alpha val="15000"/>
                    </a:srgbClr>
                  </a:outerShdw>
                </a:effectLst>
                <a:cs typeface="+mn-ea"/>
                <a:sym typeface="+mn-lt"/>
              </a:rPr>
              <a:t>PART FIVE</a:t>
            </a:r>
            <a:endParaRPr lang="zh-CN" altLang="en-US" sz="3200" dirty="0">
              <a:solidFill>
                <a:schemeClr val="tx1">
                  <a:lumMod val="85000"/>
                  <a:lumOff val="15000"/>
                </a:schemeClr>
              </a:solidFill>
              <a:effectLst>
                <a:outerShdw blurRad="38100" dist="63500" dir="2700000" algn="tl">
                  <a:srgbClr val="000000">
                    <a:alpha val="15000"/>
                  </a:srgbClr>
                </a:outerShdw>
              </a:effectLst>
              <a:cs typeface="+mn-ea"/>
              <a:sym typeface="+mn-lt"/>
            </a:endParaRPr>
          </a:p>
        </p:txBody>
      </p:sp>
      <p:pic>
        <p:nvPicPr>
          <p:cNvPr id="28" name="图片 27"/>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638294" y="2903984"/>
            <a:ext cx="1873767" cy="1187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528992" y="2746112"/>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288BF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5790"/>
              </a:solidFill>
              <a:cs typeface="+mn-ea"/>
              <a:sym typeface="+mn-lt"/>
            </a:endParaRPr>
          </a:p>
        </p:txBody>
      </p:sp>
      <p:sp>
        <p:nvSpPr>
          <p:cNvPr id="4" name="文本框 3"/>
          <p:cNvSpPr txBox="1"/>
          <p:nvPr/>
        </p:nvSpPr>
        <p:spPr>
          <a:xfrm>
            <a:off x="1184642" y="2462322"/>
            <a:ext cx="808702" cy="584775"/>
          </a:xfrm>
          <a:prstGeom prst="rect">
            <a:avLst/>
          </a:prstGeom>
          <a:noFill/>
        </p:spPr>
        <p:txBody>
          <a:bodyPr wrap="square" rtlCol="0">
            <a:spAutoFit/>
          </a:bodyPr>
          <a:lstStyle/>
          <a:p>
            <a:pPr algn="ctr"/>
            <a:r>
              <a:rPr lang="en-US" altLang="zh-CN" sz="3200" b="1" spc="300" dirty="0">
                <a:solidFill>
                  <a:srgbClr val="288BFF"/>
                </a:solidFill>
                <a:cs typeface="+mn-ea"/>
                <a:sym typeface="+mn-lt"/>
              </a:rPr>
              <a:t>01</a:t>
            </a:r>
            <a:endParaRPr lang="zh-CN" altLang="en-US" sz="3200" b="1" spc="300" dirty="0">
              <a:solidFill>
                <a:srgbClr val="288BFF"/>
              </a:solidFill>
              <a:cs typeface="+mn-ea"/>
              <a:sym typeface="+mn-lt"/>
            </a:endParaRPr>
          </a:p>
        </p:txBody>
      </p:sp>
      <p:sp>
        <p:nvSpPr>
          <p:cNvPr id="5" name="任意多边形 2"/>
          <p:cNvSpPr/>
          <p:nvPr/>
        </p:nvSpPr>
        <p:spPr>
          <a:xfrm>
            <a:off x="4822648" y="2746112"/>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E33D53"/>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5790"/>
              </a:solidFill>
              <a:cs typeface="+mn-ea"/>
              <a:sym typeface="+mn-lt"/>
            </a:endParaRPr>
          </a:p>
        </p:txBody>
      </p:sp>
      <p:sp>
        <p:nvSpPr>
          <p:cNvPr id="6" name="文本框 5"/>
          <p:cNvSpPr txBox="1"/>
          <p:nvPr/>
        </p:nvSpPr>
        <p:spPr>
          <a:xfrm>
            <a:off x="4478298" y="2462322"/>
            <a:ext cx="808702" cy="584775"/>
          </a:xfrm>
          <a:prstGeom prst="rect">
            <a:avLst/>
          </a:prstGeom>
          <a:noFill/>
        </p:spPr>
        <p:txBody>
          <a:bodyPr wrap="square" rtlCol="0">
            <a:spAutoFit/>
          </a:bodyPr>
          <a:lstStyle/>
          <a:p>
            <a:pPr algn="ctr"/>
            <a:r>
              <a:rPr lang="en-US" altLang="zh-CN" sz="3200" b="1" spc="300" dirty="0">
                <a:solidFill>
                  <a:srgbClr val="E33D53"/>
                </a:solidFill>
                <a:cs typeface="+mn-ea"/>
                <a:sym typeface="+mn-lt"/>
              </a:rPr>
              <a:t>02</a:t>
            </a:r>
            <a:endParaRPr lang="zh-CN" altLang="en-US" sz="3200" b="1" spc="300" dirty="0">
              <a:solidFill>
                <a:srgbClr val="E33D53"/>
              </a:solidFill>
              <a:cs typeface="+mn-ea"/>
              <a:sym typeface="+mn-lt"/>
            </a:endParaRPr>
          </a:p>
        </p:txBody>
      </p:sp>
      <p:sp>
        <p:nvSpPr>
          <p:cNvPr id="7" name="任意多边形 2"/>
          <p:cNvSpPr/>
          <p:nvPr/>
        </p:nvSpPr>
        <p:spPr>
          <a:xfrm>
            <a:off x="7971609" y="2746112"/>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162E8F"/>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5790"/>
              </a:solidFill>
              <a:cs typeface="+mn-ea"/>
              <a:sym typeface="+mn-lt"/>
            </a:endParaRPr>
          </a:p>
        </p:txBody>
      </p:sp>
      <p:sp>
        <p:nvSpPr>
          <p:cNvPr id="8" name="文本框 7"/>
          <p:cNvSpPr txBox="1"/>
          <p:nvPr/>
        </p:nvSpPr>
        <p:spPr>
          <a:xfrm>
            <a:off x="7627259" y="2462322"/>
            <a:ext cx="808702" cy="584775"/>
          </a:xfrm>
          <a:prstGeom prst="rect">
            <a:avLst/>
          </a:prstGeom>
          <a:noFill/>
        </p:spPr>
        <p:txBody>
          <a:bodyPr wrap="square" rtlCol="0">
            <a:spAutoFit/>
          </a:bodyPr>
          <a:lstStyle/>
          <a:p>
            <a:pPr algn="ctr"/>
            <a:r>
              <a:rPr lang="en-US" altLang="zh-CN" sz="3200" b="1" spc="300" dirty="0">
                <a:solidFill>
                  <a:srgbClr val="162E8F"/>
                </a:solidFill>
                <a:cs typeface="+mn-ea"/>
                <a:sym typeface="+mn-lt"/>
              </a:rPr>
              <a:t>03</a:t>
            </a:r>
            <a:endParaRPr lang="zh-CN" altLang="en-US" sz="3200" b="1" spc="300" dirty="0">
              <a:solidFill>
                <a:srgbClr val="162E8F"/>
              </a:solidFill>
              <a:cs typeface="+mn-ea"/>
              <a:sym typeface="+mn-lt"/>
            </a:endParaRPr>
          </a:p>
        </p:txBody>
      </p:sp>
      <p:sp>
        <p:nvSpPr>
          <p:cNvPr id="9" name="矩形 8"/>
          <p:cNvSpPr/>
          <p:nvPr/>
        </p:nvSpPr>
        <p:spPr>
          <a:xfrm>
            <a:off x="1757194" y="4998821"/>
            <a:ext cx="2380205"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a:t>
            </a:r>
          </a:p>
        </p:txBody>
      </p:sp>
      <p:sp>
        <p:nvSpPr>
          <p:cNvPr id="10" name="矩形 9"/>
          <p:cNvSpPr/>
          <p:nvPr/>
        </p:nvSpPr>
        <p:spPr>
          <a:xfrm>
            <a:off x="5050850" y="4998821"/>
            <a:ext cx="2380205"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a:t>
            </a:r>
          </a:p>
        </p:txBody>
      </p:sp>
      <p:sp>
        <p:nvSpPr>
          <p:cNvPr id="11" name="矩形 10"/>
          <p:cNvSpPr/>
          <p:nvPr/>
        </p:nvSpPr>
        <p:spPr>
          <a:xfrm>
            <a:off x="8199811" y="4998821"/>
            <a:ext cx="2380205" cy="498598"/>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65000"/>
                    <a:lumOff val="35000"/>
                  </a:schemeClr>
                </a:solidFill>
                <a:cs typeface="+mn-ea"/>
                <a:sym typeface="+mn-lt"/>
              </a:rPr>
              <a:t>用户可以在投影仪或者计算机上进行演示也可以将演示文稿</a:t>
            </a:r>
          </a:p>
        </p:txBody>
      </p:sp>
      <p:pic>
        <p:nvPicPr>
          <p:cNvPr id="12" name="图片占位符 18"/>
          <p:cNvPicPr>
            <a:picLocks noChangeAspect="1"/>
          </p:cNvPicPr>
          <p:nvPr/>
        </p:nvPicPr>
        <p:blipFill>
          <a:blip r:embed="rId3" cstate="screen"/>
          <a:stretch>
            <a:fillRect/>
          </a:stretch>
        </p:blipFill>
        <p:spPr>
          <a:xfrm>
            <a:off x="1797896" y="2952279"/>
            <a:ext cx="2266804" cy="1509692"/>
          </a:xfrm>
          <a:custGeom>
            <a:avLst/>
            <a:gdLst>
              <a:gd name="connsiteX0" fmla="*/ 0 w 2412203"/>
              <a:gd name="connsiteY0" fmla="*/ 0 h 1509692"/>
              <a:gd name="connsiteX1" fmla="*/ 2412203 w 2412203"/>
              <a:gd name="connsiteY1" fmla="*/ 0 h 1509692"/>
              <a:gd name="connsiteX2" fmla="*/ 2412203 w 2412203"/>
              <a:gd name="connsiteY2" fmla="*/ 1509692 h 1509692"/>
              <a:gd name="connsiteX3" fmla="*/ 0 w 2412203"/>
              <a:gd name="connsiteY3" fmla="*/ 1509692 h 1509692"/>
            </a:gdLst>
            <a:ahLst/>
            <a:cxnLst>
              <a:cxn ang="0">
                <a:pos x="connsiteX0" y="connsiteY0"/>
              </a:cxn>
              <a:cxn ang="0">
                <a:pos x="connsiteX1" y="connsiteY1"/>
              </a:cxn>
              <a:cxn ang="0">
                <a:pos x="connsiteX2" y="connsiteY2"/>
              </a:cxn>
              <a:cxn ang="0">
                <a:pos x="connsiteX3" y="connsiteY3"/>
              </a:cxn>
            </a:cxnLst>
            <a:rect l="l" t="t" r="r" b="b"/>
            <a:pathLst>
              <a:path w="2412203" h="1509692">
                <a:moveTo>
                  <a:pt x="0" y="0"/>
                </a:moveTo>
                <a:lnTo>
                  <a:pt x="2412203" y="0"/>
                </a:lnTo>
                <a:lnTo>
                  <a:pt x="2412203" y="1509692"/>
                </a:lnTo>
                <a:lnTo>
                  <a:pt x="0" y="1509692"/>
                </a:lnTo>
                <a:close/>
              </a:path>
            </a:pathLst>
          </a:custGeom>
          <a:effectLst>
            <a:outerShdw blurRad="190500" dist="63500" dir="2700000" algn="tl" rotWithShape="0">
              <a:prstClr val="black">
                <a:alpha val="30000"/>
              </a:prstClr>
            </a:outerShdw>
          </a:effectLst>
        </p:spPr>
      </p:pic>
      <p:pic>
        <p:nvPicPr>
          <p:cNvPr id="13" name="图片占位符 20"/>
          <p:cNvPicPr>
            <a:picLocks noChangeAspect="1"/>
          </p:cNvPicPr>
          <p:nvPr/>
        </p:nvPicPr>
        <p:blipFill>
          <a:blip r:embed="rId4" cstate="screen"/>
          <a:stretch>
            <a:fillRect/>
          </a:stretch>
        </p:blipFill>
        <p:spPr>
          <a:xfrm>
            <a:off x="5090914" y="2952279"/>
            <a:ext cx="2268081" cy="1509692"/>
          </a:xfrm>
          <a:custGeom>
            <a:avLst/>
            <a:gdLst>
              <a:gd name="connsiteX0" fmla="*/ 0 w 2412203"/>
              <a:gd name="connsiteY0" fmla="*/ 0 h 1509692"/>
              <a:gd name="connsiteX1" fmla="*/ 2412203 w 2412203"/>
              <a:gd name="connsiteY1" fmla="*/ 0 h 1509692"/>
              <a:gd name="connsiteX2" fmla="*/ 2412203 w 2412203"/>
              <a:gd name="connsiteY2" fmla="*/ 1509692 h 1509692"/>
              <a:gd name="connsiteX3" fmla="*/ 0 w 2412203"/>
              <a:gd name="connsiteY3" fmla="*/ 1509692 h 1509692"/>
            </a:gdLst>
            <a:ahLst/>
            <a:cxnLst>
              <a:cxn ang="0">
                <a:pos x="connsiteX0" y="connsiteY0"/>
              </a:cxn>
              <a:cxn ang="0">
                <a:pos x="connsiteX1" y="connsiteY1"/>
              </a:cxn>
              <a:cxn ang="0">
                <a:pos x="connsiteX2" y="connsiteY2"/>
              </a:cxn>
              <a:cxn ang="0">
                <a:pos x="connsiteX3" y="connsiteY3"/>
              </a:cxn>
            </a:cxnLst>
            <a:rect l="l" t="t" r="r" b="b"/>
            <a:pathLst>
              <a:path w="2412203" h="1509692">
                <a:moveTo>
                  <a:pt x="0" y="0"/>
                </a:moveTo>
                <a:lnTo>
                  <a:pt x="2412203" y="0"/>
                </a:lnTo>
                <a:lnTo>
                  <a:pt x="2412203" y="1509692"/>
                </a:lnTo>
                <a:lnTo>
                  <a:pt x="0" y="1509692"/>
                </a:lnTo>
                <a:close/>
              </a:path>
            </a:pathLst>
          </a:custGeom>
          <a:effectLst>
            <a:outerShdw blurRad="190500" dist="63500" dir="2700000" algn="tl" rotWithShape="0">
              <a:prstClr val="black">
                <a:alpha val="30000"/>
              </a:prstClr>
            </a:outerShdw>
          </a:effectLst>
        </p:spPr>
      </p:pic>
      <p:pic>
        <p:nvPicPr>
          <p:cNvPr id="14" name="图片占位符 22"/>
          <p:cNvPicPr>
            <a:picLocks noChangeAspect="1"/>
          </p:cNvPicPr>
          <p:nvPr/>
        </p:nvPicPr>
        <p:blipFill>
          <a:blip r:embed="rId5" cstate="screen"/>
          <a:stretch>
            <a:fillRect/>
          </a:stretch>
        </p:blipFill>
        <p:spPr>
          <a:xfrm>
            <a:off x="8238809" y="2952279"/>
            <a:ext cx="2270213" cy="1509692"/>
          </a:xfrm>
          <a:custGeom>
            <a:avLst/>
            <a:gdLst>
              <a:gd name="connsiteX0" fmla="*/ 0 w 2412203"/>
              <a:gd name="connsiteY0" fmla="*/ 0 h 1509692"/>
              <a:gd name="connsiteX1" fmla="*/ 2412203 w 2412203"/>
              <a:gd name="connsiteY1" fmla="*/ 0 h 1509692"/>
              <a:gd name="connsiteX2" fmla="*/ 2412203 w 2412203"/>
              <a:gd name="connsiteY2" fmla="*/ 1509692 h 1509692"/>
              <a:gd name="connsiteX3" fmla="*/ 0 w 2412203"/>
              <a:gd name="connsiteY3" fmla="*/ 1509692 h 1509692"/>
            </a:gdLst>
            <a:ahLst/>
            <a:cxnLst>
              <a:cxn ang="0">
                <a:pos x="connsiteX0" y="connsiteY0"/>
              </a:cxn>
              <a:cxn ang="0">
                <a:pos x="connsiteX1" y="connsiteY1"/>
              </a:cxn>
              <a:cxn ang="0">
                <a:pos x="connsiteX2" y="connsiteY2"/>
              </a:cxn>
              <a:cxn ang="0">
                <a:pos x="connsiteX3" y="connsiteY3"/>
              </a:cxn>
            </a:cxnLst>
            <a:rect l="l" t="t" r="r" b="b"/>
            <a:pathLst>
              <a:path w="2412203" h="1509692">
                <a:moveTo>
                  <a:pt x="0" y="0"/>
                </a:moveTo>
                <a:lnTo>
                  <a:pt x="2412203" y="0"/>
                </a:lnTo>
                <a:lnTo>
                  <a:pt x="2412203" y="1509692"/>
                </a:lnTo>
                <a:lnTo>
                  <a:pt x="0" y="1509692"/>
                </a:lnTo>
                <a:close/>
              </a:path>
            </a:pathLst>
          </a:custGeom>
          <a:effectLst>
            <a:outerShdw blurRad="190500" dist="63500" dir="2700000" algn="tl" rotWithShape="0">
              <a:prstClr val="black">
                <a:alpha val="30000"/>
              </a:prstClr>
            </a:outerShdw>
          </a:effectLst>
        </p:spPr>
      </p:pic>
      <p:sp>
        <p:nvSpPr>
          <p:cNvPr id="16" name="文本框 15"/>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当下青年的梦想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3000"/>
                            </p:stCondLst>
                            <p:childTnLst>
                              <p:par>
                                <p:cTn id="53" presetID="31"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ppt_w</p:attrName>
                                        </p:attrNameLst>
                                      </p:cBhvr>
                                      <p:tavLst>
                                        <p:tav tm="0">
                                          <p:val>
                                            <p:fltVal val="0"/>
                                          </p:val>
                                        </p:tav>
                                        <p:tav tm="100000">
                                          <p:val>
                                            <p:strVal val="#ppt_w"/>
                                          </p:val>
                                        </p:tav>
                                      </p:tavLst>
                                    </p:anim>
                                    <p:anim calcmode="lin" valueType="num">
                                      <p:cBhvr>
                                        <p:cTn id="56" dur="1000" fill="hold"/>
                                        <p:tgtEl>
                                          <p:spTgt spid="9"/>
                                        </p:tgtEl>
                                        <p:attrNameLst>
                                          <p:attrName>ppt_h</p:attrName>
                                        </p:attrNameLst>
                                      </p:cBhvr>
                                      <p:tavLst>
                                        <p:tav tm="0">
                                          <p:val>
                                            <p:fltVal val="0"/>
                                          </p:val>
                                        </p:tav>
                                        <p:tav tm="100000">
                                          <p:val>
                                            <p:strVal val="#ppt_h"/>
                                          </p:val>
                                        </p:tav>
                                      </p:tavLst>
                                    </p:anim>
                                    <p:anim calcmode="lin" valueType="num">
                                      <p:cBhvr>
                                        <p:cTn id="57" dur="1000" fill="hold"/>
                                        <p:tgtEl>
                                          <p:spTgt spid="9"/>
                                        </p:tgtEl>
                                        <p:attrNameLst>
                                          <p:attrName>style.rotation</p:attrName>
                                        </p:attrNameLst>
                                      </p:cBhvr>
                                      <p:tavLst>
                                        <p:tav tm="0">
                                          <p:val>
                                            <p:fltVal val="90"/>
                                          </p:val>
                                        </p:tav>
                                        <p:tav tm="100000">
                                          <p:val>
                                            <p:fltVal val="0"/>
                                          </p:val>
                                        </p:tav>
                                      </p:tavLst>
                                    </p:anim>
                                    <p:animEffect transition="in" filter="fade">
                                      <p:cBhvr>
                                        <p:cTn id="58" dur="1000"/>
                                        <p:tgtEl>
                                          <p:spTgt spid="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1000" fill="hold"/>
                                        <p:tgtEl>
                                          <p:spTgt spid="11"/>
                                        </p:tgtEl>
                                        <p:attrNameLst>
                                          <p:attrName>ppt_w</p:attrName>
                                        </p:attrNameLst>
                                      </p:cBhvr>
                                      <p:tavLst>
                                        <p:tav tm="0">
                                          <p:val>
                                            <p:fltVal val="0"/>
                                          </p:val>
                                        </p:tav>
                                        <p:tav tm="100000">
                                          <p:val>
                                            <p:strVal val="#ppt_w"/>
                                          </p:val>
                                        </p:tav>
                                      </p:tavLst>
                                    </p:anim>
                                    <p:anim calcmode="lin" valueType="num">
                                      <p:cBhvr>
                                        <p:cTn id="68" dur="1000" fill="hold"/>
                                        <p:tgtEl>
                                          <p:spTgt spid="11"/>
                                        </p:tgtEl>
                                        <p:attrNameLst>
                                          <p:attrName>ppt_h</p:attrName>
                                        </p:attrNameLst>
                                      </p:cBhvr>
                                      <p:tavLst>
                                        <p:tav tm="0">
                                          <p:val>
                                            <p:fltVal val="0"/>
                                          </p:val>
                                        </p:tav>
                                        <p:tav tm="100000">
                                          <p:val>
                                            <p:strVal val="#ppt_h"/>
                                          </p:val>
                                        </p:tav>
                                      </p:tavLst>
                                    </p:anim>
                                    <p:anim calcmode="lin" valueType="num">
                                      <p:cBhvr>
                                        <p:cTn id="69" dur="1000" fill="hold"/>
                                        <p:tgtEl>
                                          <p:spTgt spid="11"/>
                                        </p:tgtEl>
                                        <p:attrNameLst>
                                          <p:attrName>style.rotation</p:attrName>
                                        </p:attrNameLst>
                                      </p:cBhvr>
                                      <p:tavLst>
                                        <p:tav tm="0">
                                          <p:val>
                                            <p:fltVal val="90"/>
                                          </p:val>
                                        </p:tav>
                                        <p:tav tm="100000">
                                          <p:val>
                                            <p:fltVal val="0"/>
                                          </p:val>
                                        </p:tav>
                                      </p:tavLst>
                                    </p:anim>
                                    <p:animEffect transition="in" filter="fade">
                                      <p:cBhvr>
                                        <p:cTn id="7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1329153" y="2385730"/>
            <a:ext cx="2085792" cy="2373040"/>
          </a:xfrm>
          <a:prstGeom prst="rect">
            <a:avLst/>
          </a:prstGeom>
          <a:ln w="19050">
            <a:solidFill>
              <a:schemeClr val="bg1"/>
            </a:solidFill>
          </a:ln>
          <a:effectLst>
            <a:outerShdw blurRad="190500" dist="63500" dir="2700000" algn="tl" rotWithShape="0">
              <a:prstClr val="black">
                <a:alpha val="30000"/>
              </a:prstClr>
            </a:outerShdw>
          </a:effectLst>
        </p:spPr>
      </p:pic>
      <p:pic>
        <p:nvPicPr>
          <p:cNvPr id="4" name="图片 3"/>
          <p:cNvPicPr>
            <a:picLocks noChangeAspect="1"/>
          </p:cNvPicPr>
          <p:nvPr/>
        </p:nvPicPr>
        <p:blipFill>
          <a:blip r:embed="rId4"/>
          <a:stretch>
            <a:fillRect/>
          </a:stretch>
        </p:blipFill>
        <p:spPr>
          <a:xfrm>
            <a:off x="4168364" y="2393970"/>
            <a:ext cx="3724448" cy="2356560"/>
          </a:xfrm>
          <a:prstGeom prst="rect">
            <a:avLst/>
          </a:prstGeom>
          <a:ln w="19050">
            <a:solidFill>
              <a:schemeClr val="bg1"/>
            </a:solidFill>
          </a:ln>
          <a:effectLst>
            <a:outerShdw blurRad="190500" dist="63500" dir="2700000" algn="tl" rotWithShape="0">
              <a:prstClr val="black">
                <a:alpha val="30000"/>
              </a:prstClr>
            </a:outerShdw>
          </a:effectLst>
        </p:spPr>
      </p:pic>
      <p:pic>
        <p:nvPicPr>
          <p:cNvPr id="5" name="图片 4"/>
          <p:cNvPicPr>
            <a:picLocks noChangeAspect="1"/>
          </p:cNvPicPr>
          <p:nvPr/>
        </p:nvPicPr>
        <p:blipFill rotWithShape="1">
          <a:blip r:embed="rId5" cstate="screen"/>
          <a:srcRect/>
          <a:stretch>
            <a:fillRect/>
          </a:stretch>
        </p:blipFill>
        <p:spPr>
          <a:xfrm>
            <a:off x="8646231" y="2393970"/>
            <a:ext cx="2085794" cy="2356560"/>
          </a:xfrm>
          <a:prstGeom prst="rect">
            <a:avLst/>
          </a:prstGeom>
          <a:ln w="19050">
            <a:solidFill>
              <a:schemeClr val="bg1"/>
            </a:solidFill>
          </a:ln>
          <a:effectLst>
            <a:outerShdw blurRad="190500" dist="63500" dir="2700000" algn="tl" rotWithShape="0">
              <a:prstClr val="black">
                <a:alpha val="30000"/>
              </a:prstClr>
            </a:outerShdw>
          </a:effectLst>
        </p:spPr>
      </p:pic>
      <p:sp>
        <p:nvSpPr>
          <p:cNvPr id="6" name="矩形 5"/>
          <p:cNvSpPr/>
          <p:nvPr/>
        </p:nvSpPr>
        <p:spPr>
          <a:xfrm>
            <a:off x="1205347" y="5086994"/>
            <a:ext cx="9781308" cy="570284"/>
          </a:xfrm>
          <a:prstGeom prst="rect">
            <a:avLst/>
          </a:prstGeom>
        </p:spPr>
        <p:txBody>
          <a:bodyPr wrap="square">
            <a:spAutoFit/>
          </a:bodyPr>
          <a:lstStyle/>
          <a:p>
            <a:pPr>
              <a:lnSpc>
                <a:spcPct val="150000"/>
              </a:lnSpc>
            </a:pPr>
            <a:r>
              <a:rPr lang="zh-CN" altLang="en-US" sz="1100" dirty="0">
                <a:solidFill>
                  <a:schemeClr val="tx1">
                    <a:lumMod val="65000"/>
                    <a:lumOff val="35000"/>
                  </a:schemeClr>
                </a:solidFill>
                <a:cs typeface="+mn-ea"/>
                <a:sym typeface="+mn-lt"/>
              </a:rPr>
              <a:t>不管未来有多遥远，成长的路上有你有我；不管相逢在什么时候，我们是永远的朋友。不管未来有多久，请珍惜相聚的每一刻；不管过了多少个春夏秋冬，我们是永远的朋友。与你同行，回想起我们曾拥有过的共同理想；与你分手，憧憬着我们重逢时的狂欢</a:t>
            </a:r>
          </a:p>
        </p:txBody>
      </p:sp>
      <p:sp>
        <p:nvSpPr>
          <p:cNvPr id="8" name="文本框 7"/>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当下青年的梦想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par>
                          <p:cTn id="20" fill="hold">
                            <p:stCondLst>
                              <p:cond delay="10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1292190" y="2680476"/>
            <a:ext cx="3437467" cy="2755093"/>
          </a:xfrm>
          <a:prstGeom prst="rect">
            <a:avLst/>
          </a:prstGeom>
          <a:solidFill>
            <a:srgbClr val="FFFFFF">
              <a:shade val="85000"/>
            </a:srgbClr>
          </a:solidFill>
          <a:ln w="88900" cap="sq">
            <a:solidFill>
              <a:srgbClr val="FFFFFF"/>
            </a:solidFill>
            <a:miter lim="800000"/>
            <a:headEnd/>
            <a:tailEnd/>
          </a:ln>
          <a:effectLst>
            <a:outerShdw blurRad="190500" dist="63500" dir="2700000" algn="tl" rotWithShape="0">
              <a:prstClr val="black">
                <a:alpha val="30000"/>
              </a:prstClr>
            </a:outerShdw>
          </a:effectLst>
          <a:scene3d>
            <a:camera prst="orthographicFront"/>
            <a:lightRig rig="twoPt" dir="t">
              <a:rot lat="0" lon="0" rev="7200000"/>
            </a:lightRig>
          </a:scene3d>
          <a:sp3d>
            <a:bevelT w="25400" h="19050"/>
            <a:contourClr>
              <a:srgbClr val="FFFFFF"/>
            </a:contourClr>
          </a:sp3d>
        </p:spPr>
      </p:pic>
      <p:grpSp>
        <p:nvGrpSpPr>
          <p:cNvPr id="3" name="组合 3"/>
          <p:cNvGrpSpPr/>
          <p:nvPr/>
        </p:nvGrpSpPr>
        <p:grpSpPr>
          <a:xfrm>
            <a:off x="5577871" y="2495088"/>
            <a:ext cx="675445" cy="665861"/>
            <a:chOff x="5522785" y="1820755"/>
            <a:chExt cx="1011408" cy="997057"/>
          </a:xfrm>
          <a:effectLst>
            <a:outerShdw blurRad="190500" dist="63500" dir="2700000" algn="tl" rotWithShape="0">
              <a:prstClr val="black">
                <a:alpha val="30000"/>
              </a:prstClr>
            </a:outerShdw>
          </a:effectLst>
        </p:grpSpPr>
        <p:sp>
          <p:nvSpPr>
            <p:cNvPr id="4" name="矩形 3"/>
            <p:cNvSpPr/>
            <p:nvPr/>
          </p:nvSpPr>
          <p:spPr>
            <a:xfrm>
              <a:off x="5522785" y="2079623"/>
              <a:ext cx="738189" cy="738189"/>
            </a:xfrm>
            <a:prstGeom prst="rect">
              <a:avLst/>
            </a:prstGeom>
            <a:noFill/>
            <a:ln w="76200">
              <a:solidFill>
                <a:srgbClr val="162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draw-check-mark_17153"/>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162E8F"/>
            </a:solidFill>
            <a:ln>
              <a:noFill/>
            </a:ln>
          </p:spPr>
          <p:txBody>
            <a:bodyPr/>
            <a:lstStyle/>
            <a:p>
              <a:endParaRPr lang="zh-CN" altLang="en-US">
                <a:cs typeface="+mn-ea"/>
                <a:sym typeface="+mn-lt"/>
              </a:endParaRPr>
            </a:p>
          </p:txBody>
        </p:sp>
      </p:grpSp>
      <p:grpSp>
        <p:nvGrpSpPr>
          <p:cNvPr id="6" name="组合 11"/>
          <p:cNvGrpSpPr/>
          <p:nvPr/>
        </p:nvGrpSpPr>
        <p:grpSpPr>
          <a:xfrm>
            <a:off x="5577871" y="3718713"/>
            <a:ext cx="675445" cy="665861"/>
            <a:chOff x="5522785" y="1820755"/>
            <a:chExt cx="1011408" cy="997057"/>
          </a:xfrm>
          <a:effectLst>
            <a:outerShdw blurRad="190500" dist="63500" dir="2700000" algn="tl" rotWithShape="0">
              <a:prstClr val="black">
                <a:alpha val="30000"/>
              </a:prstClr>
            </a:outerShdw>
          </a:effectLst>
        </p:grpSpPr>
        <p:sp>
          <p:nvSpPr>
            <p:cNvPr id="7" name="矩形 6"/>
            <p:cNvSpPr/>
            <p:nvPr/>
          </p:nvSpPr>
          <p:spPr>
            <a:xfrm>
              <a:off x="5522785" y="2079623"/>
              <a:ext cx="738189" cy="738189"/>
            </a:xfrm>
            <a:prstGeom prst="rect">
              <a:avLst/>
            </a:prstGeom>
            <a:noFill/>
            <a:ln w="76200">
              <a:solidFill>
                <a:srgbClr val="E33D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draw-check-mark_17153"/>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E33D53"/>
            </a:solidFill>
            <a:ln>
              <a:noFill/>
            </a:ln>
          </p:spPr>
          <p:txBody>
            <a:bodyPr/>
            <a:lstStyle/>
            <a:p>
              <a:endParaRPr lang="zh-CN" altLang="en-US" dirty="0">
                <a:cs typeface="+mn-ea"/>
                <a:sym typeface="+mn-lt"/>
              </a:endParaRPr>
            </a:p>
          </p:txBody>
        </p:sp>
      </p:grpSp>
      <p:grpSp>
        <p:nvGrpSpPr>
          <p:cNvPr id="9" name="组合 14"/>
          <p:cNvGrpSpPr/>
          <p:nvPr/>
        </p:nvGrpSpPr>
        <p:grpSpPr>
          <a:xfrm>
            <a:off x="5577871" y="4942338"/>
            <a:ext cx="675445" cy="665861"/>
            <a:chOff x="5522785" y="1820755"/>
            <a:chExt cx="1011408" cy="997057"/>
          </a:xfrm>
          <a:effectLst>
            <a:outerShdw blurRad="190500" dist="63500" dir="2700000" algn="tl" rotWithShape="0">
              <a:prstClr val="black">
                <a:alpha val="30000"/>
              </a:prstClr>
            </a:outerShdw>
          </a:effectLst>
        </p:grpSpPr>
        <p:sp>
          <p:nvSpPr>
            <p:cNvPr id="10" name="矩形 9"/>
            <p:cNvSpPr/>
            <p:nvPr/>
          </p:nvSpPr>
          <p:spPr>
            <a:xfrm>
              <a:off x="5522785" y="2079623"/>
              <a:ext cx="738189" cy="738189"/>
            </a:xfrm>
            <a:prstGeom prst="rect">
              <a:avLst/>
            </a:prstGeom>
            <a:noFill/>
            <a:ln w="76200">
              <a:solidFill>
                <a:srgbClr val="288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draw-check-mark_17153"/>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288BFF"/>
            </a:solidFill>
            <a:ln>
              <a:noFill/>
            </a:ln>
          </p:spPr>
          <p:txBody>
            <a:bodyPr/>
            <a:lstStyle/>
            <a:p>
              <a:endParaRPr lang="zh-CN" altLang="en-US" dirty="0">
                <a:cs typeface="+mn-ea"/>
                <a:sym typeface="+mn-lt"/>
              </a:endParaRPr>
            </a:p>
          </p:txBody>
        </p:sp>
      </p:grpSp>
      <p:grpSp>
        <p:nvGrpSpPr>
          <p:cNvPr id="12" name="组合 8"/>
          <p:cNvGrpSpPr/>
          <p:nvPr/>
        </p:nvGrpSpPr>
        <p:grpSpPr>
          <a:xfrm>
            <a:off x="6382395" y="2495088"/>
            <a:ext cx="4688097" cy="802898"/>
            <a:chOff x="6335503" y="1864988"/>
            <a:chExt cx="4688097" cy="802898"/>
          </a:xfrm>
        </p:grpSpPr>
        <p:sp>
          <p:nvSpPr>
            <p:cNvPr id="13" name="矩形 12"/>
            <p:cNvSpPr/>
            <p:nvPr/>
          </p:nvSpPr>
          <p:spPr>
            <a:xfrm>
              <a:off x="6335503" y="2186472"/>
              <a:ext cx="4688097" cy="481414"/>
            </a:xfrm>
            <a:prstGeom prst="rect">
              <a:avLst/>
            </a:prstGeom>
          </p:spPr>
          <p:txBody>
            <a:bodyPr wrap="square">
              <a:spAutoFit/>
              <a:scene3d>
                <a:camera prst="orthographicFront"/>
                <a:lightRig rig="threePt" dir="t"/>
              </a:scene3d>
              <a:sp3d contourW="6350"/>
            </a:bodyPr>
            <a:lstStyle/>
            <a:p>
              <a:pP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14" name="矩形 13"/>
            <p:cNvSpPr/>
            <p:nvPr/>
          </p:nvSpPr>
          <p:spPr>
            <a:xfrm>
              <a:off x="6335503" y="1864988"/>
              <a:ext cx="2241974" cy="362792"/>
            </a:xfrm>
            <a:prstGeom prst="rect">
              <a:avLst/>
            </a:prstGeom>
          </p:spPr>
          <p:txBody>
            <a:bodyPr wrap="square">
              <a:spAutoFit/>
              <a:scene3d>
                <a:camera prst="orthographicFront"/>
                <a:lightRig rig="threePt" dir="t"/>
              </a:scene3d>
              <a:sp3d contourW="6350"/>
            </a:bodyPr>
            <a:lstStyle/>
            <a:p>
              <a:pPr>
                <a:lnSpc>
                  <a:spcPct val="120000"/>
                </a:lnSpc>
              </a:pPr>
              <a:r>
                <a:rPr lang="zh-CN" altLang="en-US" sz="1600" b="1" dirty="0" smtClean="0">
                  <a:solidFill>
                    <a:schemeClr val="tx1">
                      <a:lumMod val="65000"/>
                      <a:lumOff val="35000"/>
                    </a:schemeClr>
                  </a:solidFill>
                  <a:cs typeface="+mn-ea"/>
                  <a:sym typeface="+mn-lt"/>
                </a:rPr>
                <a:t>青春活力 奋斗不息</a:t>
              </a:r>
            </a:p>
          </p:txBody>
        </p:sp>
      </p:grpSp>
      <p:grpSp>
        <p:nvGrpSpPr>
          <p:cNvPr id="15" name="组合 10"/>
          <p:cNvGrpSpPr/>
          <p:nvPr/>
        </p:nvGrpSpPr>
        <p:grpSpPr>
          <a:xfrm>
            <a:off x="6382395" y="3711457"/>
            <a:ext cx="4688097" cy="802898"/>
            <a:chOff x="6335503" y="3258140"/>
            <a:chExt cx="4688097" cy="802898"/>
          </a:xfrm>
        </p:grpSpPr>
        <p:sp>
          <p:nvSpPr>
            <p:cNvPr id="16" name="矩形 15"/>
            <p:cNvSpPr/>
            <p:nvPr/>
          </p:nvSpPr>
          <p:spPr>
            <a:xfrm>
              <a:off x="6335503" y="3579624"/>
              <a:ext cx="4688097" cy="481414"/>
            </a:xfrm>
            <a:prstGeom prst="rect">
              <a:avLst/>
            </a:prstGeom>
          </p:spPr>
          <p:txBody>
            <a:bodyPr wrap="square">
              <a:spAutoFit/>
              <a:scene3d>
                <a:camera prst="orthographicFront"/>
                <a:lightRig rig="threePt" dir="t"/>
              </a:scene3d>
              <a:sp3d contourW="6350"/>
            </a:bodyPr>
            <a:lstStyle/>
            <a:p>
              <a:pP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17" name="矩形 16"/>
            <p:cNvSpPr/>
            <p:nvPr/>
          </p:nvSpPr>
          <p:spPr>
            <a:xfrm>
              <a:off x="6335503" y="3258140"/>
              <a:ext cx="2241974" cy="362792"/>
            </a:xfrm>
            <a:prstGeom prst="rect">
              <a:avLst/>
            </a:prstGeom>
          </p:spPr>
          <p:txBody>
            <a:bodyPr wrap="square">
              <a:spAutoFit/>
              <a:scene3d>
                <a:camera prst="orthographicFront"/>
                <a:lightRig rig="threePt" dir="t"/>
              </a:scene3d>
              <a:sp3d contourW="6350"/>
            </a:bodyPr>
            <a:lstStyle/>
            <a:p>
              <a:pPr>
                <a:lnSpc>
                  <a:spcPct val="120000"/>
                </a:lnSpc>
              </a:pPr>
              <a:r>
                <a:rPr lang="zh-CN" altLang="en-US" sz="1600" b="1" dirty="0" smtClean="0">
                  <a:solidFill>
                    <a:schemeClr val="tx1">
                      <a:lumMod val="65000"/>
                      <a:lumOff val="35000"/>
                    </a:schemeClr>
                  </a:solidFill>
                  <a:cs typeface="+mn-ea"/>
                  <a:sym typeface="+mn-lt"/>
                </a:rPr>
                <a:t>青春活力 奋斗不息</a:t>
              </a:r>
            </a:p>
          </p:txBody>
        </p:sp>
      </p:grpSp>
      <p:grpSp>
        <p:nvGrpSpPr>
          <p:cNvPr id="18" name="组合 26"/>
          <p:cNvGrpSpPr/>
          <p:nvPr/>
        </p:nvGrpSpPr>
        <p:grpSpPr>
          <a:xfrm>
            <a:off x="6382395" y="4927827"/>
            <a:ext cx="4688097" cy="802898"/>
            <a:chOff x="6335503" y="4651291"/>
            <a:chExt cx="4688097" cy="802898"/>
          </a:xfrm>
        </p:grpSpPr>
        <p:sp>
          <p:nvSpPr>
            <p:cNvPr id="19" name="矩形 18"/>
            <p:cNvSpPr/>
            <p:nvPr/>
          </p:nvSpPr>
          <p:spPr>
            <a:xfrm>
              <a:off x="6335503" y="4972775"/>
              <a:ext cx="4688097" cy="481414"/>
            </a:xfrm>
            <a:prstGeom prst="rect">
              <a:avLst/>
            </a:prstGeom>
          </p:spPr>
          <p:txBody>
            <a:bodyPr wrap="square">
              <a:spAutoFit/>
              <a:scene3d>
                <a:camera prst="orthographicFront"/>
                <a:lightRig rig="threePt" dir="t"/>
              </a:scene3d>
              <a:sp3d contourW="6350"/>
            </a:bodyPr>
            <a:lstStyle/>
            <a:p>
              <a:pPr>
                <a:lnSpc>
                  <a:spcPct val="120000"/>
                </a:lnSpc>
              </a:pPr>
              <a:r>
                <a:rPr lang="zh-CN" altLang="en-US" sz="11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20" name="矩形 19"/>
            <p:cNvSpPr/>
            <p:nvPr/>
          </p:nvSpPr>
          <p:spPr>
            <a:xfrm>
              <a:off x="6335503" y="4651291"/>
              <a:ext cx="2241974" cy="362792"/>
            </a:xfrm>
            <a:prstGeom prst="rect">
              <a:avLst/>
            </a:prstGeom>
          </p:spPr>
          <p:txBody>
            <a:bodyPr wrap="square">
              <a:spAutoFit/>
              <a:scene3d>
                <a:camera prst="orthographicFront"/>
                <a:lightRig rig="threePt" dir="t"/>
              </a:scene3d>
              <a:sp3d contourW="6350"/>
            </a:bodyPr>
            <a:lstStyle/>
            <a:p>
              <a:pPr>
                <a:lnSpc>
                  <a:spcPct val="120000"/>
                </a:lnSpc>
              </a:pPr>
              <a:r>
                <a:rPr lang="zh-CN" altLang="en-US" sz="1600" b="1" dirty="0" smtClean="0">
                  <a:solidFill>
                    <a:schemeClr val="tx1">
                      <a:lumMod val="65000"/>
                      <a:lumOff val="35000"/>
                    </a:schemeClr>
                  </a:solidFill>
                  <a:cs typeface="+mn-ea"/>
                  <a:sym typeface="+mn-lt"/>
                </a:rPr>
                <a:t>青春活力 奋斗不息</a:t>
              </a:r>
            </a:p>
          </p:txBody>
        </p:sp>
      </p:grpSp>
      <p:sp>
        <p:nvSpPr>
          <p:cNvPr id="23" name="文本框 22"/>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当下青年的梦想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13180" y="2806248"/>
            <a:ext cx="3470690" cy="989180"/>
            <a:chOff x="1115799" y="2473041"/>
            <a:chExt cx="2781938" cy="989180"/>
          </a:xfrm>
        </p:grpSpPr>
        <p:sp>
          <p:nvSpPr>
            <p:cNvPr id="3" name="文本框 22"/>
            <p:cNvSpPr txBox="1">
              <a:spLocks noChangeArrowheads="1"/>
            </p:cNvSpPr>
            <p:nvPr/>
          </p:nvSpPr>
          <p:spPr bwMode="auto">
            <a:xfrm>
              <a:off x="2337208" y="2473041"/>
              <a:ext cx="15605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algn="r"/>
              <a:r>
                <a:rPr lang="zh-CN" altLang="en-US" sz="1600" b="1" dirty="0">
                  <a:solidFill>
                    <a:schemeClr val="tx1">
                      <a:lumMod val="85000"/>
                      <a:lumOff val="15000"/>
                    </a:schemeClr>
                  </a:solidFill>
                  <a:latin typeface="+mn-lt"/>
                  <a:ea typeface="+mn-ea"/>
                  <a:cs typeface="+mn-ea"/>
                  <a:sym typeface="+mn-lt"/>
                </a:rPr>
                <a:t>青春活力 奋斗不息</a:t>
              </a:r>
            </a:p>
          </p:txBody>
        </p:sp>
        <p:sp>
          <p:nvSpPr>
            <p:cNvPr id="4" name="文本框 23"/>
            <p:cNvSpPr txBox="1">
              <a:spLocks noChangeArrowheads="1"/>
            </p:cNvSpPr>
            <p:nvPr/>
          </p:nvSpPr>
          <p:spPr bwMode="auto">
            <a:xfrm>
              <a:off x="1115799" y="2887448"/>
              <a:ext cx="2781938" cy="57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algn="r">
                <a:lnSpc>
                  <a:spcPts val="2000"/>
                </a:lnSpc>
              </a:pPr>
              <a:r>
                <a:rPr lang="zh-CN" altLang="en-US" sz="1100" dirty="0">
                  <a:solidFill>
                    <a:schemeClr val="tx1">
                      <a:lumMod val="65000"/>
                      <a:lumOff val="35000"/>
                    </a:schemeClr>
                  </a:solidFill>
                  <a:latin typeface="+mn-lt"/>
                  <a:ea typeface="+mn-ea"/>
                  <a:cs typeface="+mn-ea"/>
                  <a:sym typeface="+mn-lt"/>
                </a:rPr>
                <a:t>请在此处添加具体内容，文字尽量言简意赅，简单说明即可，不必过于繁琐，注意版面美观度。</a:t>
              </a:r>
              <a:endParaRPr lang="en-US" altLang="zh-CN" sz="1100" dirty="0">
                <a:solidFill>
                  <a:schemeClr val="tx1">
                    <a:lumMod val="65000"/>
                    <a:lumOff val="35000"/>
                  </a:schemeClr>
                </a:solidFill>
                <a:latin typeface="+mn-lt"/>
                <a:ea typeface="+mn-ea"/>
                <a:cs typeface="+mn-ea"/>
                <a:sym typeface="+mn-lt"/>
              </a:endParaRPr>
            </a:p>
          </p:txBody>
        </p:sp>
      </p:grpSp>
      <p:grpSp>
        <p:nvGrpSpPr>
          <p:cNvPr id="5" name="组合 4"/>
          <p:cNvGrpSpPr/>
          <p:nvPr/>
        </p:nvGrpSpPr>
        <p:grpSpPr>
          <a:xfrm>
            <a:off x="1313180" y="4528806"/>
            <a:ext cx="3470691" cy="998705"/>
            <a:chOff x="1115799" y="2473041"/>
            <a:chExt cx="2781939" cy="998705"/>
          </a:xfrm>
        </p:grpSpPr>
        <p:sp>
          <p:nvSpPr>
            <p:cNvPr id="6" name="文本框 22"/>
            <p:cNvSpPr txBox="1">
              <a:spLocks noChangeArrowheads="1"/>
            </p:cNvSpPr>
            <p:nvPr/>
          </p:nvSpPr>
          <p:spPr bwMode="auto">
            <a:xfrm>
              <a:off x="2337208" y="2473041"/>
              <a:ext cx="15605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solidFill>
                    <a:schemeClr val="tx1">
                      <a:lumMod val="85000"/>
                      <a:lumOff val="15000"/>
                    </a:schemeClr>
                  </a:solidFill>
                  <a:latin typeface="包图简圆体" panose="02010601030101010101" pitchFamily="2" charset="-122"/>
                  <a:ea typeface="包图简圆体" panose="02010601030101010101" pitchFamily="2" charset="-122"/>
                </a:defRPr>
              </a:lvl1pPr>
              <a:lvl2pPr marL="742950" indent="-285750">
                <a:defRPr>
                  <a:latin typeface="思源宋体 CN Medium" pitchFamily="18" charset="-122"/>
                  <a:ea typeface="思源宋体 CN Medium" pitchFamily="18" charset="-122"/>
                </a:defRPr>
              </a:lvl2pPr>
              <a:lvl3pPr marL="1143000" indent="-228600">
                <a:defRPr>
                  <a:latin typeface="思源宋体 CN Medium" pitchFamily="18" charset="-122"/>
                  <a:ea typeface="思源宋体 CN Medium" pitchFamily="18" charset="-122"/>
                </a:defRPr>
              </a:lvl3pPr>
              <a:lvl4pPr marL="1600200" indent="-228600">
                <a:defRPr>
                  <a:latin typeface="思源宋体 CN Medium" pitchFamily="18" charset="-122"/>
                  <a:ea typeface="思源宋体 CN Medium" pitchFamily="18" charset="-122"/>
                </a:defRPr>
              </a:lvl4pPr>
              <a:lvl5pPr marL="2057400" indent="-228600">
                <a:defRPr>
                  <a:latin typeface="思源宋体 CN Medium" pitchFamily="18" charset="-122"/>
                  <a:ea typeface="思源宋体 CN Medium" pitchFamily="18" charset="-122"/>
                </a:defRPr>
              </a:lvl5pPr>
              <a:lvl6pPr marL="2514600" indent="-228600" defTabSz="457200" fontAlgn="base">
                <a:spcBef>
                  <a:spcPct val="0"/>
                </a:spcBef>
                <a:spcAft>
                  <a:spcPct val="0"/>
                </a:spcAft>
                <a:defRPr>
                  <a:latin typeface="思源宋体 CN Medium" pitchFamily="18" charset="-122"/>
                  <a:ea typeface="思源宋体 CN Medium" pitchFamily="18" charset="-122"/>
                </a:defRPr>
              </a:lvl6pPr>
              <a:lvl7pPr marL="2971800" indent="-228600" defTabSz="457200" fontAlgn="base">
                <a:spcBef>
                  <a:spcPct val="0"/>
                </a:spcBef>
                <a:spcAft>
                  <a:spcPct val="0"/>
                </a:spcAft>
                <a:defRPr>
                  <a:latin typeface="思源宋体 CN Medium" pitchFamily="18" charset="-122"/>
                  <a:ea typeface="思源宋体 CN Medium" pitchFamily="18" charset="-122"/>
                </a:defRPr>
              </a:lvl7pPr>
              <a:lvl8pPr marL="3429000" indent="-228600" defTabSz="457200" fontAlgn="base">
                <a:spcBef>
                  <a:spcPct val="0"/>
                </a:spcBef>
                <a:spcAft>
                  <a:spcPct val="0"/>
                </a:spcAft>
                <a:defRPr>
                  <a:latin typeface="思源宋体 CN Medium" pitchFamily="18" charset="-122"/>
                  <a:ea typeface="思源宋体 CN Medium" pitchFamily="18" charset="-122"/>
                </a:defRPr>
              </a:lvl8pPr>
              <a:lvl9pPr marL="3886200" indent="-228600" defTabSz="457200" fontAlgn="base">
                <a:spcBef>
                  <a:spcPct val="0"/>
                </a:spcBef>
                <a:spcAft>
                  <a:spcPct val="0"/>
                </a:spcAft>
                <a:defRPr>
                  <a:latin typeface="思源宋体 CN Medium" pitchFamily="18" charset="-122"/>
                  <a:ea typeface="思源宋体 CN Medium" pitchFamily="18" charset="-122"/>
                </a:defRPr>
              </a:lvl9pPr>
            </a:lstStyle>
            <a:p>
              <a:r>
                <a:rPr lang="zh-CN" altLang="en-US" sz="1600" b="1" dirty="0">
                  <a:latin typeface="+mn-lt"/>
                  <a:ea typeface="+mn-ea"/>
                  <a:cs typeface="+mn-ea"/>
                  <a:sym typeface="+mn-lt"/>
                </a:rPr>
                <a:t>青春活力 奋斗不息</a:t>
              </a:r>
            </a:p>
          </p:txBody>
        </p:sp>
        <p:sp>
          <p:nvSpPr>
            <p:cNvPr id="7" name="文本框 23"/>
            <p:cNvSpPr txBox="1">
              <a:spLocks noChangeArrowheads="1"/>
            </p:cNvSpPr>
            <p:nvPr/>
          </p:nvSpPr>
          <p:spPr bwMode="auto">
            <a:xfrm>
              <a:off x="1115799" y="2896973"/>
              <a:ext cx="2781938" cy="57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lnSpc>
                  <a:spcPts val="2000"/>
                </a:lnSpc>
                <a:defRPr sz="1400">
                  <a:solidFill>
                    <a:schemeClr val="tx1">
                      <a:lumMod val="85000"/>
                      <a:lumOff val="15000"/>
                    </a:schemeClr>
                  </a:solidFill>
                  <a:latin typeface="包图简圆体" panose="02010601030101010101" pitchFamily="2" charset="-122"/>
                  <a:ea typeface="包图简圆体" panose="02010601030101010101" pitchFamily="2" charset="-122"/>
                </a:defRPr>
              </a:lvl1pPr>
              <a:lvl2pPr marL="742950" indent="-285750">
                <a:defRPr>
                  <a:latin typeface="思源宋体 CN Medium" pitchFamily="18" charset="-122"/>
                  <a:ea typeface="思源宋体 CN Medium" pitchFamily="18" charset="-122"/>
                </a:defRPr>
              </a:lvl2pPr>
              <a:lvl3pPr marL="1143000" indent="-228600">
                <a:defRPr>
                  <a:latin typeface="思源宋体 CN Medium" pitchFamily="18" charset="-122"/>
                  <a:ea typeface="思源宋体 CN Medium" pitchFamily="18" charset="-122"/>
                </a:defRPr>
              </a:lvl3pPr>
              <a:lvl4pPr marL="1600200" indent="-228600">
                <a:defRPr>
                  <a:latin typeface="思源宋体 CN Medium" pitchFamily="18" charset="-122"/>
                  <a:ea typeface="思源宋体 CN Medium" pitchFamily="18" charset="-122"/>
                </a:defRPr>
              </a:lvl4pPr>
              <a:lvl5pPr marL="2057400" indent="-228600">
                <a:defRPr>
                  <a:latin typeface="思源宋体 CN Medium" pitchFamily="18" charset="-122"/>
                  <a:ea typeface="思源宋体 CN Medium" pitchFamily="18" charset="-122"/>
                </a:defRPr>
              </a:lvl5pPr>
              <a:lvl6pPr marL="2514600" indent="-228600" defTabSz="457200" fontAlgn="base">
                <a:spcBef>
                  <a:spcPct val="0"/>
                </a:spcBef>
                <a:spcAft>
                  <a:spcPct val="0"/>
                </a:spcAft>
                <a:defRPr>
                  <a:latin typeface="思源宋体 CN Medium" pitchFamily="18" charset="-122"/>
                  <a:ea typeface="思源宋体 CN Medium" pitchFamily="18" charset="-122"/>
                </a:defRPr>
              </a:lvl6pPr>
              <a:lvl7pPr marL="2971800" indent="-228600" defTabSz="457200" fontAlgn="base">
                <a:spcBef>
                  <a:spcPct val="0"/>
                </a:spcBef>
                <a:spcAft>
                  <a:spcPct val="0"/>
                </a:spcAft>
                <a:defRPr>
                  <a:latin typeface="思源宋体 CN Medium" pitchFamily="18" charset="-122"/>
                  <a:ea typeface="思源宋体 CN Medium" pitchFamily="18" charset="-122"/>
                </a:defRPr>
              </a:lvl7pPr>
              <a:lvl8pPr marL="3429000" indent="-228600" defTabSz="457200" fontAlgn="base">
                <a:spcBef>
                  <a:spcPct val="0"/>
                </a:spcBef>
                <a:spcAft>
                  <a:spcPct val="0"/>
                </a:spcAft>
                <a:defRPr>
                  <a:latin typeface="思源宋体 CN Medium" pitchFamily="18" charset="-122"/>
                  <a:ea typeface="思源宋体 CN Medium" pitchFamily="18" charset="-122"/>
                </a:defRPr>
              </a:lvl8pPr>
              <a:lvl9pPr marL="3886200" indent="-228600" defTabSz="457200" fontAlgn="base">
                <a:spcBef>
                  <a:spcPct val="0"/>
                </a:spcBef>
                <a:spcAft>
                  <a:spcPct val="0"/>
                </a:spcAft>
                <a:defRPr>
                  <a:latin typeface="思源宋体 CN Medium" pitchFamily="18" charset="-122"/>
                  <a:ea typeface="思源宋体 CN Medium" pitchFamily="18" charset="-122"/>
                </a:defRPr>
              </a:lvl9pPr>
            </a:lstStyle>
            <a:p>
              <a:r>
                <a:rPr lang="zh-CN" altLang="en-US" sz="1100" dirty="0">
                  <a:solidFill>
                    <a:schemeClr val="tx1">
                      <a:lumMod val="65000"/>
                      <a:lumOff val="35000"/>
                    </a:schemeClr>
                  </a:solidFill>
                  <a:latin typeface="+mn-lt"/>
                  <a:ea typeface="+mn-ea"/>
                  <a:cs typeface="+mn-ea"/>
                  <a:sym typeface="+mn-lt"/>
                </a:rPr>
                <a:t>请在此处添加具体内容，文字尽量言简意赅，简单说明即可，不必过于繁琐，注意版面美观度。</a:t>
              </a:r>
              <a:endParaRPr lang="en-US" altLang="zh-CN" sz="1100" dirty="0">
                <a:solidFill>
                  <a:schemeClr val="tx1">
                    <a:lumMod val="65000"/>
                    <a:lumOff val="35000"/>
                  </a:schemeClr>
                </a:solidFill>
                <a:latin typeface="+mn-lt"/>
                <a:ea typeface="+mn-ea"/>
                <a:cs typeface="+mn-ea"/>
                <a:sym typeface="+mn-lt"/>
              </a:endParaRPr>
            </a:p>
          </p:txBody>
        </p:sp>
      </p:grpSp>
      <p:sp>
        <p:nvSpPr>
          <p:cNvPr id="9" name="文本框 8"/>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当下青年的梦想</a:t>
            </a:r>
          </a:p>
        </p:txBody>
      </p:sp>
      <p:pic>
        <p:nvPicPr>
          <p:cNvPr id="10" name="图片 9"/>
          <p:cNvPicPr>
            <a:picLocks noChangeAspect="1"/>
          </p:cNvPicPr>
          <p:nvPr/>
        </p:nvPicPr>
        <p:blipFill>
          <a:blip r:embed="rId2" cstate="screen"/>
          <a:stretch>
            <a:fillRect/>
          </a:stretch>
        </p:blipFill>
        <p:spPr>
          <a:xfrm>
            <a:off x="4764806" y="1989029"/>
            <a:ext cx="6669576" cy="4446940"/>
          </a:xfrm>
          <a:prstGeom prst="rect">
            <a:avLst/>
          </a:prstGeom>
          <a:effectLst>
            <a:outerShdw blurRad="190500" dist="63500" dir="2700000" algn="tl" rotWithShape="0">
              <a:prstClr val="black">
                <a:alpha val="3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750"/>
                                        <p:tgtEl>
                                          <p:spTgt spid="2"/>
                                        </p:tgtEl>
                                      </p:cBhvr>
                                    </p:animEffect>
                                  </p:childTnLst>
                                </p:cTn>
                              </p:par>
                              <p:par>
                                <p:cTn id="14" presetID="2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30"/>
          <p:cNvSpPr/>
          <p:nvPr/>
        </p:nvSpPr>
        <p:spPr>
          <a:xfrm>
            <a:off x="1347492" y="4789954"/>
            <a:ext cx="4443041" cy="1161638"/>
          </a:xfrm>
          <a:prstGeom prst="roundRect">
            <a:avLst>
              <a:gd name="adj" fmla="val 9083"/>
            </a:avLst>
          </a:prstGeom>
          <a:noFill/>
          <a:ln>
            <a:solidFill>
              <a:srgbClr val="162E8F"/>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p:cNvSpPr/>
          <p:nvPr/>
        </p:nvSpPr>
        <p:spPr>
          <a:xfrm>
            <a:off x="1680867" y="5126543"/>
            <a:ext cx="3923980" cy="701731"/>
          </a:xfrm>
          <a:prstGeom prst="rect">
            <a:avLst/>
          </a:prstGeom>
        </p:spPr>
        <p:txBody>
          <a:bodyPr wrap="square">
            <a:spAutoFit/>
          </a:bodyPr>
          <a:lstStyle/>
          <a:p>
            <a:pPr defTabSz="1216660">
              <a:lnSpc>
                <a:spcPct val="120000"/>
              </a:lnSpc>
              <a:spcBef>
                <a:spcPct val="20000"/>
              </a:spcBef>
            </a:pPr>
            <a:r>
              <a:rPr lang="zh-CN" altLang="en-US" sz="1100" dirty="0">
                <a:solidFill>
                  <a:schemeClr val="tx1">
                    <a:lumMod val="65000"/>
                    <a:lumOff val="35000"/>
                  </a:schemeClr>
                </a:solidFill>
                <a:cs typeface="+mn-ea"/>
                <a:sym typeface="+mn-lt"/>
              </a:rPr>
              <a:t>单击此处编辑您要的内容，建议您在展示时采用微软雅黑字体，本模版所有图形线条及其相应素材均可自由编辑、改色、替换。</a:t>
            </a:r>
          </a:p>
        </p:txBody>
      </p:sp>
      <p:sp>
        <p:nvSpPr>
          <p:cNvPr id="5" name="圆角矩形 33"/>
          <p:cNvSpPr/>
          <p:nvPr/>
        </p:nvSpPr>
        <p:spPr>
          <a:xfrm>
            <a:off x="2461107" y="4521307"/>
            <a:ext cx="2215810" cy="462161"/>
          </a:xfrm>
          <a:prstGeom prst="roundRect">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2617349" y="4571105"/>
            <a:ext cx="1890455" cy="338554"/>
          </a:xfrm>
          <a:prstGeom prst="rect">
            <a:avLst/>
          </a:prstGeom>
          <a:noFill/>
        </p:spPr>
        <p:txBody>
          <a:bodyPr wrap="square" rtlCol="0">
            <a:spAutoFit/>
          </a:bodyPr>
          <a:lstStyle/>
          <a:p>
            <a:pPr lvl="0" algn="ctr" defTabSz="1216660">
              <a:spcBef>
                <a:spcPct val="20000"/>
              </a:spcBef>
              <a:defRPr/>
            </a:pPr>
            <a:r>
              <a:rPr lang="zh-CN" altLang="en-US" sz="1600" b="1" dirty="0" smtClean="0">
                <a:solidFill>
                  <a:schemeClr val="bg1"/>
                </a:solidFill>
                <a:cs typeface="+mn-ea"/>
                <a:sym typeface="+mn-lt"/>
              </a:rPr>
              <a:t>奋斗目标</a:t>
            </a:r>
            <a:endParaRPr lang="en-US" altLang="zh-CN" sz="1600" b="1" dirty="0">
              <a:solidFill>
                <a:schemeClr val="bg1"/>
              </a:solidFill>
              <a:cs typeface="+mn-ea"/>
              <a:sym typeface="+mn-lt"/>
            </a:endParaRPr>
          </a:p>
        </p:txBody>
      </p:sp>
      <p:sp>
        <p:nvSpPr>
          <p:cNvPr id="7" name="圆角矩形 35"/>
          <p:cNvSpPr/>
          <p:nvPr/>
        </p:nvSpPr>
        <p:spPr>
          <a:xfrm>
            <a:off x="6357642" y="4789954"/>
            <a:ext cx="4443041" cy="1161638"/>
          </a:xfrm>
          <a:prstGeom prst="roundRect">
            <a:avLst>
              <a:gd name="adj" fmla="val 9083"/>
            </a:avLst>
          </a:prstGeom>
          <a:noFill/>
          <a:ln>
            <a:solidFill>
              <a:srgbClr val="E33D53"/>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6691017" y="5126543"/>
            <a:ext cx="3923980" cy="701731"/>
          </a:xfrm>
          <a:prstGeom prst="rect">
            <a:avLst/>
          </a:prstGeom>
        </p:spPr>
        <p:txBody>
          <a:bodyPr wrap="square">
            <a:spAutoFit/>
          </a:bodyPr>
          <a:lstStyle/>
          <a:p>
            <a:pPr defTabSz="1216660">
              <a:lnSpc>
                <a:spcPct val="120000"/>
              </a:lnSpc>
              <a:spcBef>
                <a:spcPct val="20000"/>
              </a:spcBef>
            </a:pPr>
            <a:r>
              <a:rPr lang="zh-CN" altLang="en-US" sz="1100" dirty="0">
                <a:solidFill>
                  <a:schemeClr val="tx1">
                    <a:lumMod val="65000"/>
                    <a:lumOff val="35000"/>
                  </a:schemeClr>
                </a:solidFill>
                <a:cs typeface="+mn-ea"/>
                <a:sym typeface="+mn-lt"/>
              </a:rPr>
              <a:t>单击此处编辑您要的内容，建议您在展示时采用微软雅黑字体，本模版所有图形线条及其相应素材均可自由编辑、改色、替换。</a:t>
            </a:r>
          </a:p>
        </p:txBody>
      </p:sp>
      <p:sp>
        <p:nvSpPr>
          <p:cNvPr id="9" name="圆角矩形 38"/>
          <p:cNvSpPr/>
          <p:nvPr/>
        </p:nvSpPr>
        <p:spPr>
          <a:xfrm>
            <a:off x="7471257" y="4521307"/>
            <a:ext cx="2215810" cy="462161"/>
          </a:xfrm>
          <a:prstGeom prst="roundRect">
            <a:avLst/>
          </a:prstGeom>
          <a:solidFill>
            <a:srgbClr val="E33D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文本框 9"/>
          <p:cNvSpPr txBox="1"/>
          <p:nvPr/>
        </p:nvSpPr>
        <p:spPr>
          <a:xfrm>
            <a:off x="7627499" y="4571105"/>
            <a:ext cx="1890455" cy="338554"/>
          </a:xfrm>
          <a:prstGeom prst="rect">
            <a:avLst/>
          </a:prstGeom>
          <a:noFill/>
          <a:effectLst>
            <a:outerShdw blurRad="190500" dist="63500" dir="2700000" algn="tl" rotWithShape="0">
              <a:prstClr val="black">
                <a:alpha val="30000"/>
              </a:prstClr>
            </a:outerShdw>
          </a:effectLst>
        </p:spPr>
        <p:txBody>
          <a:bodyPr wrap="square" rtlCol="0">
            <a:spAutoFit/>
          </a:bodyPr>
          <a:lstStyle/>
          <a:p>
            <a:pPr lvl="0" algn="ctr" defTabSz="1216660">
              <a:spcBef>
                <a:spcPct val="20000"/>
              </a:spcBef>
              <a:defRPr/>
            </a:pPr>
            <a:r>
              <a:rPr lang="zh-CN" altLang="en-US" sz="1600" b="1" dirty="0" smtClean="0">
                <a:solidFill>
                  <a:schemeClr val="bg1"/>
                </a:solidFill>
                <a:cs typeface="+mn-ea"/>
                <a:sym typeface="+mn-lt"/>
              </a:rPr>
              <a:t>永葆活力</a:t>
            </a:r>
            <a:endParaRPr lang="en-US" altLang="zh-CN" sz="1600" b="1" dirty="0">
              <a:solidFill>
                <a:schemeClr val="bg1"/>
              </a:solidFill>
              <a:cs typeface="+mn-ea"/>
              <a:sym typeface="+mn-lt"/>
            </a:endParaRPr>
          </a:p>
        </p:txBody>
      </p:sp>
      <p:pic>
        <p:nvPicPr>
          <p:cNvPr id="11" name="图片 10"/>
          <p:cNvPicPr>
            <a:picLocks noChangeAspect="1"/>
          </p:cNvPicPr>
          <p:nvPr/>
        </p:nvPicPr>
        <p:blipFill rotWithShape="1">
          <a:blip r:embed="rId3" cstate="screen"/>
          <a:srcRect/>
          <a:stretch>
            <a:fillRect/>
          </a:stretch>
        </p:blipFill>
        <p:spPr>
          <a:xfrm>
            <a:off x="1693760" y="2132569"/>
            <a:ext cx="3750506" cy="1941376"/>
          </a:xfrm>
          <a:prstGeom prst="rect">
            <a:avLst/>
          </a:prstGeom>
          <a:ln w="22225">
            <a:solidFill>
              <a:schemeClr val="bg1"/>
            </a:solidFill>
          </a:ln>
          <a:effectLst>
            <a:outerShdw blurRad="190500" dist="63500" dir="2700000" algn="tl" rotWithShape="0">
              <a:prstClr val="black">
                <a:alpha val="30000"/>
              </a:prstClr>
            </a:outerShdw>
          </a:effectLst>
        </p:spPr>
      </p:pic>
      <p:pic>
        <p:nvPicPr>
          <p:cNvPr id="12" name="图片 11"/>
          <p:cNvPicPr>
            <a:picLocks noChangeAspect="1"/>
          </p:cNvPicPr>
          <p:nvPr/>
        </p:nvPicPr>
        <p:blipFill rotWithShape="1">
          <a:blip r:embed="rId4" cstate="screen"/>
          <a:srcRect/>
          <a:stretch>
            <a:fillRect/>
          </a:stretch>
        </p:blipFill>
        <p:spPr>
          <a:xfrm>
            <a:off x="6703911" y="2132569"/>
            <a:ext cx="3750504" cy="1941376"/>
          </a:xfrm>
          <a:prstGeom prst="rect">
            <a:avLst/>
          </a:prstGeom>
          <a:ln w="22225">
            <a:solidFill>
              <a:schemeClr val="bg1"/>
            </a:solidFill>
          </a:ln>
          <a:effectLst>
            <a:outerShdw blurRad="190500" dist="63500" dir="2700000" algn="tl" rotWithShape="0">
              <a:prstClr val="black">
                <a:alpha val="30000"/>
              </a:prstClr>
            </a:outerShdw>
          </a:effectLst>
        </p:spPr>
      </p:pic>
      <p:sp>
        <p:nvSpPr>
          <p:cNvPr id="14" name="文本框 13"/>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当下青年的梦想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5" presetClass="entr" presetSubtype="1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heckerboard(across)">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bldLvl="0" animBg="1"/>
      <p:bldP spid="6" grpId="0"/>
      <p:bldP spid="7" grpId="0" bldLvl="0" animBg="1"/>
      <p:bldP spid="8" grpId="0"/>
      <p:bldP spid="9" grpId="0" bldLvl="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82" y="4785757"/>
            <a:ext cx="12196481" cy="2072243"/>
          </a:xfrm>
          <a:custGeom>
            <a:avLst/>
            <a:gdLst>
              <a:gd name="connsiteX0" fmla="*/ 0 w 12192000"/>
              <a:gd name="connsiteY0" fmla="*/ 0 h 1850571"/>
              <a:gd name="connsiteX1" fmla="*/ 12192000 w 12192000"/>
              <a:gd name="connsiteY1" fmla="*/ 0 h 1850571"/>
              <a:gd name="connsiteX2" fmla="*/ 12192000 w 12192000"/>
              <a:gd name="connsiteY2" fmla="*/ 1850571 h 1850571"/>
              <a:gd name="connsiteX3" fmla="*/ 0 w 12192000"/>
              <a:gd name="connsiteY3" fmla="*/ 1850571 h 1850571"/>
              <a:gd name="connsiteX4" fmla="*/ 0 w 12192000"/>
              <a:gd name="connsiteY4" fmla="*/ 0 h 1850571"/>
              <a:gd name="connsiteX0-1" fmla="*/ 4460 w 12196460"/>
              <a:gd name="connsiteY0-2" fmla="*/ 0 h 1850571"/>
              <a:gd name="connsiteX1-3" fmla="*/ 12196460 w 12196460"/>
              <a:gd name="connsiteY1-4" fmla="*/ 0 h 1850571"/>
              <a:gd name="connsiteX2-5" fmla="*/ 12196460 w 12196460"/>
              <a:gd name="connsiteY2-6" fmla="*/ 1850571 h 1850571"/>
              <a:gd name="connsiteX3-7" fmla="*/ 4460 w 12196460"/>
              <a:gd name="connsiteY3-8" fmla="*/ 1850571 h 1850571"/>
              <a:gd name="connsiteX4-9" fmla="*/ 0 w 12196460"/>
              <a:gd name="connsiteY4-10" fmla="*/ 1464739 h 1850571"/>
              <a:gd name="connsiteX5" fmla="*/ 4460 w 12196460"/>
              <a:gd name="connsiteY5" fmla="*/ 0 h 1850571"/>
              <a:gd name="connsiteX0-11" fmla="*/ 0 w 12196460"/>
              <a:gd name="connsiteY0-12" fmla="*/ 1467188 h 1853020"/>
              <a:gd name="connsiteX1-13" fmla="*/ 12196460 w 12196460"/>
              <a:gd name="connsiteY1-14" fmla="*/ 2449 h 1853020"/>
              <a:gd name="connsiteX2-15" fmla="*/ 12196460 w 12196460"/>
              <a:gd name="connsiteY2-16" fmla="*/ 1853020 h 1853020"/>
              <a:gd name="connsiteX3-17" fmla="*/ 4460 w 12196460"/>
              <a:gd name="connsiteY3-18" fmla="*/ 1853020 h 1853020"/>
              <a:gd name="connsiteX4-19" fmla="*/ 0 w 12196460"/>
              <a:gd name="connsiteY4-20" fmla="*/ 1467188 h 1853020"/>
              <a:gd name="connsiteX0-21" fmla="*/ 0 w 12196460"/>
              <a:gd name="connsiteY0-22" fmla="*/ 1467188 h 1853020"/>
              <a:gd name="connsiteX1-23" fmla="*/ 12196460 w 12196460"/>
              <a:gd name="connsiteY1-24" fmla="*/ 2449 h 1853020"/>
              <a:gd name="connsiteX2-25" fmla="*/ 12196460 w 12196460"/>
              <a:gd name="connsiteY2-26" fmla="*/ 1853020 h 1853020"/>
              <a:gd name="connsiteX3-27" fmla="*/ 4460 w 12196460"/>
              <a:gd name="connsiteY3-28" fmla="*/ 1853020 h 1853020"/>
              <a:gd name="connsiteX4-29" fmla="*/ 0 w 12196460"/>
              <a:gd name="connsiteY4-30" fmla="*/ 1467188 h 1853020"/>
              <a:gd name="connsiteX0-31" fmla="*/ 0 w 12196460"/>
              <a:gd name="connsiteY0-32" fmla="*/ 1464739 h 1850571"/>
              <a:gd name="connsiteX1-33" fmla="*/ 12196460 w 12196460"/>
              <a:gd name="connsiteY1-34" fmla="*/ 0 h 1850571"/>
              <a:gd name="connsiteX2-35" fmla="*/ 12196460 w 12196460"/>
              <a:gd name="connsiteY2-36" fmla="*/ 1850571 h 1850571"/>
              <a:gd name="connsiteX3-37" fmla="*/ 4460 w 12196460"/>
              <a:gd name="connsiteY3-38" fmla="*/ 1850571 h 1850571"/>
              <a:gd name="connsiteX4-39" fmla="*/ 0 w 12196460"/>
              <a:gd name="connsiteY4-40" fmla="*/ 1464739 h 1850571"/>
              <a:gd name="connsiteX0-41" fmla="*/ 21 w 12196481"/>
              <a:gd name="connsiteY0-42" fmla="*/ 1464739 h 1850571"/>
              <a:gd name="connsiteX1-43" fmla="*/ 12196481 w 12196481"/>
              <a:gd name="connsiteY1-44" fmla="*/ 0 h 1850571"/>
              <a:gd name="connsiteX2-45" fmla="*/ 12196481 w 12196481"/>
              <a:gd name="connsiteY2-46" fmla="*/ 1850571 h 1850571"/>
              <a:gd name="connsiteX3-47" fmla="*/ 4481 w 12196481"/>
              <a:gd name="connsiteY3-48" fmla="*/ 1850571 h 1850571"/>
              <a:gd name="connsiteX4-49" fmla="*/ 21 w 12196481"/>
              <a:gd name="connsiteY4-50" fmla="*/ 1464739 h 1850571"/>
              <a:gd name="connsiteX0-51" fmla="*/ 21 w 12196481"/>
              <a:gd name="connsiteY0-52" fmla="*/ 1330243 h 1850571"/>
              <a:gd name="connsiteX1-53" fmla="*/ 12196481 w 12196481"/>
              <a:gd name="connsiteY1-54" fmla="*/ 0 h 1850571"/>
              <a:gd name="connsiteX2-55" fmla="*/ 12196481 w 12196481"/>
              <a:gd name="connsiteY2-56" fmla="*/ 1850571 h 1850571"/>
              <a:gd name="connsiteX3-57" fmla="*/ 4481 w 12196481"/>
              <a:gd name="connsiteY3-58" fmla="*/ 1850571 h 1850571"/>
              <a:gd name="connsiteX4-59" fmla="*/ 21 w 12196481"/>
              <a:gd name="connsiteY4-60" fmla="*/ 1330243 h 18505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6481" h="1850571">
                <a:moveTo>
                  <a:pt x="21" y="1330243"/>
                </a:moveTo>
                <a:cubicBezTo>
                  <a:pt x="-18848" y="1322260"/>
                  <a:pt x="12149292" y="14072"/>
                  <a:pt x="12196481" y="0"/>
                </a:cubicBezTo>
                <a:lnTo>
                  <a:pt x="12196481" y="1850571"/>
                </a:lnTo>
                <a:lnTo>
                  <a:pt x="4481" y="1850571"/>
                </a:lnTo>
                <a:cubicBezTo>
                  <a:pt x="2994" y="1721960"/>
                  <a:pt x="1508" y="1333961"/>
                  <a:pt x="21" y="1330243"/>
                </a:cubicBezTo>
                <a:close/>
              </a:path>
            </a:pathLst>
          </a:cu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193963" y="180110"/>
            <a:ext cx="11817927" cy="5832763"/>
          </a:xfrm>
          <a:custGeom>
            <a:avLst/>
            <a:gdLst>
              <a:gd name="connsiteX0" fmla="*/ 0 w 11817927"/>
              <a:gd name="connsiteY0" fmla="*/ 0 h 6109854"/>
              <a:gd name="connsiteX1" fmla="*/ 11817927 w 11817927"/>
              <a:gd name="connsiteY1" fmla="*/ 0 h 6109854"/>
              <a:gd name="connsiteX2" fmla="*/ 11817927 w 11817927"/>
              <a:gd name="connsiteY2" fmla="*/ 6109854 h 6109854"/>
              <a:gd name="connsiteX3" fmla="*/ 0 w 11817927"/>
              <a:gd name="connsiteY3" fmla="*/ 6109854 h 6109854"/>
              <a:gd name="connsiteX4" fmla="*/ 0 w 11817927"/>
              <a:gd name="connsiteY4" fmla="*/ 0 h 6109854"/>
              <a:gd name="connsiteX0-1" fmla="*/ 0 w 11817927"/>
              <a:gd name="connsiteY0-2" fmla="*/ 0 h 6109854"/>
              <a:gd name="connsiteX1-3" fmla="*/ 11817927 w 11817927"/>
              <a:gd name="connsiteY1-4" fmla="*/ 0 h 6109854"/>
              <a:gd name="connsiteX2-5" fmla="*/ 11804073 w 11817927"/>
              <a:gd name="connsiteY2-6" fmla="*/ 4655126 h 6109854"/>
              <a:gd name="connsiteX3-7" fmla="*/ 11817927 w 11817927"/>
              <a:gd name="connsiteY3-8" fmla="*/ 6109854 h 6109854"/>
              <a:gd name="connsiteX4-9" fmla="*/ 0 w 11817927"/>
              <a:gd name="connsiteY4-10" fmla="*/ 6109854 h 6109854"/>
              <a:gd name="connsiteX5" fmla="*/ 0 w 11817927"/>
              <a:gd name="connsiteY5" fmla="*/ 0 h 6109854"/>
              <a:gd name="connsiteX0-11" fmla="*/ 0 w 11817927"/>
              <a:gd name="connsiteY0-12" fmla="*/ 0 h 6109854"/>
              <a:gd name="connsiteX1-13" fmla="*/ 11817927 w 11817927"/>
              <a:gd name="connsiteY1-14" fmla="*/ 0 h 6109854"/>
              <a:gd name="connsiteX2-15" fmla="*/ 11804073 w 11817927"/>
              <a:gd name="connsiteY2-16" fmla="*/ 4655126 h 6109854"/>
              <a:gd name="connsiteX3-17" fmla="*/ 0 w 11817927"/>
              <a:gd name="connsiteY3-18" fmla="*/ 6109854 h 6109854"/>
              <a:gd name="connsiteX4-19" fmla="*/ 0 w 11817927"/>
              <a:gd name="connsiteY4-20" fmla="*/ 0 h 61098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17927" h="6109854">
                <a:moveTo>
                  <a:pt x="0" y="0"/>
                </a:moveTo>
                <a:lnTo>
                  <a:pt x="11817927" y="0"/>
                </a:lnTo>
                <a:lnTo>
                  <a:pt x="11804073" y="4655126"/>
                </a:lnTo>
                <a:lnTo>
                  <a:pt x="0" y="6109854"/>
                </a:ln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p:cNvPicPr>
            <a:picLocks noChangeAspect="1"/>
          </p:cNvPicPr>
          <p:nvPr/>
        </p:nvPicPr>
        <p:blipFill rotWithShape="1">
          <a:blip r:embed="rId2" cstate="screen"/>
          <a:srcRect/>
          <a:stretch>
            <a:fillRect/>
          </a:stretch>
        </p:blipFill>
        <p:spPr>
          <a:xfrm>
            <a:off x="561850" y="548698"/>
            <a:ext cx="4598126" cy="4193453"/>
          </a:xfrm>
          <a:prstGeom prst="rect">
            <a:avLst/>
          </a:prstGeom>
        </p:spPr>
      </p:pic>
      <p:pic>
        <p:nvPicPr>
          <p:cNvPr id="9" name="图片 8"/>
          <p:cNvPicPr>
            <a:picLocks noChangeAspect="1"/>
          </p:cNvPicPr>
          <p:nvPr/>
        </p:nvPicPr>
        <p:blipFill rotWithShape="1">
          <a:blip r:embed="rId3" cstate="screen"/>
          <a:srcRect b="-2301"/>
          <a:stretch>
            <a:fillRect/>
          </a:stretch>
        </p:blipFill>
        <p:spPr>
          <a:xfrm>
            <a:off x="4940676" y="3814354"/>
            <a:ext cx="2402878" cy="3043646"/>
          </a:xfrm>
          <a:prstGeom prst="rect">
            <a:avLst/>
          </a:prstGeom>
          <a:effectLst>
            <a:outerShdw blurRad="190500" dist="63500" dir="2700000" algn="tl" rotWithShape="0">
              <a:prstClr val="black">
                <a:alpha val="20000"/>
              </a:prstClr>
            </a:outerShdw>
          </a:effectLst>
        </p:spPr>
      </p:pic>
      <p:pic>
        <p:nvPicPr>
          <p:cNvPr id="10" name="图片 9"/>
          <p:cNvPicPr>
            <a:picLocks noChangeAspect="1"/>
          </p:cNvPicPr>
          <p:nvPr/>
        </p:nvPicPr>
        <p:blipFill rotWithShape="1">
          <a:blip r:embed="rId4" cstate="screen"/>
          <a:srcRect/>
          <a:stretch>
            <a:fillRect/>
          </a:stretch>
        </p:blipFill>
        <p:spPr>
          <a:xfrm>
            <a:off x="8211154" y="4343480"/>
            <a:ext cx="3813799" cy="2501457"/>
          </a:xfrm>
          <a:prstGeom prst="rect">
            <a:avLst/>
          </a:prstGeom>
          <a:effectLst>
            <a:outerShdw blurRad="190500" dist="63500" dir="2700000" algn="tl" rotWithShape="0">
              <a:prstClr val="black">
                <a:alpha val="20000"/>
              </a:prstClr>
            </a:outerShdw>
          </a:effectLst>
        </p:spPr>
      </p:pic>
      <p:grpSp>
        <p:nvGrpSpPr>
          <p:cNvPr id="19" name="组合 18"/>
          <p:cNvGrpSpPr/>
          <p:nvPr/>
        </p:nvGrpSpPr>
        <p:grpSpPr>
          <a:xfrm>
            <a:off x="5735770" y="620453"/>
            <a:ext cx="5381897" cy="1436914"/>
            <a:chOff x="5429974" y="652822"/>
            <a:chExt cx="5381897" cy="1436914"/>
          </a:xfrm>
        </p:grpSpPr>
        <p:pic>
          <p:nvPicPr>
            <p:cNvPr id="17" name="图片 16"/>
            <p:cNvPicPr>
              <a:picLocks noChangeAspect="1"/>
            </p:cNvPicPr>
            <p:nvPr/>
          </p:nvPicPr>
          <p:blipFill rotWithShape="1">
            <a:blip r:embed="rId5" cstate="screen"/>
            <a:srcRect/>
            <a:stretch>
              <a:fillRect/>
            </a:stretch>
          </p:blipFill>
          <p:spPr>
            <a:xfrm>
              <a:off x="5429974" y="652822"/>
              <a:ext cx="5381897" cy="1436914"/>
            </a:xfrm>
            <a:prstGeom prst="rect">
              <a:avLst/>
            </a:prstGeom>
          </p:spPr>
        </p:pic>
        <p:sp>
          <p:nvSpPr>
            <p:cNvPr id="18" name="文本框 17"/>
            <p:cNvSpPr txBox="1"/>
            <p:nvPr/>
          </p:nvSpPr>
          <p:spPr>
            <a:xfrm rot="21225042">
              <a:off x="5936931" y="1143454"/>
              <a:ext cx="4455891" cy="430887"/>
            </a:xfrm>
            <a:prstGeom prst="rect">
              <a:avLst/>
            </a:prstGeom>
            <a:noFill/>
          </p:spPr>
          <p:txBody>
            <a:bodyPr wrap="square" rtlCol="0">
              <a:spAutoFit/>
            </a:bodyPr>
            <a:lstStyle/>
            <a:p>
              <a:pPr algn="dist"/>
              <a:r>
                <a:rPr lang="zh-CN" altLang="en-US" sz="2200" dirty="0" smtClean="0">
                  <a:solidFill>
                    <a:srgbClr val="288BFF"/>
                  </a:solidFill>
                  <a:effectLst>
                    <a:outerShdw blurRad="38100" dist="38100" dir="2700000" algn="tl">
                      <a:srgbClr val="000000">
                        <a:alpha val="15000"/>
                      </a:srgbClr>
                    </a:outerShdw>
                  </a:effectLst>
                  <a:cs typeface="+mn-ea"/>
                  <a:sym typeface="+mn-lt"/>
                </a:rPr>
                <a:t>以青春的名义  过最青春的生活</a:t>
              </a:r>
              <a:endParaRPr lang="zh-CN" altLang="en-US" sz="2200" dirty="0">
                <a:solidFill>
                  <a:srgbClr val="288BFF"/>
                </a:solidFill>
                <a:effectLst>
                  <a:outerShdw blurRad="38100" dist="38100" dir="2700000" algn="tl">
                    <a:srgbClr val="000000">
                      <a:alpha val="15000"/>
                    </a:srgbClr>
                  </a:outerShdw>
                </a:effectLst>
                <a:cs typeface="+mn-ea"/>
                <a:sym typeface="+mn-lt"/>
              </a:endParaRPr>
            </a:p>
          </p:txBody>
        </p:sp>
      </p:grpSp>
      <p:sp>
        <p:nvSpPr>
          <p:cNvPr id="20" name="文本框 19"/>
          <p:cNvSpPr txBox="1"/>
          <p:nvPr/>
        </p:nvSpPr>
        <p:spPr>
          <a:xfrm>
            <a:off x="7177640" y="1939184"/>
            <a:ext cx="3005951" cy="769441"/>
          </a:xfrm>
          <a:prstGeom prst="rect">
            <a:avLst/>
          </a:prstGeom>
          <a:noFill/>
        </p:spPr>
        <p:txBody>
          <a:bodyPr wrap="none" rtlCol="0">
            <a:spAutoFit/>
          </a:bodyPr>
          <a:lstStyle/>
          <a:p>
            <a:pPr algn="ctr"/>
            <a:r>
              <a:rPr lang="zh-CN" altLang="en-US" sz="4400" dirty="0" smtClean="0">
                <a:gradFill>
                  <a:gsLst>
                    <a:gs pos="50000">
                      <a:srgbClr val="E33D53"/>
                    </a:gs>
                    <a:gs pos="50000">
                      <a:srgbClr val="162E8F"/>
                    </a:gs>
                  </a:gsLst>
                  <a:lin ang="4980000" scaled="0"/>
                </a:gradFill>
                <a:effectLst>
                  <a:outerShdw blurRad="63500" dist="38100" dir="2700000" algn="tl">
                    <a:srgbClr val="000000">
                      <a:alpha val="30000"/>
                    </a:srgbClr>
                  </a:outerShdw>
                </a:effectLst>
                <a:cs typeface="+mn-ea"/>
                <a:sym typeface="+mn-lt"/>
              </a:rPr>
              <a:t>五四</a:t>
            </a:r>
            <a:r>
              <a:rPr lang="zh-CN" altLang="en-US" sz="4400" dirty="0" smtClean="0">
                <a:effectLst>
                  <a:outerShdw blurRad="63500" dist="38100" dir="2700000" algn="tl">
                    <a:srgbClr val="000000">
                      <a:alpha val="30000"/>
                    </a:srgbClr>
                  </a:outerShdw>
                </a:effectLst>
                <a:cs typeface="+mn-ea"/>
                <a:sym typeface="+mn-lt"/>
              </a:rPr>
              <a:t>青年节</a:t>
            </a:r>
            <a:endParaRPr lang="zh-CN" altLang="en-US" sz="4400" dirty="0">
              <a:effectLst>
                <a:outerShdw blurRad="63500" dist="38100" dir="2700000" algn="tl">
                  <a:srgbClr val="000000">
                    <a:alpha val="30000"/>
                  </a:srgbClr>
                </a:outerShdw>
              </a:effectLst>
              <a:cs typeface="+mn-ea"/>
              <a:sym typeface="+mn-lt"/>
            </a:endParaRPr>
          </a:p>
        </p:txBody>
      </p:sp>
      <p:sp>
        <p:nvSpPr>
          <p:cNvPr id="21" name="文本框 20"/>
          <p:cNvSpPr txBox="1"/>
          <p:nvPr/>
        </p:nvSpPr>
        <p:spPr>
          <a:xfrm>
            <a:off x="6765870" y="2978462"/>
            <a:ext cx="3829491" cy="307777"/>
          </a:xfrm>
          <a:prstGeom prst="rect">
            <a:avLst/>
          </a:prstGeom>
          <a:noFill/>
        </p:spPr>
        <p:txBody>
          <a:bodyPr wrap="square" rtlCol="0">
            <a:spAutoFit/>
          </a:bodyPr>
          <a:lstStyle/>
          <a:p>
            <a:pPr algn="dist"/>
            <a:r>
              <a:rPr lang="zh-CN" altLang="en-US" sz="1400" dirty="0" smtClean="0">
                <a:cs typeface="+mn-ea"/>
                <a:sym typeface="+mn-lt"/>
              </a:rPr>
              <a:t>为</a:t>
            </a:r>
            <a:r>
              <a:rPr lang="en-US" altLang="zh-CN" sz="1400" dirty="0" smtClean="0">
                <a:cs typeface="+mn-ea"/>
                <a:sym typeface="+mn-lt"/>
              </a:rPr>
              <a:t>/</a:t>
            </a:r>
            <a:r>
              <a:rPr lang="zh-CN" altLang="en-US" sz="1400" dirty="0" smtClean="0">
                <a:cs typeface="+mn-ea"/>
                <a:sym typeface="+mn-lt"/>
              </a:rPr>
              <a:t>青</a:t>
            </a:r>
            <a:r>
              <a:rPr lang="en-US" altLang="zh-CN" sz="1400" dirty="0" smtClean="0">
                <a:cs typeface="+mn-ea"/>
                <a:sym typeface="+mn-lt"/>
              </a:rPr>
              <a:t>/</a:t>
            </a:r>
            <a:r>
              <a:rPr lang="zh-CN" altLang="en-US" sz="1400" dirty="0" smtClean="0">
                <a:cs typeface="+mn-ea"/>
                <a:sym typeface="+mn-lt"/>
              </a:rPr>
              <a:t>春</a:t>
            </a:r>
            <a:r>
              <a:rPr lang="en-US" altLang="zh-CN" sz="1400" dirty="0" smtClean="0">
                <a:cs typeface="+mn-ea"/>
                <a:sym typeface="+mn-lt"/>
              </a:rPr>
              <a:t>/</a:t>
            </a:r>
            <a:r>
              <a:rPr lang="zh-CN" altLang="en-US" sz="1400" dirty="0" smtClean="0">
                <a:cs typeface="+mn-ea"/>
                <a:sym typeface="+mn-lt"/>
              </a:rPr>
              <a:t>点</a:t>
            </a:r>
            <a:r>
              <a:rPr lang="en-US" altLang="zh-CN" sz="1400" dirty="0" smtClean="0">
                <a:cs typeface="+mn-ea"/>
                <a:sym typeface="+mn-lt"/>
              </a:rPr>
              <a:t>/</a:t>
            </a:r>
            <a:r>
              <a:rPr lang="zh-CN" altLang="en-US" sz="1400" dirty="0" smtClean="0">
                <a:cs typeface="+mn-ea"/>
                <a:sym typeface="+mn-lt"/>
              </a:rPr>
              <a:t>赞  让</a:t>
            </a:r>
            <a:r>
              <a:rPr lang="en-US" altLang="zh-CN" sz="1400" dirty="0" smtClean="0">
                <a:cs typeface="+mn-ea"/>
                <a:sym typeface="+mn-lt"/>
              </a:rPr>
              <a:t>/</a:t>
            </a:r>
            <a:r>
              <a:rPr lang="zh-CN" altLang="en-US" sz="1400" dirty="0" smtClean="0">
                <a:cs typeface="+mn-ea"/>
                <a:sym typeface="+mn-lt"/>
              </a:rPr>
              <a:t>梦</a:t>
            </a:r>
            <a:r>
              <a:rPr lang="en-US" altLang="zh-CN" sz="1400" dirty="0" smtClean="0">
                <a:cs typeface="+mn-ea"/>
                <a:sym typeface="+mn-lt"/>
              </a:rPr>
              <a:t>/</a:t>
            </a:r>
            <a:r>
              <a:rPr lang="zh-CN" altLang="en-US" sz="1400" dirty="0" smtClean="0">
                <a:cs typeface="+mn-ea"/>
                <a:sym typeface="+mn-lt"/>
              </a:rPr>
              <a:t>想</a:t>
            </a:r>
            <a:r>
              <a:rPr lang="en-US" altLang="zh-CN" sz="1400" dirty="0" smtClean="0">
                <a:cs typeface="+mn-ea"/>
                <a:sym typeface="+mn-lt"/>
              </a:rPr>
              <a:t>/</a:t>
            </a:r>
            <a:r>
              <a:rPr lang="zh-CN" altLang="en-US" sz="1400" dirty="0" smtClean="0">
                <a:cs typeface="+mn-ea"/>
                <a:sym typeface="+mn-lt"/>
              </a:rPr>
              <a:t>杨</a:t>
            </a:r>
            <a:r>
              <a:rPr lang="en-US" altLang="zh-CN" sz="1400" dirty="0" smtClean="0">
                <a:cs typeface="+mn-ea"/>
                <a:sym typeface="+mn-lt"/>
              </a:rPr>
              <a:t>/</a:t>
            </a:r>
            <a:r>
              <a:rPr lang="zh-CN" altLang="en-US" sz="1400" dirty="0" smtClean="0">
                <a:cs typeface="+mn-ea"/>
                <a:sym typeface="+mn-lt"/>
              </a:rPr>
              <a:t>帆</a:t>
            </a:r>
            <a:endParaRPr lang="zh-CN" altLang="en-US" sz="1400" dirty="0">
              <a:cs typeface="+mn-ea"/>
              <a:sym typeface="+mn-lt"/>
            </a:endParaRPr>
          </a:p>
        </p:txBody>
      </p:sp>
      <p:sp>
        <p:nvSpPr>
          <p:cNvPr id="22" name="圆角矩形 21"/>
          <p:cNvSpPr/>
          <p:nvPr/>
        </p:nvSpPr>
        <p:spPr>
          <a:xfrm>
            <a:off x="7145581"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青春</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sp>
        <p:nvSpPr>
          <p:cNvPr id="23" name="圆角矩形 22"/>
          <p:cNvSpPr/>
          <p:nvPr/>
        </p:nvSpPr>
        <p:spPr>
          <a:xfrm>
            <a:off x="8826397"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激情</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sp>
        <p:nvSpPr>
          <p:cNvPr id="24" name="圆角矩形 23"/>
          <p:cNvSpPr/>
          <p:nvPr/>
        </p:nvSpPr>
        <p:spPr>
          <a:xfrm>
            <a:off x="9666805"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梦想</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sp>
        <p:nvSpPr>
          <p:cNvPr id="25" name="圆角矩形 24"/>
          <p:cNvSpPr/>
          <p:nvPr/>
        </p:nvSpPr>
        <p:spPr>
          <a:xfrm>
            <a:off x="7985989" y="3518475"/>
            <a:ext cx="548844" cy="369476"/>
          </a:xfrm>
          <a:prstGeom prst="roundRect">
            <a:avLst/>
          </a:prstGeom>
          <a:solidFill>
            <a:srgbClr val="288BFF"/>
          </a:soli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1400" dirty="0" smtClean="0">
                <a:solidFill>
                  <a:schemeClr val="bg1"/>
                </a:solidFill>
                <a:effectLst>
                  <a:outerShdw blurRad="25400" dist="25400" dir="2700000" algn="tl">
                    <a:srgbClr val="000000">
                      <a:alpha val="30000"/>
                    </a:srgbClr>
                  </a:outerShdw>
                </a:effectLst>
                <a:cs typeface="+mn-ea"/>
                <a:sym typeface="+mn-lt"/>
              </a:rPr>
              <a:t>爱国</a:t>
            </a:r>
            <a:endParaRPr lang="zh-CN" altLang="en-US" sz="1400" dirty="0">
              <a:solidFill>
                <a:schemeClr val="bg1"/>
              </a:solidFill>
              <a:effectLst>
                <a:outerShdw blurRad="25400" dist="25400" dir="2700000" algn="tl">
                  <a:srgbClr val="000000">
                    <a:alpha val="30000"/>
                  </a:srgbClr>
                </a:outerShdw>
              </a:effectLst>
              <a:cs typeface="+mn-ea"/>
              <a:sym typeface="+mn-lt"/>
            </a:endParaRPr>
          </a:p>
        </p:txBody>
      </p:sp>
      <p:grpSp>
        <p:nvGrpSpPr>
          <p:cNvPr id="27" name="组合 26"/>
          <p:cNvGrpSpPr/>
          <p:nvPr/>
        </p:nvGrpSpPr>
        <p:grpSpPr>
          <a:xfrm>
            <a:off x="6822364" y="2789361"/>
            <a:ext cx="3716502" cy="172004"/>
            <a:chOff x="3200400" y="4117778"/>
            <a:chExt cx="5275414" cy="244152"/>
          </a:xfrm>
        </p:grpSpPr>
        <p:cxnSp>
          <p:nvCxnSpPr>
            <p:cNvPr id="28" name="直接连接符 27"/>
            <p:cNvCxnSpPr/>
            <p:nvPr/>
          </p:nvCxnSpPr>
          <p:spPr>
            <a:xfrm>
              <a:off x="3200400" y="4239854"/>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菱形 28"/>
            <p:cNvSpPr/>
            <p:nvPr/>
          </p:nvSpPr>
          <p:spPr bwMode="auto">
            <a:xfrm>
              <a:off x="5781501" y="4117778"/>
              <a:ext cx="113211" cy="244152"/>
            </a:xfrm>
            <a:prstGeom prst="diamond">
              <a:avLst/>
            </a:prstGeom>
            <a:solidFill>
              <a:schemeClr val="tx1">
                <a:lumMod val="95000"/>
                <a:lumOff val="5000"/>
              </a:schemeClr>
            </a:solidFill>
            <a:ln>
              <a:noFill/>
            </a:ln>
          </p:spPr>
          <p:txBody>
            <a:bodyPr vert="horz" wrap="square" lIns="91440" tIns="45720" rIns="91440" bIns="45720" numCol="1" rtlCol="0" anchor="t" anchorCtr="0" compatLnSpc="1"/>
            <a:lstStyle/>
            <a:p>
              <a:pPr algn="ctr"/>
              <a:endParaRPr lang="zh-CN" altLang="en-US">
                <a:cs typeface="+mn-ea"/>
                <a:sym typeface="+mn-lt"/>
              </a:endParaRPr>
            </a:p>
          </p:txBody>
        </p:sp>
        <p:cxnSp>
          <p:nvCxnSpPr>
            <p:cNvPr id="30" name="直接连接符 29"/>
            <p:cNvCxnSpPr/>
            <p:nvPr/>
          </p:nvCxnSpPr>
          <p:spPr>
            <a:xfrm>
              <a:off x="5961214" y="4239854"/>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00400" y="4212237"/>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961214" y="4212237"/>
              <a:ext cx="2514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flipH="1">
            <a:off x="12064835" y="1472225"/>
            <a:ext cx="448450" cy="310990"/>
            <a:chOff x="7884757" y="-2161309"/>
            <a:chExt cx="899025" cy="623454"/>
          </a:xfrm>
        </p:grpSpPr>
        <p:sp>
          <p:nvSpPr>
            <p:cNvPr id="34" name="椭圆 33"/>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合 35"/>
          <p:cNvGrpSpPr/>
          <p:nvPr/>
        </p:nvGrpSpPr>
        <p:grpSpPr>
          <a:xfrm>
            <a:off x="-269998" y="4622818"/>
            <a:ext cx="435387" cy="310990"/>
            <a:chOff x="7910945" y="-2161309"/>
            <a:chExt cx="872837" cy="623454"/>
          </a:xfrm>
        </p:grpSpPr>
        <p:sp>
          <p:nvSpPr>
            <p:cNvPr id="37" name="椭圆 36"/>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53" presetClass="entr" presetSubtype="16"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par>
                                <p:cTn id="23" presetID="53" presetClass="entr" presetSubtype="16" fill="hold" nodeType="with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2" presetClass="entr" presetSubtype="0" fill="hold" nodeType="with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2" presetClass="entr" presetSubtype="1"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 calcmode="lin" valueType="num">
                                      <p:cBhvr>
                                        <p:cTn id="4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000"/>
                            </p:stCondLst>
                            <p:childTnLst>
                              <p:par>
                                <p:cTn id="50" presetID="16" presetClass="entr" presetSubtype="37"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outVertical)">
                                      <p:cBhvr>
                                        <p:cTn id="52" dur="500"/>
                                        <p:tgtEl>
                                          <p:spTgt spid="27"/>
                                        </p:tgtEl>
                                      </p:cBhvr>
                                    </p:animEffect>
                                  </p:childTnLst>
                                </p:cTn>
                              </p:par>
                              <p:par>
                                <p:cTn id="53" presetID="16" presetClass="entr" presetSubtype="21"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par>
                          <p:cTn id="56" fill="hold">
                            <p:stCondLst>
                              <p:cond delay="1500"/>
                            </p:stCondLst>
                            <p:childTnLst>
                              <p:par>
                                <p:cTn id="57" presetID="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par>
                          <p:cTn id="66" fill="hold">
                            <p:stCondLst>
                              <p:cond delay="2500"/>
                            </p:stCondLst>
                            <p:childTnLst>
                              <p:par>
                                <p:cTn id="67" presetID="2" presetClass="entr" presetSubtype="4"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childTnLst>
                          </p:cTn>
                        </p:par>
                        <p:par>
                          <p:cTn id="71" fill="hold">
                            <p:stCondLst>
                              <p:cond delay="3000"/>
                            </p:stCondLst>
                            <p:childTnLst>
                              <p:par>
                                <p:cTn id="72" presetID="2" presetClass="entr" presetSubtype="4"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ppt_x"/>
                                          </p:val>
                                        </p:tav>
                                        <p:tav tm="100000">
                                          <p:val>
                                            <p:strVal val="#ppt_x"/>
                                          </p:val>
                                        </p:tav>
                                      </p:tavLst>
                                    </p:anim>
                                    <p:anim calcmode="lin" valueType="num">
                                      <p:cBhvr additive="base">
                                        <p:cTn id="7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p:bldP spid="21" grpId="0"/>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50" y="1301262"/>
            <a:ext cx="11388296" cy="5148968"/>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0918 w 11384934"/>
              <a:gd name="connsiteY2-6" fmla="*/ 676222 h 6017741"/>
              <a:gd name="connsiteX3-7" fmla="*/ 11384934 w 11384934"/>
              <a:gd name="connsiteY3-8" fmla="*/ 6017741 h 6017741"/>
              <a:gd name="connsiteX4-9" fmla="*/ 0 w 11384934"/>
              <a:gd name="connsiteY4-10" fmla="*/ 6017741 h 6017741"/>
              <a:gd name="connsiteX5" fmla="*/ 0 w 11384934"/>
              <a:gd name="connsiteY5" fmla="*/ 0 h 6017741"/>
              <a:gd name="connsiteX0-11" fmla="*/ 3362 w 11388296"/>
              <a:gd name="connsiteY0-12" fmla="*/ 0 h 6017741"/>
              <a:gd name="connsiteX1-13" fmla="*/ 11388296 w 11388296"/>
              <a:gd name="connsiteY1-14" fmla="*/ 0 h 6017741"/>
              <a:gd name="connsiteX2-15" fmla="*/ 11384280 w 11388296"/>
              <a:gd name="connsiteY2-16" fmla="*/ 676222 h 6017741"/>
              <a:gd name="connsiteX3-17" fmla="*/ 11388296 w 11388296"/>
              <a:gd name="connsiteY3-18" fmla="*/ 6017741 h 6017741"/>
              <a:gd name="connsiteX4-19" fmla="*/ 3362 w 11388296"/>
              <a:gd name="connsiteY4-20" fmla="*/ 6017741 h 6017741"/>
              <a:gd name="connsiteX5-21" fmla="*/ 0 w 11388296"/>
              <a:gd name="connsiteY5-22" fmla="*/ 5248222 h 6017741"/>
              <a:gd name="connsiteX6" fmla="*/ 3362 w 11388296"/>
              <a:gd name="connsiteY6" fmla="*/ 0 h 6017741"/>
              <a:gd name="connsiteX0-23" fmla="*/ 0 w 11388296"/>
              <a:gd name="connsiteY0-24" fmla="*/ 5248222 h 6017741"/>
              <a:gd name="connsiteX1-25" fmla="*/ 11388296 w 11388296"/>
              <a:gd name="connsiteY1-26" fmla="*/ 0 h 6017741"/>
              <a:gd name="connsiteX2-27" fmla="*/ 11384280 w 11388296"/>
              <a:gd name="connsiteY2-28" fmla="*/ 676222 h 6017741"/>
              <a:gd name="connsiteX3-29" fmla="*/ 11388296 w 11388296"/>
              <a:gd name="connsiteY3-30" fmla="*/ 6017741 h 6017741"/>
              <a:gd name="connsiteX4-31" fmla="*/ 3362 w 11388296"/>
              <a:gd name="connsiteY4-32" fmla="*/ 6017741 h 6017741"/>
              <a:gd name="connsiteX5-33" fmla="*/ 0 w 11388296"/>
              <a:gd name="connsiteY5-34" fmla="*/ 5248222 h 6017741"/>
              <a:gd name="connsiteX0-35" fmla="*/ 0 w 11388296"/>
              <a:gd name="connsiteY0-36" fmla="*/ 4575163 h 5344682"/>
              <a:gd name="connsiteX1-37" fmla="*/ 11384280 w 11388296"/>
              <a:gd name="connsiteY1-38" fmla="*/ 3163 h 5344682"/>
              <a:gd name="connsiteX2-39" fmla="*/ 11388296 w 11388296"/>
              <a:gd name="connsiteY2-40" fmla="*/ 5344682 h 5344682"/>
              <a:gd name="connsiteX3-41" fmla="*/ 3362 w 11388296"/>
              <a:gd name="connsiteY3-42" fmla="*/ 5344682 h 5344682"/>
              <a:gd name="connsiteX4-43" fmla="*/ 0 w 11388296"/>
              <a:gd name="connsiteY4-44" fmla="*/ 4575163 h 5344682"/>
              <a:gd name="connsiteX0-45" fmla="*/ 0 w 11388296"/>
              <a:gd name="connsiteY0-46" fmla="*/ 4572000 h 5341519"/>
              <a:gd name="connsiteX1-47" fmla="*/ 11384280 w 11388296"/>
              <a:gd name="connsiteY1-48" fmla="*/ 0 h 5341519"/>
              <a:gd name="connsiteX2-49" fmla="*/ 11388296 w 11388296"/>
              <a:gd name="connsiteY2-50" fmla="*/ 5341519 h 5341519"/>
              <a:gd name="connsiteX3-51" fmla="*/ 3362 w 11388296"/>
              <a:gd name="connsiteY3-52" fmla="*/ 5341519 h 5341519"/>
              <a:gd name="connsiteX4-53" fmla="*/ 0 w 11388296"/>
              <a:gd name="connsiteY4-54" fmla="*/ 4572000 h 5341519"/>
              <a:gd name="connsiteX0-55" fmla="*/ 0 w 11388296"/>
              <a:gd name="connsiteY0-56" fmla="*/ 4572000 h 5341519"/>
              <a:gd name="connsiteX1-57" fmla="*/ 11384280 w 11388296"/>
              <a:gd name="connsiteY1-58" fmla="*/ 0 h 5341519"/>
              <a:gd name="connsiteX2-59" fmla="*/ 11388296 w 11388296"/>
              <a:gd name="connsiteY2-60" fmla="*/ 5341519 h 5341519"/>
              <a:gd name="connsiteX3-61" fmla="*/ 3362 w 11388296"/>
              <a:gd name="connsiteY3-62" fmla="*/ 5341519 h 5341519"/>
              <a:gd name="connsiteX4-63" fmla="*/ 0 w 11388296"/>
              <a:gd name="connsiteY4-64" fmla="*/ 4572000 h 5341519"/>
              <a:gd name="connsiteX0-65" fmla="*/ 0 w 11388296"/>
              <a:gd name="connsiteY0-66" fmla="*/ 4572000 h 5341519"/>
              <a:gd name="connsiteX1-67" fmla="*/ 11384280 w 11388296"/>
              <a:gd name="connsiteY1-68" fmla="*/ 0 h 5341519"/>
              <a:gd name="connsiteX2-69" fmla="*/ 11388296 w 11388296"/>
              <a:gd name="connsiteY2-70" fmla="*/ 5341519 h 5341519"/>
              <a:gd name="connsiteX3-71" fmla="*/ 3362 w 11388296"/>
              <a:gd name="connsiteY3-72" fmla="*/ 5341519 h 5341519"/>
              <a:gd name="connsiteX4-73" fmla="*/ 0 w 11388296"/>
              <a:gd name="connsiteY4-74" fmla="*/ 4572000 h 5341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8296" h="5341519">
                <a:moveTo>
                  <a:pt x="0" y="4572000"/>
                </a:moveTo>
                <a:cubicBezTo>
                  <a:pt x="10870" y="4550427"/>
                  <a:pt x="11303601" y="20337"/>
                  <a:pt x="11384280" y="0"/>
                </a:cubicBezTo>
                <a:cubicBezTo>
                  <a:pt x="11385619" y="1780506"/>
                  <a:pt x="11386957" y="3561013"/>
                  <a:pt x="11388296" y="5341519"/>
                </a:cubicBezTo>
                <a:lnTo>
                  <a:pt x="3362" y="5341519"/>
                </a:lnTo>
                <a:cubicBezTo>
                  <a:pt x="2241" y="5085013"/>
                  <a:pt x="9213" y="4569561"/>
                  <a:pt x="0" y="4572000"/>
                </a:cubicBezTo>
                <a:close/>
              </a:path>
            </a:pathLst>
          </a:cu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3412" y="432487"/>
            <a:ext cx="11384934" cy="5089081"/>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4934 w 11384934"/>
              <a:gd name="connsiteY2-6" fmla="*/ 6017741 h 6017741"/>
              <a:gd name="connsiteX3-7" fmla="*/ 0 w 11384934"/>
              <a:gd name="connsiteY3-8" fmla="*/ 6017741 h 6017741"/>
              <a:gd name="connsiteX4-9" fmla="*/ 0 w 11384934"/>
              <a:gd name="connsiteY4-10" fmla="*/ 5255618 h 6017741"/>
              <a:gd name="connsiteX5" fmla="*/ 0 w 11384934"/>
              <a:gd name="connsiteY5" fmla="*/ 0 h 6017741"/>
              <a:gd name="connsiteX0-11" fmla="*/ 0 w 11384934"/>
              <a:gd name="connsiteY0-12" fmla="*/ 0 h 6017741"/>
              <a:gd name="connsiteX1-13" fmla="*/ 11384934 w 11384934"/>
              <a:gd name="connsiteY1-14" fmla="*/ 0 h 6017741"/>
              <a:gd name="connsiteX2-15" fmla="*/ 11376212 w 11384934"/>
              <a:gd name="connsiteY2-16" fmla="*/ 697065 h 6017741"/>
              <a:gd name="connsiteX3-17" fmla="*/ 11384934 w 11384934"/>
              <a:gd name="connsiteY3-18" fmla="*/ 6017741 h 6017741"/>
              <a:gd name="connsiteX4-19" fmla="*/ 0 w 11384934"/>
              <a:gd name="connsiteY4-20" fmla="*/ 6017741 h 6017741"/>
              <a:gd name="connsiteX5-21" fmla="*/ 0 w 11384934"/>
              <a:gd name="connsiteY5-22" fmla="*/ 5255618 h 6017741"/>
              <a:gd name="connsiteX6" fmla="*/ 0 w 11384934"/>
              <a:gd name="connsiteY6" fmla="*/ 0 h 6017741"/>
              <a:gd name="connsiteX0-23" fmla="*/ 0 w 11384934"/>
              <a:gd name="connsiteY0-24" fmla="*/ 0 h 6017741"/>
              <a:gd name="connsiteX1-25" fmla="*/ 11384934 w 11384934"/>
              <a:gd name="connsiteY1-26" fmla="*/ 0 h 6017741"/>
              <a:gd name="connsiteX2-27" fmla="*/ 11376212 w 11384934"/>
              <a:gd name="connsiteY2-28" fmla="*/ 697065 h 6017741"/>
              <a:gd name="connsiteX3-29" fmla="*/ 0 w 11384934"/>
              <a:gd name="connsiteY3-30" fmla="*/ 6017741 h 6017741"/>
              <a:gd name="connsiteX4-31" fmla="*/ 0 w 11384934"/>
              <a:gd name="connsiteY4-32" fmla="*/ 5255618 h 6017741"/>
              <a:gd name="connsiteX5-33" fmla="*/ 0 w 11384934"/>
              <a:gd name="connsiteY5-34" fmla="*/ 0 h 6017741"/>
              <a:gd name="connsiteX0-35" fmla="*/ 0 w 11384934"/>
              <a:gd name="connsiteY0-36" fmla="*/ 0 h 5258226"/>
              <a:gd name="connsiteX1-37" fmla="*/ 11384934 w 11384934"/>
              <a:gd name="connsiteY1-38" fmla="*/ 0 h 5258226"/>
              <a:gd name="connsiteX2-39" fmla="*/ 11376212 w 11384934"/>
              <a:gd name="connsiteY2-40" fmla="*/ 697065 h 5258226"/>
              <a:gd name="connsiteX3-41" fmla="*/ 0 w 11384934"/>
              <a:gd name="connsiteY3-42" fmla="*/ 5255618 h 5258226"/>
              <a:gd name="connsiteX4-43" fmla="*/ 0 w 11384934"/>
              <a:gd name="connsiteY4-44" fmla="*/ 0 h 5258226"/>
              <a:gd name="connsiteX0-45" fmla="*/ 0 w 11384934"/>
              <a:gd name="connsiteY0-46" fmla="*/ 0 h 5255618"/>
              <a:gd name="connsiteX1-47" fmla="*/ 11384934 w 11384934"/>
              <a:gd name="connsiteY1-48" fmla="*/ 0 h 5255618"/>
              <a:gd name="connsiteX2-49" fmla="*/ 11376212 w 11384934"/>
              <a:gd name="connsiteY2-50" fmla="*/ 697065 h 5255618"/>
              <a:gd name="connsiteX3-51" fmla="*/ 0 w 11384934"/>
              <a:gd name="connsiteY3-52" fmla="*/ 5255618 h 5255618"/>
              <a:gd name="connsiteX4-53" fmla="*/ 0 w 11384934"/>
              <a:gd name="connsiteY4-54" fmla="*/ 0 h 5255618"/>
              <a:gd name="connsiteX0-55" fmla="*/ 0 w 11384934"/>
              <a:gd name="connsiteY0-56" fmla="*/ 0 h 5255618"/>
              <a:gd name="connsiteX1-57" fmla="*/ 11384934 w 11384934"/>
              <a:gd name="connsiteY1-58" fmla="*/ 0 h 5255618"/>
              <a:gd name="connsiteX2-59" fmla="*/ 11376212 w 11384934"/>
              <a:gd name="connsiteY2-60" fmla="*/ 697065 h 5255618"/>
              <a:gd name="connsiteX3-61" fmla="*/ 0 w 11384934"/>
              <a:gd name="connsiteY3-62" fmla="*/ 5255618 h 5255618"/>
              <a:gd name="connsiteX4-63" fmla="*/ 0 w 11384934"/>
              <a:gd name="connsiteY4-64" fmla="*/ 0 h 5255618"/>
              <a:gd name="connsiteX0-65" fmla="*/ 0 w 11384934"/>
              <a:gd name="connsiteY0-66" fmla="*/ 0 h 5255618"/>
              <a:gd name="connsiteX1-67" fmla="*/ 11384934 w 11384934"/>
              <a:gd name="connsiteY1-68" fmla="*/ 0 h 5255618"/>
              <a:gd name="connsiteX2-69" fmla="*/ 11376212 w 11384934"/>
              <a:gd name="connsiteY2-70" fmla="*/ 697065 h 5255618"/>
              <a:gd name="connsiteX3-71" fmla="*/ 0 w 11384934"/>
              <a:gd name="connsiteY3-72" fmla="*/ 5255618 h 5255618"/>
              <a:gd name="connsiteX4-73" fmla="*/ 0 w 11384934"/>
              <a:gd name="connsiteY4-74" fmla="*/ 0 h 5255618"/>
              <a:gd name="connsiteX0-75" fmla="*/ 0 w 11384934"/>
              <a:gd name="connsiteY0-76" fmla="*/ 0 h 5255618"/>
              <a:gd name="connsiteX1-77" fmla="*/ 11384934 w 11384934"/>
              <a:gd name="connsiteY1-78" fmla="*/ 0 h 5255618"/>
              <a:gd name="connsiteX2-79" fmla="*/ 11376212 w 11384934"/>
              <a:gd name="connsiteY2-80" fmla="*/ 697065 h 5255618"/>
              <a:gd name="connsiteX3-81" fmla="*/ 0 w 11384934"/>
              <a:gd name="connsiteY3-82" fmla="*/ 5255618 h 5255618"/>
              <a:gd name="connsiteX4-83" fmla="*/ 0 w 11384934"/>
              <a:gd name="connsiteY4-84" fmla="*/ 0 h 52556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4934" h="5255618">
                <a:moveTo>
                  <a:pt x="0" y="0"/>
                </a:moveTo>
                <a:lnTo>
                  <a:pt x="11384934" y="0"/>
                </a:lnTo>
                <a:cubicBezTo>
                  <a:pt x="11382027" y="232355"/>
                  <a:pt x="11370066" y="645779"/>
                  <a:pt x="11376212" y="697065"/>
                </a:cubicBezTo>
                <a:cubicBezTo>
                  <a:pt x="11321236" y="676442"/>
                  <a:pt x="40341" y="5237326"/>
                  <a:pt x="0" y="5255618"/>
                </a:cubicBez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5475" y="1058985"/>
            <a:ext cx="1792649" cy="1569660"/>
          </a:xfrm>
          <a:prstGeom prst="rect">
            <a:avLst/>
          </a:prstGeom>
          <a:noFill/>
        </p:spPr>
        <p:txBody>
          <a:bodyPr wrap="square" rtlCol="0">
            <a:spAutoFit/>
          </a:bodyPr>
          <a:lstStyle/>
          <a:p>
            <a:pPr algn="dist"/>
            <a:r>
              <a:rPr lang="en-US" altLang="zh-CN" sz="9600" dirty="0" smtClean="0">
                <a:gradFill>
                  <a:gsLst>
                    <a:gs pos="50000">
                      <a:srgbClr val="E33D53"/>
                    </a:gs>
                    <a:gs pos="50000">
                      <a:srgbClr val="162E8F"/>
                    </a:gs>
                  </a:gsLst>
                  <a:lin ang="4320000" scaled="0"/>
                </a:gradFill>
                <a:effectLst>
                  <a:outerShdw blurRad="38100" dist="63500" dir="2700000" algn="tl">
                    <a:srgbClr val="000000">
                      <a:alpha val="15000"/>
                    </a:srgbClr>
                  </a:outerShdw>
                </a:effectLst>
                <a:cs typeface="+mn-ea"/>
                <a:sym typeface="+mn-lt"/>
              </a:rPr>
              <a:t>01</a:t>
            </a:r>
            <a:endParaRPr lang="zh-CN" altLang="en-US" sz="9600" dirty="0">
              <a:gradFill>
                <a:gsLst>
                  <a:gs pos="50000">
                    <a:srgbClr val="E33D53"/>
                  </a:gs>
                  <a:gs pos="50000">
                    <a:srgbClr val="162E8F"/>
                  </a:gs>
                </a:gsLst>
                <a:lin ang="4320000" scaled="0"/>
              </a:gradFill>
              <a:effectLst>
                <a:outerShdw blurRad="38100" dist="63500" dir="2700000" algn="tl">
                  <a:srgbClr val="000000">
                    <a:alpha val="15000"/>
                  </a:srgbClr>
                </a:outerShdw>
              </a:effectLst>
              <a:cs typeface="+mn-ea"/>
              <a:sym typeface="+mn-lt"/>
            </a:endParaRPr>
          </a:p>
        </p:txBody>
      </p:sp>
      <p:sp>
        <p:nvSpPr>
          <p:cNvPr id="10" name="文本框 9"/>
          <p:cNvSpPr txBox="1"/>
          <p:nvPr/>
        </p:nvSpPr>
        <p:spPr>
          <a:xfrm>
            <a:off x="4865078" y="4337211"/>
            <a:ext cx="7090332" cy="5201424"/>
          </a:xfrm>
          <a:prstGeom prst="rect">
            <a:avLst/>
          </a:prstGeom>
          <a:noFill/>
        </p:spPr>
        <p:txBody>
          <a:bodyPr wrap="square" rtlCol="0">
            <a:spAutoFit/>
          </a:bodyPr>
          <a:lstStyle/>
          <a:p>
            <a:pPr algn="dist"/>
            <a:r>
              <a:rPr lang="en-US" altLang="zh-CN" sz="16600" dirty="0" smtClean="0">
                <a:gradFill>
                  <a:gsLst>
                    <a:gs pos="0">
                      <a:schemeClr val="bg1">
                        <a:alpha val="20000"/>
                      </a:schemeClr>
                    </a:gs>
                    <a:gs pos="87000">
                      <a:schemeClr val="bg1">
                        <a:alpha val="0"/>
                      </a:schemeClr>
                    </a:gs>
                  </a:gsLst>
                  <a:lin ang="5400000" scaled="1"/>
                </a:gradFill>
                <a:cs typeface="+mn-ea"/>
                <a:sym typeface="+mn-lt"/>
              </a:rPr>
              <a:t>YOUNG</a:t>
            </a:r>
            <a:endParaRPr lang="zh-CN" altLang="en-US" sz="16600" dirty="0">
              <a:gradFill>
                <a:gsLst>
                  <a:gs pos="0">
                    <a:schemeClr val="bg1">
                      <a:alpha val="20000"/>
                    </a:schemeClr>
                  </a:gs>
                  <a:gs pos="87000">
                    <a:schemeClr val="bg1">
                      <a:alpha val="0"/>
                    </a:schemeClr>
                  </a:gs>
                </a:gsLst>
                <a:lin ang="5400000" scaled="1"/>
              </a:gradFill>
              <a:cs typeface="+mn-ea"/>
              <a:sym typeface="+mn-lt"/>
            </a:endParaRPr>
          </a:p>
        </p:txBody>
      </p:sp>
      <p:grpSp>
        <p:nvGrpSpPr>
          <p:cNvPr id="11" name="组合 10"/>
          <p:cNvGrpSpPr/>
          <p:nvPr/>
        </p:nvGrpSpPr>
        <p:grpSpPr>
          <a:xfrm flipH="1">
            <a:off x="11967775" y="1921296"/>
            <a:ext cx="448450" cy="310990"/>
            <a:chOff x="7884757" y="-2161309"/>
            <a:chExt cx="899025" cy="623454"/>
          </a:xfrm>
        </p:grpSpPr>
        <p:sp>
          <p:nvSpPr>
            <p:cNvPr id="12" name="椭圆 11"/>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71142" y="5100694"/>
            <a:ext cx="435387" cy="310990"/>
            <a:chOff x="7910945" y="-2161309"/>
            <a:chExt cx="872837" cy="623454"/>
          </a:xfrm>
        </p:grpSpPr>
        <p:sp>
          <p:nvSpPr>
            <p:cNvPr id="15" name="椭圆 14"/>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6260123" y="4190579"/>
            <a:ext cx="5205047" cy="769441"/>
          </a:xfrm>
          <a:prstGeom prst="rect">
            <a:avLst/>
          </a:prstGeom>
          <a:noFill/>
        </p:spPr>
        <p:txBody>
          <a:bodyPr wrap="square" rtlCol="0">
            <a:spAutoFit/>
          </a:bodyPr>
          <a:lstStyle/>
          <a:p>
            <a:pPr algn="r"/>
            <a:r>
              <a:rPr lang="zh-CN" altLang="en-US" sz="4400" spc="300" dirty="0" smtClean="0">
                <a:solidFill>
                  <a:schemeClr val="bg1"/>
                </a:solidFill>
                <a:effectLst>
                  <a:outerShdw blurRad="38100" dist="38100" dir="2700000" algn="tl">
                    <a:srgbClr val="000000">
                      <a:alpha val="43137"/>
                    </a:srgbClr>
                  </a:outerShdw>
                </a:effectLst>
                <a:cs typeface="+mn-ea"/>
                <a:sym typeface="+mn-lt"/>
              </a:rPr>
              <a:t>五四青年节活动</a:t>
            </a:r>
            <a:endParaRPr lang="zh-CN" altLang="en-US" sz="4400" spc="300" dirty="0">
              <a:solidFill>
                <a:schemeClr val="bg1"/>
              </a:soli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5732585" y="5011561"/>
            <a:ext cx="5685694" cy="752514"/>
          </a:xfrm>
          <a:prstGeom prst="rect">
            <a:avLst/>
          </a:prstGeom>
          <a:noFill/>
        </p:spPr>
        <p:txBody>
          <a:bodyPr wrap="square" rtlCol="0">
            <a:spAutoFit/>
          </a:bodyPr>
          <a:lstStyle/>
          <a:p>
            <a:pPr algn="r">
              <a:lnSpc>
                <a:spcPct val="130000"/>
              </a:lnSpc>
            </a:pPr>
            <a:r>
              <a:rPr lang="zh-CN" altLang="en-US" sz="1100" dirty="0" smtClean="0">
                <a:solidFill>
                  <a:schemeClr val="bg1"/>
                </a:solidFill>
                <a:cs typeface="+mn-ea"/>
                <a:sym typeface="+mn-lt"/>
              </a:rPr>
              <a:t>五四青年节源于中国</a:t>
            </a:r>
            <a:r>
              <a:rPr lang="en-US" altLang="zh-CN" sz="1100" dirty="0" smtClean="0">
                <a:solidFill>
                  <a:schemeClr val="bg1"/>
                </a:solidFill>
                <a:cs typeface="+mn-ea"/>
                <a:sym typeface="+mn-lt"/>
              </a:rPr>
              <a:t>1919</a:t>
            </a:r>
            <a:r>
              <a:rPr lang="zh-CN" altLang="en-US" sz="1100" dirty="0" smtClean="0">
                <a:solidFill>
                  <a:schemeClr val="bg1"/>
                </a:solidFill>
                <a:cs typeface="+mn-ea"/>
                <a:sym typeface="+mn-lt"/>
              </a:rPr>
              <a:t>年反帝爱国的“五四运动”，五四爱国运动是一次彻底的反对帝国主义和封建主义的爱国运动，也是中国新民主主义革命的开始</a:t>
            </a:r>
            <a:r>
              <a:rPr lang="en-US" altLang="zh-CN" sz="1100" dirty="0" smtClean="0">
                <a:solidFill>
                  <a:schemeClr val="bg1"/>
                </a:solidFill>
                <a:cs typeface="+mn-ea"/>
                <a:sym typeface="+mn-lt"/>
              </a:rPr>
              <a:t>1939</a:t>
            </a:r>
            <a:r>
              <a:rPr lang="zh-CN" altLang="en-US" sz="1100" dirty="0" smtClean="0">
                <a:solidFill>
                  <a:schemeClr val="bg1"/>
                </a:solidFill>
                <a:cs typeface="+mn-ea"/>
                <a:sym typeface="+mn-lt"/>
              </a:rPr>
              <a:t>年</a:t>
            </a:r>
            <a:endParaRPr lang="en-US" altLang="zh-CN" sz="1100" dirty="0" smtClean="0">
              <a:solidFill>
                <a:schemeClr val="bg1"/>
              </a:solidFill>
              <a:cs typeface="+mn-ea"/>
              <a:sym typeface="+mn-lt"/>
            </a:endParaRPr>
          </a:p>
          <a:p>
            <a:pPr algn="r">
              <a:lnSpc>
                <a:spcPct val="130000"/>
              </a:lnSpc>
            </a:pPr>
            <a:r>
              <a:rPr lang="zh-CN" altLang="en-US" sz="1100" dirty="0" smtClean="0">
                <a:solidFill>
                  <a:schemeClr val="bg1"/>
                </a:solidFill>
                <a:cs typeface="+mn-ea"/>
                <a:sym typeface="+mn-lt"/>
              </a:rPr>
              <a:t>陕甘宁边区西北青年救国联合会规定</a:t>
            </a:r>
            <a:r>
              <a:rPr lang="en-US" altLang="zh-CN" sz="1100" dirty="0" smtClean="0">
                <a:solidFill>
                  <a:schemeClr val="bg1"/>
                </a:solidFill>
                <a:cs typeface="+mn-ea"/>
                <a:sym typeface="+mn-lt"/>
              </a:rPr>
              <a:t>5</a:t>
            </a:r>
            <a:r>
              <a:rPr lang="zh-CN" altLang="en-US" sz="1100" dirty="0" smtClean="0">
                <a:solidFill>
                  <a:schemeClr val="bg1"/>
                </a:solidFill>
                <a:cs typeface="+mn-ea"/>
                <a:sym typeface="+mn-lt"/>
              </a:rPr>
              <a:t>月</a:t>
            </a:r>
            <a:r>
              <a:rPr lang="en-US" altLang="zh-CN" sz="1100" dirty="0" smtClean="0">
                <a:solidFill>
                  <a:schemeClr val="bg1"/>
                </a:solidFill>
                <a:cs typeface="+mn-ea"/>
                <a:sym typeface="+mn-lt"/>
              </a:rPr>
              <a:t>4</a:t>
            </a:r>
            <a:r>
              <a:rPr lang="zh-CN" altLang="en-US" sz="1100" dirty="0" smtClean="0">
                <a:solidFill>
                  <a:schemeClr val="bg1"/>
                </a:solidFill>
                <a:cs typeface="+mn-ea"/>
                <a:sym typeface="+mn-lt"/>
              </a:rPr>
              <a:t>日为中国青年节</a:t>
            </a:r>
            <a:endParaRPr lang="zh-CN" altLang="en-US" sz="1100" spc="300" dirty="0">
              <a:solidFill>
                <a:schemeClr val="bg1"/>
              </a:solidFill>
              <a:effectLst>
                <a:outerShdw blurRad="38100" dist="38100" dir="2700000" algn="tl">
                  <a:srgbClr val="000000">
                    <a:alpha val="43137"/>
                  </a:srgbClr>
                </a:outerShdw>
              </a:effectLst>
              <a:cs typeface="+mn-ea"/>
              <a:sym typeface="+mn-lt"/>
            </a:endParaRPr>
          </a:p>
        </p:txBody>
      </p:sp>
      <p:grpSp>
        <p:nvGrpSpPr>
          <p:cNvPr id="17" name="组合 16"/>
          <p:cNvGrpSpPr/>
          <p:nvPr/>
        </p:nvGrpSpPr>
        <p:grpSpPr>
          <a:xfrm rot="3807215">
            <a:off x="9565033" y="1669111"/>
            <a:ext cx="1230791" cy="243719"/>
            <a:chOff x="2995702" y="1050301"/>
            <a:chExt cx="1230791" cy="243719"/>
          </a:xfrm>
          <a:effectLst>
            <a:outerShdw blurRad="101600" dist="38100" dir="2700000" algn="tl" rotWithShape="0">
              <a:prstClr val="black">
                <a:alpha val="40000"/>
              </a:prstClr>
            </a:outerShdw>
          </a:effectLst>
        </p:grpSpPr>
        <p:sp>
          <p:nvSpPr>
            <p:cNvPr id="18" name="椭圆 17"/>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rot="3807215">
            <a:off x="996960" y="4937546"/>
            <a:ext cx="1230791" cy="243719"/>
            <a:chOff x="2995702" y="1050301"/>
            <a:chExt cx="1230791" cy="243719"/>
          </a:xfrm>
          <a:effectLst>
            <a:outerShdw blurRad="101600" dist="38100" dir="2700000" algn="tl" rotWithShape="0">
              <a:prstClr val="black">
                <a:alpha val="40000"/>
              </a:prstClr>
            </a:outerShdw>
          </a:effectLst>
        </p:grpSpPr>
        <p:sp>
          <p:nvSpPr>
            <p:cNvPr id="22" name="椭圆 21"/>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26"/>
          <p:cNvSpPr txBox="1"/>
          <p:nvPr/>
        </p:nvSpPr>
        <p:spPr>
          <a:xfrm>
            <a:off x="1835475" y="2659946"/>
            <a:ext cx="1792649" cy="1077218"/>
          </a:xfrm>
          <a:prstGeom prst="rect">
            <a:avLst/>
          </a:prstGeom>
          <a:noFill/>
        </p:spPr>
        <p:txBody>
          <a:bodyPr wrap="square" rtlCol="0">
            <a:spAutoFit/>
          </a:bodyPr>
          <a:lstStyle/>
          <a:p>
            <a:pPr algn="dist"/>
            <a:r>
              <a:rPr lang="en-US" altLang="zh-CN" sz="3200" dirty="0" smtClean="0">
                <a:solidFill>
                  <a:schemeClr val="tx1">
                    <a:lumMod val="85000"/>
                    <a:lumOff val="15000"/>
                  </a:schemeClr>
                </a:solidFill>
                <a:effectLst>
                  <a:outerShdw blurRad="38100" dist="63500" dir="2700000" algn="tl">
                    <a:srgbClr val="000000">
                      <a:alpha val="15000"/>
                    </a:srgbClr>
                  </a:outerShdw>
                </a:effectLst>
                <a:cs typeface="+mn-ea"/>
                <a:sym typeface="+mn-lt"/>
              </a:rPr>
              <a:t>PART ONE</a:t>
            </a:r>
            <a:endParaRPr lang="zh-CN" altLang="en-US" sz="3200" dirty="0">
              <a:solidFill>
                <a:schemeClr val="tx1">
                  <a:lumMod val="85000"/>
                  <a:lumOff val="15000"/>
                </a:schemeClr>
              </a:solidFill>
              <a:effectLst>
                <a:outerShdw blurRad="38100" dist="63500" dir="2700000" algn="tl">
                  <a:srgbClr val="000000">
                    <a:alpha val="15000"/>
                  </a:srgbClr>
                </a:outerShdw>
              </a:effectLst>
              <a:cs typeface="+mn-ea"/>
              <a:sym typeface="+mn-lt"/>
            </a:endParaRPr>
          </a:p>
        </p:txBody>
      </p:sp>
      <p:pic>
        <p:nvPicPr>
          <p:cNvPr id="28" name="图片 27"/>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638294" y="2903984"/>
            <a:ext cx="1873767" cy="1187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rot="5400000">
            <a:off x="6778873" y="2035775"/>
            <a:ext cx="3520816" cy="4005904"/>
            <a:chOff x="1761" y="2336"/>
            <a:chExt cx="5303" cy="6727"/>
          </a:xfrm>
          <a:effectLst>
            <a:outerShdw blurRad="190500" dist="63500" dir="2700000" algn="tl" rotWithShape="0">
              <a:prstClr val="black">
                <a:alpha val="30000"/>
              </a:prstClr>
            </a:outerShdw>
          </a:effectLst>
        </p:grpSpPr>
        <p:sp>
          <p:nvSpPr>
            <p:cNvPr id="4" name="箭头3"/>
            <p:cNvSpPr/>
            <p:nvPr/>
          </p:nvSpPr>
          <p:spPr bwMode="gray">
            <a:xfrm flipV="1">
              <a:off x="3131" y="5727"/>
              <a:ext cx="1772" cy="246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CD401D"/>
            </a:solidFill>
            <a:ln>
              <a:noFill/>
            </a:ln>
            <a:effectLst/>
          </p:spPr>
          <p:txBody>
            <a:bodyPr wrap="none" lIns="85281" tIns="42639" rIns="85281" bIns="4263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35">
                <a:solidFill>
                  <a:sysClr val="windowText" lastClr="000000"/>
                </a:solidFill>
                <a:cs typeface="+mn-ea"/>
                <a:sym typeface="+mn-lt"/>
              </a:endParaRPr>
            </a:p>
          </p:txBody>
        </p:sp>
        <p:sp>
          <p:nvSpPr>
            <p:cNvPr id="5" name="箭头2"/>
            <p:cNvSpPr/>
            <p:nvPr/>
          </p:nvSpPr>
          <p:spPr bwMode="gray">
            <a:xfrm rot="16200000">
              <a:off x="3598" y="4701"/>
              <a:ext cx="527" cy="2107"/>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CD401D"/>
            </a:solidFill>
            <a:ln>
              <a:noFill/>
            </a:ln>
            <a:effectLst/>
          </p:spPr>
          <p:txBody>
            <a:bodyPr wrap="none" lIns="85281" tIns="42639" rIns="85281" bIns="4263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35">
                <a:solidFill>
                  <a:sysClr val="windowText" lastClr="000000"/>
                </a:solidFill>
                <a:cs typeface="+mn-ea"/>
                <a:sym typeface="+mn-lt"/>
              </a:endParaRPr>
            </a:p>
          </p:txBody>
        </p:sp>
        <p:sp>
          <p:nvSpPr>
            <p:cNvPr id="6" name="箭头1"/>
            <p:cNvSpPr/>
            <p:nvPr/>
          </p:nvSpPr>
          <p:spPr bwMode="gray">
            <a:xfrm>
              <a:off x="3131" y="3036"/>
              <a:ext cx="1772" cy="285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CD401D"/>
            </a:solidFill>
            <a:ln>
              <a:noFill/>
            </a:ln>
            <a:effectLst/>
          </p:spPr>
          <p:txBody>
            <a:bodyPr wrap="none" lIns="85281" tIns="42639" rIns="85281" bIns="42639"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35">
                <a:solidFill>
                  <a:sysClr val="windowText" lastClr="000000"/>
                </a:solidFill>
                <a:cs typeface="+mn-ea"/>
                <a:sym typeface="+mn-lt"/>
              </a:endParaRPr>
            </a:p>
          </p:txBody>
        </p:sp>
        <p:grpSp>
          <p:nvGrpSpPr>
            <p:cNvPr id="7" name="组合 9"/>
            <p:cNvGrpSpPr/>
            <p:nvPr/>
          </p:nvGrpSpPr>
          <p:grpSpPr>
            <a:xfrm>
              <a:off x="1761" y="4367"/>
              <a:ext cx="2256" cy="2636"/>
              <a:chOff x="2230537" y="1760525"/>
              <a:chExt cx="2190426" cy="2560266"/>
            </a:xfrm>
            <a:effectLst/>
          </p:grpSpPr>
          <p:sp>
            <p:nvSpPr>
              <p:cNvPr id="23" name="椭圆 22"/>
              <p:cNvSpPr/>
              <p:nvPr/>
            </p:nvSpPr>
            <p:spPr>
              <a:xfrm>
                <a:off x="2230537" y="1760525"/>
                <a:ext cx="2190426" cy="2560266"/>
              </a:xfrm>
              <a:prstGeom prst="ellipse">
                <a:avLst/>
              </a:prstGeom>
              <a:solidFill>
                <a:srgbClr val="E33D53"/>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55">
                  <a:solidFill>
                    <a:schemeClr val="bg1"/>
                  </a:solidFill>
                  <a:cs typeface="+mn-ea"/>
                  <a:sym typeface="+mn-lt"/>
                </a:endParaRPr>
              </a:p>
            </p:txBody>
          </p:sp>
          <p:sp>
            <p:nvSpPr>
              <p:cNvPr id="24" name="椭圆 23"/>
              <p:cNvSpPr/>
              <p:nvPr/>
            </p:nvSpPr>
            <p:spPr>
              <a:xfrm>
                <a:off x="2386802" y="2093026"/>
                <a:ext cx="2034160" cy="2034160"/>
              </a:xfrm>
              <a:prstGeom prst="ellipse">
                <a:avLst/>
              </a:prstGeom>
              <a:no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855">
                  <a:solidFill>
                    <a:schemeClr val="bg1"/>
                  </a:solidFill>
                  <a:cs typeface="+mn-ea"/>
                  <a:sym typeface="+mn-lt"/>
                </a:endParaRPr>
              </a:p>
            </p:txBody>
          </p:sp>
        </p:grpSp>
        <p:grpSp>
          <p:nvGrpSpPr>
            <p:cNvPr id="8" name="组合 5"/>
            <p:cNvGrpSpPr/>
            <p:nvPr/>
          </p:nvGrpSpPr>
          <p:grpSpPr>
            <a:xfrm>
              <a:off x="1957" y="4544"/>
              <a:ext cx="2048" cy="2283"/>
              <a:chOff x="8931338" y="2023888"/>
              <a:chExt cx="1010653" cy="1408203"/>
            </a:xfrm>
          </p:grpSpPr>
          <p:sp>
            <p:nvSpPr>
              <p:cNvPr id="21" name="文本框 37"/>
              <p:cNvSpPr txBox="1"/>
              <p:nvPr/>
            </p:nvSpPr>
            <p:spPr>
              <a:xfrm>
                <a:off x="8931338" y="2415477"/>
                <a:ext cx="1010653" cy="708529"/>
              </a:xfrm>
              <a:prstGeom prst="rect">
                <a:avLst/>
              </a:prstGeom>
              <a:noFill/>
            </p:spPr>
            <p:txBody>
              <a:bodyPr wrap="square" rtlCol="0">
                <a:spAutoFit/>
              </a:bodyPr>
              <a:lstStyle/>
              <a:p>
                <a:pPr algn="ctr"/>
                <a:endParaRPr lang="zh-CN" altLang="en-US" sz="3845" dirty="0">
                  <a:solidFill>
                    <a:schemeClr val="bg1"/>
                  </a:solidFill>
                  <a:cs typeface="+mn-ea"/>
                  <a:sym typeface="+mn-lt"/>
                </a:endParaRPr>
              </a:p>
            </p:txBody>
          </p:sp>
          <p:sp>
            <p:nvSpPr>
              <p:cNvPr id="22" name="文本框 38"/>
              <p:cNvSpPr txBox="1"/>
              <p:nvPr/>
            </p:nvSpPr>
            <p:spPr>
              <a:xfrm rot="16200000">
                <a:off x="8689134" y="2419160"/>
                <a:ext cx="1408203" cy="617660"/>
              </a:xfrm>
              <a:prstGeom prst="rect">
                <a:avLst/>
              </a:prstGeom>
              <a:noFill/>
            </p:spPr>
            <p:txBody>
              <a:bodyPr wrap="square" rtlCol="0">
                <a:spAutoFit/>
              </a:bodyPr>
              <a:lstStyle/>
              <a:p>
                <a:pPr algn="ctr"/>
                <a:r>
                  <a:rPr lang="zh-CN" altLang="en-US" sz="2400" b="1" dirty="0" smtClean="0">
                    <a:solidFill>
                      <a:schemeClr val="bg1"/>
                    </a:solidFill>
                    <a:cs typeface="+mn-ea"/>
                    <a:sym typeface="+mn-lt"/>
                  </a:rPr>
                  <a:t>热血</a:t>
                </a:r>
                <a:endParaRPr lang="en-US" altLang="zh-CN" sz="2400" b="1" dirty="0" smtClean="0">
                  <a:solidFill>
                    <a:schemeClr val="bg1"/>
                  </a:solidFill>
                  <a:cs typeface="+mn-ea"/>
                  <a:sym typeface="+mn-lt"/>
                </a:endParaRPr>
              </a:p>
              <a:p>
                <a:pPr algn="ctr"/>
                <a:r>
                  <a:rPr lang="zh-CN" altLang="en-US" sz="2400" b="1" dirty="0" smtClean="0">
                    <a:solidFill>
                      <a:schemeClr val="bg1"/>
                    </a:solidFill>
                    <a:cs typeface="+mn-ea"/>
                    <a:sym typeface="+mn-lt"/>
                  </a:rPr>
                  <a:t>青年</a:t>
                </a:r>
                <a:endParaRPr lang="zh-CN" altLang="en-US" sz="2400" b="1" dirty="0">
                  <a:solidFill>
                    <a:schemeClr val="bg1"/>
                  </a:solidFill>
                  <a:cs typeface="+mn-ea"/>
                  <a:sym typeface="+mn-lt"/>
                </a:endParaRPr>
              </a:p>
            </p:txBody>
          </p:sp>
        </p:grpSp>
        <p:grpSp>
          <p:nvGrpSpPr>
            <p:cNvPr id="9" name="组合 15"/>
            <p:cNvGrpSpPr/>
            <p:nvPr/>
          </p:nvGrpSpPr>
          <p:grpSpPr>
            <a:xfrm>
              <a:off x="5002" y="2336"/>
              <a:ext cx="2056" cy="2031"/>
              <a:chOff x="3237545" y="4561747"/>
              <a:chExt cx="1146960" cy="1146960"/>
            </a:xfrm>
          </p:grpSpPr>
          <p:sp>
            <p:nvSpPr>
              <p:cNvPr id="19" name="圆角矩形 115"/>
              <p:cNvSpPr/>
              <p:nvPr/>
            </p:nvSpPr>
            <p:spPr>
              <a:xfrm>
                <a:off x="3237545" y="4561747"/>
                <a:ext cx="1146960" cy="1146960"/>
              </a:xfrm>
              <a:prstGeom prst="roundRect">
                <a:avLst>
                  <a:gd name="adj" fmla="val 9039"/>
                </a:avLst>
              </a:prstGeom>
              <a:solidFill>
                <a:srgbClr val="288BFF"/>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solidFill>
                    <a:schemeClr val="bg1"/>
                  </a:solidFill>
                  <a:cs typeface="+mn-ea"/>
                  <a:sym typeface="+mn-lt"/>
                </a:endParaRPr>
              </a:p>
            </p:txBody>
          </p:sp>
          <p:sp>
            <p:nvSpPr>
              <p:cNvPr id="20" name="圆角矩形 116"/>
              <p:cNvSpPr/>
              <p:nvPr/>
            </p:nvSpPr>
            <p:spPr>
              <a:xfrm>
                <a:off x="3329042" y="4642031"/>
                <a:ext cx="976147" cy="986387"/>
              </a:xfrm>
              <a:prstGeom prst="roundRect">
                <a:avLst>
                  <a:gd name="adj" fmla="val 9613"/>
                </a:avLst>
              </a:prstGeom>
              <a:no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solidFill>
                    <a:schemeClr val="bg1"/>
                  </a:solidFill>
                  <a:cs typeface="+mn-ea"/>
                  <a:sym typeface="+mn-lt"/>
                </a:endParaRPr>
              </a:p>
            </p:txBody>
          </p:sp>
        </p:grpSp>
        <p:sp>
          <p:nvSpPr>
            <p:cNvPr id="10" name="Text Placeholder 4"/>
            <p:cNvSpPr txBox="1"/>
            <p:nvPr/>
          </p:nvSpPr>
          <p:spPr>
            <a:xfrm rot="16200000">
              <a:off x="5128" y="3015"/>
              <a:ext cx="1852" cy="63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00" b="1" dirty="0" smtClean="0">
                  <a:solidFill>
                    <a:schemeClr val="bg1"/>
                  </a:solidFill>
                  <a:cs typeface="+mn-ea"/>
                  <a:sym typeface="+mn-lt"/>
                </a:rPr>
                <a:t>青春</a:t>
              </a:r>
              <a:endParaRPr lang="en-US" altLang="zh-CN" sz="1800" b="1" dirty="0" smtClean="0">
                <a:solidFill>
                  <a:schemeClr val="bg1"/>
                </a:solidFill>
                <a:cs typeface="+mn-ea"/>
                <a:sym typeface="+mn-lt"/>
              </a:endParaRPr>
            </a:p>
            <a:p>
              <a:pPr marL="0" indent="0" algn="ctr">
                <a:buNone/>
              </a:pPr>
              <a:r>
                <a:rPr lang="zh-CN" altLang="en-US" sz="1800" b="1" dirty="0" smtClean="0">
                  <a:solidFill>
                    <a:schemeClr val="bg1"/>
                  </a:solidFill>
                  <a:cs typeface="+mn-ea"/>
                  <a:sym typeface="+mn-lt"/>
                </a:rPr>
                <a:t>活力</a:t>
              </a:r>
              <a:endParaRPr lang="en-GB" altLang="zh-CN" sz="1800" b="1" dirty="0">
                <a:solidFill>
                  <a:schemeClr val="bg1"/>
                </a:solidFill>
                <a:cs typeface="+mn-ea"/>
                <a:sym typeface="+mn-lt"/>
              </a:endParaRPr>
            </a:p>
          </p:txBody>
        </p:sp>
        <p:grpSp>
          <p:nvGrpSpPr>
            <p:cNvPr id="11" name="组合 19"/>
            <p:cNvGrpSpPr/>
            <p:nvPr/>
          </p:nvGrpSpPr>
          <p:grpSpPr>
            <a:xfrm>
              <a:off x="5003" y="4707"/>
              <a:ext cx="2056" cy="2031"/>
              <a:chOff x="3237545" y="4561747"/>
              <a:chExt cx="1146960" cy="1146960"/>
            </a:xfrm>
          </p:grpSpPr>
          <p:sp>
            <p:nvSpPr>
              <p:cNvPr id="17" name="圆角矩形 119"/>
              <p:cNvSpPr/>
              <p:nvPr/>
            </p:nvSpPr>
            <p:spPr>
              <a:xfrm>
                <a:off x="3237545" y="4561747"/>
                <a:ext cx="1146960" cy="1146960"/>
              </a:xfrm>
              <a:prstGeom prst="roundRect">
                <a:avLst>
                  <a:gd name="adj" fmla="val 9039"/>
                </a:avLst>
              </a:prstGeom>
              <a:solidFill>
                <a:srgbClr val="E33D53"/>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solidFill>
                    <a:schemeClr val="bg1"/>
                  </a:solidFill>
                  <a:cs typeface="+mn-ea"/>
                  <a:sym typeface="+mn-lt"/>
                </a:endParaRPr>
              </a:p>
            </p:txBody>
          </p:sp>
          <p:sp>
            <p:nvSpPr>
              <p:cNvPr id="18" name="圆角矩形 120"/>
              <p:cNvSpPr/>
              <p:nvPr/>
            </p:nvSpPr>
            <p:spPr>
              <a:xfrm>
                <a:off x="3329042" y="4642031"/>
                <a:ext cx="976147" cy="986387"/>
              </a:xfrm>
              <a:prstGeom prst="roundRect">
                <a:avLst>
                  <a:gd name="adj" fmla="val 9613"/>
                </a:avLst>
              </a:prstGeom>
              <a:no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solidFill>
                    <a:schemeClr val="bg1"/>
                  </a:solidFill>
                  <a:cs typeface="+mn-ea"/>
                  <a:sym typeface="+mn-lt"/>
                </a:endParaRPr>
              </a:p>
            </p:txBody>
          </p:sp>
        </p:grpSp>
        <p:sp>
          <p:nvSpPr>
            <p:cNvPr id="12" name="Text Placeholder 4"/>
            <p:cNvSpPr txBox="1"/>
            <p:nvPr/>
          </p:nvSpPr>
          <p:spPr>
            <a:xfrm rot="16200000">
              <a:off x="5135" y="5475"/>
              <a:ext cx="1852" cy="63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00" b="1" dirty="0" smtClean="0">
                  <a:solidFill>
                    <a:schemeClr val="bg1"/>
                  </a:solidFill>
                  <a:cs typeface="+mn-ea"/>
                  <a:sym typeface="+mn-lt"/>
                </a:rPr>
                <a:t>斗志</a:t>
              </a:r>
              <a:endParaRPr lang="en-US" altLang="zh-CN" sz="1800" b="1" dirty="0" smtClean="0">
                <a:solidFill>
                  <a:schemeClr val="bg1"/>
                </a:solidFill>
                <a:cs typeface="+mn-ea"/>
                <a:sym typeface="+mn-lt"/>
              </a:endParaRPr>
            </a:p>
            <a:p>
              <a:pPr marL="0" indent="0" algn="ctr">
                <a:buNone/>
              </a:pPr>
              <a:r>
                <a:rPr lang="zh-CN" altLang="en-US" sz="1800" b="1" dirty="0" smtClean="0">
                  <a:solidFill>
                    <a:schemeClr val="bg1"/>
                  </a:solidFill>
                  <a:cs typeface="+mn-ea"/>
                  <a:sym typeface="+mn-lt"/>
                </a:rPr>
                <a:t>昂扬</a:t>
              </a:r>
              <a:endParaRPr lang="en-GB" altLang="zh-CN" sz="1800" b="1" dirty="0">
                <a:solidFill>
                  <a:schemeClr val="bg1"/>
                </a:solidFill>
                <a:cs typeface="+mn-ea"/>
                <a:sym typeface="+mn-lt"/>
              </a:endParaRPr>
            </a:p>
          </p:txBody>
        </p:sp>
        <p:grpSp>
          <p:nvGrpSpPr>
            <p:cNvPr id="13" name="组合 23"/>
            <p:cNvGrpSpPr/>
            <p:nvPr/>
          </p:nvGrpSpPr>
          <p:grpSpPr>
            <a:xfrm>
              <a:off x="5008" y="7032"/>
              <a:ext cx="2056" cy="2031"/>
              <a:chOff x="3237545" y="4561747"/>
              <a:chExt cx="1146960" cy="1146960"/>
            </a:xfrm>
          </p:grpSpPr>
          <p:sp>
            <p:nvSpPr>
              <p:cNvPr id="15" name="圆角矩形 123"/>
              <p:cNvSpPr/>
              <p:nvPr/>
            </p:nvSpPr>
            <p:spPr>
              <a:xfrm>
                <a:off x="3237545" y="4561747"/>
                <a:ext cx="1146960" cy="1146960"/>
              </a:xfrm>
              <a:prstGeom prst="roundRect">
                <a:avLst>
                  <a:gd name="adj" fmla="val 9039"/>
                </a:avLst>
              </a:prstGeom>
              <a:solidFill>
                <a:srgbClr val="162E8F"/>
              </a:solidFill>
              <a:ln w="317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solidFill>
                    <a:schemeClr val="bg1"/>
                  </a:solidFill>
                  <a:cs typeface="+mn-ea"/>
                  <a:sym typeface="+mn-lt"/>
                </a:endParaRPr>
              </a:p>
            </p:txBody>
          </p:sp>
          <p:sp>
            <p:nvSpPr>
              <p:cNvPr id="16" name="圆角矩形 124"/>
              <p:cNvSpPr/>
              <p:nvPr/>
            </p:nvSpPr>
            <p:spPr>
              <a:xfrm>
                <a:off x="3329042" y="4642031"/>
                <a:ext cx="976147" cy="986387"/>
              </a:xfrm>
              <a:prstGeom prst="roundRect">
                <a:avLst>
                  <a:gd name="adj" fmla="val 9613"/>
                </a:avLst>
              </a:prstGeom>
              <a:no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solidFill>
                    <a:schemeClr val="bg1"/>
                  </a:solidFill>
                  <a:cs typeface="+mn-ea"/>
                  <a:sym typeface="+mn-lt"/>
                </a:endParaRPr>
              </a:p>
            </p:txBody>
          </p:sp>
        </p:grpSp>
        <p:sp>
          <p:nvSpPr>
            <p:cNvPr id="14" name="Text Placeholder 4"/>
            <p:cNvSpPr txBox="1"/>
            <p:nvPr/>
          </p:nvSpPr>
          <p:spPr>
            <a:xfrm rot="16200000">
              <a:off x="5135" y="7712"/>
              <a:ext cx="1852" cy="63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800" b="1" dirty="0" smtClean="0">
                  <a:solidFill>
                    <a:schemeClr val="bg1"/>
                  </a:solidFill>
                  <a:cs typeface="+mn-ea"/>
                  <a:sym typeface="+mn-lt"/>
                </a:rPr>
                <a:t>爱国</a:t>
              </a:r>
              <a:endParaRPr lang="en-US" altLang="zh-CN" sz="1800" b="1" dirty="0" smtClean="0">
                <a:solidFill>
                  <a:schemeClr val="bg1"/>
                </a:solidFill>
                <a:cs typeface="+mn-ea"/>
                <a:sym typeface="+mn-lt"/>
              </a:endParaRPr>
            </a:p>
            <a:p>
              <a:pPr marL="0" indent="0" algn="ctr">
                <a:buNone/>
              </a:pPr>
              <a:r>
                <a:rPr lang="zh-CN" altLang="en-US" sz="1800" b="1" dirty="0" smtClean="0">
                  <a:solidFill>
                    <a:schemeClr val="bg1"/>
                  </a:solidFill>
                  <a:cs typeface="+mn-ea"/>
                  <a:sym typeface="+mn-lt"/>
                </a:rPr>
                <a:t>主义</a:t>
              </a:r>
              <a:endParaRPr lang="en-GB" altLang="zh-CN" sz="1800" b="1" dirty="0">
                <a:solidFill>
                  <a:schemeClr val="bg1"/>
                </a:solidFill>
                <a:cs typeface="+mn-ea"/>
                <a:sym typeface="+mn-lt"/>
              </a:endParaRPr>
            </a:p>
          </p:txBody>
        </p:sp>
      </p:grpSp>
      <p:sp>
        <p:nvSpPr>
          <p:cNvPr id="28" name="文本框 27"/>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五四青年节活动</a:t>
            </a:r>
            <a:endParaRPr lang="zh-CN" altLang="en-US" sz="3200" spc="300" dirty="0">
              <a:solidFill>
                <a:schemeClr val="bg1"/>
              </a:solidFill>
              <a:effectLst>
                <a:outerShdw blurRad="38100" dist="38100" dir="2700000" algn="tl">
                  <a:srgbClr val="000000">
                    <a:alpha val="43137"/>
                  </a:srgbClr>
                </a:outerShdw>
              </a:effectLst>
              <a:cs typeface="+mn-ea"/>
              <a:sym typeface="+mn-lt"/>
            </a:endParaRPr>
          </a:p>
        </p:txBody>
      </p:sp>
      <p:pic>
        <p:nvPicPr>
          <p:cNvPr id="2" name="图片 1"/>
          <p:cNvPicPr>
            <a:picLocks noChangeAspect="1"/>
          </p:cNvPicPr>
          <p:nvPr/>
        </p:nvPicPr>
        <p:blipFill>
          <a:blip r:embed="rId3" cstate="screen"/>
          <a:stretch>
            <a:fillRect/>
          </a:stretch>
        </p:blipFill>
        <p:spPr>
          <a:xfrm>
            <a:off x="461574" y="1892855"/>
            <a:ext cx="6089744" cy="43008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8023778" y="4054737"/>
            <a:ext cx="2477207" cy="1522663"/>
          </a:xfrm>
          <a:prstGeom prst="rect">
            <a:avLst/>
          </a:prstGeom>
          <a:ln w="22225">
            <a:solidFill>
              <a:schemeClr val="bg1"/>
            </a:solidFill>
          </a:ln>
          <a:effectLst>
            <a:outerShdw blurRad="190500" dist="63500" dir="2700000" algn="tl" rotWithShape="0">
              <a:prstClr val="black">
                <a:alpha val="30000"/>
              </a:prstClr>
            </a:outerShdw>
          </a:effectLst>
        </p:spPr>
      </p:pic>
      <p:pic>
        <p:nvPicPr>
          <p:cNvPr id="4" name="图片 3"/>
          <p:cNvPicPr>
            <a:picLocks noChangeAspect="1"/>
          </p:cNvPicPr>
          <p:nvPr/>
        </p:nvPicPr>
        <p:blipFill rotWithShape="1">
          <a:blip r:embed="rId4" cstate="screen"/>
          <a:srcRect/>
          <a:stretch>
            <a:fillRect/>
          </a:stretch>
        </p:blipFill>
        <p:spPr>
          <a:xfrm>
            <a:off x="8023778" y="2238714"/>
            <a:ext cx="2477207" cy="1556380"/>
          </a:xfrm>
          <a:prstGeom prst="rect">
            <a:avLst/>
          </a:prstGeom>
          <a:ln w="22225">
            <a:solidFill>
              <a:schemeClr val="bg1"/>
            </a:solidFill>
          </a:ln>
          <a:effectLst>
            <a:outerShdw blurRad="190500" dist="63500" dir="2700000" algn="tl" rotWithShape="0">
              <a:prstClr val="black">
                <a:alpha val="30000"/>
              </a:prstClr>
            </a:outerShdw>
          </a:effectLst>
        </p:spPr>
      </p:pic>
      <p:sp>
        <p:nvSpPr>
          <p:cNvPr id="5" name="右箭头 4"/>
          <p:cNvSpPr/>
          <p:nvPr/>
        </p:nvSpPr>
        <p:spPr>
          <a:xfrm>
            <a:off x="1546238" y="2364425"/>
            <a:ext cx="2438400" cy="1254854"/>
          </a:xfrm>
          <a:prstGeom prst="rightArrow">
            <a:avLst/>
          </a:prstGeom>
          <a:solidFill>
            <a:srgbClr val="162E8F"/>
          </a:solidFill>
          <a:ln w="28575">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6" name="右箭头 5"/>
          <p:cNvSpPr/>
          <p:nvPr/>
        </p:nvSpPr>
        <p:spPr>
          <a:xfrm>
            <a:off x="4516582" y="2364425"/>
            <a:ext cx="2438400" cy="1254854"/>
          </a:xfrm>
          <a:prstGeom prst="rightArrow">
            <a:avLst/>
          </a:prstGeom>
          <a:solidFill>
            <a:srgbClr val="E33D53"/>
          </a:solidFill>
          <a:ln w="28575">
            <a:solidFill>
              <a:schemeClr val="bg1"/>
            </a:soli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7" name="文本框 6"/>
          <p:cNvSpPr txBox="1"/>
          <p:nvPr/>
        </p:nvSpPr>
        <p:spPr>
          <a:xfrm>
            <a:off x="1822473" y="2807186"/>
            <a:ext cx="1338828" cy="369332"/>
          </a:xfrm>
          <a:prstGeom prst="rect">
            <a:avLst/>
          </a:prstGeom>
          <a:noFill/>
        </p:spPr>
        <p:txBody>
          <a:bodyPr wrap="none" rtlCol="0">
            <a:spAutoFit/>
          </a:bodyPr>
          <a:lstStyle/>
          <a:p>
            <a:r>
              <a:rPr kumimoji="1" lang="zh-CN" altLang="en-US" b="1" dirty="0" smtClean="0">
                <a:solidFill>
                  <a:schemeClr val="bg1"/>
                </a:solidFill>
                <a:cs typeface="+mn-ea"/>
                <a:sym typeface="+mn-lt"/>
              </a:rPr>
              <a:t>青年节活动</a:t>
            </a:r>
            <a:endParaRPr kumimoji="1" lang="zh-CN" altLang="en-US" b="1" dirty="0">
              <a:solidFill>
                <a:schemeClr val="bg1"/>
              </a:solidFill>
              <a:cs typeface="+mn-ea"/>
              <a:sym typeface="+mn-lt"/>
            </a:endParaRPr>
          </a:p>
        </p:txBody>
      </p:sp>
      <p:sp>
        <p:nvSpPr>
          <p:cNvPr id="8" name="文本框 7"/>
          <p:cNvSpPr txBox="1"/>
          <p:nvPr/>
        </p:nvSpPr>
        <p:spPr>
          <a:xfrm>
            <a:off x="4785224" y="2807186"/>
            <a:ext cx="1338828" cy="369332"/>
          </a:xfrm>
          <a:prstGeom prst="rect">
            <a:avLst/>
          </a:prstGeom>
          <a:noFill/>
        </p:spPr>
        <p:txBody>
          <a:bodyPr wrap="none" rtlCol="0">
            <a:spAutoFit/>
          </a:bodyPr>
          <a:lstStyle/>
          <a:p>
            <a:r>
              <a:rPr kumimoji="1" lang="zh-CN" altLang="en-US" b="1" dirty="0" smtClean="0">
                <a:solidFill>
                  <a:schemeClr val="bg1"/>
                </a:solidFill>
                <a:cs typeface="+mn-ea"/>
                <a:sym typeface="+mn-lt"/>
              </a:rPr>
              <a:t>青年节活动</a:t>
            </a:r>
            <a:endParaRPr kumimoji="1" lang="zh-CN" altLang="en-US" b="1" dirty="0">
              <a:solidFill>
                <a:schemeClr val="bg1"/>
              </a:solidFill>
              <a:cs typeface="+mn-ea"/>
              <a:sym typeface="+mn-lt"/>
            </a:endParaRPr>
          </a:p>
        </p:txBody>
      </p:sp>
      <p:sp>
        <p:nvSpPr>
          <p:cNvPr id="9" name="文本框 8"/>
          <p:cNvSpPr txBox="1"/>
          <p:nvPr/>
        </p:nvSpPr>
        <p:spPr>
          <a:xfrm>
            <a:off x="1364591" y="3999243"/>
            <a:ext cx="2517484" cy="1632755"/>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这里输入您的标题，注意文字尽量言简意赅单击这里输入您的标题，注意文字尽量言简意赅单击这里输入您的标题注意文字尽量言简意赅单击这里输入您的标</a:t>
            </a:r>
          </a:p>
        </p:txBody>
      </p:sp>
      <p:sp>
        <p:nvSpPr>
          <p:cNvPr id="10" name="文本框 9"/>
          <p:cNvSpPr txBox="1"/>
          <p:nvPr/>
        </p:nvSpPr>
        <p:spPr>
          <a:xfrm>
            <a:off x="4327342" y="3999242"/>
            <a:ext cx="2517484" cy="1632755"/>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这里输入您的标题，注意文字尽量言简意赅单击这里输入您的标题，注意文字尽量言简意赅单击这里输入您的标题注意文字尽量言简意赅单击这里输入您的标</a:t>
            </a:r>
          </a:p>
        </p:txBody>
      </p:sp>
      <p:sp>
        <p:nvSpPr>
          <p:cNvPr id="12" name="文本框 11"/>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五四青年节活动</a:t>
            </a:r>
            <a:endParaRPr lang="zh-CN" altLang="en-US" sz="3200" spc="3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decel="5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50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50000">
                                          <p:cBhvr additive="base">
                                            <p:cTn id="16"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0000">
                                      <p:stCondLst>
                                        <p:cond delay="200"/>
                                      </p:stCondLst>
                                      <p:childTnLst>
                                        <p:set>
                                          <p:cBhvr>
                                            <p:cTn id="19" dur="1" fill="hold">
                                              <p:stCondLst>
                                                <p:cond delay="0"/>
                                              </p:stCondLst>
                                            </p:cTn>
                                            <p:tgtEl>
                                              <p:spTgt spid="6"/>
                                            </p:tgtEl>
                                            <p:attrNameLst>
                                              <p:attrName>style.visibility</p:attrName>
                                            </p:attrNameLst>
                                          </p:cBhvr>
                                          <p:to>
                                            <p:strVal val="visible"/>
                                          </p:to>
                                        </p:set>
                                        <p:anim calcmode="lin" valueType="num" p14:bounceEnd="50000">
                                          <p:cBhvr additive="base">
                                            <p:cTn id="20"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50000">
                                      <p:stCondLst>
                                        <p:cond delay="350"/>
                                      </p:stCondLst>
                                      <p:childTnLst>
                                        <p:set>
                                          <p:cBhvr>
                                            <p:cTn id="23" dur="1" fill="hold">
                                              <p:stCondLst>
                                                <p:cond delay="0"/>
                                              </p:stCondLst>
                                            </p:cTn>
                                            <p:tgtEl>
                                              <p:spTgt spid="7"/>
                                            </p:tgtEl>
                                            <p:attrNameLst>
                                              <p:attrName>style.visibility</p:attrName>
                                            </p:attrNameLst>
                                          </p:cBhvr>
                                          <p:to>
                                            <p:strVal val="visible"/>
                                          </p:to>
                                        </p:set>
                                        <p:anim calcmode="lin" valueType="num" p14:bounceEnd="50000">
                                          <p:cBhvr additive="base">
                                            <p:cTn id="24"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450"/>
                                      </p:stCondLst>
                                      <p:childTnLst>
                                        <p:set>
                                          <p:cBhvr>
                                            <p:cTn id="27" dur="1" fill="hold">
                                              <p:stCondLst>
                                                <p:cond delay="0"/>
                                              </p:stCondLst>
                                            </p:cTn>
                                            <p:tgtEl>
                                              <p:spTgt spid="8"/>
                                            </p:tgtEl>
                                            <p:attrNameLst>
                                              <p:attrName>style.visibility</p:attrName>
                                            </p:attrNameLst>
                                          </p:cBhvr>
                                          <p:to>
                                            <p:strVal val="visible"/>
                                          </p:to>
                                        </p:set>
                                        <p:anim calcmode="lin" valueType="num" p14:bounceEnd="50000">
                                          <p:cBhvr additive="base">
                                            <p:cTn id="28"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14:presetBounceEnd="50000">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14:bounceEnd="50000">
                                          <p:cBhvr additive="base">
                                            <p:cTn id="33"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14:presetBounceEnd="50000">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14:bounceEnd="50000">
                                          <p:cBhvr additive="base">
                                            <p:cTn id="38"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decel="5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0-#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3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0-#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45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0-#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3"/>
          <p:cNvSpPr txBox="1"/>
          <p:nvPr/>
        </p:nvSpPr>
        <p:spPr>
          <a:xfrm>
            <a:off x="1267661" y="2795375"/>
            <a:ext cx="2360298" cy="854080"/>
          </a:xfrm>
          <a:prstGeom prst="rect">
            <a:avLst/>
          </a:prstGeom>
          <a:noFill/>
        </p:spPr>
        <p:txBody>
          <a:bodyPr wrap="square" rtlCol="0">
            <a:spAutoFit/>
          </a:bodyPr>
          <a:lstStyle/>
          <a:p>
            <a:pPr algn="r">
              <a:lnSpc>
                <a:spcPct val="150000"/>
              </a:lnSpc>
            </a:pPr>
            <a:r>
              <a:rPr lang="zh-CN" altLang="en-US" sz="1100" dirty="0">
                <a:solidFill>
                  <a:schemeClr val="tx1">
                    <a:lumMod val="65000"/>
                    <a:lumOff val="35000"/>
                  </a:schemeClr>
                </a:solidFill>
                <a:cs typeface="+mn-ea"/>
                <a:sym typeface="+mn-lt"/>
              </a:rPr>
              <a:t>点击添加相关标题文字，点击添加相关标题文字，点击添加相关标题文字，点击添加相关</a:t>
            </a:r>
            <a:r>
              <a:rPr lang="zh-CN" altLang="en-US" sz="1100" dirty="0" smtClean="0">
                <a:solidFill>
                  <a:schemeClr val="tx1">
                    <a:lumMod val="65000"/>
                    <a:lumOff val="35000"/>
                  </a:schemeClr>
                </a:solidFill>
                <a:cs typeface="+mn-ea"/>
                <a:sym typeface="+mn-lt"/>
              </a:rPr>
              <a:t>标题</a:t>
            </a:r>
            <a:endParaRPr lang="en-GB" altLang="zh-CN" sz="1100" dirty="0">
              <a:solidFill>
                <a:schemeClr val="tx1">
                  <a:lumMod val="65000"/>
                  <a:lumOff val="35000"/>
                </a:schemeClr>
              </a:solidFill>
              <a:cs typeface="+mn-ea"/>
              <a:sym typeface="+mn-lt"/>
            </a:endParaRPr>
          </a:p>
        </p:txBody>
      </p:sp>
      <p:sp>
        <p:nvSpPr>
          <p:cNvPr id="5" name="TextBox 24"/>
          <p:cNvSpPr txBox="1"/>
          <p:nvPr/>
        </p:nvSpPr>
        <p:spPr>
          <a:xfrm>
            <a:off x="2417371" y="2541810"/>
            <a:ext cx="1210588" cy="338554"/>
          </a:xfrm>
          <a:prstGeom prst="rect">
            <a:avLst/>
          </a:prstGeom>
          <a:noFill/>
        </p:spPr>
        <p:txBody>
          <a:bodyPr wrap="none" rtlCol="0">
            <a:spAutoFit/>
          </a:bodyPr>
          <a:lstStyle/>
          <a:p>
            <a:pPr algn="r"/>
            <a:r>
              <a:rPr lang="zh-CN" altLang="en-US" sz="1600" b="1" dirty="0" smtClean="0">
                <a:solidFill>
                  <a:schemeClr val="tx1">
                    <a:lumMod val="65000"/>
                    <a:lumOff val="35000"/>
                  </a:schemeClr>
                </a:solidFill>
                <a:cs typeface="+mn-ea"/>
                <a:sym typeface="+mn-lt"/>
              </a:rPr>
              <a:t>青年节活动</a:t>
            </a:r>
            <a:endParaRPr lang="zh-CN" altLang="en-US" sz="1600" b="1" dirty="0">
              <a:solidFill>
                <a:schemeClr val="tx1">
                  <a:lumMod val="65000"/>
                  <a:lumOff val="35000"/>
                </a:schemeClr>
              </a:solidFill>
              <a:cs typeface="+mn-ea"/>
              <a:sym typeface="+mn-lt"/>
            </a:endParaRPr>
          </a:p>
        </p:txBody>
      </p:sp>
      <p:sp>
        <p:nvSpPr>
          <p:cNvPr id="6" name="TextBox 23"/>
          <p:cNvSpPr txBox="1"/>
          <p:nvPr/>
        </p:nvSpPr>
        <p:spPr>
          <a:xfrm>
            <a:off x="1267661" y="4764143"/>
            <a:ext cx="2360298" cy="854080"/>
          </a:xfrm>
          <a:prstGeom prst="rect">
            <a:avLst/>
          </a:prstGeom>
          <a:noFill/>
        </p:spPr>
        <p:txBody>
          <a:bodyPr wrap="square" rtlCol="0">
            <a:spAutoFit/>
          </a:bodyPr>
          <a:lstStyle/>
          <a:p>
            <a:pPr algn="r">
              <a:lnSpc>
                <a:spcPct val="150000"/>
              </a:lnSpc>
            </a:pPr>
            <a:r>
              <a:rPr lang="zh-CN" altLang="en-US" sz="1100" dirty="0">
                <a:solidFill>
                  <a:schemeClr val="tx1">
                    <a:lumMod val="65000"/>
                    <a:lumOff val="35000"/>
                  </a:schemeClr>
                </a:solidFill>
                <a:cs typeface="+mn-ea"/>
                <a:sym typeface="+mn-lt"/>
              </a:rPr>
              <a:t>点击添加相关标题文字，点击添加相关标题文字，点击添加相关标题文字，点击添加相关标题</a:t>
            </a:r>
            <a:r>
              <a:rPr lang="zh-CN" altLang="en-US" sz="1100" dirty="0" smtClean="0">
                <a:solidFill>
                  <a:schemeClr val="tx1">
                    <a:lumMod val="65000"/>
                    <a:lumOff val="35000"/>
                  </a:schemeClr>
                </a:solidFill>
                <a:cs typeface="+mn-ea"/>
                <a:sym typeface="+mn-lt"/>
              </a:rPr>
              <a:t>文字</a:t>
            </a:r>
            <a:endParaRPr lang="en-GB" altLang="zh-CN" sz="1100" dirty="0">
              <a:solidFill>
                <a:schemeClr val="tx1">
                  <a:lumMod val="65000"/>
                  <a:lumOff val="35000"/>
                </a:schemeClr>
              </a:solidFill>
              <a:cs typeface="+mn-ea"/>
              <a:sym typeface="+mn-lt"/>
            </a:endParaRPr>
          </a:p>
        </p:txBody>
      </p:sp>
      <p:sp>
        <p:nvSpPr>
          <p:cNvPr id="7" name="TextBox 24"/>
          <p:cNvSpPr txBox="1"/>
          <p:nvPr/>
        </p:nvSpPr>
        <p:spPr>
          <a:xfrm>
            <a:off x="2417371" y="4510578"/>
            <a:ext cx="1210588" cy="338554"/>
          </a:xfrm>
          <a:prstGeom prst="rect">
            <a:avLst/>
          </a:prstGeom>
          <a:noFill/>
        </p:spPr>
        <p:txBody>
          <a:bodyPr wrap="none" rtlCol="0">
            <a:spAutoFit/>
          </a:bodyPr>
          <a:lstStyle/>
          <a:p>
            <a:pPr algn="r"/>
            <a:r>
              <a:rPr lang="zh-CN" altLang="en-US" sz="1600" b="1" dirty="0" smtClean="0">
                <a:solidFill>
                  <a:schemeClr val="tx1">
                    <a:lumMod val="65000"/>
                    <a:lumOff val="35000"/>
                  </a:schemeClr>
                </a:solidFill>
                <a:cs typeface="+mn-ea"/>
                <a:sym typeface="+mn-lt"/>
              </a:rPr>
              <a:t>青年节活动</a:t>
            </a:r>
            <a:endParaRPr lang="zh-CN" altLang="en-US" sz="1600" b="1" dirty="0">
              <a:solidFill>
                <a:schemeClr val="tx1">
                  <a:lumMod val="65000"/>
                  <a:lumOff val="35000"/>
                </a:schemeClr>
              </a:solidFill>
              <a:cs typeface="+mn-ea"/>
              <a:sym typeface="+mn-lt"/>
            </a:endParaRPr>
          </a:p>
        </p:txBody>
      </p:sp>
      <p:sp>
        <p:nvSpPr>
          <p:cNvPr id="8" name="TextBox 23"/>
          <p:cNvSpPr txBox="1"/>
          <p:nvPr/>
        </p:nvSpPr>
        <p:spPr>
          <a:xfrm>
            <a:off x="8470254" y="2730052"/>
            <a:ext cx="2360298" cy="854080"/>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点击添加相关标题文字，点击添加相关标题文字，点击添加相关标题文字，点击添加相关</a:t>
            </a:r>
            <a:r>
              <a:rPr lang="zh-CN" altLang="en-US" sz="1100" dirty="0" smtClean="0">
                <a:solidFill>
                  <a:schemeClr val="tx1">
                    <a:lumMod val="65000"/>
                    <a:lumOff val="35000"/>
                  </a:schemeClr>
                </a:solidFill>
                <a:cs typeface="+mn-ea"/>
                <a:sym typeface="+mn-lt"/>
              </a:rPr>
              <a:t>标题</a:t>
            </a:r>
            <a:endParaRPr lang="en-GB" altLang="zh-CN" sz="1100" dirty="0">
              <a:solidFill>
                <a:schemeClr val="tx1">
                  <a:lumMod val="65000"/>
                  <a:lumOff val="35000"/>
                </a:schemeClr>
              </a:solidFill>
              <a:cs typeface="+mn-ea"/>
              <a:sym typeface="+mn-lt"/>
            </a:endParaRPr>
          </a:p>
        </p:txBody>
      </p:sp>
      <p:sp>
        <p:nvSpPr>
          <p:cNvPr id="9" name="TextBox 24"/>
          <p:cNvSpPr txBox="1"/>
          <p:nvPr/>
        </p:nvSpPr>
        <p:spPr>
          <a:xfrm>
            <a:off x="8470254" y="2476487"/>
            <a:ext cx="1210588" cy="338554"/>
          </a:xfrm>
          <a:prstGeom prst="rect">
            <a:avLst/>
          </a:prstGeom>
          <a:noFill/>
        </p:spPr>
        <p:txBody>
          <a:bodyPr wrap="none" rtlCol="0">
            <a:spAutoFit/>
          </a:bodyPr>
          <a:lstStyle/>
          <a:p>
            <a:r>
              <a:rPr lang="zh-CN" altLang="en-US" sz="1600" b="1" dirty="0" smtClean="0">
                <a:solidFill>
                  <a:schemeClr val="tx1">
                    <a:lumMod val="65000"/>
                    <a:lumOff val="35000"/>
                  </a:schemeClr>
                </a:solidFill>
                <a:cs typeface="+mn-ea"/>
                <a:sym typeface="+mn-lt"/>
              </a:rPr>
              <a:t>青年节活动</a:t>
            </a:r>
            <a:endParaRPr lang="zh-CN" altLang="en-US" sz="1600" b="1" dirty="0">
              <a:solidFill>
                <a:schemeClr val="tx1">
                  <a:lumMod val="65000"/>
                  <a:lumOff val="35000"/>
                </a:schemeClr>
              </a:solidFill>
              <a:cs typeface="+mn-ea"/>
              <a:sym typeface="+mn-lt"/>
            </a:endParaRPr>
          </a:p>
        </p:txBody>
      </p:sp>
      <p:sp>
        <p:nvSpPr>
          <p:cNvPr id="10" name="TextBox 23"/>
          <p:cNvSpPr txBox="1"/>
          <p:nvPr/>
        </p:nvSpPr>
        <p:spPr>
          <a:xfrm>
            <a:off x="8470254" y="4698820"/>
            <a:ext cx="2360298" cy="854080"/>
          </a:xfrm>
          <a:prstGeom prst="rect">
            <a:avLst/>
          </a:prstGeom>
          <a:noFill/>
        </p:spPr>
        <p:txBody>
          <a:bodyPr wrap="square" rtlCol="0">
            <a:spAutoFit/>
          </a:bodyPr>
          <a:lstStyle/>
          <a:p>
            <a:pPr>
              <a:lnSpc>
                <a:spcPct val="150000"/>
              </a:lnSpc>
            </a:pPr>
            <a:r>
              <a:rPr lang="zh-CN" altLang="en-US" sz="1100" dirty="0">
                <a:solidFill>
                  <a:schemeClr val="tx1">
                    <a:lumMod val="65000"/>
                    <a:lumOff val="35000"/>
                  </a:schemeClr>
                </a:solidFill>
                <a:cs typeface="+mn-ea"/>
                <a:sym typeface="+mn-lt"/>
              </a:rPr>
              <a:t>点击添加相关标题文字，点击添加相关标题文字，点击添加相关标题文字，点击添加相关</a:t>
            </a:r>
            <a:r>
              <a:rPr lang="zh-CN" altLang="en-US" sz="1100" dirty="0" smtClean="0">
                <a:solidFill>
                  <a:schemeClr val="tx1">
                    <a:lumMod val="65000"/>
                    <a:lumOff val="35000"/>
                  </a:schemeClr>
                </a:solidFill>
                <a:cs typeface="+mn-ea"/>
                <a:sym typeface="+mn-lt"/>
              </a:rPr>
              <a:t>标题</a:t>
            </a:r>
            <a:endParaRPr lang="en-GB" altLang="zh-CN" sz="1100" dirty="0">
              <a:solidFill>
                <a:schemeClr val="tx1">
                  <a:lumMod val="65000"/>
                  <a:lumOff val="35000"/>
                </a:schemeClr>
              </a:solidFill>
              <a:cs typeface="+mn-ea"/>
              <a:sym typeface="+mn-lt"/>
            </a:endParaRPr>
          </a:p>
        </p:txBody>
      </p:sp>
      <p:sp>
        <p:nvSpPr>
          <p:cNvPr id="11" name="TextBox 24"/>
          <p:cNvSpPr txBox="1"/>
          <p:nvPr/>
        </p:nvSpPr>
        <p:spPr>
          <a:xfrm>
            <a:off x="8470254" y="4445255"/>
            <a:ext cx="1210588" cy="338554"/>
          </a:xfrm>
          <a:prstGeom prst="rect">
            <a:avLst/>
          </a:prstGeom>
          <a:noFill/>
        </p:spPr>
        <p:txBody>
          <a:bodyPr wrap="none" rtlCol="0">
            <a:spAutoFit/>
          </a:bodyPr>
          <a:lstStyle/>
          <a:p>
            <a:r>
              <a:rPr lang="zh-CN" altLang="en-US" sz="1600" b="1" dirty="0" smtClean="0">
                <a:solidFill>
                  <a:schemeClr val="tx1">
                    <a:lumMod val="65000"/>
                    <a:lumOff val="35000"/>
                  </a:schemeClr>
                </a:solidFill>
                <a:cs typeface="+mn-ea"/>
                <a:sym typeface="+mn-lt"/>
              </a:rPr>
              <a:t>青年节活动</a:t>
            </a:r>
            <a:endParaRPr lang="zh-CN" altLang="en-US" sz="1600" b="1" dirty="0">
              <a:solidFill>
                <a:schemeClr val="tx1">
                  <a:lumMod val="65000"/>
                  <a:lumOff val="35000"/>
                </a:schemeClr>
              </a:solidFill>
              <a:cs typeface="+mn-ea"/>
              <a:sym typeface="+mn-lt"/>
            </a:endParaRPr>
          </a:p>
        </p:txBody>
      </p:sp>
      <p:pic>
        <p:nvPicPr>
          <p:cNvPr id="3" name="图片 2"/>
          <p:cNvPicPr>
            <a:picLocks noChangeAspect="1"/>
          </p:cNvPicPr>
          <p:nvPr/>
        </p:nvPicPr>
        <p:blipFill>
          <a:blip r:embed="rId3" cstate="screen"/>
          <a:stretch>
            <a:fillRect/>
          </a:stretch>
        </p:blipFill>
        <p:spPr>
          <a:xfrm>
            <a:off x="3933088" y="2476487"/>
            <a:ext cx="4232037" cy="3330614"/>
          </a:xfrm>
          <a:prstGeom prst="rect">
            <a:avLst/>
          </a:prstGeom>
          <a:effectLst>
            <a:outerShdw blurRad="190500" dist="63500" dir="2700000" algn="tl" rotWithShape="0">
              <a:prstClr val="black">
                <a:alpha val="30000"/>
              </a:prstClr>
            </a:outerShdw>
          </a:effectLst>
        </p:spPr>
      </p:pic>
      <p:sp>
        <p:nvSpPr>
          <p:cNvPr id="14" name="文本框 13"/>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五四青年节活动</a:t>
            </a:r>
            <a:endParaRPr lang="zh-CN" altLang="en-US" sz="3200" spc="3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grpId="0" nodeType="afterEffect" p14:presetBounceEnd="50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50000">
                                          <p:cBhvr additive="base">
                                            <p:cTn id="13"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14:presetBounceEnd="50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50000">
                                          <p:cBhvr additive="base">
                                            <p:cTn id="17"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14:presetBounceEnd="50000">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14:bounceEnd="50000">
                                          <p:cBhvr additive="base">
                                            <p:cTn id="21"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14:presetBounceEnd="50000">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14:bounceEnd="50000">
                                          <p:cBhvr additive="base">
                                            <p:cTn id="25"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14:presetBounceEnd="50000">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14:bounceEnd="50000">
                                          <p:cBhvr additive="base">
                                            <p:cTn id="29"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14:presetBounceEnd="50000">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14:bounceEnd="50000">
                                          <p:cBhvr additive="base">
                                            <p:cTn id="33"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34" dur="10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50000">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14:bounceEnd="50000">
                                          <p:cBhvr additive="base">
                                            <p:cTn id="37"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38" dur="10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50000">
                                      <p:stCondLst>
                                        <p:cond delay="600"/>
                                      </p:stCondLst>
                                      <p:childTnLst>
                                        <p:set>
                                          <p:cBhvr>
                                            <p:cTn id="40" dur="1" fill="hold">
                                              <p:stCondLst>
                                                <p:cond delay="0"/>
                                              </p:stCondLst>
                                            </p:cTn>
                                            <p:tgtEl>
                                              <p:spTgt spid="11"/>
                                            </p:tgtEl>
                                            <p:attrNameLst>
                                              <p:attrName>style.visibility</p:attrName>
                                            </p:attrNameLst>
                                          </p:cBhvr>
                                          <p:to>
                                            <p:strVal val="visible"/>
                                          </p:to>
                                        </p:set>
                                        <p:anim calcmode="lin" valueType="num" p14:bounceEnd="50000">
                                          <p:cBhvr additive="base">
                                            <p:cTn id="41"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2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2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ppt_x"/>
                                              </p:val>
                                            </p:tav>
                                            <p:tav tm="100000">
                                              <p:val>
                                                <p:strVal val="#ppt_x"/>
                                              </p:val>
                                            </p:tav>
                                          </p:tavLst>
                                        </p:anim>
                                        <p:anim calcmode="lin" valueType="num">
                                          <p:cBhvr additive="base">
                                            <p:cTn id="34" dur="10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60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ppt_x"/>
                                              </p:val>
                                            </p:tav>
                                            <p:tav tm="100000">
                                              <p:val>
                                                <p:strVal val="#ppt_x"/>
                                              </p:val>
                                            </p:tav>
                                          </p:tavLst>
                                        </p:anim>
                                        <p:anim calcmode="lin" valueType="num">
                                          <p:cBhvr additive="base">
                                            <p:cTn id="4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652407" y="2308161"/>
            <a:ext cx="2223150" cy="3400816"/>
          </a:xfrm>
          <a:prstGeom prst="roundRect">
            <a:avLst>
              <a:gd name="adj" fmla="val 13424"/>
            </a:avLst>
          </a:pr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5" name="图片 4"/>
          <p:cNvPicPr>
            <a:picLocks noChangeAspect="1"/>
          </p:cNvPicPr>
          <p:nvPr/>
        </p:nvPicPr>
        <p:blipFill rotWithShape="1">
          <a:blip r:embed="rId3" cstate="screen"/>
          <a:srcRect/>
          <a:stretch>
            <a:fillRect/>
          </a:stretch>
        </p:blipFill>
        <p:spPr>
          <a:xfrm>
            <a:off x="2011091" y="2733470"/>
            <a:ext cx="1542438" cy="1403768"/>
          </a:xfrm>
          <a:prstGeom prst="ellipse">
            <a:avLst/>
          </a:prstGeom>
          <a:ln w="38100">
            <a:solidFill>
              <a:schemeClr val="bg1"/>
            </a:solidFill>
          </a:ln>
          <a:effectLst>
            <a:outerShdw blurRad="63500" sx="102000" sy="102000" algn="ctr" rotWithShape="0">
              <a:prstClr val="black">
                <a:alpha val="18000"/>
              </a:prstClr>
            </a:outerShdw>
          </a:effectLst>
        </p:spPr>
      </p:pic>
      <p:sp>
        <p:nvSpPr>
          <p:cNvPr id="7" name="圆角矩形 6"/>
          <p:cNvSpPr/>
          <p:nvPr/>
        </p:nvSpPr>
        <p:spPr>
          <a:xfrm>
            <a:off x="4984425" y="2308161"/>
            <a:ext cx="2223150" cy="3400816"/>
          </a:xfrm>
          <a:prstGeom prst="roundRect">
            <a:avLst>
              <a:gd name="adj" fmla="val 13424"/>
            </a:avLst>
          </a:prstGeom>
          <a:solidFill>
            <a:srgbClr val="E33D53"/>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8" name="圆角矩形 7"/>
          <p:cNvSpPr/>
          <p:nvPr/>
        </p:nvSpPr>
        <p:spPr>
          <a:xfrm>
            <a:off x="8316443" y="2308161"/>
            <a:ext cx="2223150" cy="3400816"/>
          </a:xfrm>
          <a:prstGeom prst="roundRect">
            <a:avLst>
              <a:gd name="adj" fmla="val 13424"/>
            </a:avLst>
          </a:prstGeom>
          <a:solidFill>
            <a:srgbClr val="288BF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9" name="图片 8"/>
          <p:cNvPicPr>
            <a:picLocks noChangeAspect="1"/>
          </p:cNvPicPr>
          <p:nvPr/>
        </p:nvPicPr>
        <p:blipFill rotWithShape="1">
          <a:blip r:embed="rId4" cstate="screen"/>
          <a:srcRect/>
          <a:stretch>
            <a:fillRect/>
          </a:stretch>
        </p:blipFill>
        <p:spPr>
          <a:xfrm>
            <a:off x="8639837" y="2660758"/>
            <a:ext cx="1576360" cy="1510082"/>
          </a:xfrm>
          <a:prstGeom prst="ellipse">
            <a:avLst/>
          </a:prstGeom>
          <a:ln w="38100">
            <a:solidFill>
              <a:schemeClr val="bg1"/>
            </a:solidFill>
          </a:ln>
          <a:effectLst>
            <a:outerShdw blurRad="63500" sx="102000" sy="102000" algn="ctr" rotWithShape="0">
              <a:prstClr val="black">
                <a:alpha val="18000"/>
              </a:prstClr>
            </a:outerShdw>
          </a:effectLst>
        </p:spPr>
      </p:pic>
      <p:pic>
        <p:nvPicPr>
          <p:cNvPr id="10" name="图片 9"/>
          <p:cNvPicPr>
            <a:picLocks noChangeAspect="1"/>
          </p:cNvPicPr>
          <p:nvPr/>
        </p:nvPicPr>
        <p:blipFill rotWithShape="1">
          <a:blip r:embed="rId5" cstate="screen"/>
          <a:srcRect/>
          <a:stretch>
            <a:fillRect/>
          </a:stretch>
        </p:blipFill>
        <p:spPr>
          <a:xfrm>
            <a:off x="5297190" y="2698153"/>
            <a:ext cx="1566468" cy="1502108"/>
          </a:xfrm>
          <a:prstGeom prst="ellipse">
            <a:avLst/>
          </a:prstGeom>
          <a:ln w="38100">
            <a:solidFill>
              <a:schemeClr val="bg1"/>
            </a:solidFill>
          </a:ln>
          <a:effectLst>
            <a:outerShdw blurRad="63500" sx="102000" sy="102000" algn="ctr" rotWithShape="0">
              <a:prstClr val="black">
                <a:alpha val="18000"/>
              </a:prstClr>
            </a:outerShdw>
          </a:effectLst>
        </p:spPr>
      </p:pic>
      <p:sp>
        <p:nvSpPr>
          <p:cNvPr id="11" name="文本框 10"/>
          <p:cNvSpPr txBox="1"/>
          <p:nvPr/>
        </p:nvSpPr>
        <p:spPr>
          <a:xfrm>
            <a:off x="2160547" y="4393163"/>
            <a:ext cx="1161262" cy="307777"/>
          </a:xfrm>
          <a:prstGeom prst="rect">
            <a:avLst/>
          </a:prstGeom>
          <a:noFill/>
        </p:spPr>
        <p:txBody>
          <a:bodyPr wrap="square" rtlCol="0">
            <a:spAutoFit/>
          </a:bodyPr>
          <a:lstStyle/>
          <a:p>
            <a:r>
              <a:rPr kumimoji="1" lang="zh-CN" altLang="en-US" sz="1400" b="1" dirty="0" smtClean="0">
                <a:solidFill>
                  <a:schemeClr val="bg1"/>
                </a:solidFill>
                <a:cs typeface="+mn-ea"/>
                <a:sym typeface="+mn-lt"/>
              </a:rPr>
              <a:t>张某某同学</a:t>
            </a:r>
            <a:endParaRPr kumimoji="1" lang="zh-CN" altLang="en-US" sz="1400" b="1" dirty="0">
              <a:solidFill>
                <a:schemeClr val="bg1"/>
              </a:solidFill>
              <a:cs typeface="+mn-ea"/>
              <a:sym typeface="+mn-lt"/>
            </a:endParaRPr>
          </a:p>
        </p:txBody>
      </p:sp>
      <p:sp>
        <p:nvSpPr>
          <p:cNvPr id="12" name="文本框 11"/>
          <p:cNvSpPr txBox="1"/>
          <p:nvPr/>
        </p:nvSpPr>
        <p:spPr>
          <a:xfrm>
            <a:off x="1649383" y="4793652"/>
            <a:ext cx="2183590" cy="752514"/>
          </a:xfrm>
          <a:prstGeom prst="rect">
            <a:avLst/>
          </a:prstGeom>
          <a:noFill/>
        </p:spPr>
        <p:txBody>
          <a:bodyPr wrap="square" rtlCol="0">
            <a:spAutoFit/>
          </a:bodyPr>
          <a:lstStyle/>
          <a:p>
            <a:pPr algn="ctr">
              <a:lnSpc>
                <a:spcPct val="130000"/>
              </a:lnSpc>
            </a:pPr>
            <a:r>
              <a:rPr kumimoji="1" lang="zh-CN" altLang="en-US" sz="1100" dirty="0">
                <a:solidFill>
                  <a:schemeClr val="bg1"/>
                </a:solidFill>
                <a:cs typeface="+mn-ea"/>
                <a:sym typeface="+mn-lt"/>
              </a:rPr>
              <a:t>单击这里输入您的标题，注意文字尽量言简意赅单击这里输入您的标题注意文字</a:t>
            </a:r>
            <a:r>
              <a:rPr kumimoji="1" lang="zh-CN" altLang="en-US" sz="1100" dirty="0" smtClean="0">
                <a:solidFill>
                  <a:schemeClr val="bg1"/>
                </a:solidFill>
                <a:cs typeface="+mn-ea"/>
                <a:sym typeface="+mn-lt"/>
              </a:rPr>
              <a:t>尽量</a:t>
            </a:r>
            <a:endParaRPr kumimoji="1" lang="zh-CN" altLang="en-US" sz="1100" dirty="0">
              <a:solidFill>
                <a:schemeClr val="bg1"/>
              </a:solidFill>
              <a:cs typeface="+mn-ea"/>
              <a:sym typeface="+mn-lt"/>
            </a:endParaRPr>
          </a:p>
        </p:txBody>
      </p:sp>
      <p:sp>
        <p:nvSpPr>
          <p:cNvPr id="13" name="文本框 12"/>
          <p:cNvSpPr txBox="1"/>
          <p:nvPr/>
        </p:nvSpPr>
        <p:spPr>
          <a:xfrm>
            <a:off x="5548901" y="4393163"/>
            <a:ext cx="1161262" cy="307777"/>
          </a:xfrm>
          <a:prstGeom prst="rect">
            <a:avLst/>
          </a:prstGeom>
          <a:noFill/>
        </p:spPr>
        <p:txBody>
          <a:bodyPr wrap="square" rtlCol="0">
            <a:spAutoFit/>
          </a:bodyPr>
          <a:lstStyle/>
          <a:p>
            <a:r>
              <a:rPr kumimoji="1" lang="zh-CN" altLang="en-US" sz="1400" b="1" dirty="0">
                <a:solidFill>
                  <a:schemeClr val="bg1"/>
                </a:solidFill>
                <a:cs typeface="+mn-ea"/>
                <a:sym typeface="+mn-lt"/>
              </a:rPr>
              <a:t>刘某某同学</a:t>
            </a:r>
          </a:p>
        </p:txBody>
      </p:sp>
      <p:sp>
        <p:nvSpPr>
          <p:cNvPr id="14" name="文本框 13"/>
          <p:cNvSpPr txBox="1"/>
          <p:nvPr/>
        </p:nvSpPr>
        <p:spPr>
          <a:xfrm>
            <a:off x="5037736" y="4795072"/>
            <a:ext cx="2183592" cy="752514"/>
          </a:xfrm>
          <a:prstGeom prst="rect">
            <a:avLst/>
          </a:prstGeom>
          <a:noFill/>
        </p:spPr>
        <p:txBody>
          <a:bodyPr wrap="square" rtlCol="0">
            <a:spAutoFit/>
          </a:bodyPr>
          <a:lstStyle/>
          <a:p>
            <a:pPr algn="ctr">
              <a:lnSpc>
                <a:spcPct val="130000"/>
              </a:lnSpc>
            </a:pPr>
            <a:r>
              <a:rPr kumimoji="1" lang="zh-CN" altLang="en-US" sz="1100" dirty="0">
                <a:solidFill>
                  <a:schemeClr val="bg1"/>
                </a:solidFill>
                <a:cs typeface="+mn-ea"/>
                <a:sym typeface="+mn-lt"/>
              </a:rPr>
              <a:t>单击这里输入您的标题，注意文字尽量言简意赅单击这里输入您的标题注意文字</a:t>
            </a:r>
            <a:r>
              <a:rPr kumimoji="1" lang="zh-CN" altLang="en-US" sz="1100" dirty="0" smtClean="0">
                <a:solidFill>
                  <a:schemeClr val="bg1"/>
                </a:solidFill>
                <a:cs typeface="+mn-ea"/>
                <a:sym typeface="+mn-lt"/>
              </a:rPr>
              <a:t>尽量</a:t>
            </a:r>
            <a:endParaRPr kumimoji="1" lang="zh-CN" altLang="en-US" sz="1100" dirty="0">
              <a:solidFill>
                <a:schemeClr val="bg1"/>
              </a:solidFill>
              <a:cs typeface="+mn-ea"/>
              <a:sym typeface="+mn-lt"/>
            </a:endParaRPr>
          </a:p>
        </p:txBody>
      </p:sp>
      <p:sp>
        <p:nvSpPr>
          <p:cNvPr id="15" name="文本框 14"/>
          <p:cNvSpPr txBox="1"/>
          <p:nvPr/>
        </p:nvSpPr>
        <p:spPr>
          <a:xfrm>
            <a:off x="8870190" y="4395018"/>
            <a:ext cx="1161262" cy="307777"/>
          </a:xfrm>
          <a:prstGeom prst="rect">
            <a:avLst/>
          </a:prstGeom>
          <a:noFill/>
        </p:spPr>
        <p:txBody>
          <a:bodyPr wrap="square" rtlCol="0">
            <a:spAutoFit/>
          </a:bodyPr>
          <a:lstStyle/>
          <a:p>
            <a:r>
              <a:rPr kumimoji="1" lang="zh-CN" altLang="en-US" sz="1400" b="1" dirty="0">
                <a:solidFill>
                  <a:schemeClr val="bg1"/>
                </a:solidFill>
                <a:cs typeface="+mn-ea"/>
                <a:sym typeface="+mn-lt"/>
              </a:rPr>
              <a:t>李某某同学</a:t>
            </a:r>
          </a:p>
        </p:txBody>
      </p:sp>
      <p:sp>
        <p:nvSpPr>
          <p:cNvPr id="16" name="文本框 15"/>
          <p:cNvSpPr txBox="1"/>
          <p:nvPr/>
        </p:nvSpPr>
        <p:spPr>
          <a:xfrm>
            <a:off x="8359025" y="4793652"/>
            <a:ext cx="2183592" cy="752514"/>
          </a:xfrm>
          <a:prstGeom prst="rect">
            <a:avLst/>
          </a:prstGeom>
          <a:noFill/>
        </p:spPr>
        <p:txBody>
          <a:bodyPr wrap="square" rtlCol="0">
            <a:spAutoFit/>
          </a:bodyPr>
          <a:lstStyle/>
          <a:p>
            <a:pPr algn="ctr">
              <a:lnSpc>
                <a:spcPct val="130000"/>
              </a:lnSpc>
            </a:pPr>
            <a:r>
              <a:rPr kumimoji="1" lang="zh-CN" altLang="en-US" sz="1100" dirty="0">
                <a:solidFill>
                  <a:schemeClr val="bg1"/>
                </a:solidFill>
                <a:cs typeface="+mn-ea"/>
                <a:sym typeface="+mn-lt"/>
              </a:rPr>
              <a:t>单击这里输入您的标题，注意文字尽量言简意赅单击这里输入您的标题注意文字</a:t>
            </a:r>
            <a:r>
              <a:rPr kumimoji="1" lang="zh-CN" altLang="en-US" sz="1100" dirty="0" smtClean="0">
                <a:solidFill>
                  <a:schemeClr val="bg1"/>
                </a:solidFill>
                <a:cs typeface="+mn-ea"/>
                <a:sym typeface="+mn-lt"/>
              </a:rPr>
              <a:t>尽量</a:t>
            </a:r>
            <a:endParaRPr kumimoji="1" lang="zh-CN" altLang="en-US" sz="1100" dirty="0">
              <a:solidFill>
                <a:schemeClr val="bg1"/>
              </a:solidFill>
              <a:cs typeface="+mn-ea"/>
              <a:sym typeface="+mn-lt"/>
            </a:endParaRPr>
          </a:p>
        </p:txBody>
      </p:sp>
      <p:sp>
        <p:nvSpPr>
          <p:cNvPr id="18" name="文本框 17"/>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五四青年节活动</a:t>
            </a:r>
            <a:endParaRPr lang="zh-CN" altLang="en-US" sz="3200" spc="300"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ppt_w</p:attrName>
                                            </p:attrNameLst>
                                          </p:cBhvr>
                                          <p:tavLst>
                                            <p:tav tm="0" fmla="#ppt_w*sin(2.5*pi*$)">
                                              <p:val>
                                                <p:fltVal val="0"/>
                                              </p:val>
                                            </p:tav>
                                            <p:tav tm="100000">
                                              <p:val>
                                                <p:fltVal val="1"/>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ppt_h/2"/>
                                              </p:val>
                                            </p:tav>
                                            <p:tav tm="100000">
                                              <p:val>
                                                <p:strVal val="#ppt_y"/>
                                              </p:val>
                                            </p:tav>
                                          </p:tavLst>
                                        </p:anim>
                                        <p:anim calcmode="lin" valueType="num">
                                          <p:cBhvr>
                                            <p:cTn id="22" dur="500" fill="hold"/>
                                            <p:tgtEl>
                                              <p:spTgt spid="7"/>
                                            </p:tgtEl>
                                            <p:attrNameLst>
                                              <p:attrName>ppt_w</p:attrName>
                                            </p:attrNameLst>
                                          </p:cBhvr>
                                          <p:tavLst>
                                            <p:tav tm="0">
                                              <p:val>
                                                <p:strVal val="#ppt_w"/>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ppt_w</p:attrName>
                                            </p:attrNameLst>
                                          </p:cBhvr>
                                          <p:tavLst>
                                            <p:tav tm="0" fmla="#ppt_w*sin(2.5*pi*$)">
                                              <p:val>
                                                <p:fltVal val="0"/>
                                              </p:val>
                                            </p:tav>
                                            <p:tav tm="100000">
                                              <p:val>
                                                <p:fltVal val="1"/>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ppt_h/2"/>
                                              </p:val>
                                            </p:tav>
                                            <p:tav tm="100000">
                                              <p:val>
                                                <p:strVal val="#ppt_y"/>
                                              </p:val>
                                            </p:tav>
                                          </p:tavLst>
                                        </p:anim>
                                        <p:anim calcmode="lin" valueType="num">
                                          <p:cBhvr>
                                            <p:cTn id="34" dur="500" fill="hold"/>
                                            <p:tgtEl>
                                              <p:spTgt spid="8"/>
                                            </p:tgtEl>
                                            <p:attrNameLst>
                                              <p:attrName>ppt_w</p:attrName>
                                            </p:attrNameLst>
                                          </p:cBhvr>
                                          <p:tavLst>
                                            <p:tav tm="0">
                                              <p:val>
                                                <p:strVal val="#ppt_w"/>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par>
                                    <p:cTn id="36" presetID="45" presetClass="entr" presetSubtype="0" fill="hold" nodeType="withEffect">
                                      <p:stCondLst>
                                        <p:cond delay="7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ppt_w</p:attrName>
                                            </p:attrNameLst>
                                          </p:cBhvr>
                                          <p:tavLst>
                                            <p:tav tm="0" fmla="#ppt_w*sin(2.5*pi*$)">
                                              <p:val>
                                                <p:fltVal val="0"/>
                                              </p:val>
                                            </p:tav>
                                            <p:tav tm="100000">
                                              <p:val>
                                                <p:fltVal val="1"/>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par>
                              <p:cTn id="49" fill="hold">
                                <p:stCondLst>
                                  <p:cond delay="4900"/>
                                </p:stCondLst>
                                <p:childTnLst>
                                  <p:par>
                                    <p:cTn id="50" presetID="2" presetClass="entr" presetSubtype="4" fill="hold" grpId="0" nodeType="afterEffect" p14:presetBounceEnd="50000">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14:bounceEnd="50000">
                                          <p:cBhvr additive="base">
                                            <p:cTn id="52"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53" dur="10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9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
                                            </p:tgtEl>
                                          </p:cBhvr>
                                        </p:animEffect>
                                      </p:childTnLst>
                                    </p:cTn>
                                  </p:par>
                                </p:childTnLst>
                              </p:cTn>
                            </p:par>
                            <p:par>
                              <p:cTn id="62" fill="hold">
                                <p:stCondLst>
                                  <p:cond delay="6600"/>
                                </p:stCondLst>
                                <p:childTnLst>
                                  <p:par>
                                    <p:cTn id="63" presetID="2" presetClass="entr" presetSubtype="4" fill="hold" grpId="0" nodeType="afterEffect" p14:presetBounceEnd="50000">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14:bounceEnd="50000">
                                          <p:cBhvr additive="base">
                                            <p:cTn id="65"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6" dur="1000" fill="hold"/>
                                            <p:tgtEl>
                                              <p:spTgt spid="14"/>
                                            </p:tgtEl>
                                            <p:attrNameLst>
                                              <p:attrName>ppt_y</p:attrName>
                                            </p:attrNameLst>
                                          </p:cBhvr>
                                          <p:tavLst>
                                            <p:tav tm="0">
                                              <p:val>
                                                <p:strVal val="1+#ppt_h/2"/>
                                              </p:val>
                                            </p:tav>
                                            <p:tav tm="100000">
                                              <p:val>
                                                <p:strVal val="#ppt_y"/>
                                              </p:val>
                                            </p:tav>
                                          </p:tavLst>
                                        </p:anim>
                                      </p:childTnLst>
                                    </p:cTn>
                                  </p:par>
                                </p:childTnLst>
                              </p:cTn>
                            </p:par>
                            <p:par>
                              <p:cTn id="67" fill="hold">
                                <p:stCondLst>
                                  <p:cond delay="76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5"/>
                                            </p:tgtEl>
                                            <p:attrNameLst>
                                              <p:attrName>ppt_y</p:attrName>
                                            </p:attrNameLst>
                                          </p:cBhvr>
                                          <p:tavLst>
                                            <p:tav tm="0">
                                              <p:val>
                                                <p:strVal val="#ppt_y"/>
                                              </p:val>
                                            </p:tav>
                                            <p:tav tm="100000">
                                              <p:val>
                                                <p:strVal val="#ppt_y"/>
                                              </p:val>
                                            </p:tav>
                                          </p:tavLst>
                                        </p:anim>
                                        <p:anim calcmode="lin" valueType="num">
                                          <p:cBhvr>
                                            <p:cTn id="7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5"/>
                                            </p:tgtEl>
                                          </p:cBhvr>
                                        </p:animEffect>
                                      </p:childTnLst>
                                    </p:cTn>
                                  </p:par>
                                </p:childTnLst>
                              </p:cTn>
                            </p:par>
                            <p:par>
                              <p:cTn id="75" fill="hold">
                                <p:stCondLst>
                                  <p:cond delay="8300"/>
                                </p:stCondLst>
                                <p:childTnLst>
                                  <p:par>
                                    <p:cTn id="76" presetID="2" presetClass="entr" presetSubtype="4" fill="hold" grpId="0" nodeType="afterEffect" p14:presetBounceEnd="50000">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14:bounceEnd="50000">
                                          <p:cBhvr additive="base">
                                            <p:cTn id="78"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7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4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ppt_w</p:attrName>
                                            </p:attrNameLst>
                                          </p:cBhvr>
                                          <p:tavLst>
                                            <p:tav tm="0" fmla="#ppt_w*sin(2.5*pi*$)">
                                              <p:val>
                                                <p:fltVal val="0"/>
                                              </p:val>
                                            </p:tav>
                                            <p:tav tm="100000">
                                              <p:val>
                                                <p:fltVal val="1"/>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ppt_h/2"/>
                                              </p:val>
                                            </p:tav>
                                            <p:tav tm="100000">
                                              <p:val>
                                                <p:strVal val="#ppt_y"/>
                                              </p:val>
                                            </p:tav>
                                          </p:tavLst>
                                        </p:anim>
                                        <p:anim calcmode="lin" valueType="num">
                                          <p:cBhvr>
                                            <p:cTn id="22" dur="500" fill="hold"/>
                                            <p:tgtEl>
                                              <p:spTgt spid="7"/>
                                            </p:tgtEl>
                                            <p:attrNameLst>
                                              <p:attrName>ppt_w</p:attrName>
                                            </p:attrNameLst>
                                          </p:cBhvr>
                                          <p:tavLst>
                                            <p:tav tm="0">
                                              <p:val>
                                                <p:strVal val="#ppt_w"/>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ppt_w</p:attrName>
                                            </p:attrNameLst>
                                          </p:cBhvr>
                                          <p:tavLst>
                                            <p:tav tm="0" fmla="#ppt_w*sin(2.5*pi*$)">
                                              <p:val>
                                                <p:fltVal val="0"/>
                                              </p:val>
                                            </p:tav>
                                            <p:tav tm="100000">
                                              <p:val>
                                                <p:fltVal val="1"/>
                                              </p:val>
                                            </p:tav>
                                          </p:tavLst>
                                        </p:anim>
                                        <p:anim calcmode="lin" valueType="num">
                                          <p:cBhvr>
                                            <p:cTn id="28" dur="1000" fill="hold"/>
                                            <p:tgtEl>
                                              <p:spTgt spid="10"/>
                                            </p:tgtEl>
                                            <p:attrNameLst>
                                              <p:attrName>ppt_h</p:attrName>
                                            </p:attrNameLst>
                                          </p:cBhvr>
                                          <p:tavLst>
                                            <p:tav tm="0">
                                              <p:val>
                                                <p:strVal val="#ppt_h"/>
                                              </p:val>
                                            </p:tav>
                                            <p:tav tm="100000">
                                              <p:val>
                                                <p:strVal val="#ppt_h"/>
                                              </p:val>
                                            </p:tav>
                                          </p:tavLst>
                                        </p:anim>
                                      </p:childTnLst>
                                    </p:cTn>
                                  </p:par>
                                </p:childTnLst>
                              </p:cTn>
                            </p:par>
                            <p:par>
                              <p:cTn id="29" fill="hold">
                                <p:stCondLst>
                                  <p:cond delay="2000"/>
                                </p:stCondLst>
                                <p:childTnLst>
                                  <p:par>
                                    <p:cTn id="30" presetID="17"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ppt_h/2"/>
                                              </p:val>
                                            </p:tav>
                                            <p:tav tm="100000">
                                              <p:val>
                                                <p:strVal val="#ppt_y"/>
                                              </p:val>
                                            </p:tav>
                                          </p:tavLst>
                                        </p:anim>
                                        <p:anim calcmode="lin" valueType="num">
                                          <p:cBhvr>
                                            <p:cTn id="34" dur="500" fill="hold"/>
                                            <p:tgtEl>
                                              <p:spTgt spid="8"/>
                                            </p:tgtEl>
                                            <p:attrNameLst>
                                              <p:attrName>ppt_w</p:attrName>
                                            </p:attrNameLst>
                                          </p:cBhvr>
                                          <p:tavLst>
                                            <p:tav tm="0">
                                              <p:val>
                                                <p:strVal val="#ppt_w"/>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par>
                                    <p:cTn id="36" presetID="45" presetClass="entr" presetSubtype="0" fill="hold" nodeType="withEffect">
                                      <p:stCondLst>
                                        <p:cond delay="7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ppt_w</p:attrName>
                                            </p:attrNameLst>
                                          </p:cBhvr>
                                          <p:tavLst>
                                            <p:tav tm="0" fmla="#ppt_w*sin(2.5*pi*$)">
                                              <p:val>
                                                <p:fltVal val="0"/>
                                              </p:val>
                                            </p:tav>
                                            <p:tav tm="100000">
                                              <p:val>
                                                <p:fltVal val="1"/>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par>
                              <p:cTn id="49" fill="hold">
                                <p:stCondLst>
                                  <p:cond delay="49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1000" fill="hold"/>
                                            <p:tgtEl>
                                              <p:spTgt spid="12"/>
                                            </p:tgtEl>
                                            <p:attrNameLst>
                                              <p:attrName>ppt_x</p:attrName>
                                            </p:attrNameLst>
                                          </p:cBhvr>
                                          <p:tavLst>
                                            <p:tav tm="0">
                                              <p:val>
                                                <p:strVal val="#ppt_x"/>
                                              </p:val>
                                            </p:tav>
                                            <p:tav tm="100000">
                                              <p:val>
                                                <p:strVal val="#ppt_x"/>
                                              </p:val>
                                            </p:tav>
                                          </p:tavLst>
                                        </p:anim>
                                        <p:anim calcmode="lin" valueType="num">
                                          <p:cBhvr additive="base">
                                            <p:cTn id="53" dur="10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9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3"/>
                                            </p:tgtEl>
                                          </p:cBhvr>
                                        </p:animEffect>
                                      </p:childTnLst>
                                    </p:cTn>
                                  </p:par>
                                </p:childTnLst>
                              </p:cTn>
                            </p:par>
                            <p:par>
                              <p:cTn id="62" fill="hold">
                                <p:stCondLst>
                                  <p:cond delay="66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1000" fill="hold"/>
                                            <p:tgtEl>
                                              <p:spTgt spid="14"/>
                                            </p:tgtEl>
                                            <p:attrNameLst>
                                              <p:attrName>ppt_x</p:attrName>
                                            </p:attrNameLst>
                                          </p:cBhvr>
                                          <p:tavLst>
                                            <p:tav tm="0">
                                              <p:val>
                                                <p:strVal val="#ppt_x"/>
                                              </p:val>
                                            </p:tav>
                                            <p:tav tm="100000">
                                              <p:val>
                                                <p:strVal val="#ppt_x"/>
                                              </p:val>
                                            </p:tav>
                                          </p:tavLst>
                                        </p:anim>
                                        <p:anim calcmode="lin" valueType="num">
                                          <p:cBhvr additive="base">
                                            <p:cTn id="66" dur="1000" fill="hold"/>
                                            <p:tgtEl>
                                              <p:spTgt spid="14"/>
                                            </p:tgtEl>
                                            <p:attrNameLst>
                                              <p:attrName>ppt_y</p:attrName>
                                            </p:attrNameLst>
                                          </p:cBhvr>
                                          <p:tavLst>
                                            <p:tav tm="0">
                                              <p:val>
                                                <p:strVal val="1+#ppt_h/2"/>
                                              </p:val>
                                            </p:tav>
                                            <p:tav tm="100000">
                                              <p:val>
                                                <p:strVal val="#ppt_y"/>
                                              </p:val>
                                            </p:tav>
                                          </p:tavLst>
                                        </p:anim>
                                      </p:childTnLst>
                                    </p:cTn>
                                  </p:par>
                                </p:childTnLst>
                              </p:cTn>
                            </p:par>
                            <p:par>
                              <p:cTn id="67" fill="hold">
                                <p:stCondLst>
                                  <p:cond delay="76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5"/>
                                            </p:tgtEl>
                                            <p:attrNameLst>
                                              <p:attrName>ppt_y</p:attrName>
                                            </p:attrNameLst>
                                          </p:cBhvr>
                                          <p:tavLst>
                                            <p:tav tm="0">
                                              <p:val>
                                                <p:strVal val="#ppt_y"/>
                                              </p:val>
                                            </p:tav>
                                            <p:tav tm="100000">
                                              <p:val>
                                                <p:strVal val="#ppt_y"/>
                                              </p:val>
                                            </p:tav>
                                          </p:tavLst>
                                        </p:anim>
                                        <p:anim calcmode="lin" valueType="num">
                                          <p:cBhvr>
                                            <p:cTn id="7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5"/>
                                            </p:tgtEl>
                                          </p:cBhvr>
                                        </p:animEffect>
                                      </p:childTnLst>
                                    </p:cTn>
                                  </p:par>
                                </p:childTnLst>
                              </p:cTn>
                            </p:par>
                            <p:par>
                              <p:cTn id="75" fill="hold">
                                <p:stCondLst>
                                  <p:cond delay="8300"/>
                                </p:stCondLst>
                                <p:childTnLst>
                                  <p:par>
                                    <p:cTn id="76" presetID="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1000" fill="hold"/>
                                            <p:tgtEl>
                                              <p:spTgt spid="16"/>
                                            </p:tgtEl>
                                            <p:attrNameLst>
                                              <p:attrName>ppt_x</p:attrName>
                                            </p:attrNameLst>
                                          </p:cBhvr>
                                          <p:tavLst>
                                            <p:tav tm="0">
                                              <p:val>
                                                <p:strVal val="#ppt_x"/>
                                              </p:val>
                                            </p:tav>
                                            <p:tav tm="100000">
                                              <p:val>
                                                <p:strVal val="#ppt_x"/>
                                              </p:val>
                                            </p:tav>
                                          </p:tavLst>
                                        </p:anim>
                                        <p:anim calcmode="lin" valueType="num">
                                          <p:cBhvr additive="base">
                                            <p:cTn id="7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p:bldP spid="13" grpId="0"/>
          <p:bldP spid="14" grpId="0"/>
          <p:bldP spid="15" grpId="0"/>
          <p:bldP spid="16"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050" y="1301262"/>
            <a:ext cx="11388296" cy="5148968"/>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0918 w 11384934"/>
              <a:gd name="connsiteY2-6" fmla="*/ 676222 h 6017741"/>
              <a:gd name="connsiteX3-7" fmla="*/ 11384934 w 11384934"/>
              <a:gd name="connsiteY3-8" fmla="*/ 6017741 h 6017741"/>
              <a:gd name="connsiteX4-9" fmla="*/ 0 w 11384934"/>
              <a:gd name="connsiteY4-10" fmla="*/ 6017741 h 6017741"/>
              <a:gd name="connsiteX5" fmla="*/ 0 w 11384934"/>
              <a:gd name="connsiteY5" fmla="*/ 0 h 6017741"/>
              <a:gd name="connsiteX0-11" fmla="*/ 3362 w 11388296"/>
              <a:gd name="connsiteY0-12" fmla="*/ 0 h 6017741"/>
              <a:gd name="connsiteX1-13" fmla="*/ 11388296 w 11388296"/>
              <a:gd name="connsiteY1-14" fmla="*/ 0 h 6017741"/>
              <a:gd name="connsiteX2-15" fmla="*/ 11384280 w 11388296"/>
              <a:gd name="connsiteY2-16" fmla="*/ 676222 h 6017741"/>
              <a:gd name="connsiteX3-17" fmla="*/ 11388296 w 11388296"/>
              <a:gd name="connsiteY3-18" fmla="*/ 6017741 h 6017741"/>
              <a:gd name="connsiteX4-19" fmla="*/ 3362 w 11388296"/>
              <a:gd name="connsiteY4-20" fmla="*/ 6017741 h 6017741"/>
              <a:gd name="connsiteX5-21" fmla="*/ 0 w 11388296"/>
              <a:gd name="connsiteY5-22" fmla="*/ 5248222 h 6017741"/>
              <a:gd name="connsiteX6" fmla="*/ 3362 w 11388296"/>
              <a:gd name="connsiteY6" fmla="*/ 0 h 6017741"/>
              <a:gd name="connsiteX0-23" fmla="*/ 0 w 11388296"/>
              <a:gd name="connsiteY0-24" fmla="*/ 5248222 h 6017741"/>
              <a:gd name="connsiteX1-25" fmla="*/ 11388296 w 11388296"/>
              <a:gd name="connsiteY1-26" fmla="*/ 0 h 6017741"/>
              <a:gd name="connsiteX2-27" fmla="*/ 11384280 w 11388296"/>
              <a:gd name="connsiteY2-28" fmla="*/ 676222 h 6017741"/>
              <a:gd name="connsiteX3-29" fmla="*/ 11388296 w 11388296"/>
              <a:gd name="connsiteY3-30" fmla="*/ 6017741 h 6017741"/>
              <a:gd name="connsiteX4-31" fmla="*/ 3362 w 11388296"/>
              <a:gd name="connsiteY4-32" fmla="*/ 6017741 h 6017741"/>
              <a:gd name="connsiteX5-33" fmla="*/ 0 w 11388296"/>
              <a:gd name="connsiteY5-34" fmla="*/ 5248222 h 6017741"/>
              <a:gd name="connsiteX0-35" fmla="*/ 0 w 11388296"/>
              <a:gd name="connsiteY0-36" fmla="*/ 4575163 h 5344682"/>
              <a:gd name="connsiteX1-37" fmla="*/ 11384280 w 11388296"/>
              <a:gd name="connsiteY1-38" fmla="*/ 3163 h 5344682"/>
              <a:gd name="connsiteX2-39" fmla="*/ 11388296 w 11388296"/>
              <a:gd name="connsiteY2-40" fmla="*/ 5344682 h 5344682"/>
              <a:gd name="connsiteX3-41" fmla="*/ 3362 w 11388296"/>
              <a:gd name="connsiteY3-42" fmla="*/ 5344682 h 5344682"/>
              <a:gd name="connsiteX4-43" fmla="*/ 0 w 11388296"/>
              <a:gd name="connsiteY4-44" fmla="*/ 4575163 h 5344682"/>
              <a:gd name="connsiteX0-45" fmla="*/ 0 w 11388296"/>
              <a:gd name="connsiteY0-46" fmla="*/ 4572000 h 5341519"/>
              <a:gd name="connsiteX1-47" fmla="*/ 11384280 w 11388296"/>
              <a:gd name="connsiteY1-48" fmla="*/ 0 h 5341519"/>
              <a:gd name="connsiteX2-49" fmla="*/ 11388296 w 11388296"/>
              <a:gd name="connsiteY2-50" fmla="*/ 5341519 h 5341519"/>
              <a:gd name="connsiteX3-51" fmla="*/ 3362 w 11388296"/>
              <a:gd name="connsiteY3-52" fmla="*/ 5341519 h 5341519"/>
              <a:gd name="connsiteX4-53" fmla="*/ 0 w 11388296"/>
              <a:gd name="connsiteY4-54" fmla="*/ 4572000 h 5341519"/>
              <a:gd name="connsiteX0-55" fmla="*/ 0 w 11388296"/>
              <a:gd name="connsiteY0-56" fmla="*/ 4572000 h 5341519"/>
              <a:gd name="connsiteX1-57" fmla="*/ 11384280 w 11388296"/>
              <a:gd name="connsiteY1-58" fmla="*/ 0 h 5341519"/>
              <a:gd name="connsiteX2-59" fmla="*/ 11388296 w 11388296"/>
              <a:gd name="connsiteY2-60" fmla="*/ 5341519 h 5341519"/>
              <a:gd name="connsiteX3-61" fmla="*/ 3362 w 11388296"/>
              <a:gd name="connsiteY3-62" fmla="*/ 5341519 h 5341519"/>
              <a:gd name="connsiteX4-63" fmla="*/ 0 w 11388296"/>
              <a:gd name="connsiteY4-64" fmla="*/ 4572000 h 5341519"/>
              <a:gd name="connsiteX0-65" fmla="*/ 0 w 11388296"/>
              <a:gd name="connsiteY0-66" fmla="*/ 4572000 h 5341519"/>
              <a:gd name="connsiteX1-67" fmla="*/ 11384280 w 11388296"/>
              <a:gd name="connsiteY1-68" fmla="*/ 0 h 5341519"/>
              <a:gd name="connsiteX2-69" fmla="*/ 11388296 w 11388296"/>
              <a:gd name="connsiteY2-70" fmla="*/ 5341519 h 5341519"/>
              <a:gd name="connsiteX3-71" fmla="*/ 3362 w 11388296"/>
              <a:gd name="connsiteY3-72" fmla="*/ 5341519 h 5341519"/>
              <a:gd name="connsiteX4-73" fmla="*/ 0 w 11388296"/>
              <a:gd name="connsiteY4-74" fmla="*/ 4572000 h 53415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8296" h="5341519">
                <a:moveTo>
                  <a:pt x="0" y="4572000"/>
                </a:moveTo>
                <a:cubicBezTo>
                  <a:pt x="10870" y="4550427"/>
                  <a:pt x="11303601" y="20337"/>
                  <a:pt x="11384280" y="0"/>
                </a:cubicBezTo>
                <a:cubicBezTo>
                  <a:pt x="11385619" y="1780506"/>
                  <a:pt x="11386957" y="3561013"/>
                  <a:pt x="11388296" y="5341519"/>
                </a:cubicBezTo>
                <a:lnTo>
                  <a:pt x="3362" y="5341519"/>
                </a:lnTo>
                <a:cubicBezTo>
                  <a:pt x="2241" y="5085013"/>
                  <a:pt x="9213" y="4569561"/>
                  <a:pt x="0" y="4572000"/>
                </a:cubicBezTo>
                <a:close/>
              </a:path>
            </a:pathLst>
          </a:custGeom>
          <a:solidFill>
            <a:srgbClr val="162E8F"/>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403412" y="432487"/>
            <a:ext cx="11384934" cy="5089081"/>
          </a:xfrm>
          <a:custGeom>
            <a:avLst/>
            <a:gdLst>
              <a:gd name="connsiteX0" fmla="*/ 0 w 11384934"/>
              <a:gd name="connsiteY0" fmla="*/ 0 h 6017741"/>
              <a:gd name="connsiteX1" fmla="*/ 11384934 w 11384934"/>
              <a:gd name="connsiteY1" fmla="*/ 0 h 6017741"/>
              <a:gd name="connsiteX2" fmla="*/ 11384934 w 11384934"/>
              <a:gd name="connsiteY2" fmla="*/ 6017741 h 6017741"/>
              <a:gd name="connsiteX3" fmla="*/ 0 w 11384934"/>
              <a:gd name="connsiteY3" fmla="*/ 6017741 h 6017741"/>
              <a:gd name="connsiteX4" fmla="*/ 0 w 11384934"/>
              <a:gd name="connsiteY4" fmla="*/ 0 h 6017741"/>
              <a:gd name="connsiteX0-1" fmla="*/ 0 w 11384934"/>
              <a:gd name="connsiteY0-2" fmla="*/ 0 h 6017741"/>
              <a:gd name="connsiteX1-3" fmla="*/ 11384934 w 11384934"/>
              <a:gd name="connsiteY1-4" fmla="*/ 0 h 6017741"/>
              <a:gd name="connsiteX2-5" fmla="*/ 11384934 w 11384934"/>
              <a:gd name="connsiteY2-6" fmla="*/ 6017741 h 6017741"/>
              <a:gd name="connsiteX3-7" fmla="*/ 0 w 11384934"/>
              <a:gd name="connsiteY3-8" fmla="*/ 6017741 h 6017741"/>
              <a:gd name="connsiteX4-9" fmla="*/ 0 w 11384934"/>
              <a:gd name="connsiteY4-10" fmla="*/ 5255618 h 6017741"/>
              <a:gd name="connsiteX5" fmla="*/ 0 w 11384934"/>
              <a:gd name="connsiteY5" fmla="*/ 0 h 6017741"/>
              <a:gd name="connsiteX0-11" fmla="*/ 0 w 11384934"/>
              <a:gd name="connsiteY0-12" fmla="*/ 0 h 6017741"/>
              <a:gd name="connsiteX1-13" fmla="*/ 11384934 w 11384934"/>
              <a:gd name="connsiteY1-14" fmla="*/ 0 h 6017741"/>
              <a:gd name="connsiteX2-15" fmla="*/ 11376212 w 11384934"/>
              <a:gd name="connsiteY2-16" fmla="*/ 697065 h 6017741"/>
              <a:gd name="connsiteX3-17" fmla="*/ 11384934 w 11384934"/>
              <a:gd name="connsiteY3-18" fmla="*/ 6017741 h 6017741"/>
              <a:gd name="connsiteX4-19" fmla="*/ 0 w 11384934"/>
              <a:gd name="connsiteY4-20" fmla="*/ 6017741 h 6017741"/>
              <a:gd name="connsiteX5-21" fmla="*/ 0 w 11384934"/>
              <a:gd name="connsiteY5-22" fmla="*/ 5255618 h 6017741"/>
              <a:gd name="connsiteX6" fmla="*/ 0 w 11384934"/>
              <a:gd name="connsiteY6" fmla="*/ 0 h 6017741"/>
              <a:gd name="connsiteX0-23" fmla="*/ 0 w 11384934"/>
              <a:gd name="connsiteY0-24" fmla="*/ 0 h 6017741"/>
              <a:gd name="connsiteX1-25" fmla="*/ 11384934 w 11384934"/>
              <a:gd name="connsiteY1-26" fmla="*/ 0 h 6017741"/>
              <a:gd name="connsiteX2-27" fmla="*/ 11376212 w 11384934"/>
              <a:gd name="connsiteY2-28" fmla="*/ 697065 h 6017741"/>
              <a:gd name="connsiteX3-29" fmla="*/ 0 w 11384934"/>
              <a:gd name="connsiteY3-30" fmla="*/ 6017741 h 6017741"/>
              <a:gd name="connsiteX4-31" fmla="*/ 0 w 11384934"/>
              <a:gd name="connsiteY4-32" fmla="*/ 5255618 h 6017741"/>
              <a:gd name="connsiteX5-33" fmla="*/ 0 w 11384934"/>
              <a:gd name="connsiteY5-34" fmla="*/ 0 h 6017741"/>
              <a:gd name="connsiteX0-35" fmla="*/ 0 w 11384934"/>
              <a:gd name="connsiteY0-36" fmla="*/ 0 h 5258226"/>
              <a:gd name="connsiteX1-37" fmla="*/ 11384934 w 11384934"/>
              <a:gd name="connsiteY1-38" fmla="*/ 0 h 5258226"/>
              <a:gd name="connsiteX2-39" fmla="*/ 11376212 w 11384934"/>
              <a:gd name="connsiteY2-40" fmla="*/ 697065 h 5258226"/>
              <a:gd name="connsiteX3-41" fmla="*/ 0 w 11384934"/>
              <a:gd name="connsiteY3-42" fmla="*/ 5255618 h 5258226"/>
              <a:gd name="connsiteX4-43" fmla="*/ 0 w 11384934"/>
              <a:gd name="connsiteY4-44" fmla="*/ 0 h 5258226"/>
              <a:gd name="connsiteX0-45" fmla="*/ 0 w 11384934"/>
              <a:gd name="connsiteY0-46" fmla="*/ 0 h 5255618"/>
              <a:gd name="connsiteX1-47" fmla="*/ 11384934 w 11384934"/>
              <a:gd name="connsiteY1-48" fmla="*/ 0 h 5255618"/>
              <a:gd name="connsiteX2-49" fmla="*/ 11376212 w 11384934"/>
              <a:gd name="connsiteY2-50" fmla="*/ 697065 h 5255618"/>
              <a:gd name="connsiteX3-51" fmla="*/ 0 w 11384934"/>
              <a:gd name="connsiteY3-52" fmla="*/ 5255618 h 5255618"/>
              <a:gd name="connsiteX4-53" fmla="*/ 0 w 11384934"/>
              <a:gd name="connsiteY4-54" fmla="*/ 0 h 5255618"/>
              <a:gd name="connsiteX0-55" fmla="*/ 0 w 11384934"/>
              <a:gd name="connsiteY0-56" fmla="*/ 0 h 5255618"/>
              <a:gd name="connsiteX1-57" fmla="*/ 11384934 w 11384934"/>
              <a:gd name="connsiteY1-58" fmla="*/ 0 h 5255618"/>
              <a:gd name="connsiteX2-59" fmla="*/ 11376212 w 11384934"/>
              <a:gd name="connsiteY2-60" fmla="*/ 697065 h 5255618"/>
              <a:gd name="connsiteX3-61" fmla="*/ 0 w 11384934"/>
              <a:gd name="connsiteY3-62" fmla="*/ 5255618 h 5255618"/>
              <a:gd name="connsiteX4-63" fmla="*/ 0 w 11384934"/>
              <a:gd name="connsiteY4-64" fmla="*/ 0 h 5255618"/>
              <a:gd name="connsiteX0-65" fmla="*/ 0 w 11384934"/>
              <a:gd name="connsiteY0-66" fmla="*/ 0 h 5255618"/>
              <a:gd name="connsiteX1-67" fmla="*/ 11384934 w 11384934"/>
              <a:gd name="connsiteY1-68" fmla="*/ 0 h 5255618"/>
              <a:gd name="connsiteX2-69" fmla="*/ 11376212 w 11384934"/>
              <a:gd name="connsiteY2-70" fmla="*/ 697065 h 5255618"/>
              <a:gd name="connsiteX3-71" fmla="*/ 0 w 11384934"/>
              <a:gd name="connsiteY3-72" fmla="*/ 5255618 h 5255618"/>
              <a:gd name="connsiteX4-73" fmla="*/ 0 w 11384934"/>
              <a:gd name="connsiteY4-74" fmla="*/ 0 h 5255618"/>
              <a:gd name="connsiteX0-75" fmla="*/ 0 w 11384934"/>
              <a:gd name="connsiteY0-76" fmla="*/ 0 h 5255618"/>
              <a:gd name="connsiteX1-77" fmla="*/ 11384934 w 11384934"/>
              <a:gd name="connsiteY1-78" fmla="*/ 0 h 5255618"/>
              <a:gd name="connsiteX2-79" fmla="*/ 11376212 w 11384934"/>
              <a:gd name="connsiteY2-80" fmla="*/ 697065 h 5255618"/>
              <a:gd name="connsiteX3-81" fmla="*/ 0 w 11384934"/>
              <a:gd name="connsiteY3-82" fmla="*/ 5255618 h 5255618"/>
              <a:gd name="connsiteX4-83" fmla="*/ 0 w 11384934"/>
              <a:gd name="connsiteY4-84" fmla="*/ 0 h 52556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384934" h="5255618">
                <a:moveTo>
                  <a:pt x="0" y="0"/>
                </a:moveTo>
                <a:lnTo>
                  <a:pt x="11384934" y="0"/>
                </a:lnTo>
                <a:cubicBezTo>
                  <a:pt x="11382027" y="232355"/>
                  <a:pt x="11370066" y="645779"/>
                  <a:pt x="11376212" y="697065"/>
                </a:cubicBezTo>
                <a:cubicBezTo>
                  <a:pt x="11321236" y="676442"/>
                  <a:pt x="40341" y="5237326"/>
                  <a:pt x="0" y="5255618"/>
                </a:cubicBezTo>
                <a:lnTo>
                  <a:pt x="0" y="0"/>
                </a:lnTo>
                <a:close/>
              </a:path>
            </a:pathLst>
          </a:cu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5475" y="1058985"/>
            <a:ext cx="1792649" cy="1569660"/>
          </a:xfrm>
          <a:prstGeom prst="rect">
            <a:avLst/>
          </a:prstGeom>
          <a:noFill/>
        </p:spPr>
        <p:txBody>
          <a:bodyPr wrap="square" rtlCol="0">
            <a:spAutoFit/>
          </a:bodyPr>
          <a:lstStyle>
            <a:defPPr>
              <a:defRPr lang="zh-CN"/>
            </a:defPPr>
            <a:lvl1pPr algn="dist">
              <a:defRPr sz="9600">
                <a:gradFill>
                  <a:gsLst>
                    <a:gs pos="50000">
                      <a:srgbClr val="E33D53"/>
                    </a:gs>
                    <a:gs pos="50000">
                      <a:srgbClr val="162E8F"/>
                    </a:gs>
                  </a:gsLst>
                  <a:lin ang="4320000" scaled="0"/>
                </a:gradFill>
                <a:effectLst>
                  <a:outerShdw blurRad="38100" dist="63500" dir="2700000" algn="tl">
                    <a:srgbClr val="000000">
                      <a:alpha val="15000"/>
                    </a:srgbClr>
                  </a:outerShdw>
                </a:effectLst>
                <a:cs typeface="+mn-ea"/>
              </a:defRPr>
            </a:lvl1pPr>
          </a:lstStyle>
          <a:p>
            <a:r>
              <a:rPr lang="en-US" altLang="zh-CN" dirty="0">
                <a:sym typeface="+mn-lt"/>
              </a:rPr>
              <a:t>02</a:t>
            </a:r>
            <a:endParaRPr lang="zh-CN" altLang="en-US" dirty="0">
              <a:sym typeface="+mn-lt"/>
            </a:endParaRPr>
          </a:p>
        </p:txBody>
      </p:sp>
      <p:sp>
        <p:nvSpPr>
          <p:cNvPr id="10" name="文本框 9"/>
          <p:cNvSpPr txBox="1"/>
          <p:nvPr/>
        </p:nvSpPr>
        <p:spPr>
          <a:xfrm>
            <a:off x="4865078" y="4337211"/>
            <a:ext cx="7090332" cy="2215991"/>
          </a:xfrm>
          <a:prstGeom prst="rect">
            <a:avLst/>
          </a:prstGeom>
          <a:noFill/>
        </p:spPr>
        <p:txBody>
          <a:bodyPr wrap="square" rtlCol="0">
            <a:spAutoFit/>
          </a:bodyPr>
          <a:lstStyle/>
          <a:p>
            <a:pPr algn="dist"/>
            <a:r>
              <a:rPr lang="en-US" altLang="zh-CN" sz="13800" dirty="0" smtClean="0">
                <a:gradFill>
                  <a:gsLst>
                    <a:gs pos="0">
                      <a:schemeClr val="bg1">
                        <a:alpha val="20000"/>
                      </a:schemeClr>
                    </a:gs>
                    <a:gs pos="87000">
                      <a:schemeClr val="bg1">
                        <a:alpha val="0"/>
                      </a:schemeClr>
                    </a:gs>
                  </a:gsLst>
                  <a:lin ang="5400000" scaled="1"/>
                </a:gradFill>
                <a:cs typeface="+mn-ea"/>
                <a:sym typeface="+mn-lt"/>
              </a:rPr>
              <a:t>YOUNG</a:t>
            </a:r>
            <a:endParaRPr lang="zh-CN" altLang="en-US" sz="13800" dirty="0">
              <a:gradFill>
                <a:gsLst>
                  <a:gs pos="0">
                    <a:schemeClr val="bg1">
                      <a:alpha val="20000"/>
                    </a:schemeClr>
                  </a:gs>
                  <a:gs pos="87000">
                    <a:schemeClr val="bg1">
                      <a:alpha val="0"/>
                    </a:schemeClr>
                  </a:gs>
                </a:gsLst>
                <a:lin ang="5400000" scaled="1"/>
              </a:gradFill>
              <a:cs typeface="+mn-ea"/>
              <a:sym typeface="+mn-lt"/>
            </a:endParaRPr>
          </a:p>
        </p:txBody>
      </p:sp>
      <p:grpSp>
        <p:nvGrpSpPr>
          <p:cNvPr id="11" name="组合 10"/>
          <p:cNvGrpSpPr/>
          <p:nvPr/>
        </p:nvGrpSpPr>
        <p:grpSpPr>
          <a:xfrm flipH="1">
            <a:off x="11967775" y="1921296"/>
            <a:ext cx="448450" cy="310990"/>
            <a:chOff x="7884757" y="-2161309"/>
            <a:chExt cx="899025" cy="623454"/>
          </a:xfrm>
        </p:grpSpPr>
        <p:sp>
          <p:nvSpPr>
            <p:cNvPr id="12" name="椭圆 11"/>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7884757"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p:cNvGrpSpPr/>
          <p:nvPr/>
        </p:nvGrpSpPr>
        <p:grpSpPr>
          <a:xfrm>
            <a:off x="-171142" y="5100694"/>
            <a:ext cx="435387" cy="310990"/>
            <a:chOff x="7910945" y="-2161309"/>
            <a:chExt cx="872837" cy="623454"/>
          </a:xfrm>
        </p:grpSpPr>
        <p:sp>
          <p:nvSpPr>
            <p:cNvPr id="15" name="椭圆 14"/>
            <p:cNvSpPr/>
            <p:nvPr/>
          </p:nvSpPr>
          <p:spPr>
            <a:xfrm>
              <a:off x="7910945" y="-2161309"/>
              <a:ext cx="872837" cy="623454"/>
            </a:xfrm>
            <a:prstGeom prst="ellipse">
              <a:avLst/>
            </a:prstGeom>
            <a:solidFill>
              <a:srgbClr val="122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910945" y="-2114246"/>
              <a:ext cx="778745" cy="556245"/>
            </a:xfrm>
            <a:prstGeom prst="ellipse">
              <a:avLst/>
            </a:prstGeom>
            <a:solidFill>
              <a:srgbClr val="E3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文本框 7"/>
          <p:cNvSpPr txBox="1"/>
          <p:nvPr/>
        </p:nvSpPr>
        <p:spPr>
          <a:xfrm>
            <a:off x="6260123" y="4190579"/>
            <a:ext cx="5205047" cy="769441"/>
          </a:xfrm>
          <a:prstGeom prst="rect">
            <a:avLst/>
          </a:prstGeom>
          <a:noFill/>
        </p:spPr>
        <p:txBody>
          <a:bodyPr wrap="square" rtlCol="0">
            <a:spAutoFit/>
          </a:bodyPr>
          <a:lstStyle/>
          <a:p>
            <a:pPr algn="r"/>
            <a:r>
              <a:rPr lang="zh-CN" altLang="en-US" sz="4400" spc="300" dirty="0" smtClean="0">
                <a:solidFill>
                  <a:schemeClr val="bg1"/>
                </a:solidFill>
                <a:effectLst>
                  <a:outerShdw blurRad="38100" dist="38100" dir="2700000" algn="tl">
                    <a:srgbClr val="000000">
                      <a:alpha val="43137"/>
                    </a:srgbClr>
                  </a:outerShdw>
                </a:effectLst>
                <a:cs typeface="+mn-ea"/>
                <a:sym typeface="+mn-lt"/>
              </a:rPr>
              <a:t>青少年爱国主义</a:t>
            </a:r>
          </a:p>
        </p:txBody>
      </p:sp>
      <p:sp>
        <p:nvSpPr>
          <p:cNvPr id="9" name="文本框 8"/>
          <p:cNvSpPr txBox="1"/>
          <p:nvPr/>
        </p:nvSpPr>
        <p:spPr>
          <a:xfrm>
            <a:off x="5732585" y="5011561"/>
            <a:ext cx="5685694" cy="752514"/>
          </a:xfrm>
          <a:prstGeom prst="rect">
            <a:avLst/>
          </a:prstGeom>
          <a:noFill/>
        </p:spPr>
        <p:txBody>
          <a:bodyPr wrap="square" rtlCol="0">
            <a:spAutoFit/>
          </a:bodyPr>
          <a:lstStyle/>
          <a:p>
            <a:pPr algn="r">
              <a:lnSpc>
                <a:spcPct val="130000"/>
              </a:lnSpc>
            </a:pPr>
            <a:r>
              <a:rPr lang="zh-CN" altLang="en-US" sz="1100" dirty="0" smtClean="0">
                <a:solidFill>
                  <a:schemeClr val="bg1"/>
                </a:solidFill>
                <a:cs typeface="+mn-ea"/>
                <a:sym typeface="+mn-lt"/>
              </a:rPr>
              <a:t>五四青年节源于中国</a:t>
            </a:r>
            <a:r>
              <a:rPr lang="en-US" altLang="zh-CN" sz="1100" dirty="0" smtClean="0">
                <a:solidFill>
                  <a:schemeClr val="bg1"/>
                </a:solidFill>
                <a:cs typeface="+mn-ea"/>
                <a:sym typeface="+mn-lt"/>
              </a:rPr>
              <a:t>1919</a:t>
            </a:r>
            <a:r>
              <a:rPr lang="zh-CN" altLang="en-US" sz="1100" dirty="0" smtClean="0">
                <a:solidFill>
                  <a:schemeClr val="bg1"/>
                </a:solidFill>
                <a:cs typeface="+mn-ea"/>
                <a:sym typeface="+mn-lt"/>
              </a:rPr>
              <a:t>年反帝爱国的“五四运动”，五四爱国运动是一次彻底的反对帝国主义和封建主义的爱国运动，也是中国新民主主义革命的开始</a:t>
            </a:r>
            <a:r>
              <a:rPr lang="en-US" altLang="zh-CN" sz="1100" dirty="0" smtClean="0">
                <a:solidFill>
                  <a:schemeClr val="bg1"/>
                </a:solidFill>
                <a:cs typeface="+mn-ea"/>
                <a:sym typeface="+mn-lt"/>
              </a:rPr>
              <a:t>1939</a:t>
            </a:r>
            <a:r>
              <a:rPr lang="zh-CN" altLang="en-US" sz="1100" dirty="0" smtClean="0">
                <a:solidFill>
                  <a:schemeClr val="bg1"/>
                </a:solidFill>
                <a:cs typeface="+mn-ea"/>
                <a:sym typeface="+mn-lt"/>
              </a:rPr>
              <a:t>年</a:t>
            </a:r>
            <a:endParaRPr lang="en-US" altLang="zh-CN" sz="1100" dirty="0" smtClean="0">
              <a:solidFill>
                <a:schemeClr val="bg1"/>
              </a:solidFill>
              <a:cs typeface="+mn-ea"/>
              <a:sym typeface="+mn-lt"/>
            </a:endParaRPr>
          </a:p>
          <a:p>
            <a:pPr algn="r">
              <a:lnSpc>
                <a:spcPct val="130000"/>
              </a:lnSpc>
            </a:pPr>
            <a:r>
              <a:rPr lang="zh-CN" altLang="en-US" sz="1100" dirty="0" smtClean="0">
                <a:solidFill>
                  <a:schemeClr val="bg1"/>
                </a:solidFill>
                <a:cs typeface="+mn-ea"/>
                <a:sym typeface="+mn-lt"/>
              </a:rPr>
              <a:t>陕甘宁边区西北青年救国联合会规定</a:t>
            </a:r>
            <a:r>
              <a:rPr lang="en-US" altLang="zh-CN" sz="1100" dirty="0" smtClean="0">
                <a:solidFill>
                  <a:schemeClr val="bg1"/>
                </a:solidFill>
                <a:cs typeface="+mn-ea"/>
                <a:sym typeface="+mn-lt"/>
              </a:rPr>
              <a:t>5</a:t>
            </a:r>
            <a:r>
              <a:rPr lang="zh-CN" altLang="en-US" sz="1100" dirty="0" smtClean="0">
                <a:solidFill>
                  <a:schemeClr val="bg1"/>
                </a:solidFill>
                <a:cs typeface="+mn-ea"/>
                <a:sym typeface="+mn-lt"/>
              </a:rPr>
              <a:t>月</a:t>
            </a:r>
            <a:r>
              <a:rPr lang="en-US" altLang="zh-CN" sz="1100" dirty="0" smtClean="0">
                <a:solidFill>
                  <a:schemeClr val="bg1"/>
                </a:solidFill>
                <a:cs typeface="+mn-ea"/>
                <a:sym typeface="+mn-lt"/>
              </a:rPr>
              <a:t>4</a:t>
            </a:r>
            <a:r>
              <a:rPr lang="zh-CN" altLang="en-US" sz="1100" dirty="0" smtClean="0">
                <a:solidFill>
                  <a:schemeClr val="bg1"/>
                </a:solidFill>
                <a:cs typeface="+mn-ea"/>
                <a:sym typeface="+mn-lt"/>
              </a:rPr>
              <a:t>日为中国青年节</a:t>
            </a:r>
            <a:endParaRPr lang="zh-CN" altLang="en-US" sz="1100" spc="300" dirty="0">
              <a:solidFill>
                <a:schemeClr val="bg1"/>
              </a:solidFill>
              <a:effectLst>
                <a:outerShdw blurRad="38100" dist="38100" dir="2700000" algn="tl">
                  <a:srgbClr val="000000">
                    <a:alpha val="43137"/>
                  </a:srgbClr>
                </a:outerShdw>
              </a:effectLst>
              <a:cs typeface="+mn-ea"/>
              <a:sym typeface="+mn-lt"/>
            </a:endParaRPr>
          </a:p>
        </p:txBody>
      </p:sp>
      <p:grpSp>
        <p:nvGrpSpPr>
          <p:cNvPr id="17" name="组合 16"/>
          <p:cNvGrpSpPr/>
          <p:nvPr/>
        </p:nvGrpSpPr>
        <p:grpSpPr>
          <a:xfrm rot="3807215">
            <a:off x="9565033" y="1669111"/>
            <a:ext cx="1230791" cy="243719"/>
            <a:chOff x="2995702" y="1050301"/>
            <a:chExt cx="1230791" cy="243719"/>
          </a:xfrm>
          <a:effectLst>
            <a:outerShdw blurRad="101600" dist="38100" dir="2700000" algn="tl" rotWithShape="0">
              <a:prstClr val="black">
                <a:alpha val="40000"/>
              </a:prstClr>
            </a:outerShdw>
          </a:effectLst>
        </p:grpSpPr>
        <p:sp>
          <p:nvSpPr>
            <p:cNvPr id="18" name="椭圆 17"/>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rot="3807215">
            <a:off x="996960" y="4937546"/>
            <a:ext cx="1230791" cy="243719"/>
            <a:chOff x="2995702" y="1050301"/>
            <a:chExt cx="1230791" cy="243719"/>
          </a:xfrm>
          <a:effectLst>
            <a:outerShdw blurRad="101600" dist="38100" dir="2700000" algn="tl" rotWithShape="0">
              <a:prstClr val="black">
                <a:alpha val="40000"/>
              </a:prstClr>
            </a:outerShdw>
          </a:effectLst>
        </p:grpSpPr>
        <p:sp>
          <p:nvSpPr>
            <p:cNvPr id="22" name="椭圆 21"/>
            <p:cNvSpPr/>
            <p:nvPr/>
          </p:nvSpPr>
          <p:spPr>
            <a:xfrm>
              <a:off x="2995702" y="1050301"/>
              <a:ext cx="243719" cy="243719"/>
            </a:xfrm>
            <a:prstGeom prst="ellipse">
              <a:avLst/>
            </a:prstGeom>
            <a:solidFill>
              <a:srgbClr val="383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3982774" y="1050301"/>
              <a:ext cx="243719" cy="24371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3058303" y="1121103"/>
              <a:ext cx="1120328" cy="102678"/>
            </a:xfrm>
            <a:prstGeom prst="roundRect">
              <a:avLst>
                <a:gd name="adj" fmla="val 50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7" name="文本框 26"/>
          <p:cNvSpPr txBox="1"/>
          <p:nvPr/>
        </p:nvSpPr>
        <p:spPr>
          <a:xfrm>
            <a:off x="1735661" y="2659946"/>
            <a:ext cx="1992278" cy="1077218"/>
          </a:xfrm>
          <a:prstGeom prst="rect">
            <a:avLst/>
          </a:prstGeom>
          <a:noFill/>
        </p:spPr>
        <p:txBody>
          <a:bodyPr wrap="square" rtlCol="0">
            <a:spAutoFit/>
          </a:bodyPr>
          <a:lstStyle/>
          <a:p>
            <a:pPr algn="dist"/>
            <a:r>
              <a:rPr lang="en-US" altLang="zh-CN" sz="3200" dirty="0" smtClean="0">
                <a:solidFill>
                  <a:schemeClr val="tx1">
                    <a:lumMod val="85000"/>
                    <a:lumOff val="15000"/>
                  </a:schemeClr>
                </a:solidFill>
                <a:effectLst>
                  <a:outerShdw blurRad="38100" dist="63500" dir="2700000" algn="tl">
                    <a:srgbClr val="000000">
                      <a:alpha val="15000"/>
                    </a:srgbClr>
                  </a:outerShdw>
                </a:effectLst>
                <a:cs typeface="+mn-ea"/>
                <a:sym typeface="+mn-lt"/>
              </a:rPr>
              <a:t>PART TWO</a:t>
            </a:r>
            <a:endParaRPr lang="zh-CN" altLang="en-US" sz="3200" dirty="0">
              <a:solidFill>
                <a:schemeClr val="tx1">
                  <a:lumMod val="85000"/>
                  <a:lumOff val="15000"/>
                </a:schemeClr>
              </a:solidFill>
              <a:effectLst>
                <a:outerShdw blurRad="38100" dist="63500" dir="2700000" algn="tl">
                  <a:srgbClr val="000000">
                    <a:alpha val="15000"/>
                  </a:srgbClr>
                </a:outerShdw>
              </a:effectLst>
              <a:cs typeface="+mn-ea"/>
              <a:sym typeface="+mn-lt"/>
            </a:endParaRPr>
          </a:p>
        </p:txBody>
      </p:sp>
      <p:pic>
        <p:nvPicPr>
          <p:cNvPr id="28" name="图片 27"/>
          <p:cNvPicPr>
            <a:picLocks noChangeAspect="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638294" y="2903984"/>
            <a:ext cx="1873767" cy="1187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125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125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1+#ppt_w/2"/>
                                              </p:val>
                                            </p:tav>
                                            <p:tav tm="100000">
                                              <p:val>
                                                <p:strVal val="#ppt_x"/>
                                              </p:val>
                                            </p:tav>
                                          </p:tavLst>
                                        </p:anim>
                                        <p:anim calcmode="lin" valueType="num">
                                          <p:cBhvr additive="base">
                                            <p:cTn id="12" dur="1250" fill="hold"/>
                                            <p:tgtEl>
                                              <p:spTgt spid="4"/>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5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par>
                                    <p:cTn id="23" presetID="53" presetClass="entr" presetSubtype="16" fill="hold" nodeType="withEffect">
                                      <p:stCondLst>
                                        <p:cond delay="750"/>
                                      </p:stCondLst>
                                      <p:childTnLst>
                                        <p:set>
                                          <p:cBhvr>
                                            <p:cTn id="24" dur="1" fill="hold">
                                              <p:stCondLst>
                                                <p:cond delay="0"/>
                                              </p:stCondLst>
                                            </p:cTn>
                                            <p:tgtEl>
                                              <p:spTgt spid="17"/>
                                            </p:tgtEl>
                                            <p:attrNameLst>
                                              <p:attrName>style.visibility</p:attrName>
                                            </p:attrNameLst>
                                          </p:cBhvr>
                                          <p:to>
                                            <p:strVal val="visible"/>
                                          </p:to>
                                        </p:set>
                                        <p:anim calcmode="lin" valueType="num">
                                          <p:cBhvr>
                                            <p:cTn id="25" dur="250" fill="hold"/>
                                            <p:tgtEl>
                                              <p:spTgt spid="17"/>
                                            </p:tgtEl>
                                            <p:attrNameLst>
                                              <p:attrName>ppt_w</p:attrName>
                                            </p:attrNameLst>
                                          </p:cBhvr>
                                          <p:tavLst>
                                            <p:tav tm="0">
                                              <p:val>
                                                <p:fltVal val="0"/>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animEffect transition="in" filter="fade">
                                          <p:cBhvr>
                                            <p:cTn id="27" dur="250"/>
                                            <p:tgtEl>
                                              <p:spTgt spid="17"/>
                                            </p:tgtEl>
                                          </p:cBhvr>
                                        </p:animEffect>
                                      </p:childTnLst>
                                    </p:cTn>
                                  </p:par>
                                  <p:par>
                                    <p:cTn id="28" presetID="53" presetClass="entr" presetSubtype="16" fill="hold" nodeType="withEffect">
                                      <p:stCondLst>
                                        <p:cond delay="750"/>
                                      </p:stCondLst>
                                      <p:childTnLst>
                                        <p:set>
                                          <p:cBhvr>
                                            <p:cTn id="29" dur="1" fill="hold">
                                              <p:stCondLst>
                                                <p:cond delay="0"/>
                                              </p:stCondLst>
                                            </p:cTn>
                                            <p:tgtEl>
                                              <p:spTgt spid="21"/>
                                            </p:tgtEl>
                                            <p:attrNameLst>
                                              <p:attrName>style.visibility</p:attrName>
                                            </p:attrNameLst>
                                          </p:cBhvr>
                                          <p:to>
                                            <p:strVal val="visible"/>
                                          </p:to>
                                        </p:set>
                                        <p:anim calcmode="lin" valueType="num">
                                          <p:cBhvr>
                                            <p:cTn id="30" dur="250" fill="hold"/>
                                            <p:tgtEl>
                                              <p:spTgt spid="21"/>
                                            </p:tgtEl>
                                            <p:attrNameLst>
                                              <p:attrName>ppt_w</p:attrName>
                                            </p:attrNameLst>
                                          </p:cBhvr>
                                          <p:tavLst>
                                            <p:tav tm="0">
                                              <p:val>
                                                <p:fltVal val="0"/>
                                              </p:val>
                                            </p:tav>
                                            <p:tav tm="100000">
                                              <p:val>
                                                <p:strVal val="#ppt_w"/>
                                              </p:val>
                                            </p:tav>
                                          </p:tavLst>
                                        </p:anim>
                                        <p:anim calcmode="lin" valueType="num">
                                          <p:cBhvr>
                                            <p:cTn id="31" dur="250" fill="hold"/>
                                            <p:tgtEl>
                                              <p:spTgt spid="21"/>
                                            </p:tgtEl>
                                            <p:attrNameLst>
                                              <p:attrName>ppt_h</p:attrName>
                                            </p:attrNameLst>
                                          </p:cBhvr>
                                          <p:tavLst>
                                            <p:tav tm="0">
                                              <p:val>
                                                <p:fltVal val="0"/>
                                              </p:val>
                                            </p:tav>
                                            <p:tav tm="100000">
                                              <p:val>
                                                <p:strVal val="#ppt_h"/>
                                              </p:val>
                                            </p:tav>
                                          </p:tavLst>
                                        </p:anim>
                                        <p:animEffect transition="in" filter="fade">
                                          <p:cBhvr>
                                            <p:cTn id="32" dur="250"/>
                                            <p:tgtEl>
                                              <p:spTgt spid="21"/>
                                            </p:tgtEl>
                                          </p:cBhvr>
                                        </p:animEffect>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1000"/>
                                            <p:tgtEl>
                                              <p:spTgt spid="10"/>
                                            </p:tgtEl>
                                          </p:cBhvr>
                                        </p:animEffect>
                                      </p:childTnLst>
                                    </p:cTn>
                                  </p:par>
                                </p:childTnLst>
                              </p:cTn>
                            </p:par>
                            <p:par>
                              <p:cTn id="47" fill="hold">
                                <p:stCondLst>
                                  <p:cond delay="2500"/>
                                </p:stCondLst>
                                <p:childTnLst>
                                  <p:par>
                                    <p:cTn id="48" presetID="47"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par>
                              <p:cTn id="61" fill="hold">
                                <p:stCondLst>
                                  <p:cond delay="2799"/>
                                </p:stCondLst>
                                <p:childTnLst>
                                  <p:par>
                                    <p:cTn id="62" presetID="2" presetClass="entr" presetSubtype="4"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0" grpId="0"/>
          <p:bldP spid="8" grpId="0"/>
          <p:bldP spid="9" grpId="0"/>
          <p:bldP spid="2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3"/>
          <p:cNvSpPr txBox="1">
            <a:spLocks noChangeArrowheads="1"/>
          </p:cNvSpPr>
          <p:nvPr/>
        </p:nvSpPr>
        <p:spPr bwMode="auto">
          <a:xfrm>
            <a:off x="2134869" y="4715750"/>
            <a:ext cx="1436291"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b="1" dirty="0" smtClean="0">
                <a:solidFill>
                  <a:schemeClr val="tx1">
                    <a:lumMod val="75000"/>
                    <a:lumOff val="25000"/>
                  </a:schemeClr>
                </a:solidFill>
                <a:latin typeface="+mn-lt"/>
                <a:ea typeface="+mn-ea"/>
                <a:cs typeface="+mn-ea"/>
                <a:sym typeface="+mn-lt"/>
              </a:rPr>
              <a:t>青年的爱国主义</a:t>
            </a:r>
            <a:endParaRPr lang="zh-CN" altLang="en-US" sz="1600" b="1" dirty="0">
              <a:solidFill>
                <a:schemeClr val="tx1">
                  <a:lumMod val="75000"/>
                  <a:lumOff val="25000"/>
                </a:schemeClr>
              </a:solidFill>
              <a:latin typeface="+mn-lt"/>
              <a:ea typeface="+mn-ea"/>
              <a:cs typeface="+mn-ea"/>
              <a:sym typeface="+mn-lt"/>
            </a:endParaRPr>
          </a:p>
        </p:txBody>
      </p:sp>
      <p:sp>
        <p:nvSpPr>
          <p:cNvPr id="8" name="文本框 13"/>
          <p:cNvSpPr txBox="1">
            <a:spLocks noChangeArrowheads="1"/>
          </p:cNvSpPr>
          <p:nvPr/>
        </p:nvSpPr>
        <p:spPr bwMode="auto">
          <a:xfrm>
            <a:off x="5426732" y="4715749"/>
            <a:ext cx="1436291"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b="1" dirty="0">
                <a:solidFill>
                  <a:schemeClr val="tx1">
                    <a:lumMod val="75000"/>
                    <a:lumOff val="25000"/>
                  </a:schemeClr>
                </a:solidFill>
                <a:latin typeface="+mn-lt"/>
                <a:ea typeface="+mn-ea"/>
                <a:cs typeface="+mn-ea"/>
                <a:sym typeface="+mn-lt"/>
              </a:rPr>
              <a:t>青年的爱国主义</a:t>
            </a:r>
          </a:p>
        </p:txBody>
      </p:sp>
      <p:pic>
        <p:nvPicPr>
          <p:cNvPr id="9" name="图片 8"/>
          <p:cNvPicPr>
            <a:picLocks noChangeAspect="1"/>
          </p:cNvPicPr>
          <p:nvPr/>
        </p:nvPicPr>
        <p:blipFill rotWithShape="1">
          <a:blip r:embed="rId3" cstate="screen"/>
          <a:srcRect/>
          <a:stretch>
            <a:fillRect/>
          </a:stretch>
        </p:blipFill>
        <p:spPr>
          <a:xfrm>
            <a:off x="4837258" y="2424911"/>
            <a:ext cx="2481768" cy="2019184"/>
          </a:xfrm>
          <a:prstGeom prst="hexagon">
            <a:avLst/>
          </a:prstGeom>
          <a:ln w="22225">
            <a:solidFill>
              <a:schemeClr val="bg1"/>
            </a:solidFill>
          </a:ln>
          <a:effectLst>
            <a:outerShdw blurRad="190500" dist="63500" dir="2700000" algn="tl" rotWithShape="0">
              <a:prstClr val="black">
                <a:alpha val="30000"/>
              </a:prstClr>
            </a:outerShdw>
          </a:effectLst>
        </p:spPr>
      </p:pic>
      <p:pic>
        <p:nvPicPr>
          <p:cNvPr id="10" name="图片 9"/>
          <p:cNvPicPr>
            <a:picLocks noChangeAspect="1"/>
          </p:cNvPicPr>
          <p:nvPr/>
        </p:nvPicPr>
        <p:blipFill rotWithShape="1">
          <a:blip r:embed="rId4" cstate="screen"/>
          <a:srcRect/>
          <a:stretch>
            <a:fillRect/>
          </a:stretch>
        </p:blipFill>
        <p:spPr>
          <a:xfrm>
            <a:off x="1552349" y="2437549"/>
            <a:ext cx="2467856" cy="1992612"/>
          </a:xfrm>
          <a:prstGeom prst="hexagon">
            <a:avLst/>
          </a:prstGeom>
          <a:ln w="22225">
            <a:solidFill>
              <a:schemeClr val="bg1"/>
            </a:solidFill>
          </a:ln>
          <a:effectLst>
            <a:outerShdw blurRad="190500" dist="63500" dir="2700000" algn="tl" rotWithShape="0">
              <a:prstClr val="black">
                <a:alpha val="30000"/>
              </a:prstClr>
            </a:outerShdw>
          </a:effectLst>
        </p:spPr>
      </p:pic>
      <p:pic>
        <p:nvPicPr>
          <p:cNvPr id="11" name="图片 10"/>
          <p:cNvPicPr>
            <a:picLocks noChangeAspect="1"/>
          </p:cNvPicPr>
          <p:nvPr/>
        </p:nvPicPr>
        <p:blipFill rotWithShape="1">
          <a:blip r:embed="rId5" cstate="screen"/>
          <a:srcRect/>
          <a:stretch>
            <a:fillRect/>
          </a:stretch>
        </p:blipFill>
        <p:spPr>
          <a:xfrm>
            <a:off x="8131829" y="2334917"/>
            <a:ext cx="2423506" cy="2085874"/>
          </a:xfrm>
          <a:prstGeom prst="hexagon">
            <a:avLst/>
          </a:prstGeom>
          <a:ln w="22225">
            <a:solidFill>
              <a:schemeClr val="bg1"/>
            </a:solidFill>
          </a:ln>
          <a:effectLst>
            <a:outerShdw blurRad="190500" dist="63500" dir="2700000" algn="tl" rotWithShape="0">
              <a:prstClr val="black">
                <a:alpha val="30000"/>
              </a:prstClr>
            </a:outerShdw>
          </a:effectLst>
        </p:spPr>
      </p:pic>
      <p:sp>
        <p:nvSpPr>
          <p:cNvPr id="13" name="文本框 13"/>
          <p:cNvSpPr txBox="1">
            <a:spLocks noChangeArrowheads="1"/>
          </p:cNvSpPr>
          <p:nvPr/>
        </p:nvSpPr>
        <p:spPr bwMode="auto">
          <a:xfrm>
            <a:off x="8692172" y="4715748"/>
            <a:ext cx="1436291" cy="246221"/>
          </a:xfrm>
          <a:prstGeom prst="rect">
            <a:avLst/>
          </a:prstGeom>
          <a:noFill/>
          <a:ln>
            <a:noFill/>
          </a:ln>
        </p:spPr>
        <p:txBody>
          <a:bodyPr wrap="none" lIns="0" tIns="0" rIns="0" bIns="0">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just"/>
            <a:r>
              <a:rPr lang="zh-CN" altLang="en-US" sz="1600" b="1" dirty="0">
                <a:solidFill>
                  <a:schemeClr val="tx1">
                    <a:lumMod val="75000"/>
                    <a:lumOff val="25000"/>
                  </a:schemeClr>
                </a:solidFill>
                <a:latin typeface="+mn-lt"/>
                <a:ea typeface="+mn-ea"/>
                <a:cs typeface="+mn-ea"/>
                <a:sym typeface="+mn-lt"/>
              </a:rPr>
              <a:t>青年的爱国主义</a:t>
            </a:r>
          </a:p>
        </p:txBody>
      </p:sp>
      <p:sp>
        <p:nvSpPr>
          <p:cNvPr id="14" name="文本框 13"/>
          <p:cNvSpPr txBox="1"/>
          <p:nvPr/>
        </p:nvSpPr>
        <p:spPr>
          <a:xfrm>
            <a:off x="1594271" y="5024599"/>
            <a:ext cx="2517484" cy="752514"/>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a:t>
            </a:r>
          </a:p>
        </p:txBody>
      </p:sp>
      <p:sp>
        <p:nvSpPr>
          <p:cNvPr id="15" name="文本框 14"/>
          <p:cNvSpPr txBox="1"/>
          <p:nvPr/>
        </p:nvSpPr>
        <p:spPr>
          <a:xfrm>
            <a:off x="4837258" y="5024599"/>
            <a:ext cx="2517484" cy="752514"/>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a:t>
            </a:r>
            <a:r>
              <a:rPr kumimoji="1" lang="zh-CN" altLang="en-US" sz="1100">
                <a:solidFill>
                  <a:schemeClr val="tx1">
                    <a:lumMod val="65000"/>
                    <a:lumOff val="35000"/>
                  </a:schemeClr>
                </a:solidFill>
                <a:cs typeface="+mn-ea"/>
                <a:sym typeface="+mn-lt"/>
              </a:rPr>
              <a:t>言简意赅单击</a:t>
            </a:r>
            <a:endParaRPr kumimoji="1" lang="zh-CN" altLang="en-US" sz="1100" dirty="0">
              <a:solidFill>
                <a:schemeClr val="tx1">
                  <a:lumMod val="65000"/>
                  <a:lumOff val="35000"/>
                </a:schemeClr>
              </a:solidFill>
              <a:cs typeface="+mn-ea"/>
              <a:sym typeface="+mn-lt"/>
            </a:endParaRPr>
          </a:p>
        </p:txBody>
      </p:sp>
      <p:sp>
        <p:nvSpPr>
          <p:cNvPr id="16" name="文本框 15"/>
          <p:cNvSpPr txBox="1"/>
          <p:nvPr/>
        </p:nvSpPr>
        <p:spPr>
          <a:xfrm>
            <a:off x="8080245" y="5024599"/>
            <a:ext cx="2517484" cy="752514"/>
          </a:xfrm>
          <a:prstGeom prst="rect">
            <a:avLst/>
          </a:prstGeom>
          <a:noFill/>
        </p:spPr>
        <p:txBody>
          <a:bodyPr wrap="square" rtlCol="0">
            <a:spAutoFit/>
          </a:bodyPr>
          <a:lstStyle/>
          <a:p>
            <a:pPr algn="ctr">
              <a:lnSpc>
                <a:spcPct val="130000"/>
              </a:lnSpc>
            </a:pPr>
            <a:r>
              <a:rPr kumimoji="1" lang="zh-CN" altLang="en-US" sz="1100" dirty="0">
                <a:solidFill>
                  <a:schemeClr val="tx1">
                    <a:lumMod val="65000"/>
                    <a:lumOff val="35000"/>
                  </a:schemeClr>
                </a:solidFill>
                <a:cs typeface="+mn-ea"/>
                <a:sym typeface="+mn-lt"/>
              </a:rPr>
              <a:t>单击这里输入您的标题，注意文字尽量言简意赅单击这里输入您的标题注意文字尽量言简意赅单击</a:t>
            </a:r>
          </a:p>
        </p:txBody>
      </p:sp>
      <p:sp>
        <p:nvSpPr>
          <p:cNvPr id="17" name="文本框 16"/>
          <p:cNvSpPr txBox="1"/>
          <p:nvPr/>
        </p:nvSpPr>
        <p:spPr>
          <a:xfrm>
            <a:off x="4103319" y="457323"/>
            <a:ext cx="3996275" cy="584775"/>
          </a:xfrm>
          <a:prstGeom prst="rect">
            <a:avLst/>
          </a:prstGeom>
          <a:noFill/>
        </p:spPr>
        <p:txBody>
          <a:bodyPr wrap="square" rtlCol="0">
            <a:spAutoFit/>
          </a:bodyPr>
          <a:lstStyle/>
          <a:p>
            <a:pPr algn="ctr"/>
            <a:r>
              <a:rPr lang="zh-CN" altLang="en-US" sz="3200" spc="300" dirty="0" smtClean="0">
                <a:solidFill>
                  <a:schemeClr val="bg1"/>
                </a:solidFill>
                <a:effectLst>
                  <a:outerShdw blurRad="38100" dist="38100" dir="2700000" algn="tl">
                    <a:srgbClr val="000000">
                      <a:alpha val="43137"/>
                    </a:srgbClr>
                  </a:outerShdw>
                </a:effectLst>
                <a:cs typeface="+mn-ea"/>
                <a:sym typeface="+mn-lt"/>
              </a:rPr>
              <a:t>青少年爱国主义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drape"/>
      </p:transition>
    </mc:Choice>
    <mc:Fallback xmlns="">
      <p:transition spd="slow"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14:bounceEnd="50000">
                                          <p:cBhvr additive="base">
                                            <p:cTn id="15"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50"/>
                                            <p:tgtEl>
                                              <p:spTgt spid="7"/>
                                            </p:tgtEl>
                                          </p:cBhvr>
                                        </p:animEffect>
                                        <p:anim calcmode="lin" valueType="num">
                                          <p:cBhvr>
                                            <p:cTn id="21" dur="750" fill="hold"/>
                                            <p:tgtEl>
                                              <p:spTgt spid="7"/>
                                            </p:tgtEl>
                                            <p:attrNameLst>
                                              <p:attrName>ppt_x</p:attrName>
                                            </p:attrNameLst>
                                          </p:cBhvr>
                                          <p:tavLst>
                                            <p:tav tm="0">
                                              <p:val>
                                                <p:strVal val="#ppt_x"/>
                                              </p:val>
                                            </p:tav>
                                            <p:tav tm="100000">
                                              <p:val>
                                                <p:strVal val="#ppt_x"/>
                                              </p:val>
                                            </p:tav>
                                          </p:tavLst>
                                        </p:anim>
                                        <p:anim calcmode="lin" valueType="num">
                                          <p:cBhvr>
                                            <p:cTn id="22" dur="75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14:presetBounceEnd="50000">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14:bounceEnd="50000">
                                          <p:cBhvr additive="base">
                                            <p:cTn id="26"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14:presetBounceEnd="50000">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14:bounceEnd="50000">
                                          <p:cBhvr additive="base">
                                            <p:cTn id="37"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38" dur="10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750"/>
                                            <p:tgtEl>
                                              <p:spTgt spid="13"/>
                                            </p:tgtEl>
                                          </p:cBhvr>
                                        </p:animEffect>
                                        <p:anim calcmode="lin" valueType="num">
                                          <p:cBhvr>
                                            <p:cTn id="43" dur="750" fill="hold"/>
                                            <p:tgtEl>
                                              <p:spTgt spid="13"/>
                                            </p:tgtEl>
                                            <p:attrNameLst>
                                              <p:attrName>ppt_x</p:attrName>
                                            </p:attrNameLst>
                                          </p:cBhvr>
                                          <p:tavLst>
                                            <p:tav tm="0">
                                              <p:val>
                                                <p:strVal val="#ppt_x"/>
                                              </p:val>
                                            </p:tav>
                                            <p:tav tm="100000">
                                              <p:val>
                                                <p:strVal val="#ppt_x"/>
                                              </p:val>
                                            </p:tav>
                                          </p:tavLst>
                                        </p:anim>
                                        <p:anim calcmode="lin" valueType="num">
                                          <p:cBhvr>
                                            <p:cTn id="44" dur="75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 presetClass="entr" presetSubtype="4" fill="hold" grpId="0" nodeType="afterEffect" p14:presetBounceEnd="50000">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14:bounceEnd="50000">
                                          <p:cBhvr additive="base">
                                            <p:cTn id="48"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4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50"/>
                                            <p:tgtEl>
                                              <p:spTgt spid="7"/>
                                            </p:tgtEl>
                                          </p:cBhvr>
                                        </p:animEffect>
                                        <p:anim calcmode="lin" valueType="num">
                                          <p:cBhvr>
                                            <p:cTn id="21" dur="750" fill="hold"/>
                                            <p:tgtEl>
                                              <p:spTgt spid="7"/>
                                            </p:tgtEl>
                                            <p:attrNameLst>
                                              <p:attrName>ppt_x</p:attrName>
                                            </p:attrNameLst>
                                          </p:cBhvr>
                                          <p:tavLst>
                                            <p:tav tm="0">
                                              <p:val>
                                                <p:strVal val="#ppt_x"/>
                                              </p:val>
                                            </p:tav>
                                            <p:tav tm="100000">
                                              <p:val>
                                                <p:strVal val="#ppt_x"/>
                                              </p:val>
                                            </p:tav>
                                          </p:tavLst>
                                        </p:anim>
                                        <p:anim calcmode="lin" valueType="num">
                                          <p:cBhvr>
                                            <p:cTn id="22" dur="75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750"/>
                                            <p:tgtEl>
                                              <p:spTgt spid="8"/>
                                            </p:tgtEl>
                                          </p:cBhvr>
                                        </p:animEffect>
                                        <p:anim calcmode="lin" valueType="num">
                                          <p:cBhvr>
                                            <p:cTn id="32" dur="750" fill="hold"/>
                                            <p:tgtEl>
                                              <p:spTgt spid="8"/>
                                            </p:tgtEl>
                                            <p:attrNameLst>
                                              <p:attrName>ppt_x</p:attrName>
                                            </p:attrNameLst>
                                          </p:cBhvr>
                                          <p:tavLst>
                                            <p:tav tm="0">
                                              <p:val>
                                                <p:strVal val="#ppt_x"/>
                                              </p:val>
                                            </p:tav>
                                            <p:tav tm="100000">
                                              <p:val>
                                                <p:strVal val="#ppt_x"/>
                                              </p:val>
                                            </p:tav>
                                          </p:tavLst>
                                        </p:anim>
                                        <p:anim calcmode="lin" valueType="num">
                                          <p:cBhvr>
                                            <p:cTn id="33" dur="7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ppt_x"/>
                                              </p:val>
                                            </p:tav>
                                            <p:tav tm="100000">
                                              <p:val>
                                                <p:strVal val="#ppt_x"/>
                                              </p:val>
                                            </p:tav>
                                          </p:tavLst>
                                        </p:anim>
                                        <p:anim calcmode="lin" valueType="num">
                                          <p:cBhvr additive="base">
                                            <p:cTn id="38" dur="10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750"/>
                                            <p:tgtEl>
                                              <p:spTgt spid="13"/>
                                            </p:tgtEl>
                                          </p:cBhvr>
                                        </p:animEffect>
                                        <p:anim calcmode="lin" valueType="num">
                                          <p:cBhvr>
                                            <p:cTn id="43" dur="750" fill="hold"/>
                                            <p:tgtEl>
                                              <p:spTgt spid="13"/>
                                            </p:tgtEl>
                                            <p:attrNameLst>
                                              <p:attrName>ppt_x</p:attrName>
                                            </p:attrNameLst>
                                          </p:cBhvr>
                                          <p:tavLst>
                                            <p:tav tm="0">
                                              <p:val>
                                                <p:strVal val="#ppt_x"/>
                                              </p:val>
                                            </p:tav>
                                            <p:tav tm="100000">
                                              <p:val>
                                                <p:strVal val="#ppt_x"/>
                                              </p:val>
                                            </p:tav>
                                          </p:tavLst>
                                        </p:anim>
                                        <p:anim calcmode="lin" valueType="num">
                                          <p:cBhvr>
                                            <p:cTn id="44" dur="75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 presetClass="entr" presetSubtype="4"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ppt_x"/>
                                              </p:val>
                                            </p:tav>
                                            <p:tav tm="100000">
                                              <p:val>
                                                <p:strVal val="#ppt_x"/>
                                              </p:val>
                                            </p:tav>
                                          </p:tavLst>
                                        </p:anim>
                                        <p:anim calcmode="lin" valueType="num">
                                          <p:cBhvr additive="base">
                                            <p:cTn id="4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1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2NmIwMjRhMWY4Y2Q4MDk2NjAwMmUwMTA1ZDFlNjYifQ=="/>
</p:tagLst>
</file>

<file path=ppt/tags/tag2.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613103648"/>
  <p:tag name="MH_LIBRARY" val="GRAPHIC"/>
  <p:tag name="MH_TYPE" val="Other"/>
  <p:tag name="MH_ORDER" val="2"/>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jdr4g5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宽屏</PresentationFormat>
  <Paragraphs>206</Paragraphs>
  <Slides>29</Slides>
  <Notes>18</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29</vt:i4>
      </vt:variant>
    </vt:vector>
  </HeadingPairs>
  <TitlesOfParts>
    <vt:vector size="37" baseType="lpstr">
      <vt:lpstr>Aparajita</vt:lpstr>
      <vt:lpstr>宋体</vt:lpstr>
      <vt:lpstr>微软雅黑</vt:lpstr>
      <vt:lpstr>Arial</vt:lpstr>
      <vt:lpstr>Calibri</vt:lpstr>
      <vt:lpstr>Impact</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2022-05-05T07:49:24Z</dcterms:created>
  <dcterms:modified xsi:type="dcterms:W3CDTF">2023-01-10T06:59:57Z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654B23729A5249AA85AD53CDE5ED7C88</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